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6"/>
  </p:notesMasterIdLst>
  <p:handoutMasterIdLst>
    <p:handoutMasterId r:id="rId17"/>
  </p:handoutMasterIdLst>
  <p:sldIdLst>
    <p:sldId id="468" r:id="rId2"/>
    <p:sldId id="653" r:id="rId3"/>
    <p:sldId id="648" r:id="rId4"/>
    <p:sldId id="608" r:id="rId5"/>
    <p:sldId id="649" r:id="rId6"/>
    <p:sldId id="647" r:id="rId7"/>
    <p:sldId id="638" r:id="rId8"/>
    <p:sldId id="641" r:id="rId9"/>
    <p:sldId id="642" r:id="rId10"/>
    <p:sldId id="643" r:id="rId11"/>
    <p:sldId id="644" r:id="rId12"/>
    <p:sldId id="646" r:id="rId13"/>
    <p:sldId id="652" r:id="rId14"/>
    <p:sldId id="605" r:id="rId15"/>
  </p:sldIdLst>
  <p:sldSz cx="9144000" cy="6858000" type="screen4x3"/>
  <p:notesSz cx="6669088" cy="9775825"/>
  <p:defaultTex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extLst>
    <p:ext uri="{521415D9-36F7-43E2-AB2F-B90AF26B5E84}">
      <p14:sectionLst xmlns:p14="http://schemas.microsoft.com/office/powerpoint/2010/main">
        <p14:section name="Default Section" id="{A7E23DEE-29F7-42E1-AAE4-1A25936B38FC}">
          <p14:sldIdLst>
            <p14:sldId id="468"/>
            <p14:sldId id="653"/>
            <p14:sldId id="648"/>
            <p14:sldId id="608"/>
            <p14:sldId id="649"/>
            <p14:sldId id="647"/>
            <p14:sldId id="638"/>
            <p14:sldId id="641"/>
            <p14:sldId id="642"/>
            <p14:sldId id="643"/>
            <p14:sldId id="644"/>
            <p14:sldId id="646"/>
            <p14:sldId id="652"/>
            <p14:sldId id="605"/>
          </p14:sldIdLst>
        </p14:section>
      </p14:sectionLst>
    </p:ex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166" userDrawn="1">
          <p15:clr>
            <a:srgbClr val="A4A3A4"/>
          </p15:clr>
        </p15:guide>
        <p15:guide id="2" pos="2182" userDrawn="1">
          <p15:clr>
            <a:srgbClr val="A4A3A4"/>
          </p15:clr>
        </p15:guide>
        <p15:guide id="3" orient="horz" pos="3133" userDrawn="1">
          <p15:clr>
            <a:srgbClr val="A4A3A4"/>
          </p15:clr>
        </p15:guide>
        <p15:guide id="4" pos="2146" userDrawn="1">
          <p15:clr>
            <a:srgbClr val="A4A3A4"/>
          </p15:clr>
        </p15:guide>
        <p15:guide id="5" orient="horz" pos="3113">
          <p15:clr>
            <a:srgbClr val="A4A3A4"/>
          </p15:clr>
        </p15:guide>
        <p15:guide id="6" orient="horz" pos="3081">
          <p15:clr>
            <a:srgbClr val="A4A3A4"/>
          </p15:clr>
        </p15:guide>
        <p15:guide id="7" pos="2137">
          <p15:clr>
            <a:srgbClr val="A4A3A4"/>
          </p15:clr>
        </p15:guide>
        <p15:guide id="8" pos="2102">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loop="1"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3366"/>
    <a:srgbClr val="FFFFFF"/>
    <a:srgbClr val="FC2812"/>
    <a:srgbClr val="BCCFE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021" autoAdjust="0"/>
    <p:restoredTop sz="93496" autoAdjust="0"/>
  </p:normalViewPr>
  <p:slideViewPr>
    <p:cSldViewPr>
      <p:cViewPr varScale="1">
        <p:scale>
          <a:sx n="82" d="100"/>
          <a:sy n="82" d="100"/>
        </p:scale>
        <p:origin x="1502" y="6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57" d="100"/>
          <a:sy n="57" d="100"/>
        </p:scale>
        <p:origin x="-2460" y="-84"/>
      </p:cViewPr>
      <p:guideLst>
        <p:guide orient="horz" pos="3166"/>
        <p:guide pos="2182"/>
        <p:guide orient="horz" pos="3133"/>
        <p:guide pos="2146"/>
        <p:guide orient="horz" pos="3113"/>
        <p:guide orient="horz" pos="3081"/>
        <p:guide pos="2137"/>
        <p:guide pos="2102"/>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4"/>
            <a:ext cx="2889835" cy="488083"/>
          </a:xfrm>
          <a:prstGeom prst="rect">
            <a:avLst/>
          </a:prstGeom>
        </p:spPr>
        <p:txBody>
          <a:bodyPr vert="horz" lIns="89572" tIns="44787" rIns="89572" bIns="44787" rtlCol="0"/>
          <a:lstStyle>
            <a:lvl1pPr algn="l">
              <a:defRPr sz="1200">
                <a:latin typeface="Arial" charset="0"/>
                <a:cs typeface="+mn-cs"/>
              </a:defRPr>
            </a:lvl1pPr>
          </a:lstStyle>
          <a:p>
            <a:pPr>
              <a:defRPr/>
            </a:pPr>
            <a:endParaRPr lang="ro-RO" dirty="0"/>
          </a:p>
        </p:txBody>
      </p:sp>
      <p:sp>
        <p:nvSpPr>
          <p:cNvPr id="3" name="Date Placeholder 2"/>
          <p:cNvSpPr>
            <a:spLocks noGrp="1"/>
          </p:cNvSpPr>
          <p:nvPr>
            <p:ph type="dt" sz="quarter" idx="1"/>
          </p:nvPr>
        </p:nvSpPr>
        <p:spPr>
          <a:xfrm>
            <a:off x="3777695" y="4"/>
            <a:ext cx="2889835" cy="488083"/>
          </a:xfrm>
          <a:prstGeom prst="rect">
            <a:avLst/>
          </a:prstGeom>
        </p:spPr>
        <p:txBody>
          <a:bodyPr vert="horz" lIns="89572" tIns="44787" rIns="89572" bIns="44787" rtlCol="0"/>
          <a:lstStyle>
            <a:lvl1pPr algn="r">
              <a:defRPr sz="1200">
                <a:latin typeface="Arial" charset="0"/>
                <a:cs typeface="+mn-cs"/>
              </a:defRPr>
            </a:lvl1pPr>
          </a:lstStyle>
          <a:p>
            <a:pPr>
              <a:defRPr/>
            </a:pPr>
            <a:endParaRPr lang="ro-RO" dirty="0"/>
          </a:p>
        </p:txBody>
      </p:sp>
      <p:sp>
        <p:nvSpPr>
          <p:cNvPr id="4" name="Footer Placeholder 3"/>
          <p:cNvSpPr>
            <a:spLocks noGrp="1"/>
          </p:cNvSpPr>
          <p:nvPr>
            <p:ph type="ftr" sz="quarter" idx="2"/>
          </p:nvPr>
        </p:nvSpPr>
        <p:spPr>
          <a:xfrm>
            <a:off x="1" y="9286173"/>
            <a:ext cx="2889835" cy="488083"/>
          </a:xfrm>
          <a:prstGeom prst="rect">
            <a:avLst/>
          </a:prstGeom>
        </p:spPr>
        <p:txBody>
          <a:bodyPr vert="horz" lIns="89572" tIns="44787" rIns="89572" bIns="44787" rtlCol="0" anchor="b"/>
          <a:lstStyle>
            <a:lvl1pPr algn="l">
              <a:defRPr sz="1200">
                <a:latin typeface="Arial" charset="0"/>
                <a:cs typeface="+mn-cs"/>
              </a:defRPr>
            </a:lvl1pPr>
          </a:lstStyle>
          <a:p>
            <a:pPr>
              <a:defRPr/>
            </a:pPr>
            <a:endParaRPr lang="ro-RO" dirty="0"/>
          </a:p>
        </p:txBody>
      </p:sp>
      <p:sp>
        <p:nvSpPr>
          <p:cNvPr id="5" name="Slide Number Placeholder 4"/>
          <p:cNvSpPr>
            <a:spLocks noGrp="1"/>
          </p:cNvSpPr>
          <p:nvPr>
            <p:ph type="sldNum" sz="quarter" idx="3"/>
          </p:nvPr>
        </p:nvSpPr>
        <p:spPr>
          <a:xfrm>
            <a:off x="3777695" y="9286173"/>
            <a:ext cx="2889835" cy="488083"/>
          </a:xfrm>
          <a:prstGeom prst="rect">
            <a:avLst/>
          </a:prstGeom>
        </p:spPr>
        <p:txBody>
          <a:bodyPr vert="horz" lIns="89572" tIns="44787" rIns="89572" bIns="44787" rtlCol="0" anchor="b"/>
          <a:lstStyle>
            <a:lvl1pPr algn="r">
              <a:defRPr sz="1200">
                <a:latin typeface="Arial" charset="0"/>
                <a:cs typeface="+mn-cs"/>
              </a:defRPr>
            </a:lvl1pPr>
          </a:lstStyle>
          <a:p>
            <a:pPr>
              <a:defRPr/>
            </a:pPr>
            <a:fld id="{3B18BE95-9A24-4AA0-A21D-6F5EBCB54953}" type="slidenum">
              <a:rPr lang="ro-RO"/>
              <a:pPr>
                <a:defRPr/>
              </a:pPr>
              <a:t>‹#›</a:t>
            </a:fld>
            <a:endParaRPr lang="ro-RO" dirty="0"/>
          </a:p>
        </p:txBody>
      </p:sp>
    </p:spTree>
    <p:extLst>
      <p:ext uri="{BB962C8B-B14F-4D97-AF65-F5344CB8AC3E}">
        <p14:creationId xmlns:p14="http://schemas.microsoft.com/office/powerpoint/2010/main" val="2261362516"/>
      </p:ext>
    </p:extLst>
  </p:cSld>
  <p:clrMap bg1="lt1" tx1="dk1" bg2="lt2" tx2="dk2" accent1="accent1" accent2="accent2" accent3="accent3" accent4="accent4" accent5="accent5" accent6="accent6" hlink="hlink" folHlink="folHlink"/>
  <p:hf sldNum="0" hdr="0" ftr="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4"/>
            <a:ext cx="2889835" cy="488083"/>
          </a:xfrm>
          <a:prstGeom prst="rect">
            <a:avLst/>
          </a:prstGeom>
        </p:spPr>
        <p:txBody>
          <a:bodyPr vert="horz" lIns="89572" tIns="44787" rIns="89572" bIns="44787" rtlCol="0"/>
          <a:lstStyle>
            <a:lvl1pPr algn="l">
              <a:defRPr sz="1200">
                <a:latin typeface="Arial" charset="0"/>
                <a:cs typeface="+mn-cs"/>
              </a:defRPr>
            </a:lvl1pPr>
          </a:lstStyle>
          <a:p>
            <a:pPr>
              <a:defRPr/>
            </a:pPr>
            <a:endParaRPr lang="ro-RO" dirty="0"/>
          </a:p>
        </p:txBody>
      </p:sp>
      <p:sp>
        <p:nvSpPr>
          <p:cNvPr id="3" name="Date Placeholder 2"/>
          <p:cNvSpPr>
            <a:spLocks noGrp="1"/>
          </p:cNvSpPr>
          <p:nvPr>
            <p:ph type="dt" idx="1"/>
          </p:nvPr>
        </p:nvSpPr>
        <p:spPr>
          <a:xfrm>
            <a:off x="3777695" y="4"/>
            <a:ext cx="2889835" cy="488083"/>
          </a:xfrm>
          <a:prstGeom prst="rect">
            <a:avLst/>
          </a:prstGeom>
        </p:spPr>
        <p:txBody>
          <a:bodyPr vert="horz" lIns="89572" tIns="44787" rIns="89572" bIns="44787" rtlCol="0"/>
          <a:lstStyle>
            <a:lvl1pPr algn="r">
              <a:defRPr sz="1200">
                <a:latin typeface="Arial" charset="0"/>
                <a:cs typeface="+mn-cs"/>
              </a:defRPr>
            </a:lvl1pPr>
          </a:lstStyle>
          <a:p>
            <a:pPr>
              <a:defRPr/>
            </a:pPr>
            <a:endParaRPr lang="ro-RO" dirty="0"/>
          </a:p>
        </p:txBody>
      </p:sp>
      <p:sp>
        <p:nvSpPr>
          <p:cNvPr id="4" name="Slide Image Placeholder 3"/>
          <p:cNvSpPr>
            <a:spLocks noGrp="1" noRot="1" noChangeAspect="1"/>
          </p:cNvSpPr>
          <p:nvPr>
            <p:ph type="sldImg" idx="2"/>
          </p:nvPr>
        </p:nvSpPr>
        <p:spPr>
          <a:xfrm>
            <a:off x="890588" y="733425"/>
            <a:ext cx="4887912" cy="3667125"/>
          </a:xfrm>
          <a:prstGeom prst="rect">
            <a:avLst/>
          </a:prstGeom>
          <a:noFill/>
          <a:ln w="12700">
            <a:solidFill>
              <a:prstClr val="black"/>
            </a:solidFill>
          </a:ln>
        </p:spPr>
        <p:txBody>
          <a:bodyPr vert="horz" lIns="89572" tIns="44787" rIns="89572" bIns="44787" rtlCol="0" anchor="ctr"/>
          <a:lstStyle/>
          <a:p>
            <a:pPr lvl="0"/>
            <a:endParaRPr lang="ro-RO" noProof="0" dirty="0" smtClean="0"/>
          </a:p>
        </p:txBody>
      </p:sp>
      <p:sp>
        <p:nvSpPr>
          <p:cNvPr id="5" name="Notes Placeholder 4"/>
          <p:cNvSpPr>
            <a:spLocks noGrp="1"/>
          </p:cNvSpPr>
          <p:nvPr>
            <p:ph type="body" sz="quarter" idx="3"/>
          </p:nvPr>
        </p:nvSpPr>
        <p:spPr>
          <a:xfrm>
            <a:off x="666288" y="4644660"/>
            <a:ext cx="5336519" cy="4397469"/>
          </a:xfrm>
          <a:prstGeom prst="rect">
            <a:avLst/>
          </a:prstGeom>
        </p:spPr>
        <p:txBody>
          <a:bodyPr vert="horz" lIns="89572" tIns="44787" rIns="89572" bIns="44787"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ro-RO" noProof="0" smtClean="0"/>
          </a:p>
        </p:txBody>
      </p:sp>
      <p:sp>
        <p:nvSpPr>
          <p:cNvPr id="6" name="Footer Placeholder 5"/>
          <p:cNvSpPr>
            <a:spLocks noGrp="1"/>
          </p:cNvSpPr>
          <p:nvPr>
            <p:ph type="ftr" sz="quarter" idx="4"/>
          </p:nvPr>
        </p:nvSpPr>
        <p:spPr>
          <a:xfrm>
            <a:off x="1" y="9286173"/>
            <a:ext cx="2889835" cy="488083"/>
          </a:xfrm>
          <a:prstGeom prst="rect">
            <a:avLst/>
          </a:prstGeom>
        </p:spPr>
        <p:txBody>
          <a:bodyPr vert="horz" lIns="89572" tIns="44787" rIns="89572" bIns="44787" rtlCol="0" anchor="b"/>
          <a:lstStyle>
            <a:lvl1pPr algn="l">
              <a:defRPr sz="1200">
                <a:latin typeface="Arial" charset="0"/>
                <a:cs typeface="+mn-cs"/>
              </a:defRPr>
            </a:lvl1pPr>
          </a:lstStyle>
          <a:p>
            <a:pPr>
              <a:defRPr/>
            </a:pPr>
            <a:endParaRPr lang="ro-RO" dirty="0"/>
          </a:p>
        </p:txBody>
      </p:sp>
      <p:sp>
        <p:nvSpPr>
          <p:cNvPr id="7" name="Slide Number Placeholder 6"/>
          <p:cNvSpPr>
            <a:spLocks noGrp="1"/>
          </p:cNvSpPr>
          <p:nvPr>
            <p:ph type="sldNum" sz="quarter" idx="5"/>
          </p:nvPr>
        </p:nvSpPr>
        <p:spPr>
          <a:xfrm>
            <a:off x="3777695" y="9286173"/>
            <a:ext cx="2889835" cy="488083"/>
          </a:xfrm>
          <a:prstGeom prst="rect">
            <a:avLst/>
          </a:prstGeom>
        </p:spPr>
        <p:txBody>
          <a:bodyPr vert="horz" lIns="89572" tIns="44787" rIns="89572" bIns="44787" rtlCol="0" anchor="b"/>
          <a:lstStyle>
            <a:lvl1pPr algn="r">
              <a:defRPr sz="1200">
                <a:latin typeface="Arial" charset="0"/>
                <a:cs typeface="+mn-cs"/>
              </a:defRPr>
            </a:lvl1pPr>
          </a:lstStyle>
          <a:p>
            <a:pPr>
              <a:defRPr/>
            </a:pPr>
            <a:fld id="{0B04A4B7-F955-4CD1-A2AB-A0E9A51EB12E}" type="slidenum">
              <a:rPr lang="ro-RO"/>
              <a:pPr>
                <a:defRPr/>
              </a:pPr>
              <a:t>‹#›</a:t>
            </a:fld>
            <a:endParaRPr lang="ro-RO" dirty="0"/>
          </a:p>
        </p:txBody>
      </p:sp>
    </p:spTree>
    <p:extLst>
      <p:ext uri="{BB962C8B-B14F-4D97-AF65-F5344CB8AC3E}">
        <p14:creationId xmlns:p14="http://schemas.microsoft.com/office/powerpoint/2010/main" val="2852640131"/>
      </p:ext>
    </p:extLst>
  </p:cSld>
  <p:clrMap bg1="lt1" tx1="dk1" bg2="lt2" tx2="dk2" accent1="accent1" accent2="accent2" accent3="accent3" accent4="accent4" accent5="accent5" accent6="accent6" hlink="hlink" folHlink="folHlink"/>
  <p:hf sldNum="0" hdr="0" ftr="0"/>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Slide Image Placeholder 1"/>
          <p:cNvSpPr>
            <a:spLocks noGrp="1" noRot="1" noChangeAspect="1" noTextEdit="1"/>
          </p:cNvSpPr>
          <p:nvPr>
            <p:ph type="sldImg"/>
          </p:nvPr>
        </p:nvSpPr>
        <p:spPr bwMode="auto">
          <a:xfrm>
            <a:off x="890588" y="733425"/>
            <a:ext cx="4887912" cy="3667125"/>
          </a:xfrm>
          <a:noFill/>
          <a:ln>
            <a:solidFill>
              <a:srgbClr val="000000"/>
            </a:solidFill>
            <a:miter lim="800000"/>
            <a:headEnd/>
            <a:tailEnd/>
          </a:ln>
        </p:spPr>
      </p:sp>
      <p:sp>
        <p:nvSpPr>
          <p:cNvPr id="16386"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ro-RO" dirty="0" smtClean="0"/>
          </a:p>
        </p:txBody>
      </p:sp>
      <p:sp>
        <p:nvSpPr>
          <p:cNvPr id="2" name="Date Placeholder 1"/>
          <p:cNvSpPr>
            <a:spLocks noGrp="1"/>
          </p:cNvSpPr>
          <p:nvPr>
            <p:ph type="dt" idx="10"/>
          </p:nvPr>
        </p:nvSpPr>
        <p:spPr/>
        <p:txBody>
          <a:bodyPr/>
          <a:lstStyle/>
          <a:p>
            <a:pPr>
              <a:defRPr/>
            </a:pPr>
            <a:endParaRPr lang="ro-RO" dirty="0"/>
          </a:p>
        </p:txBody>
      </p:sp>
    </p:spTree>
    <p:extLst>
      <p:ext uri="{BB962C8B-B14F-4D97-AF65-F5344CB8AC3E}">
        <p14:creationId xmlns:p14="http://schemas.microsoft.com/office/powerpoint/2010/main" val="121762594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pPr>
              <a:defRPr/>
            </a:pPr>
            <a:fld id="{5F57EE49-B334-42FB-8B2B-8EA23E794D1F}" type="datetimeFigureOut">
              <a:rPr lang="en-US"/>
              <a:pPr>
                <a:defRPr/>
              </a:pPr>
              <a:t>5/23/2024</a:t>
            </a:fld>
            <a:endParaRPr lang="en-US" dirty="0"/>
          </a:p>
        </p:txBody>
      </p:sp>
      <p:sp>
        <p:nvSpPr>
          <p:cNvPr id="5" name="Footer Placeholder 4"/>
          <p:cNvSpPr>
            <a:spLocks noGrp="1"/>
          </p:cNvSpPr>
          <p:nvPr>
            <p:ph type="ftr" sz="quarter" idx="11"/>
          </p:nvPr>
        </p:nvSpPr>
        <p:spPr/>
        <p:txBody>
          <a:bodyPr/>
          <a:lstStyle>
            <a:lvl1pPr>
              <a:defRPr/>
            </a:lvl1pPr>
          </a:lstStyle>
          <a:p>
            <a:pPr>
              <a:defRPr/>
            </a:pPr>
            <a:endParaRPr lang="en-US" dirty="0"/>
          </a:p>
        </p:txBody>
      </p:sp>
      <p:sp>
        <p:nvSpPr>
          <p:cNvPr id="6" name="Slide Number Placeholder 5"/>
          <p:cNvSpPr>
            <a:spLocks noGrp="1"/>
          </p:cNvSpPr>
          <p:nvPr>
            <p:ph type="sldNum" sz="quarter" idx="12"/>
          </p:nvPr>
        </p:nvSpPr>
        <p:spPr/>
        <p:txBody>
          <a:bodyPr/>
          <a:lstStyle>
            <a:lvl1pPr>
              <a:defRPr/>
            </a:lvl1pPr>
          </a:lstStyle>
          <a:p>
            <a:pPr>
              <a:defRPr/>
            </a:pPr>
            <a:fld id="{D773A724-C9A4-4D8A-B51C-E0556B74FAFD}" type="slidenum">
              <a:rPr lang="en-US"/>
              <a:pPr>
                <a:defRPr/>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3761BBBD-D0B9-43CA-B1D4-FF01DB57A5EF}" type="datetimeFigureOut">
              <a:rPr lang="en-US"/>
              <a:pPr>
                <a:defRPr/>
              </a:pPr>
              <a:t>5/23/2024</a:t>
            </a:fld>
            <a:endParaRPr lang="en-US" dirty="0"/>
          </a:p>
        </p:txBody>
      </p:sp>
      <p:sp>
        <p:nvSpPr>
          <p:cNvPr id="5" name="Footer Placeholder 4"/>
          <p:cNvSpPr>
            <a:spLocks noGrp="1"/>
          </p:cNvSpPr>
          <p:nvPr>
            <p:ph type="ftr" sz="quarter" idx="11"/>
          </p:nvPr>
        </p:nvSpPr>
        <p:spPr/>
        <p:txBody>
          <a:bodyPr/>
          <a:lstStyle>
            <a:lvl1pPr>
              <a:defRPr/>
            </a:lvl1pPr>
          </a:lstStyle>
          <a:p>
            <a:pPr>
              <a:defRPr/>
            </a:pPr>
            <a:endParaRPr lang="en-US" dirty="0"/>
          </a:p>
        </p:txBody>
      </p:sp>
      <p:sp>
        <p:nvSpPr>
          <p:cNvPr id="6" name="Slide Number Placeholder 5"/>
          <p:cNvSpPr>
            <a:spLocks noGrp="1"/>
          </p:cNvSpPr>
          <p:nvPr>
            <p:ph type="sldNum" sz="quarter" idx="12"/>
          </p:nvPr>
        </p:nvSpPr>
        <p:spPr/>
        <p:txBody>
          <a:bodyPr/>
          <a:lstStyle>
            <a:lvl1pPr>
              <a:defRPr/>
            </a:lvl1pPr>
          </a:lstStyle>
          <a:p>
            <a:pPr>
              <a:defRPr/>
            </a:pPr>
            <a:fld id="{6C43D612-41B1-4A4D-82F0-4559A58C4126}" type="slidenum">
              <a:rPr lang="en-US"/>
              <a:pPr>
                <a:defRPr/>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1D15E5BE-068A-43DC-B0FE-10C7ED041FBF}" type="datetimeFigureOut">
              <a:rPr lang="en-US"/>
              <a:pPr>
                <a:defRPr/>
              </a:pPr>
              <a:t>5/23/2024</a:t>
            </a:fld>
            <a:endParaRPr lang="en-US" dirty="0"/>
          </a:p>
        </p:txBody>
      </p:sp>
      <p:sp>
        <p:nvSpPr>
          <p:cNvPr id="5" name="Footer Placeholder 4"/>
          <p:cNvSpPr>
            <a:spLocks noGrp="1"/>
          </p:cNvSpPr>
          <p:nvPr>
            <p:ph type="ftr" sz="quarter" idx="11"/>
          </p:nvPr>
        </p:nvSpPr>
        <p:spPr/>
        <p:txBody>
          <a:bodyPr/>
          <a:lstStyle>
            <a:lvl1pPr>
              <a:defRPr/>
            </a:lvl1pPr>
          </a:lstStyle>
          <a:p>
            <a:pPr>
              <a:defRPr/>
            </a:pPr>
            <a:endParaRPr lang="en-US" dirty="0"/>
          </a:p>
        </p:txBody>
      </p:sp>
      <p:sp>
        <p:nvSpPr>
          <p:cNvPr id="6" name="Slide Number Placeholder 5"/>
          <p:cNvSpPr>
            <a:spLocks noGrp="1"/>
          </p:cNvSpPr>
          <p:nvPr>
            <p:ph type="sldNum" sz="quarter" idx="12"/>
          </p:nvPr>
        </p:nvSpPr>
        <p:spPr/>
        <p:txBody>
          <a:bodyPr/>
          <a:lstStyle>
            <a:lvl1pPr>
              <a:defRPr/>
            </a:lvl1pPr>
          </a:lstStyle>
          <a:p>
            <a:pPr>
              <a:defRPr/>
            </a:pPr>
            <a:fld id="{ED5DB198-287B-45DF-841A-47D85C885961}" type="slidenum">
              <a:rPr lang="en-US"/>
              <a:pPr>
                <a:defRPr/>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C71D4B09-AB38-4386-BE00-3A3B2DA94E62}" type="datetimeFigureOut">
              <a:rPr lang="en-US"/>
              <a:pPr>
                <a:defRPr/>
              </a:pPr>
              <a:t>5/23/2024</a:t>
            </a:fld>
            <a:endParaRPr lang="en-US" dirty="0"/>
          </a:p>
        </p:txBody>
      </p:sp>
      <p:sp>
        <p:nvSpPr>
          <p:cNvPr id="5" name="Footer Placeholder 4"/>
          <p:cNvSpPr>
            <a:spLocks noGrp="1"/>
          </p:cNvSpPr>
          <p:nvPr>
            <p:ph type="ftr" sz="quarter" idx="11"/>
          </p:nvPr>
        </p:nvSpPr>
        <p:spPr/>
        <p:txBody>
          <a:bodyPr/>
          <a:lstStyle>
            <a:lvl1pPr>
              <a:defRPr/>
            </a:lvl1pPr>
          </a:lstStyle>
          <a:p>
            <a:pPr>
              <a:defRPr/>
            </a:pPr>
            <a:endParaRPr lang="en-US" dirty="0"/>
          </a:p>
        </p:txBody>
      </p:sp>
      <p:sp>
        <p:nvSpPr>
          <p:cNvPr id="6" name="Slide Number Placeholder 5"/>
          <p:cNvSpPr>
            <a:spLocks noGrp="1"/>
          </p:cNvSpPr>
          <p:nvPr>
            <p:ph type="sldNum" sz="quarter" idx="12"/>
          </p:nvPr>
        </p:nvSpPr>
        <p:spPr/>
        <p:txBody>
          <a:bodyPr/>
          <a:lstStyle>
            <a:lvl1pPr>
              <a:defRPr/>
            </a:lvl1pPr>
          </a:lstStyle>
          <a:p>
            <a:pPr>
              <a:defRPr/>
            </a:pPr>
            <a:fld id="{653A5E37-44CB-42F2-8E2E-23B311DCC088}" type="slidenum">
              <a:rPr lang="en-US"/>
              <a:pPr>
                <a:defRPr/>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1534DD5F-F430-4084-9DA2-C8EEB8DC3A7B}" type="datetimeFigureOut">
              <a:rPr lang="en-US"/>
              <a:pPr>
                <a:defRPr/>
              </a:pPr>
              <a:t>5/23/2024</a:t>
            </a:fld>
            <a:endParaRPr lang="en-US" dirty="0"/>
          </a:p>
        </p:txBody>
      </p:sp>
      <p:sp>
        <p:nvSpPr>
          <p:cNvPr id="5" name="Footer Placeholder 4"/>
          <p:cNvSpPr>
            <a:spLocks noGrp="1"/>
          </p:cNvSpPr>
          <p:nvPr>
            <p:ph type="ftr" sz="quarter" idx="11"/>
          </p:nvPr>
        </p:nvSpPr>
        <p:spPr/>
        <p:txBody>
          <a:bodyPr/>
          <a:lstStyle>
            <a:lvl1pPr>
              <a:defRPr/>
            </a:lvl1pPr>
          </a:lstStyle>
          <a:p>
            <a:pPr>
              <a:defRPr/>
            </a:pPr>
            <a:endParaRPr lang="en-US" dirty="0"/>
          </a:p>
        </p:txBody>
      </p:sp>
      <p:sp>
        <p:nvSpPr>
          <p:cNvPr id="6" name="Slide Number Placeholder 5"/>
          <p:cNvSpPr>
            <a:spLocks noGrp="1"/>
          </p:cNvSpPr>
          <p:nvPr>
            <p:ph type="sldNum" sz="quarter" idx="12"/>
          </p:nvPr>
        </p:nvSpPr>
        <p:spPr/>
        <p:txBody>
          <a:bodyPr/>
          <a:lstStyle>
            <a:lvl1pPr>
              <a:defRPr/>
            </a:lvl1pPr>
          </a:lstStyle>
          <a:p>
            <a:pPr>
              <a:defRPr/>
            </a:pPr>
            <a:fld id="{5BDDAB04-5EC9-4E2F-839D-B67F822F31E6}" type="slidenum">
              <a:rPr lang="en-US"/>
              <a:pPr>
                <a:defRPr/>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lstStyle>
          <a:p>
            <a:pPr>
              <a:defRPr/>
            </a:pPr>
            <a:fld id="{F71A93F7-573A-4FDF-B1F4-51087175C1E2}" type="datetimeFigureOut">
              <a:rPr lang="en-US"/>
              <a:pPr>
                <a:defRPr/>
              </a:pPr>
              <a:t>5/23/2024</a:t>
            </a:fld>
            <a:endParaRPr lang="en-US" dirty="0"/>
          </a:p>
        </p:txBody>
      </p:sp>
      <p:sp>
        <p:nvSpPr>
          <p:cNvPr id="6" name="Footer Placeholder 4"/>
          <p:cNvSpPr>
            <a:spLocks noGrp="1"/>
          </p:cNvSpPr>
          <p:nvPr>
            <p:ph type="ftr" sz="quarter" idx="11"/>
          </p:nvPr>
        </p:nvSpPr>
        <p:spPr/>
        <p:txBody>
          <a:bodyPr/>
          <a:lstStyle>
            <a:lvl1pPr>
              <a:defRPr/>
            </a:lvl1pPr>
          </a:lstStyle>
          <a:p>
            <a:pPr>
              <a:defRPr/>
            </a:pPr>
            <a:endParaRPr lang="en-US" dirty="0"/>
          </a:p>
        </p:txBody>
      </p:sp>
      <p:sp>
        <p:nvSpPr>
          <p:cNvPr id="7" name="Slide Number Placeholder 5"/>
          <p:cNvSpPr>
            <a:spLocks noGrp="1"/>
          </p:cNvSpPr>
          <p:nvPr>
            <p:ph type="sldNum" sz="quarter" idx="12"/>
          </p:nvPr>
        </p:nvSpPr>
        <p:spPr/>
        <p:txBody>
          <a:bodyPr/>
          <a:lstStyle>
            <a:lvl1pPr>
              <a:defRPr/>
            </a:lvl1pPr>
          </a:lstStyle>
          <a:p>
            <a:pPr>
              <a:defRPr/>
            </a:pPr>
            <a:fld id="{407CEB0A-6571-4138-A4A4-B863B1FF2C6C}" type="slidenum">
              <a:rPr lang="en-US"/>
              <a:pPr>
                <a:defRPr/>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pPr>
              <a:defRPr/>
            </a:pPr>
            <a:fld id="{0C06D615-AE49-4C8E-8E0F-671A9A4CF8CE}" type="datetimeFigureOut">
              <a:rPr lang="en-US"/>
              <a:pPr>
                <a:defRPr/>
              </a:pPr>
              <a:t>5/23/2024</a:t>
            </a:fld>
            <a:endParaRPr lang="en-US" dirty="0"/>
          </a:p>
        </p:txBody>
      </p:sp>
      <p:sp>
        <p:nvSpPr>
          <p:cNvPr id="8" name="Footer Placeholder 4"/>
          <p:cNvSpPr>
            <a:spLocks noGrp="1"/>
          </p:cNvSpPr>
          <p:nvPr>
            <p:ph type="ftr" sz="quarter" idx="11"/>
          </p:nvPr>
        </p:nvSpPr>
        <p:spPr/>
        <p:txBody>
          <a:bodyPr/>
          <a:lstStyle>
            <a:lvl1pPr>
              <a:defRPr/>
            </a:lvl1pPr>
          </a:lstStyle>
          <a:p>
            <a:pPr>
              <a:defRPr/>
            </a:pPr>
            <a:endParaRPr lang="en-US" dirty="0"/>
          </a:p>
        </p:txBody>
      </p:sp>
      <p:sp>
        <p:nvSpPr>
          <p:cNvPr id="9" name="Slide Number Placeholder 5"/>
          <p:cNvSpPr>
            <a:spLocks noGrp="1"/>
          </p:cNvSpPr>
          <p:nvPr>
            <p:ph type="sldNum" sz="quarter" idx="12"/>
          </p:nvPr>
        </p:nvSpPr>
        <p:spPr/>
        <p:txBody>
          <a:bodyPr/>
          <a:lstStyle>
            <a:lvl1pPr>
              <a:defRPr/>
            </a:lvl1pPr>
          </a:lstStyle>
          <a:p>
            <a:pPr>
              <a:defRPr/>
            </a:pPr>
            <a:fld id="{4C46532D-B66C-4E23-B9A3-1CAD12B36874}" type="slidenum">
              <a:rPr lang="en-US"/>
              <a:pPr>
                <a:defRPr/>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fld id="{67C9CF08-5D30-443F-B3E0-4F851ED8A57E}" type="datetimeFigureOut">
              <a:rPr lang="en-US"/>
              <a:pPr>
                <a:defRPr/>
              </a:pPr>
              <a:t>5/23/2024</a:t>
            </a:fld>
            <a:endParaRPr lang="en-US" dirty="0"/>
          </a:p>
        </p:txBody>
      </p:sp>
      <p:sp>
        <p:nvSpPr>
          <p:cNvPr id="4" name="Footer Placeholder 4"/>
          <p:cNvSpPr>
            <a:spLocks noGrp="1"/>
          </p:cNvSpPr>
          <p:nvPr>
            <p:ph type="ftr" sz="quarter" idx="11"/>
          </p:nvPr>
        </p:nvSpPr>
        <p:spPr/>
        <p:txBody>
          <a:bodyPr/>
          <a:lstStyle>
            <a:lvl1pPr>
              <a:defRPr/>
            </a:lvl1pPr>
          </a:lstStyle>
          <a:p>
            <a:pPr>
              <a:defRPr/>
            </a:pPr>
            <a:endParaRPr lang="en-US" dirty="0"/>
          </a:p>
        </p:txBody>
      </p:sp>
      <p:sp>
        <p:nvSpPr>
          <p:cNvPr id="5" name="Slide Number Placeholder 5"/>
          <p:cNvSpPr>
            <a:spLocks noGrp="1"/>
          </p:cNvSpPr>
          <p:nvPr>
            <p:ph type="sldNum" sz="quarter" idx="12"/>
          </p:nvPr>
        </p:nvSpPr>
        <p:spPr/>
        <p:txBody>
          <a:bodyPr/>
          <a:lstStyle>
            <a:lvl1pPr>
              <a:defRPr/>
            </a:lvl1pPr>
          </a:lstStyle>
          <a:p>
            <a:pPr>
              <a:defRPr/>
            </a:pPr>
            <a:fld id="{86C70BE1-0F57-414C-95EF-27C907EDFECE}" type="slidenum">
              <a:rPr lang="en-US"/>
              <a:pPr>
                <a:defRPr/>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C5C83669-06F3-4AA2-8DC4-AB5A70213BEB}" type="datetimeFigureOut">
              <a:rPr lang="en-US"/>
              <a:pPr>
                <a:defRPr/>
              </a:pPr>
              <a:t>5/23/2024</a:t>
            </a:fld>
            <a:endParaRPr lang="en-US" dirty="0"/>
          </a:p>
        </p:txBody>
      </p:sp>
      <p:sp>
        <p:nvSpPr>
          <p:cNvPr id="3" name="Footer Placeholder 4"/>
          <p:cNvSpPr>
            <a:spLocks noGrp="1"/>
          </p:cNvSpPr>
          <p:nvPr>
            <p:ph type="ftr" sz="quarter" idx="11"/>
          </p:nvPr>
        </p:nvSpPr>
        <p:spPr/>
        <p:txBody>
          <a:bodyPr/>
          <a:lstStyle>
            <a:lvl1pPr>
              <a:defRPr/>
            </a:lvl1pPr>
          </a:lstStyle>
          <a:p>
            <a:pPr>
              <a:defRPr/>
            </a:pPr>
            <a:endParaRPr lang="en-US" dirty="0"/>
          </a:p>
        </p:txBody>
      </p:sp>
      <p:sp>
        <p:nvSpPr>
          <p:cNvPr id="4" name="Slide Number Placeholder 5"/>
          <p:cNvSpPr>
            <a:spLocks noGrp="1"/>
          </p:cNvSpPr>
          <p:nvPr>
            <p:ph type="sldNum" sz="quarter" idx="12"/>
          </p:nvPr>
        </p:nvSpPr>
        <p:spPr/>
        <p:txBody>
          <a:bodyPr/>
          <a:lstStyle>
            <a:lvl1pPr>
              <a:defRPr/>
            </a:lvl1pPr>
          </a:lstStyle>
          <a:p>
            <a:pPr>
              <a:defRPr/>
            </a:pPr>
            <a:fld id="{450CBBBA-B36D-4C95-B115-FF5CE8FE09FA}" type="slidenum">
              <a:rPr lang="en-US"/>
              <a:pPr>
                <a:defRPr/>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824A2BB0-BE66-441C-A426-9BB3EDFA3111}" type="datetimeFigureOut">
              <a:rPr lang="en-US"/>
              <a:pPr>
                <a:defRPr/>
              </a:pPr>
              <a:t>5/23/2024</a:t>
            </a:fld>
            <a:endParaRPr lang="en-US" dirty="0"/>
          </a:p>
        </p:txBody>
      </p:sp>
      <p:sp>
        <p:nvSpPr>
          <p:cNvPr id="6" name="Footer Placeholder 4"/>
          <p:cNvSpPr>
            <a:spLocks noGrp="1"/>
          </p:cNvSpPr>
          <p:nvPr>
            <p:ph type="ftr" sz="quarter" idx="11"/>
          </p:nvPr>
        </p:nvSpPr>
        <p:spPr/>
        <p:txBody>
          <a:bodyPr/>
          <a:lstStyle>
            <a:lvl1pPr>
              <a:defRPr/>
            </a:lvl1pPr>
          </a:lstStyle>
          <a:p>
            <a:pPr>
              <a:defRPr/>
            </a:pPr>
            <a:endParaRPr lang="en-US" dirty="0"/>
          </a:p>
        </p:txBody>
      </p:sp>
      <p:sp>
        <p:nvSpPr>
          <p:cNvPr id="7" name="Slide Number Placeholder 5"/>
          <p:cNvSpPr>
            <a:spLocks noGrp="1"/>
          </p:cNvSpPr>
          <p:nvPr>
            <p:ph type="sldNum" sz="quarter" idx="12"/>
          </p:nvPr>
        </p:nvSpPr>
        <p:spPr/>
        <p:txBody>
          <a:bodyPr/>
          <a:lstStyle>
            <a:lvl1pPr>
              <a:defRPr/>
            </a:lvl1pPr>
          </a:lstStyle>
          <a:p>
            <a:pPr>
              <a:defRPr/>
            </a:pPr>
            <a:fld id="{5B896C3E-548B-4066-9B4E-0E0B3BD01F3C}" type="slidenum">
              <a:rPr lang="en-US"/>
              <a:pPr>
                <a:defRPr/>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3E4CA149-A2D3-4C09-90E2-62B6DE6F99F3}" type="datetimeFigureOut">
              <a:rPr lang="en-US"/>
              <a:pPr>
                <a:defRPr/>
              </a:pPr>
              <a:t>5/23/2024</a:t>
            </a:fld>
            <a:endParaRPr lang="en-US" dirty="0"/>
          </a:p>
        </p:txBody>
      </p:sp>
      <p:sp>
        <p:nvSpPr>
          <p:cNvPr id="6" name="Footer Placeholder 4"/>
          <p:cNvSpPr>
            <a:spLocks noGrp="1"/>
          </p:cNvSpPr>
          <p:nvPr>
            <p:ph type="ftr" sz="quarter" idx="11"/>
          </p:nvPr>
        </p:nvSpPr>
        <p:spPr/>
        <p:txBody>
          <a:bodyPr/>
          <a:lstStyle>
            <a:lvl1pPr>
              <a:defRPr/>
            </a:lvl1pPr>
          </a:lstStyle>
          <a:p>
            <a:pPr>
              <a:defRPr/>
            </a:pPr>
            <a:endParaRPr lang="en-US" dirty="0"/>
          </a:p>
        </p:txBody>
      </p:sp>
      <p:sp>
        <p:nvSpPr>
          <p:cNvPr id="7" name="Slide Number Placeholder 5"/>
          <p:cNvSpPr>
            <a:spLocks noGrp="1"/>
          </p:cNvSpPr>
          <p:nvPr>
            <p:ph type="sldNum" sz="quarter" idx="12"/>
          </p:nvPr>
        </p:nvSpPr>
        <p:spPr/>
        <p:txBody>
          <a:bodyPr/>
          <a:lstStyle>
            <a:lvl1pPr>
              <a:defRPr/>
            </a:lvl1pPr>
          </a:lstStyle>
          <a:p>
            <a:pPr>
              <a:defRPr/>
            </a:pPr>
            <a:fld id="{D536C329-397D-4E26-BF63-0361B7209D6C}" type="slidenum">
              <a:rPr lang="en-US"/>
              <a:pPr>
                <a:defRPr/>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cs typeface="+mn-cs"/>
              </a:defRPr>
            </a:lvl1pPr>
          </a:lstStyle>
          <a:p>
            <a:pPr>
              <a:defRPr/>
            </a:pPr>
            <a:fld id="{E047E911-CD16-44AC-A4AD-592B35027E3E}" type="datetimeFigureOut">
              <a:rPr lang="en-US"/>
              <a:pPr>
                <a:defRPr/>
              </a:pPr>
              <a:t>5/23/2024</a:t>
            </a:fld>
            <a:endParaRPr lang="en-US"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cs typeface="+mn-cs"/>
              </a:defRPr>
            </a:lvl1pPr>
          </a:lstStyle>
          <a:p>
            <a:pPr>
              <a:defRPr/>
            </a:pPr>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cs typeface="+mn-cs"/>
              </a:defRPr>
            </a:lvl1pPr>
          </a:lstStyle>
          <a:p>
            <a:pPr>
              <a:defRPr/>
            </a:pPr>
            <a:fld id="{1E1F09D9-480D-4A86-93AE-D15555D61F31}" type="slidenum">
              <a:rPr lang="en-US"/>
              <a:pPr>
                <a:defRPr/>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jpeg"/></Relationships>
</file>

<file path=ppt/slides/_rels/slide10.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g"/><Relationship Id="rId1" Type="http://schemas.openxmlformats.org/officeDocument/2006/relationships/slideLayout" Target="../slideLayouts/slideLayout2.xml"/><Relationship Id="rId4" Type="http://schemas.openxmlformats.org/officeDocument/2006/relationships/image" Target="../media/image14.png"/></Relationships>
</file>

<file path=ppt/slides/_rels/slide1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g"/><Relationship Id="rId1" Type="http://schemas.openxmlformats.org/officeDocument/2006/relationships/slideLayout" Target="../slideLayouts/slideLayout2.xml"/><Relationship Id="rId4" Type="http://schemas.openxmlformats.org/officeDocument/2006/relationships/image" Target="../media/image15.jpeg"/></Relationships>
</file>

<file path=ppt/slides/_rels/slide1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g"/><Relationship Id="rId1" Type="http://schemas.openxmlformats.org/officeDocument/2006/relationships/slideLayout" Target="../slideLayouts/slideLayout2.xml"/><Relationship Id="rId4" Type="http://schemas.openxmlformats.org/officeDocument/2006/relationships/image" Target="../media/image16.png"/></Relationships>
</file>

<file path=ppt/slides/_rels/slide1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g"/><Relationship Id="rId1" Type="http://schemas.openxmlformats.org/officeDocument/2006/relationships/slideLayout" Target="../slideLayouts/slideLayout2.xml"/><Relationship Id="rId4" Type="http://schemas.openxmlformats.org/officeDocument/2006/relationships/image" Target="../media/image17.png"/></Relationships>
</file>

<file path=ppt/slides/_rels/slide14.xml.rels><?xml version="1.0" encoding="UTF-8" standalone="yes"?>
<Relationships xmlns="http://schemas.openxmlformats.org/package/2006/relationships"><Relationship Id="rId3" Type="http://schemas.openxmlformats.org/officeDocument/2006/relationships/hyperlink" Target="https://interregviarobg.eu/assets/2023/04/communication-starter-kit-2021-2027.docx" TargetMode="External"/><Relationship Id="rId2" Type="http://schemas.openxmlformats.org/officeDocument/2006/relationships/image" Target="../media/image2.jpg"/><Relationship Id="rId1" Type="http://schemas.openxmlformats.org/officeDocument/2006/relationships/slideLayout" Target="../slideLayouts/slideLayout2.xml"/><Relationship Id="rId6" Type="http://schemas.openxmlformats.org/officeDocument/2006/relationships/image" Target="../media/image18.png"/><Relationship Id="rId5" Type="http://schemas.openxmlformats.org/officeDocument/2006/relationships/image" Target="../media/image3.jpeg"/><Relationship Id="rId4" Type="http://schemas.openxmlformats.org/officeDocument/2006/relationships/hyperlink" Target="https://interregviarobg.eu/en/home"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g"/><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g"/><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g"/><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5.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g"/><Relationship Id="rId1" Type="http://schemas.openxmlformats.org/officeDocument/2006/relationships/slideLayout" Target="../slideLayouts/slideLayout2.xml"/><Relationship Id="rId5" Type="http://schemas.openxmlformats.org/officeDocument/2006/relationships/image" Target="../media/image9.jpeg"/><Relationship Id="rId4" Type="http://schemas.openxmlformats.org/officeDocument/2006/relationships/image" Target="../media/image8.png"/></Relationships>
</file>

<file path=ppt/slides/_rels/slide7.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g"/><Relationship Id="rId1" Type="http://schemas.openxmlformats.org/officeDocument/2006/relationships/slideLayout" Target="../slideLayouts/slideLayout2.xml"/><Relationship Id="rId4" Type="http://schemas.openxmlformats.org/officeDocument/2006/relationships/image" Target="../media/image10.jpeg"/></Relationships>
</file>

<file path=ppt/slides/_rels/slide8.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g"/><Relationship Id="rId1" Type="http://schemas.openxmlformats.org/officeDocument/2006/relationships/slideLayout" Target="../slideLayouts/slideLayout2.xml"/><Relationship Id="rId4" Type="http://schemas.openxmlformats.org/officeDocument/2006/relationships/image" Target="../media/image11.jpeg"/></Relationships>
</file>

<file path=ppt/slides/_rels/slide9.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g"/><Relationship Id="rId1" Type="http://schemas.openxmlformats.org/officeDocument/2006/relationships/slideLayout" Target="../slideLayouts/slideLayout2.xml"/><Relationship Id="rId5" Type="http://schemas.openxmlformats.org/officeDocument/2006/relationships/image" Target="../media/image13.png"/><Relationship Id="rId4" Type="http://schemas.openxmlformats.org/officeDocument/2006/relationships/image" Target="../media/image12.jpe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0">
          <a:blip r:embed="rId3">
            <a:lum/>
          </a:blip>
          <a:srcRect/>
          <a:stretch>
            <a:fillRect/>
          </a:stretch>
        </a:blipFill>
        <a:effectLst/>
      </p:bgPr>
    </p:bg>
    <p:spTree>
      <p:nvGrpSpPr>
        <p:cNvPr id="1" name=""/>
        <p:cNvGrpSpPr/>
        <p:nvPr/>
      </p:nvGrpSpPr>
      <p:grpSpPr>
        <a:xfrm>
          <a:off x="0" y="0"/>
          <a:ext cx="0" cy="0"/>
          <a:chOff x="0" y="0"/>
          <a:chExt cx="0" cy="0"/>
        </a:xfrm>
      </p:grpSpPr>
      <p:sp>
        <p:nvSpPr>
          <p:cNvPr id="15362" name="Rectangle 3"/>
          <p:cNvSpPr>
            <a:spLocks noChangeArrowheads="1"/>
          </p:cNvSpPr>
          <p:nvPr/>
        </p:nvSpPr>
        <p:spPr bwMode="auto">
          <a:xfrm>
            <a:off x="152400" y="152400"/>
            <a:ext cx="1447800" cy="990600"/>
          </a:xfrm>
          <a:prstGeom prst="rect">
            <a:avLst/>
          </a:prstGeom>
          <a:solidFill>
            <a:schemeClr val="bg1"/>
          </a:solidFill>
          <a:ln w="9525">
            <a:noFill/>
            <a:miter lim="800000"/>
            <a:headEnd/>
            <a:tailEnd/>
          </a:ln>
        </p:spPr>
        <p:txBody>
          <a:bodyPr wrap="none" anchor="ctr"/>
          <a:lstStyle/>
          <a:p>
            <a:endParaRPr lang="ro-RO" dirty="0">
              <a:solidFill>
                <a:srgbClr val="000000"/>
              </a:solidFill>
            </a:endParaRPr>
          </a:p>
        </p:txBody>
      </p:sp>
      <p:sp>
        <p:nvSpPr>
          <p:cNvPr id="15363" name="Rectangle 22"/>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ro-RO" dirty="0">
              <a:solidFill>
                <a:srgbClr val="000000"/>
              </a:solidFill>
            </a:endParaRPr>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7" name="Title 6"/>
          <p:cNvSpPr>
            <a:spLocks noGrp="1"/>
          </p:cNvSpPr>
          <p:nvPr>
            <p:ph type="ctrTitle"/>
          </p:nvPr>
        </p:nvSpPr>
        <p:spPr/>
        <p:txBody>
          <a:bodyPr/>
          <a:lstStyle/>
          <a:p>
            <a:r>
              <a:rPr lang="en-US" sz="2600" b="1" dirty="0" smtClean="0">
                <a:latin typeface="Trebuchet MS" panose="020B0603020202020204" pitchFamily="34" charset="0"/>
              </a:rPr>
              <a:t/>
            </a:r>
            <a:br>
              <a:rPr lang="en-US" sz="2600" b="1" dirty="0" smtClean="0">
                <a:latin typeface="Trebuchet MS" panose="020B0603020202020204" pitchFamily="34" charset="0"/>
              </a:rPr>
            </a:br>
            <a:r>
              <a:rPr lang="en-US" sz="2600" b="1" dirty="0" smtClean="0">
                <a:latin typeface="Trebuchet MS" panose="020B0603020202020204" pitchFamily="34" charset="0"/>
              </a:rPr>
              <a:t/>
            </a:r>
            <a:br>
              <a:rPr lang="en-US" sz="2600" b="1" dirty="0" smtClean="0">
                <a:latin typeface="Trebuchet MS" panose="020B0603020202020204" pitchFamily="34" charset="0"/>
              </a:rPr>
            </a:br>
            <a:endParaRPr lang="en-US" sz="2600" b="1" dirty="0">
              <a:latin typeface="Trebuchet MS" panose="020B0603020202020204" pitchFamily="34" charset="0"/>
            </a:endParaRPr>
          </a:p>
        </p:txBody>
      </p:sp>
      <p:sp>
        <p:nvSpPr>
          <p:cNvPr id="3" name="Subtitle 2"/>
          <p:cNvSpPr>
            <a:spLocks noGrp="1"/>
          </p:cNvSpPr>
          <p:nvPr>
            <p:ph type="subTitle" idx="1"/>
          </p:nvPr>
        </p:nvSpPr>
        <p:spPr>
          <a:xfrm>
            <a:off x="1405890" y="1416049"/>
            <a:ext cx="6400800" cy="2251075"/>
          </a:xfrm>
        </p:spPr>
        <p:txBody>
          <a:bodyPr/>
          <a:lstStyle/>
          <a:p>
            <a:endParaRPr lang="en-US" sz="4000" b="1" dirty="0" smtClean="0">
              <a:solidFill>
                <a:schemeClr val="tx1"/>
              </a:solidFill>
            </a:endParaRPr>
          </a:p>
          <a:p>
            <a:endParaRPr lang="en-US" sz="4000" b="1" dirty="0">
              <a:solidFill>
                <a:schemeClr val="tx1"/>
              </a:solidFill>
            </a:endParaRPr>
          </a:p>
        </p:txBody>
      </p:sp>
      <p:sp>
        <p:nvSpPr>
          <p:cNvPr id="14" name="Rectangle 9"/>
          <p:cNvSpPr>
            <a:spLocks noChangeArrowheads="1"/>
          </p:cNvSpPr>
          <p:nvPr/>
        </p:nvSpPr>
        <p:spPr bwMode="auto">
          <a:xfrm>
            <a:off x="533400" y="3600450"/>
            <a:ext cx="3505200" cy="1231106"/>
          </a:xfrm>
          <a:prstGeom prst="rect">
            <a:avLst/>
          </a:prstGeom>
          <a:noFill/>
          <a:ln w="9525">
            <a:noFill/>
            <a:miter lim="800000"/>
            <a:headEnd/>
            <a:tailEnd/>
          </a:ln>
        </p:spPr>
        <p:txBody>
          <a:bodyPr wrap="square">
            <a:spAutoFit/>
          </a:bodyPr>
          <a:lstStyle/>
          <a:p>
            <a:pPr eaLnBrk="1" hangingPunct="1">
              <a:spcBef>
                <a:spcPct val="50000"/>
              </a:spcBef>
              <a:buFontTx/>
              <a:buNone/>
              <a:defRPr/>
            </a:pPr>
            <a:endParaRPr lang="en-US" altLang="en-US" sz="2000" b="1" dirty="0">
              <a:solidFill>
                <a:schemeClr val="accent1">
                  <a:lumMod val="50000"/>
                </a:schemeClr>
              </a:solidFill>
              <a:latin typeface="Trebuchet MS" pitchFamily="34" charset="0"/>
              <a:cs typeface="Times New Roman" pitchFamily="18" charset="0"/>
            </a:endParaRPr>
          </a:p>
          <a:p>
            <a:pPr eaLnBrk="1" hangingPunct="1">
              <a:spcBef>
                <a:spcPct val="50000"/>
              </a:spcBef>
              <a:buFontTx/>
              <a:buNone/>
              <a:defRPr/>
            </a:pPr>
            <a:endParaRPr lang="en-US" altLang="en-US" sz="2000" b="1" dirty="0" smtClean="0">
              <a:solidFill>
                <a:schemeClr val="accent1">
                  <a:lumMod val="50000"/>
                </a:schemeClr>
              </a:solidFill>
              <a:latin typeface="Trebuchet MS" pitchFamily="34" charset="0"/>
              <a:cs typeface="Times New Roman" pitchFamily="18" charset="0"/>
            </a:endParaRPr>
          </a:p>
          <a:p>
            <a:pPr eaLnBrk="1" hangingPunct="1">
              <a:spcBef>
                <a:spcPct val="50000"/>
              </a:spcBef>
              <a:buFontTx/>
              <a:buNone/>
              <a:defRPr/>
            </a:pPr>
            <a:r>
              <a:rPr lang="en-US" altLang="en-US" sz="1600" b="1" i="1" dirty="0" smtClean="0">
                <a:solidFill>
                  <a:schemeClr val="accent1">
                    <a:lumMod val="50000"/>
                  </a:schemeClr>
                </a:solidFill>
                <a:latin typeface="Trebuchet MS" pitchFamily="34" charset="0"/>
                <a:cs typeface="Times New Roman" pitchFamily="18" charset="0"/>
              </a:rPr>
              <a:t> </a:t>
            </a:r>
            <a:endParaRPr lang="en-US" altLang="en-US" b="1" i="1" dirty="0">
              <a:solidFill>
                <a:schemeClr val="accent1">
                  <a:lumMod val="50000"/>
                </a:schemeClr>
              </a:solidFill>
              <a:latin typeface="Trebuchet MS" pitchFamily="34" charset="0"/>
              <a:cs typeface="Times New Roman" pitchFamily="18" charset="0"/>
            </a:endParaRPr>
          </a:p>
        </p:txBody>
      </p:sp>
      <p:pic>
        <p:nvPicPr>
          <p:cNvPr id="16" name="image1.jpeg"/>
          <p:cNvPicPr/>
          <p:nvPr/>
        </p:nvPicPr>
        <p:blipFill>
          <a:blip r:embed="rId4" cstate="print">
            <a:extLst>
              <a:ext uri="{28A0092B-C50C-407E-A947-70E740481C1C}">
                <a14:useLocalDpi xmlns:a14="http://schemas.microsoft.com/office/drawing/2010/main" val="0"/>
              </a:ext>
            </a:extLst>
          </a:blip>
          <a:stretch>
            <a:fillRect/>
          </a:stretch>
        </p:blipFill>
        <p:spPr>
          <a:xfrm>
            <a:off x="609600" y="228600"/>
            <a:ext cx="2971800" cy="833174"/>
          </a:xfrm>
          <a:prstGeom prst="rect">
            <a:avLst/>
          </a:prstGeom>
        </p:spPr>
      </p:pic>
      <p:sp>
        <p:nvSpPr>
          <p:cNvPr id="9" name="Rectangle 9"/>
          <p:cNvSpPr>
            <a:spLocks noChangeArrowheads="1"/>
          </p:cNvSpPr>
          <p:nvPr/>
        </p:nvSpPr>
        <p:spPr bwMode="auto">
          <a:xfrm>
            <a:off x="888492" y="1170430"/>
            <a:ext cx="7722108" cy="2200602"/>
          </a:xfrm>
          <a:prstGeom prst="rect">
            <a:avLst/>
          </a:prstGeom>
          <a:noFill/>
          <a:ln w="57150">
            <a:solidFill>
              <a:srgbClr val="FFFFFF"/>
            </a:solidFill>
            <a:prstDash val="solid"/>
            <a:miter lim="800000"/>
            <a:headEnd/>
            <a:tailEnd/>
          </a:ln>
        </p:spPr>
        <p:txBody>
          <a:bodyPr wrap="square">
            <a:spAutoFit/>
          </a:bodyPr>
          <a:lstStyle/>
          <a:p>
            <a:pPr eaLnBrk="1" hangingPunct="1">
              <a:spcBef>
                <a:spcPct val="50000"/>
              </a:spcBef>
              <a:buFontTx/>
              <a:buNone/>
              <a:defRPr/>
            </a:pPr>
            <a:endParaRPr lang="ro-RO" altLang="en-US" b="1" i="1" dirty="0" smtClean="0">
              <a:solidFill>
                <a:schemeClr val="accent1">
                  <a:lumMod val="50000"/>
                </a:schemeClr>
              </a:solidFill>
              <a:latin typeface="Trebuchet MS" pitchFamily="34" charset="0"/>
              <a:cs typeface="Times New Roman" pitchFamily="18" charset="0"/>
            </a:endParaRPr>
          </a:p>
          <a:p>
            <a:r>
              <a:rPr lang="en-GB" sz="2000" b="1" dirty="0">
                <a:solidFill>
                  <a:schemeClr val="accent1">
                    <a:lumMod val="50000"/>
                  </a:schemeClr>
                </a:solidFill>
                <a:latin typeface="Trebuchet MS" panose="020B0603020202020204" pitchFamily="34" charset="0"/>
              </a:rPr>
              <a:t>Let’s spend the money wisely</a:t>
            </a:r>
            <a:r>
              <a:rPr lang="en-GB" sz="2000" b="1" dirty="0" smtClean="0">
                <a:solidFill>
                  <a:schemeClr val="accent1">
                    <a:lumMod val="50000"/>
                  </a:schemeClr>
                </a:solidFill>
                <a:latin typeface="Trebuchet MS" panose="020B0603020202020204" pitchFamily="34" charset="0"/>
              </a:rPr>
              <a:t>!</a:t>
            </a:r>
            <a:endParaRPr lang="en-US" sz="2000" dirty="0">
              <a:solidFill>
                <a:schemeClr val="accent1">
                  <a:lumMod val="50000"/>
                </a:schemeClr>
              </a:solidFill>
              <a:latin typeface="Trebuchet MS" panose="020B0603020202020204" pitchFamily="34" charset="0"/>
            </a:endParaRPr>
          </a:p>
          <a:p>
            <a:pPr algn="just" eaLnBrk="1" hangingPunct="1">
              <a:spcBef>
                <a:spcPct val="50000"/>
              </a:spcBef>
              <a:buFontTx/>
              <a:buNone/>
              <a:defRPr/>
            </a:pPr>
            <a:r>
              <a:rPr lang="en-GB" b="1" dirty="0">
                <a:solidFill>
                  <a:schemeClr val="accent3">
                    <a:lumMod val="75000"/>
                  </a:schemeClr>
                </a:solidFill>
                <a:latin typeface="Trebuchet MS" panose="020B0603020202020204" pitchFamily="34" charset="0"/>
              </a:rPr>
              <a:t>Webinar Applicant’s Guide for the competitive call dedicated to Priority </a:t>
            </a:r>
            <a:r>
              <a:rPr lang="ro-RO" b="1" dirty="0">
                <a:solidFill>
                  <a:schemeClr val="accent3">
                    <a:lumMod val="75000"/>
                  </a:schemeClr>
                </a:solidFill>
                <a:latin typeface="Trebuchet MS" panose="020B0603020202020204" pitchFamily="34" charset="0"/>
              </a:rPr>
              <a:t>3</a:t>
            </a:r>
            <a:r>
              <a:rPr lang="en-GB" b="1" dirty="0">
                <a:solidFill>
                  <a:schemeClr val="accent3">
                    <a:lumMod val="75000"/>
                  </a:schemeClr>
                </a:solidFill>
                <a:latin typeface="Trebuchet MS" panose="020B0603020202020204" pitchFamily="34" charset="0"/>
              </a:rPr>
              <a:t>: A</a:t>
            </a:r>
            <a:r>
              <a:rPr lang="ro-RO" b="1" dirty="0">
                <a:solidFill>
                  <a:schemeClr val="accent3">
                    <a:lumMod val="75000"/>
                  </a:schemeClr>
                </a:solidFill>
                <a:latin typeface="Trebuchet MS" panose="020B0603020202020204" pitchFamily="34" charset="0"/>
              </a:rPr>
              <a:t>n </a:t>
            </a:r>
            <a:r>
              <a:rPr lang="ro-RO" b="1" dirty="0" err="1">
                <a:solidFill>
                  <a:schemeClr val="accent3">
                    <a:lumMod val="75000"/>
                  </a:schemeClr>
                </a:solidFill>
                <a:latin typeface="Trebuchet MS" panose="020B0603020202020204" pitchFamily="34" charset="0"/>
              </a:rPr>
              <a:t>educated</a:t>
            </a:r>
            <a:r>
              <a:rPr lang="en-GB" b="1" dirty="0">
                <a:solidFill>
                  <a:schemeClr val="accent3">
                    <a:lumMod val="75000"/>
                  </a:schemeClr>
                </a:solidFill>
                <a:latin typeface="Trebuchet MS" panose="020B0603020202020204" pitchFamily="34" charset="0"/>
              </a:rPr>
              <a:t> region, Specific Objective</a:t>
            </a:r>
            <a:r>
              <a:rPr lang="ro-RO" b="1" dirty="0">
                <a:solidFill>
                  <a:schemeClr val="accent3">
                    <a:lumMod val="75000"/>
                  </a:schemeClr>
                </a:solidFill>
                <a:latin typeface="Trebuchet MS" panose="020B0603020202020204" pitchFamily="34" charset="0"/>
              </a:rPr>
              <a:t> 4.2</a:t>
            </a:r>
            <a:endParaRPr lang="en-GB" b="1" dirty="0">
              <a:solidFill>
                <a:schemeClr val="accent3">
                  <a:lumMod val="75000"/>
                </a:schemeClr>
              </a:solidFill>
              <a:latin typeface="Trebuchet MS" panose="020B0603020202020204" pitchFamily="34" charset="0"/>
            </a:endParaRPr>
          </a:p>
          <a:p>
            <a:pPr algn="just" eaLnBrk="1" hangingPunct="1">
              <a:spcBef>
                <a:spcPct val="50000"/>
              </a:spcBef>
              <a:buFontTx/>
              <a:buNone/>
              <a:defRPr/>
            </a:pPr>
            <a:r>
              <a:rPr lang="en-US" altLang="en-US" b="1" dirty="0" smtClean="0">
                <a:solidFill>
                  <a:schemeClr val="accent3">
                    <a:lumMod val="75000"/>
                  </a:schemeClr>
                </a:solidFill>
                <a:latin typeface="Trebuchet MS" panose="020B0603020202020204" pitchFamily="34" charset="0"/>
              </a:rPr>
              <a:t>   </a:t>
            </a:r>
            <a:endParaRPr lang="en-US" altLang="en-US" b="1" i="1" dirty="0" smtClean="0">
              <a:solidFill>
                <a:schemeClr val="accent1">
                  <a:lumMod val="50000"/>
                </a:schemeClr>
              </a:solidFill>
              <a:latin typeface="Trebuchet MS" pitchFamily="34" charset="0"/>
              <a:cs typeface="Times New Roman" pitchFamily="18" charset="0"/>
            </a:endParaRPr>
          </a:p>
          <a:p>
            <a:pPr lvl="0">
              <a:spcBef>
                <a:spcPct val="50000"/>
              </a:spcBef>
              <a:defRPr/>
            </a:pPr>
            <a:r>
              <a:rPr lang="en-US" altLang="en-US" b="1" i="1" dirty="0">
                <a:solidFill>
                  <a:srgbClr val="4F81BD">
                    <a:lumMod val="50000"/>
                  </a:srgbClr>
                </a:solidFill>
                <a:latin typeface="Trebuchet MS" pitchFamily="34" charset="0"/>
                <a:cs typeface="Times New Roman" pitchFamily="18" charset="0"/>
              </a:rPr>
              <a:t>4</a:t>
            </a:r>
            <a:r>
              <a:rPr lang="en-US" altLang="en-US" b="1" i="1" baseline="30000" dirty="0">
                <a:solidFill>
                  <a:srgbClr val="4F81BD">
                    <a:lumMod val="50000"/>
                  </a:srgbClr>
                </a:solidFill>
                <a:latin typeface="Trebuchet MS" pitchFamily="34" charset="0"/>
                <a:cs typeface="Times New Roman" pitchFamily="18" charset="0"/>
              </a:rPr>
              <a:t>th</a:t>
            </a:r>
            <a:r>
              <a:rPr lang="en-US" altLang="en-US" b="1" i="1" dirty="0">
                <a:solidFill>
                  <a:srgbClr val="4F81BD">
                    <a:lumMod val="50000"/>
                  </a:srgbClr>
                </a:solidFill>
                <a:latin typeface="Trebuchet MS" pitchFamily="34" charset="0"/>
                <a:cs typeface="Times New Roman" pitchFamily="18" charset="0"/>
              </a:rPr>
              <a:t> of June </a:t>
            </a:r>
            <a:r>
              <a:rPr lang="en-US" altLang="en-US" b="1" dirty="0">
                <a:solidFill>
                  <a:srgbClr val="9BBB59">
                    <a:lumMod val="75000"/>
                  </a:srgbClr>
                </a:solidFill>
                <a:latin typeface="Trebuchet MS" pitchFamily="34" charset="0"/>
                <a:cs typeface="Times New Roman" pitchFamily="18" charset="0"/>
              </a:rPr>
              <a:t>I</a:t>
            </a:r>
            <a:r>
              <a:rPr lang="en-US" altLang="en-US" b="1" dirty="0">
                <a:solidFill>
                  <a:srgbClr val="4F81BD">
                    <a:lumMod val="50000"/>
                  </a:srgbClr>
                </a:solidFill>
                <a:latin typeface="Trebuchet MS" pitchFamily="34" charset="0"/>
                <a:cs typeface="Times New Roman" pitchFamily="18" charset="0"/>
              </a:rPr>
              <a:t> Online, Zoom </a:t>
            </a:r>
            <a:endParaRPr lang="en-US" altLang="en-US" b="1" i="1" dirty="0">
              <a:solidFill>
                <a:srgbClr val="4F81BD">
                  <a:lumMod val="50000"/>
                </a:srgbClr>
              </a:solidFill>
              <a:latin typeface="Trebuchet MS" pitchFamily="34" charset="0"/>
              <a:cs typeface="Times New Roman" pitchFamily="18" charset="0"/>
            </a:endParaRPr>
          </a:p>
        </p:txBody>
      </p:sp>
      <p:sp>
        <p:nvSpPr>
          <p:cNvPr id="13" name="Rectangle 9"/>
          <p:cNvSpPr>
            <a:spLocks noChangeArrowheads="1"/>
          </p:cNvSpPr>
          <p:nvPr/>
        </p:nvSpPr>
        <p:spPr bwMode="auto">
          <a:xfrm>
            <a:off x="745236" y="3733799"/>
            <a:ext cx="3826764" cy="861774"/>
          </a:xfrm>
          <a:prstGeom prst="rect">
            <a:avLst/>
          </a:prstGeom>
          <a:noFill/>
          <a:ln w="57150">
            <a:solidFill>
              <a:srgbClr val="FFFFFF"/>
            </a:solidFill>
            <a:prstDash val="solid"/>
            <a:miter lim="800000"/>
            <a:headEnd/>
            <a:tailEnd/>
          </a:ln>
        </p:spPr>
        <p:txBody>
          <a:bodyPr wrap="square">
            <a:spAutoFit/>
          </a:bodyPr>
          <a:lstStyle/>
          <a:p>
            <a:pPr eaLnBrk="1" hangingPunct="1">
              <a:spcBef>
                <a:spcPct val="50000"/>
              </a:spcBef>
              <a:buFontTx/>
              <a:buNone/>
              <a:defRPr/>
            </a:pPr>
            <a:endParaRPr lang="ro-RO" altLang="en-US" b="1" i="1" dirty="0" smtClean="0">
              <a:solidFill>
                <a:schemeClr val="accent1">
                  <a:lumMod val="50000"/>
                </a:schemeClr>
              </a:solidFill>
              <a:latin typeface="Trebuchet MS" pitchFamily="34" charset="0"/>
              <a:cs typeface="Times New Roman" pitchFamily="18" charset="0"/>
            </a:endParaRPr>
          </a:p>
          <a:p>
            <a:pPr marL="0" indent="0">
              <a:buNone/>
            </a:pPr>
            <a:r>
              <a:rPr lang="en-US" sz="3200" b="1" dirty="0">
                <a:solidFill>
                  <a:srgbClr val="1F4E79"/>
                </a:solidFill>
                <a:latin typeface="Trebuchet MS" panose="020B0603020202020204" pitchFamily="34" charset="0"/>
                <a:cs typeface="Times New Roman" panose="02020603050405020304" pitchFamily="18" charset="0"/>
              </a:rPr>
              <a:t>Communication</a:t>
            </a:r>
          </a:p>
        </p:txBody>
      </p:sp>
      <p:pic>
        <p:nvPicPr>
          <p:cNvPr id="11" name="Picture 10"/>
          <p:cNvPicPr>
            <a:picLocks noChangeAspect="1"/>
          </p:cNvPicPr>
          <p:nvPr/>
        </p:nvPicPr>
        <p:blipFill>
          <a:blip r:embed="rId5"/>
          <a:stretch>
            <a:fillRect/>
          </a:stretch>
        </p:blipFill>
        <p:spPr>
          <a:xfrm>
            <a:off x="4749546" y="3401705"/>
            <a:ext cx="4206639" cy="2451870"/>
          </a:xfrm>
          <a:prstGeom prst="rect">
            <a:avLst/>
          </a:prstGeom>
        </p:spPr>
      </p:pic>
    </p:spTree>
    <p:extLst>
      <p:ext uri="{BB962C8B-B14F-4D97-AF65-F5344CB8AC3E}">
        <p14:creationId xmlns:p14="http://schemas.microsoft.com/office/powerpoint/2010/main" val="298628234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1070">
        <p15:prstTrans prst="peelOff"/>
      </p:transition>
    </mc:Choice>
    <mc:Fallback xmlns="">
      <p:transition spd="slow" advClick="0" advTm="1070">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0">
          <a:blip r:embed="rId2">
            <a:lum/>
          </a:blip>
          <a:srcRect/>
          <a:stretch>
            <a:fillRect/>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013618"/>
            <a:ext cx="8077200" cy="5234781"/>
          </a:xfrm>
        </p:spPr>
        <p:txBody>
          <a:bodyPr/>
          <a:lstStyle/>
          <a:p>
            <a:pPr marL="0" indent="0" algn="ctr">
              <a:spcBef>
                <a:spcPts val="1200"/>
              </a:spcBef>
              <a:spcAft>
                <a:spcPts val="1200"/>
              </a:spcAft>
              <a:buNone/>
            </a:pPr>
            <a:r>
              <a:rPr lang="en-US" sz="2400" b="1" dirty="0" smtClean="0">
                <a:solidFill>
                  <a:schemeClr val="accent3">
                    <a:lumMod val="75000"/>
                  </a:schemeClr>
                </a:solidFill>
                <a:latin typeface="Trebuchet MS" panose="020B0603020202020204" pitchFamily="34" charset="0"/>
              </a:rPr>
              <a:t>Project Communication </a:t>
            </a:r>
            <a:r>
              <a:rPr lang="en-US" sz="2400" b="1" dirty="0">
                <a:solidFill>
                  <a:schemeClr val="accent3">
                    <a:lumMod val="75000"/>
                  </a:schemeClr>
                </a:solidFill>
                <a:latin typeface="Trebuchet MS" panose="020B0603020202020204" pitchFamily="34" charset="0"/>
              </a:rPr>
              <a:t>Guidelines </a:t>
            </a:r>
            <a:br>
              <a:rPr lang="en-US" sz="2400" b="1" dirty="0">
                <a:solidFill>
                  <a:schemeClr val="accent3">
                    <a:lumMod val="75000"/>
                  </a:schemeClr>
                </a:solidFill>
                <a:latin typeface="Trebuchet MS" panose="020B0603020202020204" pitchFamily="34" charset="0"/>
              </a:rPr>
            </a:br>
            <a:r>
              <a:rPr lang="en-US" sz="2400" b="1" dirty="0">
                <a:solidFill>
                  <a:schemeClr val="accent3">
                    <a:lumMod val="75000"/>
                  </a:schemeClr>
                </a:solidFill>
                <a:latin typeface="Trebuchet MS" panose="020B0603020202020204" pitchFamily="34" charset="0"/>
              </a:rPr>
              <a:t>(Starter </a:t>
            </a:r>
            <a:r>
              <a:rPr lang="en-US" sz="2400" b="1" dirty="0" smtClean="0">
                <a:solidFill>
                  <a:schemeClr val="accent3">
                    <a:lumMod val="75000"/>
                  </a:schemeClr>
                </a:solidFill>
                <a:latin typeface="Trebuchet MS" panose="020B0603020202020204" pitchFamily="34" charset="0"/>
              </a:rPr>
              <a:t>Kit)</a:t>
            </a:r>
            <a:endParaRPr lang="en-US" sz="2400" dirty="0" smtClean="0">
              <a:solidFill>
                <a:schemeClr val="accent3">
                  <a:lumMod val="75000"/>
                </a:schemeClr>
              </a:solidFill>
              <a:latin typeface="Trebuchet MS" panose="020B0603020202020204" pitchFamily="34" charset="0"/>
            </a:endParaRPr>
          </a:p>
          <a:p>
            <a:pPr marL="0" indent="0">
              <a:buNone/>
            </a:pPr>
            <a:r>
              <a:rPr lang="en-US" sz="1800" b="1" dirty="0" smtClean="0">
                <a:solidFill>
                  <a:srgbClr val="1F4E79"/>
                </a:solidFill>
                <a:latin typeface="Trebuchet MS" panose="020B0603020202020204" pitchFamily="34" charset="0"/>
                <a:ea typeface="Calibri" panose="020F0502020204030204" pitchFamily="34" charset="0"/>
                <a:cs typeface="Trebuchet MS" panose="020B0603020202020204" pitchFamily="34" charset="0"/>
              </a:rPr>
              <a:t>Visibility</a:t>
            </a:r>
            <a:r>
              <a:rPr lang="en-US" sz="1800" b="1" dirty="0" smtClean="0">
                <a:solidFill>
                  <a:srgbClr val="002060"/>
                </a:solidFill>
              </a:rPr>
              <a:t> </a:t>
            </a:r>
            <a:r>
              <a:rPr lang="en-US" sz="1800" b="1" dirty="0" smtClean="0">
                <a:solidFill>
                  <a:srgbClr val="1F4E79"/>
                </a:solidFill>
                <a:latin typeface="Trebuchet MS" panose="020B0603020202020204" pitchFamily="34" charset="0"/>
                <a:ea typeface="Calibri" panose="020F0502020204030204" pitchFamily="34" charset="0"/>
                <a:cs typeface="Trebuchet MS" panose="020B0603020202020204" pitchFamily="34" charset="0"/>
              </a:rPr>
              <a:t>mandatory requirements</a:t>
            </a:r>
          </a:p>
          <a:p>
            <a:pPr algn="just">
              <a:buFont typeface="Wingdings" panose="05000000000000000000" pitchFamily="2" charset="2"/>
              <a:buChar char="Ø"/>
            </a:pPr>
            <a:r>
              <a:rPr lang="en-US" sz="1600" dirty="0" smtClean="0">
                <a:solidFill>
                  <a:srgbClr val="1F4E79"/>
                </a:solidFill>
                <a:latin typeface="Trebuchet MS" panose="020B0603020202020204" pitchFamily="34" charset="0"/>
                <a:ea typeface="Calibri" panose="020F0502020204030204" pitchFamily="34" charset="0"/>
                <a:cs typeface="Trebuchet MS" panose="020B0603020202020204" pitchFamily="34" charset="0"/>
              </a:rPr>
              <a:t>Art</a:t>
            </a:r>
            <a:r>
              <a:rPr lang="en-US" sz="1600" dirty="0">
                <a:solidFill>
                  <a:srgbClr val="1F4E79"/>
                </a:solidFill>
                <a:latin typeface="Trebuchet MS" panose="020B0603020202020204" pitchFamily="34" charset="0"/>
                <a:ea typeface="Calibri" panose="020F0502020204030204" pitchFamily="34" charset="0"/>
                <a:cs typeface="Trebuchet MS" panose="020B0603020202020204" pitchFamily="34" charset="0"/>
              </a:rPr>
              <a:t>. 36 para.4 c) of EU Regulation 1059/2021 mentions that, for </a:t>
            </a:r>
            <a:r>
              <a:rPr lang="en-US" sz="1600" dirty="0" err="1">
                <a:solidFill>
                  <a:srgbClr val="1F4E79"/>
                </a:solidFill>
                <a:latin typeface="Trebuchet MS" panose="020B0603020202020204" pitchFamily="34" charset="0"/>
                <a:ea typeface="Calibri" panose="020F0502020204030204" pitchFamily="34" charset="0"/>
                <a:cs typeface="Trebuchet MS" panose="020B0603020202020204" pitchFamily="34" charset="0"/>
              </a:rPr>
              <a:t>Interreg</a:t>
            </a:r>
            <a:r>
              <a:rPr lang="en-US" sz="1600" dirty="0">
                <a:solidFill>
                  <a:srgbClr val="1F4E79"/>
                </a:solidFill>
                <a:latin typeface="Trebuchet MS" panose="020B0603020202020204" pitchFamily="34" charset="0"/>
                <a:ea typeface="Calibri" panose="020F0502020204030204" pitchFamily="34" charset="0"/>
                <a:cs typeface="Trebuchet MS" panose="020B0603020202020204" pitchFamily="34" charset="0"/>
              </a:rPr>
              <a:t>  investment projects for which the total budget exceeds EUR 100.000, as soon as the physical implementation of that project involving physical investment or the purchase of equipment starts, a durable  sign, plaque or billboard, must be displayed on a prominent place, visible to the public </a:t>
            </a:r>
          </a:p>
          <a:p>
            <a:pPr algn="just">
              <a:buFont typeface="Wingdings" panose="05000000000000000000" pitchFamily="2" charset="2"/>
              <a:buChar char="Ø"/>
            </a:pPr>
            <a:r>
              <a:rPr lang="en-US" sz="1600" dirty="0">
                <a:solidFill>
                  <a:srgbClr val="1F4E79"/>
                </a:solidFill>
                <a:latin typeface="Trebuchet MS" panose="020B0603020202020204" pitchFamily="34" charset="0"/>
                <a:ea typeface="Calibri" panose="020F0502020204030204" pitchFamily="34" charset="0"/>
                <a:cs typeface="Trebuchet MS" panose="020B0603020202020204" pitchFamily="34" charset="0"/>
              </a:rPr>
              <a:t>all the information about how the billboards/plaques should look like and which are the mandatory requirements will be presented in the Visual Identity Manual</a:t>
            </a:r>
          </a:p>
          <a:p>
            <a:pPr marL="0" indent="0">
              <a:buNone/>
            </a:pPr>
            <a:endParaRPr lang="en-US" sz="2000" dirty="0" smtClean="0">
              <a:solidFill>
                <a:schemeClr val="accent1">
                  <a:lumMod val="50000"/>
                </a:schemeClr>
              </a:solidFill>
              <a:latin typeface="Trebuchet MS" panose="020B0603020202020204" pitchFamily="34" charset="0"/>
            </a:endParaRPr>
          </a:p>
          <a:p>
            <a:pPr marL="0" indent="0" algn="ctr">
              <a:buNone/>
            </a:pPr>
            <a:endParaRPr lang="en-US" sz="1800" dirty="0" smtClean="0">
              <a:solidFill>
                <a:srgbClr val="1F4E79"/>
              </a:solidFill>
              <a:latin typeface="Trebuchet MS" panose="020B0603020202020204" pitchFamily="34" charset="0"/>
              <a:ea typeface="Calibri" panose="020F0502020204030204" pitchFamily="34" charset="0"/>
              <a:cs typeface="Trebuchet MS" panose="020B0603020202020204" pitchFamily="34" charset="0"/>
            </a:endParaRPr>
          </a:p>
          <a:p>
            <a:pPr marL="0" indent="0">
              <a:buNone/>
            </a:pPr>
            <a:endParaRPr lang="en-US" sz="2000" dirty="0" smtClean="0">
              <a:solidFill>
                <a:schemeClr val="accent1">
                  <a:lumMod val="50000"/>
                </a:schemeClr>
              </a:solidFill>
              <a:latin typeface="Trebuchet MS" panose="020B0603020202020204" pitchFamily="34" charset="0"/>
            </a:endParaRPr>
          </a:p>
          <a:p>
            <a:pPr marL="0" indent="0" algn="just">
              <a:buNone/>
            </a:pPr>
            <a:endParaRPr lang="en-US" sz="2000" dirty="0" smtClean="0">
              <a:solidFill>
                <a:schemeClr val="accent1">
                  <a:lumMod val="50000"/>
                </a:schemeClr>
              </a:solidFill>
              <a:latin typeface="Trebuchet MS" panose="020B0603020202020204" pitchFamily="34" charset="0"/>
            </a:endParaRPr>
          </a:p>
        </p:txBody>
      </p:sp>
      <p:pic>
        <p:nvPicPr>
          <p:cNvPr id="6" name="image1.jpeg"/>
          <p:cNvPicPr/>
          <p:nvPr/>
        </p:nvPicPr>
        <p:blipFill>
          <a:blip r:embed="rId3" cstate="print">
            <a:extLst>
              <a:ext uri="{28A0092B-C50C-407E-A947-70E740481C1C}">
                <a14:useLocalDpi xmlns:a14="http://schemas.microsoft.com/office/drawing/2010/main" val="0"/>
              </a:ext>
            </a:extLst>
          </a:blip>
          <a:stretch>
            <a:fillRect/>
          </a:stretch>
        </p:blipFill>
        <p:spPr>
          <a:xfrm>
            <a:off x="234814" y="172708"/>
            <a:ext cx="2914650" cy="852748"/>
          </a:xfrm>
          <a:prstGeom prst="rect">
            <a:avLst/>
          </a:prstGeom>
        </p:spPr>
      </p:pic>
      <p:pic>
        <p:nvPicPr>
          <p:cNvPr id="9" name="Picture 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504732" y="4038600"/>
            <a:ext cx="1982135" cy="1397819"/>
          </a:xfrm>
          <a:prstGeom prst="rect">
            <a:avLst/>
          </a:prstGeom>
        </p:spPr>
      </p:pic>
    </p:spTree>
    <p:extLst>
      <p:ext uri="{BB962C8B-B14F-4D97-AF65-F5344CB8AC3E}">
        <p14:creationId xmlns:p14="http://schemas.microsoft.com/office/powerpoint/2010/main" val="1851475335"/>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0">
          <a:blip r:embed="rId2">
            <a:lum/>
          </a:blip>
          <a:srcRect/>
          <a:stretch>
            <a:fillRect/>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013618"/>
            <a:ext cx="8077200" cy="5234781"/>
          </a:xfrm>
        </p:spPr>
        <p:txBody>
          <a:bodyPr/>
          <a:lstStyle/>
          <a:p>
            <a:pPr marL="0" indent="0" algn="ctr">
              <a:spcBef>
                <a:spcPts val="1200"/>
              </a:spcBef>
              <a:spcAft>
                <a:spcPts val="1200"/>
              </a:spcAft>
              <a:buNone/>
            </a:pPr>
            <a:r>
              <a:rPr lang="en-US" sz="2400" b="1" dirty="0" smtClean="0">
                <a:solidFill>
                  <a:schemeClr val="accent3">
                    <a:lumMod val="75000"/>
                  </a:schemeClr>
                </a:solidFill>
                <a:latin typeface="Trebuchet MS" panose="020B0603020202020204" pitchFamily="34" charset="0"/>
              </a:rPr>
              <a:t>Project Communication </a:t>
            </a:r>
            <a:r>
              <a:rPr lang="en-US" sz="2400" b="1" dirty="0">
                <a:solidFill>
                  <a:schemeClr val="accent3">
                    <a:lumMod val="75000"/>
                  </a:schemeClr>
                </a:solidFill>
                <a:latin typeface="Trebuchet MS" panose="020B0603020202020204" pitchFamily="34" charset="0"/>
              </a:rPr>
              <a:t>Guidelines </a:t>
            </a:r>
            <a:br>
              <a:rPr lang="en-US" sz="2400" b="1" dirty="0">
                <a:solidFill>
                  <a:schemeClr val="accent3">
                    <a:lumMod val="75000"/>
                  </a:schemeClr>
                </a:solidFill>
                <a:latin typeface="Trebuchet MS" panose="020B0603020202020204" pitchFamily="34" charset="0"/>
              </a:rPr>
            </a:br>
            <a:r>
              <a:rPr lang="en-US" sz="2400" b="1" dirty="0">
                <a:solidFill>
                  <a:schemeClr val="accent3">
                    <a:lumMod val="75000"/>
                  </a:schemeClr>
                </a:solidFill>
                <a:latin typeface="Trebuchet MS" panose="020B0603020202020204" pitchFamily="34" charset="0"/>
              </a:rPr>
              <a:t>(Starter </a:t>
            </a:r>
            <a:r>
              <a:rPr lang="en-US" sz="2400" b="1" dirty="0" smtClean="0">
                <a:solidFill>
                  <a:schemeClr val="accent3">
                    <a:lumMod val="75000"/>
                  </a:schemeClr>
                </a:solidFill>
                <a:latin typeface="Trebuchet MS" panose="020B0603020202020204" pitchFamily="34" charset="0"/>
              </a:rPr>
              <a:t>Kit)</a:t>
            </a:r>
            <a:endParaRPr lang="en-US" sz="2400" dirty="0" smtClean="0">
              <a:solidFill>
                <a:schemeClr val="accent3">
                  <a:lumMod val="75000"/>
                </a:schemeClr>
              </a:solidFill>
              <a:latin typeface="Trebuchet MS" panose="020B0603020202020204" pitchFamily="34" charset="0"/>
            </a:endParaRPr>
          </a:p>
          <a:p>
            <a:pPr marL="0" indent="0">
              <a:buNone/>
            </a:pPr>
            <a:endParaRPr lang="en-US" sz="1800" b="1" dirty="0" smtClean="0">
              <a:solidFill>
                <a:srgbClr val="1F4E79"/>
              </a:solidFill>
              <a:latin typeface="Trebuchet MS" panose="020B0603020202020204" pitchFamily="34" charset="0"/>
              <a:ea typeface="Calibri" panose="020F0502020204030204" pitchFamily="34" charset="0"/>
              <a:cs typeface="Trebuchet MS" panose="020B0603020202020204" pitchFamily="34" charset="0"/>
            </a:endParaRPr>
          </a:p>
          <a:p>
            <a:pPr marL="0" indent="0">
              <a:buNone/>
            </a:pPr>
            <a:r>
              <a:rPr lang="en-US" sz="1800" b="1" dirty="0" smtClean="0">
                <a:solidFill>
                  <a:srgbClr val="1F4E79"/>
                </a:solidFill>
                <a:latin typeface="Trebuchet MS" panose="020B0603020202020204" pitchFamily="34" charset="0"/>
                <a:ea typeface="Calibri" panose="020F0502020204030204" pitchFamily="34" charset="0"/>
                <a:cs typeface="Trebuchet MS" panose="020B0603020202020204" pitchFamily="34" charset="0"/>
              </a:rPr>
              <a:t>Publications</a:t>
            </a:r>
          </a:p>
          <a:p>
            <a:pPr marL="0" indent="0">
              <a:buNone/>
            </a:pPr>
            <a:endParaRPr lang="en-US" sz="1800" b="1" dirty="0">
              <a:solidFill>
                <a:srgbClr val="1F4E79"/>
              </a:solidFill>
              <a:latin typeface="Trebuchet MS" panose="020B0603020202020204" pitchFamily="34" charset="0"/>
              <a:ea typeface="Calibri" panose="020F0502020204030204" pitchFamily="34" charset="0"/>
              <a:cs typeface="Trebuchet MS" panose="020B0603020202020204" pitchFamily="34" charset="0"/>
            </a:endParaRPr>
          </a:p>
          <a:p>
            <a:pPr algn="just">
              <a:buFont typeface="Wingdings" panose="05000000000000000000" pitchFamily="2" charset="2"/>
              <a:buChar char="Ø"/>
            </a:pPr>
            <a:r>
              <a:rPr lang="en-US" sz="1600" dirty="0">
                <a:solidFill>
                  <a:srgbClr val="1F4E79"/>
                </a:solidFill>
                <a:latin typeface="Trebuchet MS" panose="020B0603020202020204" pitchFamily="34" charset="0"/>
                <a:ea typeface="Calibri" panose="020F0502020204030204" pitchFamily="34" charset="0"/>
                <a:cs typeface="Trebuchet MS" panose="020B0603020202020204" pitchFamily="34" charset="0"/>
              </a:rPr>
              <a:t>on all documents and communication materials related to the implementation of an </a:t>
            </a:r>
            <a:r>
              <a:rPr lang="en-US" sz="1600" dirty="0" err="1">
                <a:solidFill>
                  <a:srgbClr val="1F4E79"/>
                </a:solidFill>
                <a:latin typeface="Trebuchet MS" panose="020B0603020202020204" pitchFamily="34" charset="0"/>
                <a:ea typeface="Calibri" panose="020F0502020204030204" pitchFamily="34" charset="0"/>
                <a:cs typeface="Trebuchet MS" panose="020B0603020202020204" pitchFamily="34" charset="0"/>
              </a:rPr>
              <a:t>Interreg</a:t>
            </a:r>
            <a:r>
              <a:rPr lang="en-US" sz="1600" dirty="0">
                <a:solidFill>
                  <a:srgbClr val="1F4E79"/>
                </a:solidFill>
                <a:latin typeface="Trebuchet MS" panose="020B0603020202020204" pitchFamily="34" charset="0"/>
                <a:ea typeface="Calibri" panose="020F0502020204030204" pitchFamily="34" charset="0"/>
                <a:cs typeface="Trebuchet MS" panose="020B0603020202020204" pitchFamily="34" charset="0"/>
              </a:rPr>
              <a:t> project, a statement highlighting the support from the </a:t>
            </a:r>
            <a:r>
              <a:rPr lang="en-US" sz="1600" dirty="0" err="1">
                <a:solidFill>
                  <a:srgbClr val="1F4E79"/>
                </a:solidFill>
                <a:latin typeface="Trebuchet MS" panose="020B0603020202020204" pitchFamily="34" charset="0"/>
                <a:ea typeface="Calibri" panose="020F0502020204030204" pitchFamily="34" charset="0"/>
                <a:cs typeface="Trebuchet MS" panose="020B0603020202020204" pitchFamily="34" charset="0"/>
              </a:rPr>
              <a:t>Interreg</a:t>
            </a:r>
            <a:r>
              <a:rPr lang="en-US" sz="1600" dirty="0">
                <a:solidFill>
                  <a:srgbClr val="1F4E79"/>
                </a:solidFill>
                <a:latin typeface="Trebuchet MS" panose="020B0603020202020204" pitchFamily="34" charset="0"/>
                <a:ea typeface="Calibri" panose="020F0502020204030204" pitchFamily="34" charset="0"/>
                <a:cs typeface="Trebuchet MS" panose="020B0603020202020204" pitchFamily="34" charset="0"/>
              </a:rPr>
              <a:t> fund should be placed in a visible manner (indicating the level of support provided by ERDF, including the aim and results of the project)</a:t>
            </a:r>
          </a:p>
          <a:p>
            <a:pPr algn="just">
              <a:buFont typeface="Wingdings" panose="05000000000000000000" pitchFamily="2" charset="2"/>
              <a:buChar char="Ø"/>
            </a:pPr>
            <a:r>
              <a:rPr lang="en-US" sz="1600" dirty="0">
                <a:solidFill>
                  <a:srgbClr val="1F4E79"/>
                </a:solidFill>
                <a:latin typeface="Trebuchet MS" panose="020B0603020202020204" pitchFamily="34" charset="0"/>
                <a:ea typeface="Calibri" panose="020F0502020204030204" pitchFamily="34" charset="0"/>
                <a:cs typeface="Trebuchet MS" panose="020B0603020202020204" pitchFamily="34" charset="0"/>
              </a:rPr>
              <a:t>we encourage electronic publications, newsletters (less costly, more effective than paper publications in terms of reaching broader audiences and in line with our environmental-friendly policy)</a:t>
            </a:r>
          </a:p>
          <a:p>
            <a:pPr algn="just">
              <a:buFont typeface="Wingdings" panose="05000000000000000000" pitchFamily="2" charset="2"/>
              <a:buChar char="Ø"/>
            </a:pPr>
            <a:r>
              <a:rPr lang="en-US" sz="1600" dirty="0">
                <a:solidFill>
                  <a:srgbClr val="1F4E79"/>
                </a:solidFill>
                <a:latin typeface="Trebuchet MS" panose="020B0603020202020204" pitchFamily="34" charset="0"/>
                <a:ea typeface="Calibri" panose="020F0502020204030204" pitchFamily="34" charset="0"/>
                <a:cs typeface="Trebuchet MS" panose="020B0603020202020204" pitchFamily="34" charset="0"/>
              </a:rPr>
              <a:t>short, clear and “to-the-point” publications should  be preferred to long ones</a:t>
            </a:r>
          </a:p>
          <a:p>
            <a:pPr algn="just">
              <a:buFont typeface="Wingdings" panose="05000000000000000000" pitchFamily="2" charset="2"/>
              <a:buChar char="Ø"/>
            </a:pPr>
            <a:r>
              <a:rPr lang="en-US" sz="1600" dirty="0">
                <a:solidFill>
                  <a:srgbClr val="1F4E79"/>
                </a:solidFill>
                <a:latin typeface="Trebuchet MS" panose="020B0603020202020204" pitchFamily="34" charset="0"/>
                <a:ea typeface="Calibri" panose="020F0502020204030204" pitchFamily="34" charset="0"/>
                <a:cs typeface="Trebuchet MS" panose="020B0603020202020204" pitchFamily="34" charset="0"/>
              </a:rPr>
              <a:t>the content, frequency and format need to match your target group</a:t>
            </a:r>
          </a:p>
          <a:p>
            <a:pPr algn="just">
              <a:buFont typeface="Wingdings" panose="05000000000000000000" pitchFamily="2" charset="2"/>
              <a:buChar char="Ø"/>
            </a:pPr>
            <a:r>
              <a:rPr lang="en-US" sz="1600" dirty="0">
                <a:solidFill>
                  <a:srgbClr val="1F4E79"/>
                </a:solidFill>
                <a:latin typeface="Trebuchet MS" panose="020B0603020202020204" pitchFamily="34" charset="0"/>
                <a:ea typeface="Calibri" panose="020F0502020204030204" pitchFamily="34" charset="0"/>
                <a:cs typeface="Trebuchet MS" panose="020B0603020202020204" pitchFamily="34" charset="0"/>
              </a:rPr>
              <a:t>printing of publications should be foreseen only if strictly necessary and only if following a sound dissemination plan (</a:t>
            </a:r>
            <a:r>
              <a:rPr lang="en-US" sz="1600" dirty="0" err="1">
                <a:solidFill>
                  <a:srgbClr val="1F4E79"/>
                </a:solidFill>
                <a:latin typeface="Trebuchet MS" panose="020B0603020202020204" pitchFamily="34" charset="0"/>
                <a:ea typeface="Calibri" panose="020F0502020204030204" pitchFamily="34" charset="0"/>
                <a:cs typeface="Trebuchet MS" panose="020B0603020202020204" pitchFamily="34" charset="0"/>
              </a:rPr>
              <a:t>eg</a:t>
            </a:r>
            <a:r>
              <a:rPr lang="en-US" sz="1600" dirty="0">
                <a:solidFill>
                  <a:srgbClr val="1F4E79"/>
                </a:solidFill>
                <a:latin typeface="Trebuchet MS" panose="020B0603020202020204" pitchFamily="34" charset="0"/>
                <a:ea typeface="Calibri" panose="020F0502020204030204" pitchFamily="34" charset="0"/>
                <a:cs typeface="Trebuchet MS" panose="020B0603020202020204" pitchFamily="34" charset="0"/>
              </a:rPr>
              <a:t>. printed on both sides and on recycled paper)</a:t>
            </a:r>
          </a:p>
          <a:p>
            <a:pPr marL="0" indent="0">
              <a:buNone/>
            </a:pPr>
            <a:endParaRPr lang="en-US" sz="2000" dirty="0" smtClean="0">
              <a:solidFill>
                <a:schemeClr val="accent1">
                  <a:lumMod val="50000"/>
                </a:schemeClr>
              </a:solidFill>
              <a:latin typeface="Trebuchet MS" panose="020B0603020202020204" pitchFamily="34" charset="0"/>
            </a:endParaRPr>
          </a:p>
          <a:p>
            <a:pPr marL="0" indent="0" algn="ctr">
              <a:buNone/>
            </a:pPr>
            <a:endParaRPr lang="en-US" sz="1800" dirty="0" smtClean="0">
              <a:solidFill>
                <a:srgbClr val="1F4E79"/>
              </a:solidFill>
              <a:latin typeface="Trebuchet MS" panose="020B0603020202020204" pitchFamily="34" charset="0"/>
              <a:ea typeface="Calibri" panose="020F0502020204030204" pitchFamily="34" charset="0"/>
              <a:cs typeface="Trebuchet MS" panose="020B0603020202020204" pitchFamily="34" charset="0"/>
            </a:endParaRPr>
          </a:p>
          <a:p>
            <a:pPr marL="0" indent="0">
              <a:buNone/>
            </a:pPr>
            <a:endParaRPr lang="en-US" sz="2000" dirty="0" smtClean="0">
              <a:solidFill>
                <a:schemeClr val="accent1">
                  <a:lumMod val="50000"/>
                </a:schemeClr>
              </a:solidFill>
              <a:latin typeface="Trebuchet MS" panose="020B0603020202020204" pitchFamily="34" charset="0"/>
            </a:endParaRPr>
          </a:p>
          <a:p>
            <a:pPr marL="0" indent="0" algn="just">
              <a:buNone/>
            </a:pPr>
            <a:endParaRPr lang="en-US" sz="2000" dirty="0" smtClean="0">
              <a:solidFill>
                <a:schemeClr val="accent1">
                  <a:lumMod val="50000"/>
                </a:schemeClr>
              </a:solidFill>
              <a:latin typeface="Trebuchet MS" panose="020B0603020202020204" pitchFamily="34" charset="0"/>
            </a:endParaRPr>
          </a:p>
          <a:p>
            <a:pPr marL="0" indent="0">
              <a:buNone/>
            </a:pPr>
            <a:endParaRPr lang="en-US" sz="2000" dirty="0" smtClean="0">
              <a:solidFill>
                <a:schemeClr val="accent1">
                  <a:lumMod val="50000"/>
                </a:schemeClr>
              </a:solidFill>
              <a:latin typeface="Trebuchet MS" panose="020B0603020202020204" pitchFamily="34" charset="0"/>
            </a:endParaRPr>
          </a:p>
        </p:txBody>
      </p:sp>
      <p:pic>
        <p:nvPicPr>
          <p:cNvPr id="6" name="image1.jpeg"/>
          <p:cNvPicPr/>
          <p:nvPr/>
        </p:nvPicPr>
        <p:blipFill>
          <a:blip r:embed="rId3" cstate="print">
            <a:extLst>
              <a:ext uri="{28A0092B-C50C-407E-A947-70E740481C1C}">
                <a14:useLocalDpi xmlns:a14="http://schemas.microsoft.com/office/drawing/2010/main" val="0"/>
              </a:ext>
            </a:extLst>
          </a:blip>
          <a:stretch>
            <a:fillRect/>
          </a:stretch>
        </p:blipFill>
        <p:spPr>
          <a:xfrm>
            <a:off x="234814" y="172708"/>
            <a:ext cx="2914650" cy="852748"/>
          </a:xfrm>
          <a:prstGeom prst="rect">
            <a:avLst/>
          </a:prstGeom>
        </p:spPr>
      </p:pic>
      <p:pic>
        <p:nvPicPr>
          <p:cNvPr id="5" name="Picture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791200" y="1600200"/>
            <a:ext cx="1896210" cy="1264140"/>
          </a:xfrm>
          <a:prstGeom prst="rect">
            <a:avLst/>
          </a:prstGeom>
        </p:spPr>
      </p:pic>
    </p:spTree>
    <p:extLst>
      <p:ext uri="{BB962C8B-B14F-4D97-AF65-F5344CB8AC3E}">
        <p14:creationId xmlns:p14="http://schemas.microsoft.com/office/powerpoint/2010/main" val="2588169700"/>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0">
          <a:blip r:embed="rId2">
            <a:lum/>
          </a:blip>
          <a:srcRect/>
          <a:stretch>
            <a:fillRect/>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013618"/>
            <a:ext cx="8077200" cy="5234781"/>
          </a:xfrm>
        </p:spPr>
        <p:txBody>
          <a:bodyPr/>
          <a:lstStyle/>
          <a:p>
            <a:pPr marL="0" indent="0" algn="ctr">
              <a:spcBef>
                <a:spcPts val="1200"/>
              </a:spcBef>
              <a:spcAft>
                <a:spcPts val="1200"/>
              </a:spcAft>
              <a:buNone/>
            </a:pPr>
            <a:r>
              <a:rPr lang="en-US" sz="2400" b="1" dirty="0" smtClean="0">
                <a:solidFill>
                  <a:schemeClr val="accent3">
                    <a:lumMod val="75000"/>
                  </a:schemeClr>
                </a:solidFill>
                <a:latin typeface="Trebuchet MS" panose="020B0603020202020204" pitchFamily="34" charset="0"/>
              </a:rPr>
              <a:t>Project Communication </a:t>
            </a:r>
            <a:r>
              <a:rPr lang="en-US" sz="2400" b="1" dirty="0">
                <a:solidFill>
                  <a:schemeClr val="accent3">
                    <a:lumMod val="75000"/>
                  </a:schemeClr>
                </a:solidFill>
                <a:latin typeface="Trebuchet MS" panose="020B0603020202020204" pitchFamily="34" charset="0"/>
              </a:rPr>
              <a:t>Guidelines </a:t>
            </a:r>
            <a:br>
              <a:rPr lang="en-US" sz="2400" b="1" dirty="0">
                <a:solidFill>
                  <a:schemeClr val="accent3">
                    <a:lumMod val="75000"/>
                  </a:schemeClr>
                </a:solidFill>
                <a:latin typeface="Trebuchet MS" panose="020B0603020202020204" pitchFamily="34" charset="0"/>
              </a:rPr>
            </a:br>
            <a:r>
              <a:rPr lang="en-US" sz="2400" b="1" dirty="0">
                <a:solidFill>
                  <a:schemeClr val="accent3">
                    <a:lumMod val="75000"/>
                  </a:schemeClr>
                </a:solidFill>
                <a:latin typeface="Trebuchet MS" panose="020B0603020202020204" pitchFamily="34" charset="0"/>
              </a:rPr>
              <a:t>(Starter </a:t>
            </a:r>
            <a:r>
              <a:rPr lang="en-US" sz="2400" b="1" dirty="0" smtClean="0">
                <a:solidFill>
                  <a:schemeClr val="accent3">
                    <a:lumMod val="75000"/>
                  </a:schemeClr>
                </a:solidFill>
                <a:latin typeface="Trebuchet MS" panose="020B0603020202020204" pitchFamily="34" charset="0"/>
              </a:rPr>
              <a:t>Kit)</a:t>
            </a:r>
          </a:p>
          <a:p>
            <a:pPr marL="0" indent="0">
              <a:spcBef>
                <a:spcPts val="1200"/>
              </a:spcBef>
              <a:spcAft>
                <a:spcPts val="1200"/>
              </a:spcAft>
              <a:buNone/>
            </a:pPr>
            <a:r>
              <a:rPr lang="en-US" sz="2000" b="1" dirty="0" smtClean="0">
                <a:solidFill>
                  <a:srgbClr val="1F4E79"/>
                </a:solidFill>
                <a:latin typeface="Trebuchet MS" panose="020B0603020202020204" pitchFamily="34" charset="0"/>
                <a:ea typeface="Calibri" panose="020F0502020204030204" pitchFamily="34" charset="0"/>
                <a:cs typeface="Trebuchet MS" panose="020B0603020202020204" pitchFamily="34" charset="0"/>
              </a:rPr>
              <a:t>Events</a:t>
            </a:r>
            <a:endParaRPr lang="en-US" sz="2000" dirty="0" smtClean="0">
              <a:solidFill>
                <a:schemeClr val="accent3">
                  <a:lumMod val="75000"/>
                </a:schemeClr>
              </a:solidFill>
              <a:latin typeface="Trebuchet MS" panose="020B0603020202020204" pitchFamily="34" charset="0"/>
            </a:endParaRPr>
          </a:p>
          <a:p>
            <a:pPr algn="just">
              <a:buFont typeface="Wingdings" panose="05000000000000000000" pitchFamily="2" charset="2"/>
              <a:buChar char="Ø"/>
            </a:pPr>
            <a:r>
              <a:rPr lang="en-US" sz="1600" dirty="0">
                <a:solidFill>
                  <a:srgbClr val="1F4E79"/>
                </a:solidFill>
                <a:latin typeface="Trebuchet MS" panose="020B0603020202020204" pitchFamily="34" charset="0"/>
                <a:ea typeface="Calibri" panose="020F0502020204030204" pitchFamily="34" charset="0"/>
                <a:cs typeface="Trebuchet MS" panose="020B0603020202020204" pitchFamily="34" charset="0"/>
              </a:rPr>
              <a:t>organize a </a:t>
            </a:r>
            <a:r>
              <a:rPr lang="en-US" sz="1600" b="1" i="1" dirty="0">
                <a:solidFill>
                  <a:srgbClr val="002060"/>
                </a:solidFill>
              </a:rPr>
              <a:t>kick-off event </a:t>
            </a:r>
            <a:r>
              <a:rPr lang="en-US" sz="1600" dirty="0">
                <a:solidFill>
                  <a:srgbClr val="1F4E79"/>
                </a:solidFill>
                <a:latin typeface="Trebuchet MS" panose="020B0603020202020204" pitchFamily="34" charset="0"/>
                <a:ea typeface="Calibri" panose="020F0502020204030204" pitchFamily="34" charset="0"/>
                <a:cs typeface="Trebuchet MS" panose="020B0603020202020204" pitchFamily="34" charset="0"/>
              </a:rPr>
              <a:t>within 2 months after the beginning of the project implementation</a:t>
            </a:r>
          </a:p>
          <a:p>
            <a:pPr algn="just">
              <a:buFont typeface="Wingdings" panose="05000000000000000000" pitchFamily="2" charset="2"/>
              <a:buChar char="Ø"/>
            </a:pPr>
            <a:r>
              <a:rPr lang="en-US" sz="1600" dirty="0">
                <a:solidFill>
                  <a:srgbClr val="1F4E79"/>
                </a:solidFill>
                <a:latin typeface="Trebuchet MS" panose="020B0603020202020204" pitchFamily="34" charset="0"/>
                <a:ea typeface="Calibri" panose="020F0502020204030204" pitchFamily="34" charset="0"/>
                <a:cs typeface="Trebuchet MS" panose="020B0603020202020204" pitchFamily="34" charset="0"/>
              </a:rPr>
              <a:t>plan events to attract wide target audiences and media interest such as conferences, seminars, exhibitions, field trips, fairs, kick-off and closing events, open doors events, competitions etc.</a:t>
            </a:r>
          </a:p>
          <a:p>
            <a:pPr algn="just">
              <a:buFont typeface="Wingdings" panose="05000000000000000000" pitchFamily="2" charset="2"/>
              <a:buChar char="Ø"/>
            </a:pPr>
            <a:r>
              <a:rPr lang="en-US" sz="1600" dirty="0">
                <a:solidFill>
                  <a:srgbClr val="1F4E79"/>
                </a:solidFill>
                <a:latin typeface="Trebuchet MS" panose="020B0603020202020204" pitchFamily="34" charset="0"/>
                <a:ea typeface="Calibri" panose="020F0502020204030204" pitchFamily="34" charset="0"/>
                <a:cs typeface="Trebuchet MS" panose="020B0603020202020204" pitchFamily="34" charset="0"/>
              </a:rPr>
              <a:t>step out of the box and be as creative as possible when designing your events</a:t>
            </a:r>
          </a:p>
          <a:p>
            <a:pPr algn="just">
              <a:buFont typeface="Wingdings" panose="05000000000000000000" pitchFamily="2" charset="2"/>
              <a:buChar char="Ø"/>
            </a:pPr>
            <a:r>
              <a:rPr lang="en-US" sz="1600" dirty="0">
                <a:solidFill>
                  <a:srgbClr val="1F4E79"/>
                </a:solidFill>
                <a:latin typeface="Trebuchet MS" panose="020B0603020202020204" pitchFamily="34" charset="0"/>
                <a:ea typeface="Calibri" panose="020F0502020204030204" pitchFamily="34" charset="0"/>
                <a:cs typeface="Trebuchet MS" panose="020B0603020202020204" pitchFamily="34" charset="0"/>
              </a:rPr>
              <a:t>consider joint events with other thematically relevant projects and taking part to other external events in order to promote your project</a:t>
            </a:r>
          </a:p>
          <a:p>
            <a:pPr marL="0" indent="0">
              <a:buNone/>
            </a:pPr>
            <a:endParaRPr lang="en-US" sz="1800" b="1" dirty="0">
              <a:solidFill>
                <a:srgbClr val="1F4E79"/>
              </a:solidFill>
              <a:latin typeface="Trebuchet MS" panose="020B0603020202020204" pitchFamily="34" charset="0"/>
              <a:ea typeface="Calibri" panose="020F0502020204030204" pitchFamily="34" charset="0"/>
              <a:cs typeface="Trebuchet MS" panose="020B0603020202020204" pitchFamily="34" charset="0"/>
            </a:endParaRPr>
          </a:p>
          <a:p>
            <a:pPr marL="0" indent="0">
              <a:buNone/>
            </a:pPr>
            <a:endParaRPr lang="en-US" sz="1800" b="1" dirty="0" smtClean="0">
              <a:solidFill>
                <a:srgbClr val="1F4E79"/>
              </a:solidFill>
              <a:latin typeface="Trebuchet MS" panose="020B0603020202020204" pitchFamily="34" charset="0"/>
              <a:ea typeface="Calibri" panose="020F0502020204030204" pitchFamily="34" charset="0"/>
              <a:cs typeface="Trebuchet MS" panose="020B0603020202020204" pitchFamily="34" charset="0"/>
            </a:endParaRPr>
          </a:p>
          <a:p>
            <a:pPr marL="0" indent="0">
              <a:buNone/>
            </a:pPr>
            <a:endParaRPr lang="en-US" sz="1800" b="1" dirty="0">
              <a:solidFill>
                <a:srgbClr val="1F4E79"/>
              </a:solidFill>
              <a:latin typeface="Trebuchet MS" panose="020B0603020202020204" pitchFamily="34" charset="0"/>
              <a:ea typeface="Calibri" panose="020F0502020204030204" pitchFamily="34" charset="0"/>
              <a:cs typeface="Trebuchet MS" panose="020B0603020202020204" pitchFamily="34" charset="0"/>
            </a:endParaRPr>
          </a:p>
          <a:p>
            <a:pPr marL="0" indent="0">
              <a:buNone/>
            </a:pPr>
            <a:endParaRPr lang="en-US" sz="2000" dirty="0" smtClean="0">
              <a:solidFill>
                <a:schemeClr val="accent1">
                  <a:lumMod val="50000"/>
                </a:schemeClr>
              </a:solidFill>
              <a:latin typeface="Trebuchet MS" panose="020B0603020202020204" pitchFamily="34" charset="0"/>
            </a:endParaRPr>
          </a:p>
          <a:p>
            <a:pPr marL="0" indent="0" algn="ctr">
              <a:buNone/>
            </a:pPr>
            <a:endParaRPr lang="en-US" sz="1800" dirty="0" smtClean="0">
              <a:solidFill>
                <a:srgbClr val="1F4E79"/>
              </a:solidFill>
              <a:latin typeface="Trebuchet MS" panose="020B0603020202020204" pitchFamily="34" charset="0"/>
              <a:ea typeface="Calibri" panose="020F0502020204030204" pitchFamily="34" charset="0"/>
              <a:cs typeface="Trebuchet MS" panose="020B0603020202020204" pitchFamily="34" charset="0"/>
            </a:endParaRPr>
          </a:p>
          <a:p>
            <a:pPr marL="0" indent="0">
              <a:buNone/>
            </a:pPr>
            <a:endParaRPr lang="en-US" sz="2000" dirty="0" smtClean="0">
              <a:solidFill>
                <a:schemeClr val="accent1">
                  <a:lumMod val="50000"/>
                </a:schemeClr>
              </a:solidFill>
              <a:latin typeface="Trebuchet MS" panose="020B0603020202020204" pitchFamily="34" charset="0"/>
            </a:endParaRPr>
          </a:p>
          <a:p>
            <a:pPr marL="0" indent="0" algn="just">
              <a:buNone/>
            </a:pPr>
            <a:endParaRPr lang="en-US" sz="2000" dirty="0" smtClean="0">
              <a:solidFill>
                <a:schemeClr val="accent1">
                  <a:lumMod val="50000"/>
                </a:schemeClr>
              </a:solidFill>
              <a:latin typeface="Trebuchet MS" panose="020B0603020202020204" pitchFamily="34" charset="0"/>
            </a:endParaRPr>
          </a:p>
          <a:p>
            <a:pPr marL="0" indent="0">
              <a:buNone/>
            </a:pPr>
            <a:endParaRPr lang="en-US" sz="2000" dirty="0" smtClean="0">
              <a:solidFill>
                <a:schemeClr val="accent1">
                  <a:lumMod val="50000"/>
                </a:schemeClr>
              </a:solidFill>
              <a:latin typeface="Trebuchet MS" panose="020B0603020202020204" pitchFamily="34" charset="0"/>
            </a:endParaRPr>
          </a:p>
        </p:txBody>
      </p:sp>
      <p:pic>
        <p:nvPicPr>
          <p:cNvPr id="6" name="image1.jpeg"/>
          <p:cNvPicPr/>
          <p:nvPr/>
        </p:nvPicPr>
        <p:blipFill>
          <a:blip r:embed="rId3" cstate="print">
            <a:extLst>
              <a:ext uri="{28A0092B-C50C-407E-A947-70E740481C1C}">
                <a14:useLocalDpi xmlns:a14="http://schemas.microsoft.com/office/drawing/2010/main" val="0"/>
              </a:ext>
            </a:extLst>
          </a:blip>
          <a:stretch>
            <a:fillRect/>
          </a:stretch>
        </p:blipFill>
        <p:spPr>
          <a:xfrm>
            <a:off x="234814" y="172708"/>
            <a:ext cx="2914650" cy="852748"/>
          </a:xfrm>
          <a:prstGeom prst="rect">
            <a:avLst/>
          </a:prstGeom>
        </p:spPr>
      </p:pic>
      <p:pic>
        <p:nvPicPr>
          <p:cNvPr id="5" name="Picture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895600" y="4800600"/>
            <a:ext cx="2145142" cy="1556904"/>
          </a:xfrm>
          <a:prstGeom prst="rect">
            <a:avLst/>
          </a:prstGeom>
        </p:spPr>
      </p:pic>
    </p:spTree>
    <p:extLst>
      <p:ext uri="{BB962C8B-B14F-4D97-AF65-F5344CB8AC3E}">
        <p14:creationId xmlns:p14="http://schemas.microsoft.com/office/powerpoint/2010/main" val="3480126421"/>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0">
          <a:blip r:embed="rId2">
            <a:lum/>
          </a:blip>
          <a:srcRect/>
          <a:stretch>
            <a:fillRect/>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013618"/>
            <a:ext cx="8077200" cy="5234781"/>
          </a:xfrm>
        </p:spPr>
        <p:txBody>
          <a:bodyPr/>
          <a:lstStyle/>
          <a:p>
            <a:pPr marL="0" indent="0">
              <a:buNone/>
            </a:pPr>
            <a:endParaRPr lang="en-US" sz="1800" b="1" dirty="0">
              <a:solidFill>
                <a:srgbClr val="1F4E79"/>
              </a:solidFill>
              <a:latin typeface="Trebuchet MS" panose="020B0603020202020204" pitchFamily="34" charset="0"/>
              <a:ea typeface="Calibri" panose="020F0502020204030204" pitchFamily="34" charset="0"/>
              <a:cs typeface="Trebuchet MS" panose="020B0603020202020204" pitchFamily="34" charset="0"/>
            </a:endParaRPr>
          </a:p>
          <a:p>
            <a:pPr marL="0" indent="0">
              <a:buNone/>
            </a:pPr>
            <a:endParaRPr lang="en-US" sz="1800" b="1" dirty="0" smtClean="0">
              <a:solidFill>
                <a:srgbClr val="1F4E79"/>
              </a:solidFill>
              <a:latin typeface="Trebuchet MS" panose="020B0603020202020204" pitchFamily="34" charset="0"/>
              <a:ea typeface="Calibri" panose="020F0502020204030204" pitchFamily="34" charset="0"/>
              <a:cs typeface="Trebuchet MS" panose="020B0603020202020204" pitchFamily="34" charset="0"/>
            </a:endParaRPr>
          </a:p>
          <a:p>
            <a:pPr marL="0" indent="0">
              <a:buNone/>
            </a:pPr>
            <a:endParaRPr lang="en-US" sz="1800" b="1" dirty="0">
              <a:solidFill>
                <a:srgbClr val="1F4E79"/>
              </a:solidFill>
              <a:latin typeface="Trebuchet MS" panose="020B0603020202020204" pitchFamily="34" charset="0"/>
              <a:ea typeface="Calibri" panose="020F0502020204030204" pitchFamily="34" charset="0"/>
              <a:cs typeface="Trebuchet MS" panose="020B0603020202020204" pitchFamily="34" charset="0"/>
            </a:endParaRPr>
          </a:p>
          <a:p>
            <a:pPr marL="0" indent="0">
              <a:buNone/>
            </a:pPr>
            <a:endParaRPr lang="en-US" sz="2000" dirty="0" smtClean="0">
              <a:solidFill>
                <a:schemeClr val="accent1">
                  <a:lumMod val="50000"/>
                </a:schemeClr>
              </a:solidFill>
              <a:latin typeface="Trebuchet MS" panose="020B0603020202020204" pitchFamily="34" charset="0"/>
            </a:endParaRPr>
          </a:p>
          <a:p>
            <a:pPr marL="0" indent="0" algn="ctr">
              <a:buNone/>
            </a:pPr>
            <a:endParaRPr lang="en-US" sz="1800" dirty="0" smtClean="0">
              <a:solidFill>
                <a:srgbClr val="1F4E79"/>
              </a:solidFill>
              <a:latin typeface="Trebuchet MS" panose="020B0603020202020204" pitchFamily="34" charset="0"/>
              <a:ea typeface="Calibri" panose="020F0502020204030204" pitchFamily="34" charset="0"/>
              <a:cs typeface="Trebuchet MS" panose="020B0603020202020204" pitchFamily="34" charset="0"/>
            </a:endParaRPr>
          </a:p>
          <a:p>
            <a:pPr marL="0" indent="0">
              <a:buNone/>
            </a:pPr>
            <a:endParaRPr lang="en-US" sz="2000" dirty="0" smtClean="0">
              <a:solidFill>
                <a:schemeClr val="accent1">
                  <a:lumMod val="50000"/>
                </a:schemeClr>
              </a:solidFill>
              <a:latin typeface="Trebuchet MS" panose="020B0603020202020204" pitchFamily="34" charset="0"/>
            </a:endParaRPr>
          </a:p>
          <a:p>
            <a:pPr marL="0" indent="0" algn="just">
              <a:buNone/>
            </a:pPr>
            <a:endParaRPr lang="en-US" sz="2000" dirty="0" smtClean="0">
              <a:solidFill>
                <a:schemeClr val="accent1">
                  <a:lumMod val="50000"/>
                </a:schemeClr>
              </a:solidFill>
              <a:latin typeface="Trebuchet MS" panose="020B0603020202020204" pitchFamily="34" charset="0"/>
            </a:endParaRPr>
          </a:p>
          <a:p>
            <a:pPr marL="0" indent="0">
              <a:buNone/>
            </a:pPr>
            <a:endParaRPr lang="en-US" sz="2000" dirty="0" smtClean="0">
              <a:solidFill>
                <a:schemeClr val="accent1">
                  <a:lumMod val="50000"/>
                </a:schemeClr>
              </a:solidFill>
              <a:latin typeface="Trebuchet MS" panose="020B0603020202020204" pitchFamily="34" charset="0"/>
            </a:endParaRPr>
          </a:p>
        </p:txBody>
      </p:sp>
      <p:pic>
        <p:nvPicPr>
          <p:cNvPr id="6" name="image1.jpeg"/>
          <p:cNvPicPr/>
          <p:nvPr/>
        </p:nvPicPr>
        <p:blipFill>
          <a:blip r:embed="rId3" cstate="print">
            <a:extLst>
              <a:ext uri="{28A0092B-C50C-407E-A947-70E740481C1C}">
                <a14:useLocalDpi xmlns:a14="http://schemas.microsoft.com/office/drawing/2010/main" val="0"/>
              </a:ext>
            </a:extLst>
          </a:blip>
          <a:stretch>
            <a:fillRect/>
          </a:stretch>
        </p:blipFill>
        <p:spPr>
          <a:xfrm>
            <a:off x="234814" y="172708"/>
            <a:ext cx="2914650" cy="852748"/>
          </a:xfrm>
          <a:prstGeom prst="rect">
            <a:avLst/>
          </a:prstGeom>
        </p:spPr>
      </p:pic>
      <p:sp>
        <p:nvSpPr>
          <p:cNvPr id="7" name="Title 1"/>
          <p:cNvSpPr>
            <a:spLocks noGrp="1"/>
          </p:cNvSpPr>
          <p:nvPr>
            <p:ph type="title"/>
          </p:nvPr>
        </p:nvSpPr>
        <p:spPr>
          <a:xfrm>
            <a:off x="457200" y="274638"/>
            <a:ext cx="8229600" cy="4144962"/>
          </a:xfrm>
        </p:spPr>
        <p:txBody>
          <a:bodyPr/>
          <a:lstStyle/>
          <a:p>
            <a:pPr lvl="0">
              <a:spcBef>
                <a:spcPct val="20000"/>
              </a:spcBef>
            </a:pPr>
            <a:r>
              <a:rPr lang="en-US" sz="2400" b="1" dirty="0" smtClean="0">
                <a:solidFill>
                  <a:schemeClr val="accent3">
                    <a:lumMod val="75000"/>
                  </a:schemeClr>
                </a:solidFill>
                <a:latin typeface="Trebuchet MS" panose="020B0603020202020204" pitchFamily="34" charset="0"/>
                <a:ea typeface="+mn-ea"/>
                <a:cs typeface="+mn-cs"/>
              </a:rPr>
              <a:t>Be aware!</a:t>
            </a:r>
            <a:r>
              <a:rPr lang="en-US" sz="1600" b="1" dirty="0" smtClean="0">
                <a:solidFill>
                  <a:srgbClr val="FF0000"/>
                </a:solidFill>
                <a:latin typeface="Trebuchet MS" panose="020B0603020202020204" pitchFamily="34" charset="0"/>
                <a:ea typeface="+mn-ea"/>
                <a:cs typeface="+mn-cs"/>
              </a:rPr>
              <a:t/>
            </a:r>
            <a:br>
              <a:rPr lang="en-US" sz="1600" b="1" dirty="0" smtClean="0">
                <a:solidFill>
                  <a:srgbClr val="FF0000"/>
                </a:solidFill>
                <a:latin typeface="Trebuchet MS" panose="020B0603020202020204" pitchFamily="34" charset="0"/>
                <a:ea typeface="+mn-ea"/>
                <a:cs typeface="+mn-cs"/>
              </a:rPr>
            </a:br>
            <a:r>
              <a:rPr lang="en-US" sz="1600" b="1" dirty="0" smtClean="0">
                <a:solidFill>
                  <a:srgbClr val="FF0000"/>
                </a:solidFill>
                <a:latin typeface="Trebuchet MS" panose="020B0603020202020204" pitchFamily="34" charset="0"/>
                <a:ea typeface="+mn-ea"/>
                <a:cs typeface="+mn-cs"/>
              </a:rPr>
              <a:t/>
            </a:r>
            <a:br>
              <a:rPr lang="en-US" sz="1600" b="1" dirty="0" smtClean="0">
                <a:solidFill>
                  <a:srgbClr val="FF0000"/>
                </a:solidFill>
                <a:latin typeface="Trebuchet MS" panose="020B0603020202020204" pitchFamily="34" charset="0"/>
                <a:ea typeface="+mn-ea"/>
                <a:cs typeface="+mn-cs"/>
              </a:rPr>
            </a:br>
            <a:r>
              <a:rPr lang="en-US" sz="1600" b="1" dirty="0" smtClean="0">
                <a:solidFill>
                  <a:srgbClr val="FF0000"/>
                </a:solidFill>
                <a:latin typeface="Trebuchet MS" panose="020B0603020202020204" pitchFamily="34" charset="0"/>
                <a:ea typeface="+mn-ea"/>
                <a:cs typeface="+mn-cs"/>
              </a:rPr>
              <a:t>Non-compliance </a:t>
            </a:r>
            <a:r>
              <a:rPr lang="en-US" sz="1600" b="1" dirty="0">
                <a:solidFill>
                  <a:srgbClr val="FF0000"/>
                </a:solidFill>
                <a:latin typeface="Trebuchet MS" panose="020B0603020202020204" pitchFamily="34" charset="0"/>
                <a:ea typeface="+mn-ea"/>
                <a:cs typeface="+mn-cs"/>
              </a:rPr>
              <a:t>with the rules on branding could lead to negative effects including cancelling up to 2% of the support from the Funds to the beneficiary concerned!!! (art. 36 para.6 of EU Regulation 1059/2021)</a:t>
            </a:r>
            <a:br>
              <a:rPr lang="en-US" sz="1600" b="1" dirty="0">
                <a:solidFill>
                  <a:srgbClr val="FF0000"/>
                </a:solidFill>
                <a:latin typeface="Trebuchet MS" panose="020B0603020202020204" pitchFamily="34" charset="0"/>
                <a:ea typeface="+mn-ea"/>
                <a:cs typeface="+mn-cs"/>
              </a:rPr>
            </a:br>
            <a:endParaRPr lang="en-US" sz="1600" dirty="0">
              <a:latin typeface="Trebuchet MS" panose="020B0603020202020204" pitchFamily="34" charset="0"/>
            </a:endParaRPr>
          </a:p>
        </p:txBody>
      </p:sp>
      <p:pic>
        <p:nvPicPr>
          <p:cNvPr id="2" name="Picture 1"/>
          <p:cNvPicPr>
            <a:picLocks noChangeAspect="1"/>
          </p:cNvPicPr>
          <p:nvPr/>
        </p:nvPicPr>
        <p:blipFill>
          <a:blip r:embed="rId4"/>
          <a:stretch>
            <a:fillRect/>
          </a:stretch>
        </p:blipFill>
        <p:spPr>
          <a:xfrm>
            <a:off x="2419931" y="3276600"/>
            <a:ext cx="4206103" cy="2834951"/>
          </a:xfrm>
          <a:prstGeom prst="rect">
            <a:avLst/>
          </a:prstGeom>
        </p:spPr>
      </p:pic>
    </p:spTree>
    <p:extLst>
      <p:ext uri="{BB962C8B-B14F-4D97-AF65-F5344CB8AC3E}">
        <p14:creationId xmlns:p14="http://schemas.microsoft.com/office/powerpoint/2010/main" val="1440958165"/>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0">
          <a:blip r:embed="rId2">
            <a:lum/>
          </a:blip>
          <a:srcRect/>
          <a:stretch>
            <a:fillRect/>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025456"/>
            <a:ext cx="8001000" cy="3962400"/>
          </a:xfrm>
        </p:spPr>
        <p:txBody>
          <a:bodyPr/>
          <a:lstStyle/>
          <a:p>
            <a:pPr marL="0" indent="0">
              <a:spcBef>
                <a:spcPts val="1200"/>
              </a:spcBef>
              <a:spcAft>
                <a:spcPts val="1200"/>
              </a:spcAft>
              <a:buNone/>
            </a:pPr>
            <a:r>
              <a:rPr lang="en-US" sz="2400" b="1" dirty="0" smtClean="0">
                <a:solidFill>
                  <a:schemeClr val="accent3">
                    <a:lumMod val="75000"/>
                  </a:schemeClr>
                </a:solidFill>
                <a:latin typeface="Trebuchet MS" panose="020B0603020202020204" pitchFamily="34" charset="0"/>
              </a:rPr>
              <a:t>Reference documents for communication </a:t>
            </a:r>
            <a:endParaRPr lang="en-US" sz="2400" b="1" dirty="0">
              <a:hlinkClick r:id="rId3" tooltip="communication-starter-kit-2021-2027.docx"/>
            </a:endParaRPr>
          </a:p>
          <a:p>
            <a:pPr>
              <a:buFont typeface="Wingdings" panose="05000000000000000000" pitchFamily="2" charset="2"/>
              <a:buChar char="Ø"/>
            </a:pPr>
            <a:r>
              <a:rPr lang="en-US" sz="2000" dirty="0" smtClean="0">
                <a:solidFill>
                  <a:srgbClr val="002060"/>
                </a:solidFill>
                <a:latin typeface="Trebuchet MS" panose="020B0603020202020204" pitchFamily="34" charset="0"/>
              </a:rPr>
              <a:t>Communication Starter Kit</a:t>
            </a:r>
            <a:endParaRPr lang="en-US" sz="2000" dirty="0">
              <a:solidFill>
                <a:srgbClr val="002060"/>
              </a:solidFill>
              <a:latin typeface="Trebuchet MS" panose="020B0603020202020204" pitchFamily="34" charset="0"/>
            </a:endParaRPr>
          </a:p>
          <a:p>
            <a:pPr>
              <a:buFont typeface="Wingdings" panose="05000000000000000000" pitchFamily="2" charset="2"/>
              <a:buChar char="Ø"/>
            </a:pPr>
            <a:r>
              <a:rPr lang="en-US" sz="2000" dirty="0">
                <a:solidFill>
                  <a:srgbClr val="002060"/>
                </a:solidFill>
                <a:latin typeface="Trebuchet MS" panose="020B0603020202020204" pitchFamily="34" charset="0"/>
              </a:rPr>
              <a:t>Manual for Visual Identity of the </a:t>
            </a:r>
            <a:r>
              <a:rPr lang="en-US" sz="2000" dirty="0" err="1" smtClean="0">
                <a:solidFill>
                  <a:srgbClr val="002060"/>
                </a:solidFill>
                <a:latin typeface="Trebuchet MS" panose="020B0603020202020204" pitchFamily="34" charset="0"/>
              </a:rPr>
              <a:t>Programme</a:t>
            </a:r>
            <a:endParaRPr lang="en-US" sz="2000" dirty="0" smtClean="0">
              <a:solidFill>
                <a:srgbClr val="002060"/>
              </a:solidFill>
              <a:latin typeface="Trebuchet MS" panose="020B0603020202020204" pitchFamily="34" charset="0"/>
            </a:endParaRPr>
          </a:p>
          <a:p>
            <a:pPr>
              <a:buFont typeface="Wingdings" panose="05000000000000000000" pitchFamily="2" charset="2"/>
              <a:buChar char="Ø"/>
            </a:pPr>
            <a:endParaRPr lang="en-US" sz="2000" b="1" dirty="0" smtClean="0">
              <a:solidFill>
                <a:schemeClr val="accent3">
                  <a:lumMod val="75000"/>
                </a:schemeClr>
              </a:solidFill>
              <a:latin typeface="Trebuchet MS" panose="020B0603020202020204" pitchFamily="34" charset="0"/>
            </a:endParaRPr>
          </a:p>
          <a:p>
            <a:pPr marL="0" indent="0" algn="ctr">
              <a:buNone/>
            </a:pPr>
            <a:r>
              <a:rPr lang="en-US" sz="2000" b="1" dirty="0" smtClean="0">
                <a:solidFill>
                  <a:schemeClr val="accent3">
                    <a:lumMod val="75000"/>
                  </a:schemeClr>
                </a:solidFill>
                <a:latin typeface="Trebuchet MS" panose="020B0603020202020204" pitchFamily="34" charset="0"/>
              </a:rPr>
              <a:t>can be accessed on the </a:t>
            </a:r>
            <a:r>
              <a:rPr lang="en-US" sz="2000" b="1" dirty="0" err="1">
                <a:solidFill>
                  <a:schemeClr val="accent3">
                    <a:lumMod val="75000"/>
                  </a:schemeClr>
                </a:solidFill>
                <a:latin typeface="Trebuchet MS" panose="020B0603020202020204" pitchFamily="34" charset="0"/>
              </a:rPr>
              <a:t>P</a:t>
            </a:r>
            <a:r>
              <a:rPr lang="en-US" sz="2000" b="1" dirty="0" err="1" smtClean="0">
                <a:solidFill>
                  <a:schemeClr val="accent3">
                    <a:lumMod val="75000"/>
                  </a:schemeClr>
                </a:solidFill>
                <a:latin typeface="Trebuchet MS" panose="020B0603020202020204" pitchFamily="34" charset="0"/>
              </a:rPr>
              <a:t>rogramme</a:t>
            </a:r>
            <a:r>
              <a:rPr lang="en-US" sz="2000" b="1" dirty="0" smtClean="0">
                <a:solidFill>
                  <a:schemeClr val="accent3">
                    <a:lumMod val="75000"/>
                  </a:schemeClr>
                </a:solidFill>
                <a:latin typeface="Trebuchet MS" panose="020B0603020202020204" pitchFamily="34" charset="0"/>
              </a:rPr>
              <a:t> website here:</a:t>
            </a:r>
          </a:p>
          <a:p>
            <a:pPr marL="0" indent="0" algn="ctr">
              <a:spcBef>
                <a:spcPts val="600"/>
              </a:spcBef>
              <a:spcAft>
                <a:spcPts val="600"/>
              </a:spcAft>
              <a:buNone/>
            </a:pPr>
            <a:r>
              <a:rPr lang="en-US" sz="2000" dirty="0" smtClean="0">
                <a:solidFill>
                  <a:schemeClr val="accent1">
                    <a:lumMod val="50000"/>
                  </a:schemeClr>
                </a:solidFill>
                <a:latin typeface="Trebuchet MS" panose="020B0603020202020204" pitchFamily="34" charset="0"/>
                <a:hlinkClick r:id="rId4"/>
              </a:rPr>
              <a:t>https</a:t>
            </a:r>
            <a:r>
              <a:rPr lang="en-US" sz="2000" dirty="0">
                <a:solidFill>
                  <a:schemeClr val="accent1">
                    <a:lumMod val="50000"/>
                  </a:schemeClr>
                </a:solidFill>
                <a:latin typeface="Trebuchet MS" panose="020B0603020202020204" pitchFamily="34" charset="0"/>
                <a:hlinkClick r:id="rId4"/>
              </a:rPr>
              <a:t>://interregviarobg.eu/en/calls-for-proposals</a:t>
            </a:r>
            <a:endParaRPr lang="en-US" sz="2000" dirty="0" smtClean="0">
              <a:solidFill>
                <a:schemeClr val="accent1">
                  <a:lumMod val="50000"/>
                </a:schemeClr>
              </a:solidFill>
              <a:latin typeface="Trebuchet MS" panose="020B0603020202020204" pitchFamily="34" charset="0"/>
              <a:hlinkClick r:id="rId4"/>
            </a:endParaRPr>
          </a:p>
          <a:p>
            <a:pPr algn="just">
              <a:spcBef>
                <a:spcPts val="1200"/>
              </a:spcBef>
              <a:spcAft>
                <a:spcPts val="1200"/>
              </a:spcAft>
              <a:buFont typeface="Arial" panose="020B0604020202020204" pitchFamily="34" charset="0"/>
              <a:buChar char="•"/>
            </a:pPr>
            <a:endParaRPr lang="en-US" sz="2000" dirty="0">
              <a:solidFill>
                <a:schemeClr val="accent1">
                  <a:lumMod val="50000"/>
                </a:schemeClr>
              </a:solidFill>
              <a:latin typeface="Trebuchet MS" panose="020B0603020202020204" pitchFamily="34" charset="0"/>
            </a:endParaRPr>
          </a:p>
          <a:p>
            <a:pPr marL="0" lvl="0" indent="0" algn="just">
              <a:buNone/>
            </a:pPr>
            <a:endParaRPr lang="en-US" sz="1600" b="1" dirty="0" smtClean="0">
              <a:solidFill>
                <a:srgbClr val="FF0000"/>
              </a:solidFill>
              <a:latin typeface="Trebuchet MS" panose="020B0603020202020204" pitchFamily="34" charset="0"/>
            </a:endParaRPr>
          </a:p>
          <a:p>
            <a:pPr marL="0" lvl="0" indent="0" algn="just">
              <a:buNone/>
            </a:pPr>
            <a:endParaRPr lang="en-US" sz="1600" b="1" dirty="0">
              <a:solidFill>
                <a:srgbClr val="FF0000"/>
              </a:solidFill>
              <a:latin typeface="Trebuchet MS" panose="020B0603020202020204" pitchFamily="34" charset="0"/>
            </a:endParaRPr>
          </a:p>
          <a:p>
            <a:pPr marL="0" lvl="0" indent="0" algn="just">
              <a:buNone/>
            </a:pPr>
            <a:endParaRPr lang="en-US" sz="1600" b="1" dirty="0" smtClean="0">
              <a:solidFill>
                <a:srgbClr val="FF0000"/>
              </a:solidFill>
              <a:latin typeface="Trebuchet MS" panose="020B0603020202020204" pitchFamily="34" charset="0"/>
            </a:endParaRPr>
          </a:p>
          <a:p>
            <a:pPr marL="0" lvl="0" indent="0" algn="just">
              <a:buNone/>
            </a:pPr>
            <a:endParaRPr lang="en-US" sz="1600" b="1" dirty="0">
              <a:solidFill>
                <a:srgbClr val="FF0000"/>
              </a:solidFill>
              <a:latin typeface="Trebuchet MS" panose="020B0603020202020204" pitchFamily="34" charset="0"/>
            </a:endParaRPr>
          </a:p>
          <a:p>
            <a:pPr marL="0" lvl="0" indent="0" algn="just">
              <a:buNone/>
            </a:pPr>
            <a:endParaRPr lang="en-US" sz="1600" b="1" dirty="0" smtClean="0">
              <a:solidFill>
                <a:srgbClr val="FF0000"/>
              </a:solidFill>
              <a:latin typeface="Trebuchet MS" panose="020B0603020202020204" pitchFamily="34" charset="0"/>
            </a:endParaRPr>
          </a:p>
          <a:p>
            <a:pPr marL="0" indent="0" algn="just">
              <a:spcBef>
                <a:spcPts val="1200"/>
              </a:spcBef>
              <a:spcAft>
                <a:spcPts val="1200"/>
              </a:spcAft>
              <a:buNone/>
            </a:pPr>
            <a:endParaRPr lang="en-US" sz="2400" dirty="0" smtClean="0">
              <a:solidFill>
                <a:schemeClr val="accent1">
                  <a:lumMod val="50000"/>
                </a:schemeClr>
              </a:solidFill>
              <a:latin typeface="Trebuchet MS" panose="020B0603020202020204" pitchFamily="34" charset="0"/>
            </a:endParaRPr>
          </a:p>
          <a:p>
            <a:pPr algn="just">
              <a:spcBef>
                <a:spcPts val="1200"/>
              </a:spcBef>
              <a:spcAft>
                <a:spcPts val="1200"/>
              </a:spcAft>
              <a:buFont typeface="Arial" panose="020B0604020202020204" pitchFamily="34" charset="0"/>
              <a:buChar char="•"/>
            </a:pPr>
            <a:endParaRPr lang="en-US" sz="2400" dirty="0" smtClean="0">
              <a:solidFill>
                <a:schemeClr val="accent1">
                  <a:lumMod val="50000"/>
                </a:schemeClr>
              </a:solidFill>
              <a:latin typeface="Trebuchet MS" panose="020B0603020202020204" pitchFamily="34" charset="0"/>
            </a:endParaRPr>
          </a:p>
          <a:p>
            <a:pPr marL="0" indent="0" algn="just">
              <a:spcBef>
                <a:spcPts val="1200"/>
              </a:spcBef>
              <a:spcAft>
                <a:spcPts val="1200"/>
              </a:spcAft>
              <a:buNone/>
            </a:pPr>
            <a:endParaRPr lang="en-US" sz="2400" dirty="0" smtClean="0">
              <a:solidFill>
                <a:schemeClr val="accent1">
                  <a:lumMod val="50000"/>
                </a:schemeClr>
              </a:solidFill>
              <a:latin typeface="Trebuchet MS" panose="020B0603020202020204" pitchFamily="34" charset="0"/>
            </a:endParaRPr>
          </a:p>
          <a:p>
            <a:pPr marL="0" indent="0" algn="just">
              <a:spcBef>
                <a:spcPts val="1200"/>
              </a:spcBef>
              <a:spcAft>
                <a:spcPts val="1200"/>
              </a:spcAft>
              <a:buNone/>
            </a:pPr>
            <a:endParaRPr lang="en-US" sz="1400" dirty="0" smtClean="0">
              <a:solidFill>
                <a:schemeClr val="accent1">
                  <a:lumMod val="50000"/>
                </a:schemeClr>
              </a:solidFill>
              <a:latin typeface="Trebuchet MS" panose="020B0603020202020204" pitchFamily="34" charset="0"/>
            </a:endParaRPr>
          </a:p>
          <a:p>
            <a:pPr marL="0" indent="0" algn="just">
              <a:spcBef>
                <a:spcPts val="600"/>
              </a:spcBef>
              <a:spcAft>
                <a:spcPts val="600"/>
              </a:spcAft>
              <a:buNone/>
            </a:pPr>
            <a:endParaRPr lang="en-US" sz="1400" dirty="0">
              <a:solidFill>
                <a:schemeClr val="accent1">
                  <a:lumMod val="50000"/>
                </a:schemeClr>
              </a:solidFill>
              <a:latin typeface="Trebuchet MS" panose="020B0603020202020204" pitchFamily="34" charset="0"/>
            </a:endParaRPr>
          </a:p>
          <a:p>
            <a:pPr marL="0" indent="0" algn="just">
              <a:spcBef>
                <a:spcPts val="600"/>
              </a:spcBef>
              <a:spcAft>
                <a:spcPts val="600"/>
              </a:spcAft>
              <a:buNone/>
            </a:pPr>
            <a:endParaRPr lang="en-US" sz="1400" dirty="0" smtClean="0">
              <a:solidFill>
                <a:schemeClr val="accent1">
                  <a:lumMod val="50000"/>
                </a:schemeClr>
              </a:solidFill>
              <a:latin typeface="Trebuchet MS" panose="020B0603020202020204" pitchFamily="34" charset="0"/>
            </a:endParaRPr>
          </a:p>
          <a:p>
            <a:pPr marL="0" indent="0" algn="just">
              <a:spcBef>
                <a:spcPts val="600"/>
              </a:spcBef>
              <a:spcAft>
                <a:spcPts val="600"/>
              </a:spcAft>
              <a:buNone/>
            </a:pPr>
            <a:endParaRPr lang="en-US" sz="1400" dirty="0" smtClean="0">
              <a:solidFill>
                <a:schemeClr val="accent1">
                  <a:lumMod val="50000"/>
                </a:schemeClr>
              </a:solidFill>
              <a:latin typeface="Trebuchet MS" panose="020B0603020202020204" pitchFamily="34" charset="0"/>
            </a:endParaRPr>
          </a:p>
          <a:p>
            <a:pPr marL="0" indent="0" algn="just">
              <a:spcBef>
                <a:spcPts val="600"/>
              </a:spcBef>
              <a:spcAft>
                <a:spcPts val="600"/>
              </a:spcAft>
              <a:buNone/>
            </a:pPr>
            <a:endParaRPr lang="en-US" sz="1400" dirty="0">
              <a:solidFill>
                <a:schemeClr val="accent1">
                  <a:lumMod val="50000"/>
                </a:schemeClr>
              </a:solidFill>
              <a:latin typeface="Trebuchet MS" panose="020B0603020202020204" pitchFamily="34" charset="0"/>
            </a:endParaRPr>
          </a:p>
          <a:p>
            <a:pPr marL="0" indent="0" algn="just">
              <a:spcBef>
                <a:spcPts val="600"/>
              </a:spcBef>
              <a:spcAft>
                <a:spcPts val="600"/>
              </a:spcAft>
              <a:buNone/>
            </a:pPr>
            <a:endParaRPr lang="en-US" sz="1400" dirty="0" smtClean="0">
              <a:solidFill>
                <a:schemeClr val="accent1">
                  <a:lumMod val="50000"/>
                </a:schemeClr>
              </a:solidFill>
              <a:latin typeface="Trebuchet MS" panose="020B0603020202020204" pitchFamily="34" charset="0"/>
            </a:endParaRPr>
          </a:p>
          <a:p>
            <a:pPr algn="just">
              <a:spcBef>
                <a:spcPts val="600"/>
              </a:spcBef>
              <a:spcAft>
                <a:spcPts val="600"/>
              </a:spcAft>
              <a:buFont typeface="Arial" panose="020B0604020202020204" pitchFamily="34" charset="0"/>
              <a:buChar char="•"/>
            </a:pPr>
            <a:endParaRPr lang="en-US" sz="1400" dirty="0" smtClean="0">
              <a:solidFill>
                <a:schemeClr val="accent1">
                  <a:lumMod val="50000"/>
                </a:schemeClr>
              </a:solidFill>
              <a:latin typeface="Trebuchet MS" panose="020B0603020202020204" pitchFamily="34" charset="0"/>
            </a:endParaRPr>
          </a:p>
        </p:txBody>
      </p:sp>
      <p:pic>
        <p:nvPicPr>
          <p:cNvPr id="6" name="image1.jpeg"/>
          <p:cNvPicPr/>
          <p:nvPr/>
        </p:nvPicPr>
        <p:blipFill>
          <a:blip r:embed="rId5" cstate="print">
            <a:extLst>
              <a:ext uri="{28A0092B-C50C-407E-A947-70E740481C1C}">
                <a14:useLocalDpi xmlns:a14="http://schemas.microsoft.com/office/drawing/2010/main" val="0"/>
              </a:ext>
            </a:extLst>
          </a:blip>
          <a:stretch>
            <a:fillRect/>
          </a:stretch>
        </p:blipFill>
        <p:spPr>
          <a:xfrm>
            <a:off x="234814" y="172708"/>
            <a:ext cx="2914650" cy="852748"/>
          </a:xfrm>
          <a:prstGeom prst="rect">
            <a:avLst/>
          </a:prstGeom>
        </p:spPr>
      </p:pic>
      <p:pic>
        <p:nvPicPr>
          <p:cNvPr id="4" name="Picture 3"/>
          <p:cNvPicPr>
            <a:picLocks noChangeAspect="1"/>
          </p:cNvPicPr>
          <p:nvPr/>
        </p:nvPicPr>
        <p:blipFill>
          <a:blip r:embed="rId6"/>
          <a:stretch>
            <a:fillRect/>
          </a:stretch>
        </p:blipFill>
        <p:spPr>
          <a:xfrm>
            <a:off x="2286000" y="3733800"/>
            <a:ext cx="3571123" cy="1869468"/>
          </a:xfrm>
          <a:prstGeom prst="rect">
            <a:avLst/>
          </a:prstGeom>
        </p:spPr>
      </p:pic>
    </p:spTree>
    <p:extLst>
      <p:ext uri="{BB962C8B-B14F-4D97-AF65-F5344CB8AC3E}">
        <p14:creationId xmlns:p14="http://schemas.microsoft.com/office/powerpoint/2010/main" val="134235164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0">
          <a:blip r:embed="rId2">
            <a:lum/>
          </a:blip>
          <a:srcRect/>
          <a:stretch>
            <a:fillRect/>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013618"/>
            <a:ext cx="8153400" cy="5234781"/>
          </a:xfrm>
        </p:spPr>
        <p:txBody>
          <a:bodyPr/>
          <a:lstStyle/>
          <a:p>
            <a:pPr marL="0" indent="0" algn="ctr">
              <a:spcBef>
                <a:spcPts val="1200"/>
              </a:spcBef>
              <a:spcAft>
                <a:spcPts val="1200"/>
              </a:spcAft>
              <a:buNone/>
            </a:pPr>
            <a:r>
              <a:rPr lang="ro-RO" sz="2400" b="1" dirty="0" smtClean="0">
                <a:solidFill>
                  <a:schemeClr val="accent3">
                    <a:lumMod val="75000"/>
                  </a:schemeClr>
                </a:solidFill>
                <a:latin typeface="Trebuchet MS" panose="020B0603020202020204" pitchFamily="34" charset="0"/>
              </a:rPr>
              <a:t>General </a:t>
            </a:r>
            <a:r>
              <a:rPr lang="en-US" sz="2400" b="1" dirty="0" smtClean="0">
                <a:solidFill>
                  <a:schemeClr val="accent3">
                    <a:lumMod val="75000"/>
                  </a:schemeClr>
                </a:solidFill>
                <a:latin typeface="Trebuchet MS" panose="020B0603020202020204" pitchFamily="34" charset="0"/>
              </a:rPr>
              <a:t>aspects</a:t>
            </a:r>
            <a:r>
              <a:rPr lang="ro-RO" sz="2400" b="1" dirty="0" smtClean="0">
                <a:solidFill>
                  <a:schemeClr val="accent3">
                    <a:lumMod val="75000"/>
                  </a:schemeClr>
                </a:solidFill>
                <a:latin typeface="Trebuchet MS" panose="020B0603020202020204" pitchFamily="34" charset="0"/>
              </a:rPr>
              <a:t> </a:t>
            </a:r>
            <a:endParaRPr lang="ro-RO" sz="1800" b="1" dirty="0">
              <a:solidFill>
                <a:srgbClr val="1F4E79"/>
              </a:solidFill>
              <a:latin typeface="Trebuchet MS" panose="020B0603020202020204" pitchFamily="34" charset="0"/>
              <a:ea typeface="Calibri" panose="020F0502020204030204" pitchFamily="34" charset="0"/>
              <a:cs typeface="Trebuchet MS" panose="020B0603020202020204" pitchFamily="34" charset="0"/>
            </a:endParaRPr>
          </a:p>
          <a:p>
            <a:pPr marL="0" indent="0">
              <a:buNone/>
            </a:pPr>
            <a:endParaRPr lang="en-US" sz="1800" b="1" dirty="0">
              <a:solidFill>
                <a:srgbClr val="1F4E79"/>
              </a:solidFill>
              <a:latin typeface="Trebuchet MS" panose="020B0603020202020204" pitchFamily="34" charset="0"/>
              <a:ea typeface="Calibri" panose="020F0502020204030204" pitchFamily="34" charset="0"/>
              <a:cs typeface="Trebuchet MS" panose="020B0603020202020204" pitchFamily="34" charset="0"/>
            </a:endParaRPr>
          </a:p>
          <a:p>
            <a:pPr algn="just"/>
            <a:r>
              <a:rPr lang="en-US" sz="1600" dirty="0">
                <a:solidFill>
                  <a:schemeClr val="tx2"/>
                </a:solidFill>
                <a:latin typeface="Trebuchet MS" panose="020B0603020202020204" pitchFamily="34" charset="0"/>
              </a:rPr>
              <a:t>Co-funded projects have to acknowledge and promote the </a:t>
            </a:r>
            <a:r>
              <a:rPr lang="en-US" sz="1600" b="1" dirty="0">
                <a:solidFill>
                  <a:schemeClr val="tx2"/>
                </a:solidFill>
                <a:latin typeface="Trebuchet MS" panose="020B0603020202020204" pitchFamily="34" charset="0"/>
              </a:rPr>
              <a:t>ERDF support </a:t>
            </a:r>
            <a:r>
              <a:rPr lang="en-US" sz="1600" dirty="0">
                <a:solidFill>
                  <a:schemeClr val="tx2"/>
                </a:solidFill>
                <a:latin typeface="Trebuchet MS" panose="020B0603020202020204" pitchFamily="34" charset="0"/>
              </a:rPr>
              <a:t>received in all their activities. The overall context of the projects of strategic importance in the cohesion policy regulatory framework is related to </a:t>
            </a:r>
            <a:r>
              <a:rPr lang="en-US" sz="1600" b="1" dirty="0">
                <a:solidFill>
                  <a:schemeClr val="tx2"/>
                </a:solidFill>
                <a:latin typeface="Trebuchet MS" panose="020B0603020202020204" pitchFamily="34" charset="0"/>
              </a:rPr>
              <a:t>visibility</a:t>
            </a:r>
            <a:r>
              <a:rPr lang="en-US" sz="1600" dirty="0">
                <a:solidFill>
                  <a:schemeClr val="tx2"/>
                </a:solidFill>
                <a:latin typeface="Trebuchet MS" panose="020B0603020202020204" pitchFamily="34" charset="0"/>
              </a:rPr>
              <a:t> and </a:t>
            </a:r>
            <a:r>
              <a:rPr lang="en-US" sz="1600" b="1" dirty="0">
                <a:solidFill>
                  <a:schemeClr val="tx2"/>
                </a:solidFill>
                <a:latin typeface="Trebuchet MS" panose="020B0603020202020204" pitchFamily="34" charset="0"/>
              </a:rPr>
              <a:t>communication.</a:t>
            </a:r>
          </a:p>
          <a:p>
            <a:pPr algn="just"/>
            <a:r>
              <a:rPr lang="en-US" sz="1600" dirty="0">
                <a:solidFill>
                  <a:schemeClr val="tx2"/>
                </a:solidFill>
                <a:latin typeface="Trebuchet MS" panose="020B0603020202020204" pitchFamily="34" charset="0"/>
              </a:rPr>
              <a:t>The communication activities are an essential part of this type of projects. Therefore, each project is required to set out the </a:t>
            </a:r>
            <a:r>
              <a:rPr lang="en-US" sz="1600" b="1" dirty="0">
                <a:solidFill>
                  <a:schemeClr val="tx2"/>
                </a:solidFill>
                <a:latin typeface="Trebuchet MS" panose="020B0603020202020204" pitchFamily="34" charset="0"/>
              </a:rPr>
              <a:t>envisaged approach </a:t>
            </a:r>
            <a:r>
              <a:rPr lang="en-US" sz="1600" dirty="0">
                <a:solidFill>
                  <a:schemeClr val="tx2"/>
                </a:solidFill>
                <a:latin typeface="Trebuchet MS" panose="020B0603020202020204" pitchFamily="34" charset="0"/>
              </a:rPr>
              <a:t>to communication and visibility.</a:t>
            </a:r>
          </a:p>
          <a:p>
            <a:pPr marL="0" indent="0">
              <a:buNone/>
            </a:pPr>
            <a:endParaRPr lang="en-US" sz="1800" b="1" dirty="0" smtClean="0">
              <a:solidFill>
                <a:srgbClr val="1F4E79"/>
              </a:solidFill>
              <a:latin typeface="Trebuchet MS" panose="020B0603020202020204" pitchFamily="34" charset="0"/>
              <a:ea typeface="Calibri" panose="020F0502020204030204" pitchFamily="34" charset="0"/>
              <a:cs typeface="Trebuchet MS" panose="020B0603020202020204" pitchFamily="34" charset="0"/>
            </a:endParaRPr>
          </a:p>
          <a:p>
            <a:pPr marL="0" indent="0">
              <a:buNone/>
            </a:pPr>
            <a:endParaRPr lang="en-US" sz="1800" b="1" dirty="0">
              <a:solidFill>
                <a:srgbClr val="1F4E79"/>
              </a:solidFill>
              <a:latin typeface="Trebuchet MS" panose="020B0603020202020204" pitchFamily="34" charset="0"/>
              <a:ea typeface="Calibri" panose="020F0502020204030204" pitchFamily="34" charset="0"/>
              <a:cs typeface="Trebuchet MS" panose="020B0603020202020204" pitchFamily="34" charset="0"/>
            </a:endParaRPr>
          </a:p>
          <a:p>
            <a:pPr marL="0" indent="0">
              <a:buNone/>
            </a:pPr>
            <a:endParaRPr lang="en-US" sz="2000" dirty="0" smtClean="0">
              <a:solidFill>
                <a:schemeClr val="accent1">
                  <a:lumMod val="50000"/>
                </a:schemeClr>
              </a:solidFill>
              <a:latin typeface="Trebuchet MS" panose="020B0603020202020204" pitchFamily="34" charset="0"/>
            </a:endParaRPr>
          </a:p>
          <a:p>
            <a:pPr marL="0" indent="0" algn="ctr">
              <a:buNone/>
            </a:pPr>
            <a:endParaRPr lang="en-US" sz="1800" dirty="0" smtClean="0">
              <a:solidFill>
                <a:srgbClr val="1F4E79"/>
              </a:solidFill>
              <a:latin typeface="Trebuchet MS" panose="020B0603020202020204" pitchFamily="34" charset="0"/>
              <a:ea typeface="Calibri" panose="020F0502020204030204" pitchFamily="34" charset="0"/>
              <a:cs typeface="Trebuchet MS" panose="020B0603020202020204" pitchFamily="34" charset="0"/>
            </a:endParaRPr>
          </a:p>
          <a:p>
            <a:pPr marL="0" indent="0">
              <a:buNone/>
            </a:pPr>
            <a:endParaRPr lang="en-US" sz="2000" dirty="0" smtClean="0">
              <a:solidFill>
                <a:schemeClr val="accent1">
                  <a:lumMod val="50000"/>
                </a:schemeClr>
              </a:solidFill>
              <a:latin typeface="Trebuchet MS" panose="020B0603020202020204" pitchFamily="34" charset="0"/>
            </a:endParaRPr>
          </a:p>
          <a:p>
            <a:pPr marL="0" indent="0" algn="just">
              <a:buNone/>
            </a:pPr>
            <a:endParaRPr lang="en-US" sz="2000" dirty="0" smtClean="0">
              <a:solidFill>
                <a:schemeClr val="accent1">
                  <a:lumMod val="50000"/>
                </a:schemeClr>
              </a:solidFill>
              <a:latin typeface="Trebuchet MS" panose="020B0603020202020204" pitchFamily="34" charset="0"/>
            </a:endParaRPr>
          </a:p>
          <a:p>
            <a:pPr marL="0" indent="0">
              <a:buNone/>
            </a:pPr>
            <a:endParaRPr lang="en-US" sz="2000" dirty="0" smtClean="0">
              <a:solidFill>
                <a:schemeClr val="accent1">
                  <a:lumMod val="50000"/>
                </a:schemeClr>
              </a:solidFill>
              <a:latin typeface="Trebuchet MS" panose="020B0603020202020204" pitchFamily="34" charset="0"/>
            </a:endParaRPr>
          </a:p>
        </p:txBody>
      </p:sp>
      <p:pic>
        <p:nvPicPr>
          <p:cNvPr id="6" name="image1.jpeg"/>
          <p:cNvPicPr/>
          <p:nvPr/>
        </p:nvPicPr>
        <p:blipFill>
          <a:blip r:embed="rId3" cstate="print">
            <a:extLst>
              <a:ext uri="{28A0092B-C50C-407E-A947-70E740481C1C}">
                <a14:useLocalDpi xmlns:a14="http://schemas.microsoft.com/office/drawing/2010/main" val="0"/>
              </a:ext>
            </a:extLst>
          </a:blip>
          <a:stretch>
            <a:fillRect/>
          </a:stretch>
        </p:blipFill>
        <p:spPr>
          <a:xfrm>
            <a:off x="234814" y="172708"/>
            <a:ext cx="2914650" cy="852748"/>
          </a:xfrm>
          <a:prstGeom prst="rect">
            <a:avLst/>
          </a:prstGeom>
        </p:spPr>
      </p:pic>
      <p:pic>
        <p:nvPicPr>
          <p:cNvPr id="2" name="Picture 1"/>
          <p:cNvPicPr>
            <a:picLocks noChangeAspect="1"/>
          </p:cNvPicPr>
          <p:nvPr/>
        </p:nvPicPr>
        <p:blipFill>
          <a:blip r:embed="rId4"/>
          <a:stretch>
            <a:fillRect/>
          </a:stretch>
        </p:blipFill>
        <p:spPr>
          <a:xfrm>
            <a:off x="2819400" y="3856183"/>
            <a:ext cx="3962399" cy="3001817"/>
          </a:xfrm>
          <a:prstGeom prst="rect">
            <a:avLst/>
          </a:prstGeom>
        </p:spPr>
      </p:pic>
    </p:spTree>
    <p:extLst>
      <p:ext uri="{BB962C8B-B14F-4D97-AF65-F5344CB8AC3E}">
        <p14:creationId xmlns:p14="http://schemas.microsoft.com/office/powerpoint/2010/main" val="294861733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0">
          <a:blip r:embed="rId2">
            <a:lum/>
          </a:blip>
          <a:srcRect/>
          <a:stretch>
            <a:fillRect/>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143000"/>
            <a:ext cx="8077200" cy="4678363"/>
          </a:xfrm>
        </p:spPr>
        <p:txBody>
          <a:bodyPr/>
          <a:lstStyle/>
          <a:p>
            <a:pPr marL="0" indent="0">
              <a:spcBef>
                <a:spcPts val="1200"/>
              </a:spcBef>
              <a:spcAft>
                <a:spcPts val="1200"/>
              </a:spcAft>
              <a:buNone/>
            </a:pPr>
            <a:r>
              <a:rPr lang="en-US" sz="2400" b="1" dirty="0" smtClean="0">
                <a:solidFill>
                  <a:schemeClr val="accent3">
                    <a:lumMod val="75000"/>
                  </a:schemeClr>
                </a:solidFill>
              </a:rPr>
              <a:t>General aspects </a:t>
            </a:r>
          </a:p>
          <a:p>
            <a:pPr>
              <a:spcBef>
                <a:spcPts val="1200"/>
              </a:spcBef>
              <a:spcAft>
                <a:spcPts val="1200"/>
              </a:spcAft>
              <a:buFontTx/>
              <a:buChar char="-"/>
            </a:pPr>
            <a:r>
              <a:rPr lang="en-US" sz="1800" b="1" dirty="0" smtClean="0">
                <a:solidFill>
                  <a:schemeClr val="accent1">
                    <a:lumMod val="50000"/>
                  </a:schemeClr>
                </a:solidFill>
                <a:latin typeface="Trebuchet MS" panose="020B0603020202020204" pitchFamily="34" charset="0"/>
              </a:rPr>
              <a:t>Set a clear objective for each working package</a:t>
            </a:r>
          </a:p>
          <a:p>
            <a:pPr>
              <a:spcBef>
                <a:spcPts val="1200"/>
              </a:spcBef>
              <a:spcAft>
                <a:spcPts val="1200"/>
              </a:spcAft>
              <a:buFontTx/>
              <a:buChar char="-"/>
            </a:pPr>
            <a:r>
              <a:rPr lang="en-US" sz="1800" b="1" dirty="0" smtClean="0">
                <a:solidFill>
                  <a:schemeClr val="accent1">
                    <a:lumMod val="50000"/>
                  </a:schemeClr>
                </a:solidFill>
                <a:latin typeface="Trebuchet MS" panose="020B0603020202020204" pitchFamily="34" charset="0"/>
              </a:rPr>
              <a:t>Set the target audience</a:t>
            </a:r>
            <a:endParaRPr lang="ro-RO" sz="1800" b="1" dirty="0" smtClean="0">
              <a:solidFill>
                <a:schemeClr val="accent1">
                  <a:lumMod val="50000"/>
                </a:schemeClr>
              </a:solidFill>
              <a:latin typeface="Trebuchet MS" panose="020B0603020202020204" pitchFamily="34" charset="0"/>
            </a:endParaRPr>
          </a:p>
          <a:p>
            <a:pPr marL="0" indent="0">
              <a:spcBef>
                <a:spcPts val="1200"/>
              </a:spcBef>
              <a:spcAft>
                <a:spcPts val="1200"/>
              </a:spcAft>
              <a:buNone/>
            </a:pPr>
            <a:r>
              <a:rPr lang="en-US" sz="2400" b="1" dirty="0" smtClean="0">
                <a:solidFill>
                  <a:schemeClr val="accent3">
                    <a:lumMod val="75000"/>
                  </a:schemeClr>
                </a:solidFill>
              </a:rPr>
              <a:t>  </a:t>
            </a:r>
          </a:p>
          <a:p>
            <a:pPr marL="0" indent="0" algn="ctr">
              <a:spcBef>
                <a:spcPts val="1200"/>
              </a:spcBef>
              <a:spcAft>
                <a:spcPts val="1200"/>
              </a:spcAft>
              <a:buNone/>
            </a:pPr>
            <a:endParaRPr lang="en-US" sz="2400" dirty="0" smtClean="0">
              <a:solidFill>
                <a:schemeClr val="accent3">
                  <a:lumMod val="75000"/>
                </a:schemeClr>
              </a:solidFill>
              <a:latin typeface="Trebuchet MS" panose="020B0603020202020204" pitchFamily="34" charset="0"/>
            </a:endParaRPr>
          </a:p>
          <a:p>
            <a:pPr marL="0" indent="0">
              <a:buNone/>
            </a:pPr>
            <a:endParaRPr lang="en-US" sz="2400" dirty="0" smtClean="0">
              <a:solidFill>
                <a:schemeClr val="accent1">
                  <a:lumMod val="50000"/>
                </a:schemeClr>
              </a:solidFill>
              <a:latin typeface="Trebuchet MS" panose="020B0603020202020204" pitchFamily="34" charset="0"/>
            </a:endParaRPr>
          </a:p>
        </p:txBody>
      </p:sp>
      <p:pic>
        <p:nvPicPr>
          <p:cNvPr id="6" name="image1.jpeg"/>
          <p:cNvPicPr/>
          <p:nvPr/>
        </p:nvPicPr>
        <p:blipFill>
          <a:blip r:embed="rId3" cstate="print">
            <a:extLst>
              <a:ext uri="{28A0092B-C50C-407E-A947-70E740481C1C}">
                <a14:useLocalDpi xmlns:a14="http://schemas.microsoft.com/office/drawing/2010/main" val="0"/>
              </a:ext>
            </a:extLst>
          </a:blip>
          <a:stretch>
            <a:fillRect/>
          </a:stretch>
        </p:blipFill>
        <p:spPr>
          <a:xfrm>
            <a:off x="234814" y="172708"/>
            <a:ext cx="2914650" cy="852748"/>
          </a:xfrm>
          <a:prstGeom prst="rect">
            <a:avLst/>
          </a:prstGeom>
        </p:spPr>
      </p:pic>
      <p:pic>
        <p:nvPicPr>
          <p:cNvPr id="2" name="Picture 1"/>
          <p:cNvPicPr>
            <a:picLocks noChangeAspect="1"/>
          </p:cNvPicPr>
          <p:nvPr/>
        </p:nvPicPr>
        <p:blipFill rotWithShape="1">
          <a:blip r:embed="rId4"/>
          <a:srcRect l="868" t="-6564" r="39093" b="6564"/>
          <a:stretch/>
        </p:blipFill>
        <p:spPr>
          <a:xfrm>
            <a:off x="3962400" y="2209800"/>
            <a:ext cx="4391944" cy="4114800"/>
          </a:xfrm>
          <a:prstGeom prst="rect">
            <a:avLst/>
          </a:prstGeom>
        </p:spPr>
      </p:pic>
    </p:spTree>
    <p:extLst>
      <p:ext uri="{BB962C8B-B14F-4D97-AF65-F5344CB8AC3E}">
        <p14:creationId xmlns:p14="http://schemas.microsoft.com/office/powerpoint/2010/main" val="320046970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0">
          <a:blip r:embed="rId2">
            <a:lum/>
          </a:blip>
          <a:srcRect/>
          <a:stretch>
            <a:fillRect/>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53550" y="1143000"/>
            <a:ext cx="2355986" cy="4678363"/>
          </a:xfrm>
        </p:spPr>
        <p:txBody>
          <a:bodyPr/>
          <a:lstStyle/>
          <a:p>
            <a:pPr marL="0" indent="0">
              <a:spcBef>
                <a:spcPts val="1200"/>
              </a:spcBef>
              <a:spcAft>
                <a:spcPts val="1200"/>
              </a:spcAft>
              <a:buNone/>
            </a:pPr>
            <a:r>
              <a:rPr lang="en-US" sz="2400" b="1" dirty="0" smtClean="0">
                <a:solidFill>
                  <a:schemeClr val="accent3">
                    <a:lumMod val="75000"/>
                  </a:schemeClr>
                </a:solidFill>
              </a:rPr>
              <a:t>General aspects </a:t>
            </a:r>
          </a:p>
          <a:p>
            <a:pPr>
              <a:spcBef>
                <a:spcPts val="1200"/>
              </a:spcBef>
              <a:spcAft>
                <a:spcPts val="1200"/>
              </a:spcAft>
              <a:buFontTx/>
              <a:buChar char="-"/>
            </a:pPr>
            <a:r>
              <a:rPr lang="ro-RO" sz="1800" b="1" dirty="0" err="1" smtClean="0">
                <a:solidFill>
                  <a:schemeClr val="accent1">
                    <a:lumMod val="50000"/>
                  </a:schemeClr>
                </a:solidFill>
                <a:latin typeface="Trebuchet MS" panose="020B0603020202020204" pitchFamily="34" charset="0"/>
              </a:rPr>
              <a:t>Section</a:t>
            </a:r>
            <a:r>
              <a:rPr lang="ro-RO" sz="1800" b="1" dirty="0" smtClean="0">
                <a:solidFill>
                  <a:schemeClr val="accent1">
                    <a:lumMod val="50000"/>
                  </a:schemeClr>
                </a:solidFill>
                <a:latin typeface="Trebuchet MS" panose="020B0603020202020204" pitchFamily="34" charset="0"/>
              </a:rPr>
              <a:t> 7.3</a:t>
            </a:r>
          </a:p>
          <a:p>
            <a:pPr>
              <a:spcBef>
                <a:spcPts val="1200"/>
              </a:spcBef>
              <a:spcAft>
                <a:spcPts val="1200"/>
              </a:spcAft>
              <a:buFontTx/>
              <a:buChar char="-"/>
            </a:pPr>
            <a:r>
              <a:rPr lang="ro-RO" sz="1800" b="1" dirty="0" smtClean="0">
                <a:solidFill>
                  <a:schemeClr val="accent1">
                    <a:lumMod val="50000"/>
                  </a:schemeClr>
                </a:solidFill>
                <a:latin typeface="Trebuchet MS" panose="020B0603020202020204" pitchFamily="34" charset="0"/>
              </a:rPr>
              <a:t>General </a:t>
            </a:r>
            <a:r>
              <a:rPr lang="ro-RO" sz="1800" b="1" dirty="0" err="1" smtClean="0">
                <a:solidFill>
                  <a:schemeClr val="accent1">
                    <a:lumMod val="50000"/>
                  </a:schemeClr>
                </a:solidFill>
                <a:latin typeface="Trebuchet MS" panose="020B0603020202020204" pitchFamily="34" charset="0"/>
              </a:rPr>
              <a:t>info</a:t>
            </a:r>
            <a:r>
              <a:rPr lang="ro-RO" sz="1800" b="1" dirty="0" smtClean="0">
                <a:solidFill>
                  <a:schemeClr val="accent1">
                    <a:lumMod val="50000"/>
                  </a:schemeClr>
                </a:solidFill>
                <a:latin typeface="Trebuchet MS" panose="020B0603020202020204" pitchFamily="34" charset="0"/>
              </a:rPr>
              <a:t> </a:t>
            </a:r>
            <a:r>
              <a:rPr lang="ro-RO" sz="1800" b="1" dirty="0" err="1" smtClean="0">
                <a:solidFill>
                  <a:schemeClr val="accent1">
                    <a:lumMod val="50000"/>
                  </a:schemeClr>
                </a:solidFill>
                <a:latin typeface="Trebuchet MS" panose="020B0603020202020204" pitchFamily="34" charset="0"/>
              </a:rPr>
              <a:t>regarding</a:t>
            </a:r>
            <a:r>
              <a:rPr lang="ro-RO" sz="1800" b="1" dirty="0" smtClean="0">
                <a:solidFill>
                  <a:schemeClr val="accent1">
                    <a:lumMod val="50000"/>
                  </a:schemeClr>
                </a:solidFill>
                <a:latin typeface="Trebuchet MS" panose="020B0603020202020204" pitchFamily="34" charset="0"/>
              </a:rPr>
              <a:t> the </a:t>
            </a:r>
            <a:r>
              <a:rPr lang="ro-RO" sz="1800" b="1" dirty="0" err="1" smtClean="0">
                <a:solidFill>
                  <a:schemeClr val="accent1">
                    <a:lumMod val="50000"/>
                  </a:schemeClr>
                </a:solidFill>
                <a:latin typeface="Trebuchet MS" panose="020B0603020202020204" pitchFamily="34" charset="0"/>
              </a:rPr>
              <a:t>communication</a:t>
            </a:r>
            <a:r>
              <a:rPr lang="ro-RO" sz="1800" b="1" dirty="0" smtClean="0">
                <a:solidFill>
                  <a:schemeClr val="accent1">
                    <a:lumMod val="50000"/>
                  </a:schemeClr>
                </a:solidFill>
                <a:latin typeface="Trebuchet MS" panose="020B0603020202020204" pitchFamily="34" charset="0"/>
              </a:rPr>
              <a:t> </a:t>
            </a:r>
          </a:p>
          <a:p>
            <a:pPr marL="0" indent="0">
              <a:spcBef>
                <a:spcPts val="1200"/>
              </a:spcBef>
              <a:spcAft>
                <a:spcPts val="1200"/>
              </a:spcAft>
              <a:buNone/>
            </a:pPr>
            <a:r>
              <a:rPr lang="en-US" sz="2400" b="1" dirty="0" smtClean="0">
                <a:solidFill>
                  <a:schemeClr val="accent3">
                    <a:lumMod val="75000"/>
                  </a:schemeClr>
                </a:solidFill>
              </a:rPr>
              <a:t>  </a:t>
            </a:r>
          </a:p>
          <a:p>
            <a:pPr marL="0" indent="0" algn="ctr">
              <a:spcBef>
                <a:spcPts val="1200"/>
              </a:spcBef>
              <a:spcAft>
                <a:spcPts val="1200"/>
              </a:spcAft>
              <a:buNone/>
            </a:pPr>
            <a:endParaRPr lang="en-US" sz="2400" dirty="0" smtClean="0">
              <a:solidFill>
                <a:schemeClr val="accent3">
                  <a:lumMod val="75000"/>
                </a:schemeClr>
              </a:solidFill>
              <a:latin typeface="Trebuchet MS" panose="020B0603020202020204" pitchFamily="34" charset="0"/>
            </a:endParaRPr>
          </a:p>
          <a:p>
            <a:pPr marL="0" indent="0">
              <a:buNone/>
            </a:pPr>
            <a:endParaRPr lang="en-US" sz="2400" dirty="0" smtClean="0">
              <a:solidFill>
                <a:schemeClr val="accent1">
                  <a:lumMod val="50000"/>
                </a:schemeClr>
              </a:solidFill>
              <a:latin typeface="Trebuchet MS" panose="020B0603020202020204" pitchFamily="34" charset="0"/>
            </a:endParaRPr>
          </a:p>
        </p:txBody>
      </p:sp>
      <p:pic>
        <p:nvPicPr>
          <p:cNvPr id="6" name="image1.jpeg"/>
          <p:cNvPicPr/>
          <p:nvPr/>
        </p:nvPicPr>
        <p:blipFill>
          <a:blip r:embed="rId3" cstate="print">
            <a:extLst>
              <a:ext uri="{28A0092B-C50C-407E-A947-70E740481C1C}">
                <a14:useLocalDpi xmlns:a14="http://schemas.microsoft.com/office/drawing/2010/main" val="0"/>
              </a:ext>
            </a:extLst>
          </a:blip>
          <a:stretch>
            <a:fillRect/>
          </a:stretch>
        </p:blipFill>
        <p:spPr>
          <a:xfrm>
            <a:off x="234814" y="172708"/>
            <a:ext cx="2914650" cy="852748"/>
          </a:xfrm>
          <a:prstGeom prst="rect">
            <a:avLst/>
          </a:prstGeom>
        </p:spPr>
      </p:pic>
      <p:pic>
        <p:nvPicPr>
          <p:cNvPr id="4" name="Picture 3"/>
          <p:cNvPicPr>
            <a:picLocks noChangeAspect="1"/>
          </p:cNvPicPr>
          <p:nvPr/>
        </p:nvPicPr>
        <p:blipFill rotWithShape="1">
          <a:blip r:embed="rId4"/>
          <a:srcRect l="-3637" t="2174" r="1818" b="-8695"/>
          <a:stretch/>
        </p:blipFill>
        <p:spPr>
          <a:xfrm>
            <a:off x="2209800" y="914400"/>
            <a:ext cx="6934200" cy="6343650"/>
          </a:xfrm>
          <a:prstGeom prst="rect">
            <a:avLst/>
          </a:prstGeom>
        </p:spPr>
      </p:pic>
    </p:spTree>
    <p:extLst>
      <p:ext uri="{BB962C8B-B14F-4D97-AF65-F5344CB8AC3E}">
        <p14:creationId xmlns:p14="http://schemas.microsoft.com/office/powerpoint/2010/main" val="338242086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0">
          <a:blip r:embed="rId2">
            <a:lum/>
          </a:blip>
          <a:srcRect/>
          <a:stretch>
            <a:fillRect/>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013618"/>
            <a:ext cx="8077200" cy="5234781"/>
          </a:xfrm>
        </p:spPr>
        <p:txBody>
          <a:bodyPr/>
          <a:lstStyle/>
          <a:p>
            <a:pPr marL="0" indent="0" algn="ctr">
              <a:spcBef>
                <a:spcPts val="1200"/>
              </a:spcBef>
              <a:spcAft>
                <a:spcPts val="1200"/>
              </a:spcAft>
              <a:buNone/>
            </a:pPr>
            <a:r>
              <a:rPr lang="ro-RO" sz="2400" b="1" dirty="0" smtClean="0">
                <a:solidFill>
                  <a:schemeClr val="accent3">
                    <a:lumMod val="75000"/>
                  </a:schemeClr>
                </a:solidFill>
                <a:latin typeface="Trebuchet MS" panose="020B0603020202020204" pitchFamily="34" charset="0"/>
              </a:rPr>
              <a:t>General </a:t>
            </a:r>
            <a:r>
              <a:rPr lang="ro-RO" sz="2400" b="1" dirty="0" err="1" smtClean="0">
                <a:solidFill>
                  <a:schemeClr val="accent3">
                    <a:lumMod val="75000"/>
                  </a:schemeClr>
                </a:solidFill>
                <a:latin typeface="Trebuchet MS" panose="020B0603020202020204" pitchFamily="34" charset="0"/>
              </a:rPr>
              <a:t>Rules</a:t>
            </a:r>
            <a:r>
              <a:rPr lang="ro-RO" sz="2400" b="1" dirty="0" smtClean="0">
                <a:solidFill>
                  <a:schemeClr val="accent3">
                    <a:lumMod val="75000"/>
                  </a:schemeClr>
                </a:solidFill>
                <a:latin typeface="Trebuchet MS" panose="020B0603020202020204" pitchFamily="34" charset="0"/>
              </a:rPr>
              <a:t> </a:t>
            </a:r>
            <a:endParaRPr lang="ro-RO" sz="1800" b="1" dirty="0">
              <a:solidFill>
                <a:srgbClr val="1F4E79"/>
              </a:solidFill>
              <a:latin typeface="Trebuchet MS" panose="020B0603020202020204" pitchFamily="34" charset="0"/>
              <a:ea typeface="Calibri" panose="020F0502020204030204" pitchFamily="34" charset="0"/>
              <a:cs typeface="Trebuchet MS" panose="020B0603020202020204" pitchFamily="34" charset="0"/>
            </a:endParaRPr>
          </a:p>
          <a:p>
            <a:pPr marL="0" indent="0">
              <a:buNone/>
            </a:pPr>
            <a:endParaRPr lang="en-US" sz="1800" b="1" dirty="0">
              <a:solidFill>
                <a:srgbClr val="1F4E79"/>
              </a:solidFill>
              <a:latin typeface="Trebuchet MS" panose="020B0603020202020204" pitchFamily="34" charset="0"/>
              <a:ea typeface="Calibri" panose="020F0502020204030204" pitchFamily="34" charset="0"/>
              <a:cs typeface="Trebuchet MS" panose="020B0603020202020204" pitchFamily="34" charset="0"/>
            </a:endParaRPr>
          </a:p>
          <a:p>
            <a:pPr>
              <a:buFont typeface="Wingdings" panose="05000000000000000000" pitchFamily="2" charset="2"/>
              <a:buChar char="Ø"/>
            </a:pPr>
            <a:r>
              <a:rPr lang="en-US" sz="1600" dirty="0">
                <a:solidFill>
                  <a:srgbClr val="1F4E79"/>
                </a:solidFill>
                <a:latin typeface="Trebuchet MS" panose="020B0603020202020204" pitchFamily="34" charset="0"/>
                <a:ea typeface="Calibri" panose="020F0502020204030204" pitchFamily="34" charset="0"/>
                <a:cs typeface="Trebuchet MS" panose="020B0603020202020204" pitchFamily="34" charset="0"/>
              </a:rPr>
              <a:t>promotional materials are usually small and inexpensive</a:t>
            </a:r>
          </a:p>
          <a:p>
            <a:pPr algn="just">
              <a:buFont typeface="Wingdings" panose="05000000000000000000" pitchFamily="2" charset="2"/>
              <a:buChar char="Ø"/>
            </a:pPr>
            <a:r>
              <a:rPr lang="en-US" sz="1600" dirty="0">
                <a:solidFill>
                  <a:srgbClr val="1F4E79"/>
                </a:solidFill>
                <a:latin typeface="Trebuchet MS" panose="020B0603020202020204" pitchFamily="34" charset="0"/>
                <a:ea typeface="Calibri" panose="020F0502020204030204" pitchFamily="34" charset="0"/>
                <a:cs typeface="Trebuchet MS" panose="020B0603020202020204" pitchFamily="34" charset="0"/>
              </a:rPr>
              <a:t>they should be informative, clear, attractive and have a lasting power</a:t>
            </a:r>
          </a:p>
          <a:p>
            <a:pPr algn="just">
              <a:buFont typeface="Wingdings" panose="05000000000000000000" pitchFamily="2" charset="2"/>
              <a:buChar char="Ø"/>
            </a:pPr>
            <a:r>
              <a:rPr lang="en-US" sz="1600" dirty="0">
                <a:solidFill>
                  <a:srgbClr val="1F4E79"/>
                </a:solidFill>
                <a:latin typeface="Trebuchet MS" panose="020B0603020202020204" pitchFamily="34" charset="0"/>
                <a:ea typeface="Calibri" panose="020F0502020204030204" pitchFamily="34" charset="0"/>
                <a:cs typeface="Trebuchet MS" panose="020B0603020202020204" pitchFamily="34" charset="0"/>
              </a:rPr>
              <a:t>limited promotional items such as </a:t>
            </a:r>
            <a:r>
              <a:rPr lang="en-US" sz="1600" b="1" i="1" dirty="0">
                <a:solidFill>
                  <a:srgbClr val="002060"/>
                </a:solidFill>
                <a:latin typeface="Trebuchet MS" panose="020B0603020202020204" pitchFamily="34" charset="0"/>
              </a:rPr>
              <a:t>pen and pencils, paper notebooks, bags, cardboard conferences folders, </a:t>
            </a:r>
            <a:r>
              <a:rPr lang="en-US" sz="1600" b="1" i="1" dirty="0" smtClean="0">
                <a:solidFill>
                  <a:srgbClr val="002060"/>
                </a:solidFill>
                <a:latin typeface="Trebuchet MS" panose="020B0603020202020204" pitchFamily="34" charset="0"/>
              </a:rPr>
              <a:t>USB sticks</a:t>
            </a:r>
            <a:r>
              <a:rPr lang="en-US" sz="1600" dirty="0" smtClean="0">
                <a:solidFill>
                  <a:srgbClr val="002060"/>
                </a:solidFill>
                <a:latin typeface="Trebuchet MS" panose="020B0603020202020204" pitchFamily="34" charset="0"/>
              </a:rPr>
              <a:t>, </a:t>
            </a:r>
            <a:r>
              <a:rPr lang="en-US" sz="1600" dirty="0" smtClean="0">
                <a:solidFill>
                  <a:srgbClr val="1F4E79"/>
                </a:solidFill>
                <a:latin typeface="Trebuchet MS" panose="020B0603020202020204" pitchFamily="34" charset="0"/>
                <a:ea typeface="Calibri" panose="020F0502020204030204" pitchFamily="34" charset="0"/>
                <a:cs typeface="Trebuchet MS" panose="020B0603020202020204" pitchFamily="34" charset="0"/>
              </a:rPr>
              <a:t>are allowed under the Programme + 3 additional (partner</a:t>
            </a:r>
            <a:r>
              <a:rPr lang="ro-RO" sz="1600" dirty="0" smtClean="0">
                <a:solidFill>
                  <a:srgbClr val="1F4E79"/>
                </a:solidFill>
                <a:latin typeface="Trebuchet MS" panose="020B0603020202020204" pitchFamily="34" charset="0"/>
                <a:ea typeface="Calibri" panose="020F0502020204030204" pitchFamily="34" charset="0"/>
                <a:cs typeface="Trebuchet MS" panose="020B0603020202020204" pitchFamily="34" charset="0"/>
              </a:rPr>
              <a:t>s decision/at </a:t>
            </a:r>
            <a:r>
              <a:rPr lang="en-US" sz="1600" dirty="0" smtClean="0">
                <a:solidFill>
                  <a:srgbClr val="1F4E79"/>
                </a:solidFill>
                <a:latin typeface="Trebuchet MS" panose="020B0603020202020204" pitchFamily="34" charset="0"/>
                <a:ea typeface="Calibri" panose="020F0502020204030204" pitchFamily="34" charset="0"/>
                <a:cs typeface="Trebuchet MS" panose="020B0603020202020204" pitchFamily="34" charset="0"/>
              </a:rPr>
              <a:t>level of the operation)</a:t>
            </a:r>
          </a:p>
          <a:p>
            <a:pPr algn="just">
              <a:buFont typeface="Wingdings" panose="05000000000000000000" pitchFamily="2" charset="2"/>
              <a:buChar char="Ø"/>
            </a:pPr>
            <a:r>
              <a:rPr lang="en-US" sz="1600" dirty="0" smtClean="0">
                <a:solidFill>
                  <a:srgbClr val="002060"/>
                </a:solidFill>
                <a:latin typeface="Trebuchet MS" panose="020B0603020202020204" pitchFamily="34" charset="0"/>
              </a:rPr>
              <a:t>all </a:t>
            </a:r>
            <a:r>
              <a:rPr lang="en-US" sz="1600" b="1" i="1" dirty="0">
                <a:solidFill>
                  <a:srgbClr val="002060"/>
                </a:solidFill>
                <a:latin typeface="Trebuchet MS" panose="020B0603020202020204" pitchFamily="34" charset="0"/>
              </a:rPr>
              <a:t>promotional items must respect the green principle </a:t>
            </a:r>
            <a:r>
              <a:rPr lang="en-US" sz="1600" dirty="0">
                <a:solidFill>
                  <a:srgbClr val="1F4E79"/>
                </a:solidFill>
                <a:latin typeface="Trebuchet MS" panose="020B0603020202020204" pitchFamily="34" charset="0"/>
                <a:ea typeface="Calibri" panose="020F0502020204030204" pitchFamily="34" charset="0"/>
                <a:cs typeface="Trebuchet MS" panose="020B0603020202020204" pitchFamily="34" charset="0"/>
              </a:rPr>
              <a:t>and the quantity produced should be reasonable and justified</a:t>
            </a:r>
          </a:p>
          <a:p>
            <a:pPr algn="just">
              <a:buFont typeface="Wingdings" panose="05000000000000000000" pitchFamily="2" charset="2"/>
              <a:buChar char="Ø"/>
            </a:pPr>
            <a:r>
              <a:rPr lang="en-US" sz="1600" b="1" i="1" dirty="0">
                <a:solidFill>
                  <a:srgbClr val="002060"/>
                </a:solidFill>
                <a:latin typeface="Trebuchet MS" panose="020B0603020202020204" pitchFamily="34" charset="0"/>
              </a:rPr>
              <a:t>the cost of a single item should not exceed EUR 50</a:t>
            </a:r>
          </a:p>
          <a:p>
            <a:pPr algn="just">
              <a:buFont typeface="Wingdings" panose="05000000000000000000" pitchFamily="2" charset="2"/>
              <a:buChar char="Ø"/>
            </a:pPr>
            <a:r>
              <a:rPr lang="en-US" sz="1600" b="1" i="1" dirty="0">
                <a:solidFill>
                  <a:srgbClr val="002060"/>
                </a:solidFill>
                <a:latin typeface="Trebuchet MS" panose="020B0603020202020204" pitchFamily="34" charset="0"/>
              </a:rPr>
              <a:t>for each </a:t>
            </a:r>
            <a:r>
              <a:rPr lang="en-US" sz="1600" b="1" i="1" dirty="0" smtClean="0">
                <a:solidFill>
                  <a:srgbClr val="002060"/>
                </a:solidFill>
                <a:latin typeface="Trebuchet MS" panose="020B0603020202020204" pitchFamily="34" charset="0"/>
              </a:rPr>
              <a:t>project</a:t>
            </a:r>
            <a:r>
              <a:rPr lang="en-US" sz="1600" b="1" i="1" dirty="0">
                <a:solidFill>
                  <a:srgbClr val="002060"/>
                </a:solidFill>
                <a:latin typeface="Trebuchet MS" panose="020B0603020202020204" pitchFamily="34" charset="0"/>
              </a:rPr>
              <a:t>, you will need to prove you have planted at least 5 </a:t>
            </a:r>
            <a:r>
              <a:rPr lang="en-US" sz="1600" b="1" i="1" dirty="0" smtClean="0">
                <a:solidFill>
                  <a:srgbClr val="002060"/>
                </a:solidFill>
                <a:latin typeface="Trebuchet MS" panose="020B0603020202020204" pitchFamily="34" charset="0"/>
              </a:rPr>
              <a:t>trees for investments projects and 2 trees, for soft projects, </a:t>
            </a:r>
            <a:r>
              <a:rPr lang="en-US" sz="1600" b="1" i="1" dirty="0">
                <a:solidFill>
                  <a:srgbClr val="002060"/>
                </a:solidFill>
                <a:latin typeface="Trebuchet MS" panose="020B0603020202020204" pitchFamily="34" charset="0"/>
              </a:rPr>
              <a:t>during the project implementation </a:t>
            </a:r>
          </a:p>
          <a:p>
            <a:pPr algn="just">
              <a:buFont typeface="Wingdings" panose="05000000000000000000" pitchFamily="2" charset="2"/>
              <a:buChar char="Ø"/>
            </a:pPr>
            <a:r>
              <a:rPr lang="en-US" sz="1600" dirty="0">
                <a:solidFill>
                  <a:srgbClr val="1F4E79"/>
                </a:solidFill>
                <a:latin typeface="Trebuchet MS" panose="020B0603020202020204" pitchFamily="34" charset="0"/>
                <a:ea typeface="Calibri" panose="020F0502020204030204" pitchFamily="34" charset="0"/>
                <a:cs typeface="Trebuchet MS" panose="020B0603020202020204" pitchFamily="34" charset="0"/>
              </a:rPr>
              <a:t>you can plant your trees on public spaces or near to your headquarters (please make sure you have chosen local species and that you can take care of them in the future)</a:t>
            </a:r>
          </a:p>
          <a:p>
            <a:pPr marL="0" indent="0">
              <a:buNone/>
            </a:pPr>
            <a:endParaRPr lang="en-US" sz="1800" b="1" dirty="0" smtClean="0">
              <a:solidFill>
                <a:srgbClr val="1F4E79"/>
              </a:solidFill>
              <a:latin typeface="Trebuchet MS" panose="020B0603020202020204" pitchFamily="34" charset="0"/>
              <a:ea typeface="Calibri" panose="020F0502020204030204" pitchFamily="34" charset="0"/>
              <a:cs typeface="Trebuchet MS" panose="020B0603020202020204" pitchFamily="34" charset="0"/>
            </a:endParaRPr>
          </a:p>
          <a:p>
            <a:pPr marL="0" indent="0">
              <a:buNone/>
            </a:pPr>
            <a:endParaRPr lang="en-US" sz="1800" b="1" dirty="0">
              <a:solidFill>
                <a:srgbClr val="1F4E79"/>
              </a:solidFill>
              <a:latin typeface="Trebuchet MS" panose="020B0603020202020204" pitchFamily="34" charset="0"/>
              <a:ea typeface="Calibri" panose="020F0502020204030204" pitchFamily="34" charset="0"/>
              <a:cs typeface="Trebuchet MS" panose="020B0603020202020204" pitchFamily="34" charset="0"/>
            </a:endParaRPr>
          </a:p>
          <a:p>
            <a:pPr marL="0" indent="0">
              <a:buNone/>
            </a:pPr>
            <a:endParaRPr lang="en-US" sz="2000" dirty="0" smtClean="0">
              <a:solidFill>
                <a:schemeClr val="accent1">
                  <a:lumMod val="50000"/>
                </a:schemeClr>
              </a:solidFill>
              <a:latin typeface="Trebuchet MS" panose="020B0603020202020204" pitchFamily="34" charset="0"/>
            </a:endParaRPr>
          </a:p>
          <a:p>
            <a:pPr marL="0" indent="0" algn="ctr">
              <a:buNone/>
            </a:pPr>
            <a:endParaRPr lang="en-US" sz="1800" dirty="0" smtClean="0">
              <a:solidFill>
                <a:srgbClr val="1F4E79"/>
              </a:solidFill>
              <a:latin typeface="Trebuchet MS" panose="020B0603020202020204" pitchFamily="34" charset="0"/>
              <a:ea typeface="Calibri" panose="020F0502020204030204" pitchFamily="34" charset="0"/>
              <a:cs typeface="Trebuchet MS" panose="020B0603020202020204" pitchFamily="34" charset="0"/>
            </a:endParaRPr>
          </a:p>
          <a:p>
            <a:pPr marL="0" indent="0">
              <a:buNone/>
            </a:pPr>
            <a:endParaRPr lang="en-US" sz="2000" dirty="0" smtClean="0">
              <a:solidFill>
                <a:schemeClr val="accent1">
                  <a:lumMod val="50000"/>
                </a:schemeClr>
              </a:solidFill>
              <a:latin typeface="Trebuchet MS" panose="020B0603020202020204" pitchFamily="34" charset="0"/>
            </a:endParaRPr>
          </a:p>
          <a:p>
            <a:pPr marL="0" indent="0" algn="just">
              <a:buNone/>
            </a:pPr>
            <a:endParaRPr lang="en-US" sz="2000" dirty="0" smtClean="0">
              <a:solidFill>
                <a:schemeClr val="accent1">
                  <a:lumMod val="50000"/>
                </a:schemeClr>
              </a:solidFill>
              <a:latin typeface="Trebuchet MS" panose="020B0603020202020204" pitchFamily="34" charset="0"/>
            </a:endParaRPr>
          </a:p>
          <a:p>
            <a:pPr marL="0" indent="0">
              <a:buNone/>
            </a:pPr>
            <a:endParaRPr lang="en-US" sz="2000" dirty="0" smtClean="0">
              <a:solidFill>
                <a:schemeClr val="accent1">
                  <a:lumMod val="50000"/>
                </a:schemeClr>
              </a:solidFill>
              <a:latin typeface="Trebuchet MS" panose="020B0603020202020204" pitchFamily="34" charset="0"/>
            </a:endParaRPr>
          </a:p>
        </p:txBody>
      </p:sp>
      <p:pic>
        <p:nvPicPr>
          <p:cNvPr id="6" name="image1.jpeg"/>
          <p:cNvPicPr/>
          <p:nvPr/>
        </p:nvPicPr>
        <p:blipFill>
          <a:blip r:embed="rId3" cstate="print">
            <a:extLst>
              <a:ext uri="{28A0092B-C50C-407E-A947-70E740481C1C}">
                <a14:useLocalDpi xmlns:a14="http://schemas.microsoft.com/office/drawing/2010/main" val="0"/>
              </a:ext>
            </a:extLst>
          </a:blip>
          <a:stretch>
            <a:fillRect/>
          </a:stretch>
        </p:blipFill>
        <p:spPr>
          <a:xfrm>
            <a:off x="234814" y="172708"/>
            <a:ext cx="2914650" cy="852748"/>
          </a:xfrm>
          <a:prstGeom prst="rect">
            <a:avLst/>
          </a:prstGeom>
        </p:spPr>
      </p:pic>
    </p:spTree>
    <p:extLst>
      <p:ext uri="{BB962C8B-B14F-4D97-AF65-F5344CB8AC3E}">
        <p14:creationId xmlns:p14="http://schemas.microsoft.com/office/powerpoint/2010/main" val="271103494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0">
          <a:blip r:embed="rId2">
            <a:lum/>
          </a:blip>
          <a:srcRect/>
          <a:stretch>
            <a:fillRect/>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143000"/>
            <a:ext cx="8077200" cy="4678363"/>
          </a:xfrm>
        </p:spPr>
        <p:txBody>
          <a:bodyPr/>
          <a:lstStyle/>
          <a:p>
            <a:pPr marL="0" indent="0" algn="ctr">
              <a:spcBef>
                <a:spcPts val="1200"/>
              </a:spcBef>
              <a:spcAft>
                <a:spcPts val="1200"/>
              </a:spcAft>
              <a:buNone/>
            </a:pPr>
            <a:r>
              <a:rPr lang="en-US" sz="2400" b="1" dirty="0" smtClean="0">
                <a:solidFill>
                  <a:schemeClr val="accent3">
                    <a:lumMod val="75000"/>
                  </a:schemeClr>
                </a:solidFill>
              </a:rPr>
              <a:t>Project Communication </a:t>
            </a:r>
            <a:r>
              <a:rPr lang="en-US" sz="2400" b="1" dirty="0">
                <a:solidFill>
                  <a:schemeClr val="accent3">
                    <a:lumMod val="75000"/>
                  </a:schemeClr>
                </a:solidFill>
              </a:rPr>
              <a:t>Guidelines </a:t>
            </a:r>
            <a:br>
              <a:rPr lang="en-US" sz="2400" b="1" dirty="0">
                <a:solidFill>
                  <a:schemeClr val="accent3">
                    <a:lumMod val="75000"/>
                  </a:schemeClr>
                </a:solidFill>
              </a:rPr>
            </a:br>
            <a:r>
              <a:rPr lang="en-US" sz="2400" b="1" dirty="0">
                <a:solidFill>
                  <a:schemeClr val="accent3">
                    <a:lumMod val="75000"/>
                  </a:schemeClr>
                </a:solidFill>
              </a:rPr>
              <a:t>(Starter Kit)</a:t>
            </a:r>
            <a:endParaRPr lang="en-US" sz="2400" dirty="0" smtClean="0">
              <a:solidFill>
                <a:schemeClr val="accent3">
                  <a:lumMod val="75000"/>
                </a:schemeClr>
              </a:solidFill>
              <a:latin typeface="Trebuchet MS" panose="020B0603020202020204" pitchFamily="34" charset="0"/>
            </a:endParaRPr>
          </a:p>
          <a:p>
            <a:pPr>
              <a:buFont typeface="Wingdings" panose="05000000000000000000" pitchFamily="2" charset="2"/>
              <a:buChar char="Ø"/>
            </a:pPr>
            <a:r>
              <a:rPr lang="en-US" sz="2000" b="1" dirty="0">
                <a:solidFill>
                  <a:srgbClr val="1F4E79"/>
                </a:solidFill>
                <a:latin typeface="Trebuchet MS" panose="020B0603020202020204" pitchFamily="34" charset="0"/>
                <a:ea typeface="Calibri" panose="020F0502020204030204" pitchFamily="34" charset="0"/>
                <a:cs typeface="Trebuchet MS" panose="020B0603020202020204" pitchFamily="34" charset="0"/>
              </a:rPr>
              <a:t>Appoint a Communication officer</a:t>
            </a:r>
          </a:p>
          <a:p>
            <a:pPr>
              <a:buFont typeface="Wingdings" panose="05000000000000000000" pitchFamily="2" charset="2"/>
              <a:buChar char="Ø"/>
            </a:pPr>
            <a:endParaRPr lang="en-US" sz="2000" b="1" dirty="0">
              <a:solidFill>
                <a:srgbClr val="1F4E79"/>
              </a:solidFill>
              <a:latin typeface="Trebuchet MS" panose="020B0603020202020204" pitchFamily="34" charset="0"/>
              <a:ea typeface="Calibri" panose="020F0502020204030204" pitchFamily="34" charset="0"/>
              <a:cs typeface="Trebuchet MS" panose="020B0603020202020204" pitchFamily="34" charset="0"/>
            </a:endParaRPr>
          </a:p>
          <a:p>
            <a:pPr>
              <a:buFont typeface="Wingdings" panose="05000000000000000000" pitchFamily="2" charset="2"/>
              <a:buChar char="Ø"/>
            </a:pPr>
            <a:r>
              <a:rPr lang="en-US" sz="2000" b="1" dirty="0">
                <a:solidFill>
                  <a:srgbClr val="1F4E79"/>
                </a:solidFill>
                <a:latin typeface="Trebuchet MS" panose="020B0603020202020204" pitchFamily="34" charset="0"/>
                <a:ea typeface="Calibri" panose="020F0502020204030204" pitchFamily="34" charset="0"/>
                <a:cs typeface="Trebuchet MS" panose="020B0603020202020204" pitchFamily="34" charset="0"/>
              </a:rPr>
              <a:t>Draft a Communication plan, by considering: </a:t>
            </a:r>
            <a:endParaRPr lang="en-US" sz="2000" b="1" dirty="0" smtClean="0">
              <a:solidFill>
                <a:srgbClr val="1F4E79"/>
              </a:solidFill>
              <a:latin typeface="Trebuchet MS" panose="020B0603020202020204" pitchFamily="34" charset="0"/>
              <a:ea typeface="Calibri" panose="020F0502020204030204" pitchFamily="34" charset="0"/>
              <a:cs typeface="Trebuchet MS" panose="020B0603020202020204" pitchFamily="34" charset="0"/>
            </a:endParaRPr>
          </a:p>
          <a:p>
            <a:pPr>
              <a:buFont typeface="Wingdings" panose="05000000000000000000" pitchFamily="2" charset="2"/>
              <a:buChar char="Ø"/>
            </a:pPr>
            <a:endParaRPr lang="en-US" sz="2000" b="1" dirty="0">
              <a:solidFill>
                <a:srgbClr val="1F4E79"/>
              </a:solidFill>
              <a:latin typeface="Trebuchet MS" panose="020B0603020202020204" pitchFamily="34" charset="0"/>
              <a:ea typeface="Calibri" panose="020F0502020204030204" pitchFamily="34" charset="0"/>
              <a:cs typeface="Trebuchet MS" panose="020B0603020202020204" pitchFamily="34" charset="0"/>
            </a:endParaRPr>
          </a:p>
          <a:p>
            <a:pPr lvl="1">
              <a:buFont typeface="Wingdings" panose="05000000000000000000" pitchFamily="2" charset="2"/>
              <a:buChar char="Ø"/>
            </a:pPr>
            <a:r>
              <a:rPr lang="en-US" sz="2000" dirty="0">
                <a:solidFill>
                  <a:srgbClr val="1F4E79"/>
                </a:solidFill>
                <a:latin typeface="Trebuchet MS" panose="020B0603020202020204" pitchFamily="34" charset="0"/>
                <a:ea typeface="Calibri" panose="020F0502020204030204" pitchFamily="34" charset="0"/>
                <a:cs typeface="Trebuchet MS" panose="020B0603020202020204" pitchFamily="34" charset="0"/>
              </a:rPr>
              <a:t>communication objectives and activities</a:t>
            </a:r>
          </a:p>
          <a:p>
            <a:pPr lvl="1">
              <a:buFont typeface="Wingdings" panose="05000000000000000000" pitchFamily="2" charset="2"/>
              <a:buChar char="Ø"/>
            </a:pPr>
            <a:r>
              <a:rPr lang="en-US" sz="2000" dirty="0">
                <a:solidFill>
                  <a:srgbClr val="1F4E79"/>
                </a:solidFill>
                <a:latin typeface="Trebuchet MS" panose="020B0603020202020204" pitchFamily="34" charset="0"/>
                <a:ea typeface="Calibri" panose="020F0502020204030204" pitchFamily="34" charset="0"/>
                <a:cs typeface="Trebuchet MS" panose="020B0603020202020204" pitchFamily="34" charset="0"/>
              </a:rPr>
              <a:t>key audiences</a:t>
            </a:r>
          </a:p>
          <a:p>
            <a:pPr lvl="1">
              <a:buFont typeface="Wingdings" panose="05000000000000000000" pitchFamily="2" charset="2"/>
              <a:buChar char="Ø"/>
            </a:pPr>
            <a:r>
              <a:rPr lang="en-US" sz="2000" dirty="0">
                <a:solidFill>
                  <a:srgbClr val="1F4E79"/>
                </a:solidFill>
                <a:latin typeface="Trebuchet MS" panose="020B0603020202020204" pitchFamily="34" charset="0"/>
                <a:ea typeface="Calibri" panose="020F0502020204030204" pitchFamily="34" charset="0"/>
                <a:cs typeface="Trebuchet MS" panose="020B0603020202020204" pitchFamily="34" charset="0"/>
              </a:rPr>
              <a:t>media channels</a:t>
            </a:r>
          </a:p>
          <a:p>
            <a:pPr lvl="1">
              <a:buFont typeface="Wingdings" panose="05000000000000000000" pitchFamily="2" charset="2"/>
              <a:buChar char="Ø"/>
            </a:pPr>
            <a:r>
              <a:rPr lang="en-US" sz="2000" dirty="0">
                <a:solidFill>
                  <a:srgbClr val="1F4E79"/>
                </a:solidFill>
                <a:latin typeface="Trebuchet MS" panose="020B0603020202020204" pitchFamily="34" charset="0"/>
                <a:ea typeface="Calibri" panose="020F0502020204030204" pitchFamily="34" charset="0"/>
                <a:cs typeface="Trebuchet MS" panose="020B0603020202020204" pitchFamily="34" charset="0"/>
              </a:rPr>
              <a:t>time framework</a:t>
            </a:r>
          </a:p>
          <a:p>
            <a:pPr lvl="1">
              <a:buFont typeface="Wingdings" panose="05000000000000000000" pitchFamily="2" charset="2"/>
              <a:buChar char="Ø"/>
            </a:pPr>
            <a:r>
              <a:rPr lang="en-US" sz="2000" dirty="0">
                <a:solidFill>
                  <a:srgbClr val="1F4E79"/>
                </a:solidFill>
                <a:latin typeface="Trebuchet MS" panose="020B0603020202020204" pitchFamily="34" charset="0"/>
                <a:ea typeface="Calibri" panose="020F0502020204030204" pitchFamily="34" charset="0"/>
                <a:cs typeface="Trebuchet MS" panose="020B0603020202020204" pitchFamily="34" charset="0"/>
              </a:rPr>
              <a:t>budget of activities</a:t>
            </a:r>
          </a:p>
          <a:p>
            <a:pPr lvl="1">
              <a:buFont typeface="Wingdings" panose="05000000000000000000" pitchFamily="2" charset="2"/>
              <a:buChar char="Ø"/>
            </a:pPr>
            <a:r>
              <a:rPr lang="en-US" sz="2000" dirty="0">
                <a:solidFill>
                  <a:srgbClr val="1F4E79"/>
                </a:solidFill>
                <a:latin typeface="Trebuchet MS" panose="020B0603020202020204" pitchFamily="34" charset="0"/>
                <a:ea typeface="Calibri" panose="020F0502020204030204" pitchFamily="34" charset="0"/>
                <a:cs typeface="Trebuchet MS" panose="020B0603020202020204" pitchFamily="34" charset="0"/>
              </a:rPr>
              <a:t> evaluation of  the communication activities</a:t>
            </a:r>
          </a:p>
          <a:p>
            <a:pPr marL="0" indent="0">
              <a:buNone/>
            </a:pPr>
            <a:endParaRPr lang="en-US" sz="2400" dirty="0" smtClean="0">
              <a:solidFill>
                <a:schemeClr val="accent1">
                  <a:lumMod val="50000"/>
                </a:schemeClr>
              </a:solidFill>
              <a:latin typeface="Trebuchet MS" panose="020B0603020202020204" pitchFamily="34" charset="0"/>
            </a:endParaRPr>
          </a:p>
          <a:p>
            <a:pPr marL="0" indent="0">
              <a:buNone/>
            </a:pPr>
            <a:endParaRPr lang="en-US" sz="2400" dirty="0" smtClean="0">
              <a:solidFill>
                <a:schemeClr val="accent1">
                  <a:lumMod val="50000"/>
                </a:schemeClr>
              </a:solidFill>
              <a:latin typeface="Trebuchet MS" panose="020B0603020202020204" pitchFamily="34" charset="0"/>
            </a:endParaRPr>
          </a:p>
        </p:txBody>
      </p:sp>
      <p:pic>
        <p:nvPicPr>
          <p:cNvPr id="6" name="image1.jpeg"/>
          <p:cNvPicPr/>
          <p:nvPr/>
        </p:nvPicPr>
        <p:blipFill>
          <a:blip r:embed="rId3" cstate="print">
            <a:extLst>
              <a:ext uri="{28A0092B-C50C-407E-A947-70E740481C1C}">
                <a14:useLocalDpi xmlns:a14="http://schemas.microsoft.com/office/drawing/2010/main" val="0"/>
              </a:ext>
            </a:extLst>
          </a:blip>
          <a:stretch>
            <a:fillRect/>
          </a:stretch>
        </p:blipFill>
        <p:spPr>
          <a:xfrm>
            <a:off x="234814" y="172708"/>
            <a:ext cx="2914650" cy="852748"/>
          </a:xfrm>
          <a:prstGeom prst="rect">
            <a:avLst/>
          </a:prstGeom>
        </p:spPr>
      </p:pic>
      <p:pic>
        <p:nvPicPr>
          <p:cNvPr id="5" name="Picture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334622" y="1524000"/>
            <a:ext cx="2783485" cy="2646485"/>
          </a:xfrm>
          <a:prstGeom prst="rect">
            <a:avLst/>
          </a:prstGeom>
        </p:spPr>
      </p:pic>
      <p:pic>
        <p:nvPicPr>
          <p:cNvPr id="7" name="Picture 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516678" y="3962400"/>
            <a:ext cx="2817944" cy="1254866"/>
          </a:xfrm>
          <a:prstGeom prst="rect">
            <a:avLst/>
          </a:prstGeom>
        </p:spPr>
      </p:pic>
    </p:spTree>
    <p:extLst>
      <p:ext uri="{BB962C8B-B14F-4D97-AF65-F5344CB8AC3E}">
        <p14:creationId xmlns:p14="http://schemas.microsoft.com/office/powerpoint/2010/main" val="228061043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0">
          <a:blip r:embed="rId2">
            <a:lum/>
          </a:blip>
          <a:srcRect/>
          <a:stretch>
            <a:fillRect/>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025456"/>
            <a:ext cx="8077200" cy="5070544"/>
          </a:xfrm>
        </p:spPr>
        <p:txBody>
          <a:bodyPr/>
          <a:lstStyle/>
          <a:p>
            <a:pPr marL="0" indent="0" algn="ctr">
              <a:spcBef>
                <a:spcPts val="1200"/>
              </a:spcBef>
              <a:spcAft>
                <a:spcPts val="1200"/>
              </a:spcAft>
              <a:buNone/>
            </a:pPr>
            <a:r>
              <a:rPr lang="en-US" sz="2800" b="1" dirty="0" smtClean="0">
                <a:solidFill>
                  <a:schemeClr val="accent3">
                    <a:lumMod val="75000"/>
                  </a:schemeClr>
                </a:solidFill>
                <a:latin typeface="Trebuchet MS" panose="020B0603020202020204" pitchFamily="34" charset="0"/>
              </a:rPr>
              <a:t>Project Communication </a:t>
            </a:r>
            <a:r>
              <a:rPr lang="en-US" sz="2800" b="1" dirty="0">
                <a:solidFill>
                  <a:schemeClr val="accent3">
                    <a:lumMod val="75000"/>
                  </a:schemeClr>
                </a:solidFill>
                <a:latin typeface="Trebuchet MS" panose="020B0603020202020204" pitchFamily="34" charset="0"/>
              </a:rPr>
              <a:t>Guidelines </a:t>
            </a:r>
            <a:br>
              <a:rPr lang="en-US" sz="2800" b="1" dirty="0">
                <a:solidFill>
                  <a:schemeClr val="accent3">
                    <a:lumMod val="75000"/>
                  </a:schemeClr>
                </a:solidFill>
                <a:latin typeface="Trebuchet MS" panose="020B0603020202020204" pitchFamily="34" charset="0"/>
              </a:rPr>
            </a:br>
            <a:r>
              <a:rPr lang="en-US" sz="2800" b="1" dirty="0">
                <a:solidFill>
                  <a:schemeClr val="accent3">
                    <a:lumMod val="75000"/>
                  </a:schemeClr>
                </a:solidFill>
                <a:latin typeface="Trebuchet MS" panose="020B0603020202020204" pitchFamily="34" charset="0"/>
              </a:rPr>
              <a:t>(Starter Kit)</a:t>
            </a:r>
            <a:endParaRPr lang="en-US" sz="2800" dirty="0" smtClean="0">
              <a:solidFill>
                <a:schemeClr val="accent3">
                  <a:lumMod val="75000"/>
                </a:schemeClr>
              </a:solidFill>
              <a:latin typeface="Trebuchet MS" panose="020B0603020202020204" pitchFamily="34" charset="0"/>
            </a:endParaRPr>
          </a:p>
          <a:p>
            <a:pPr marL="0" indent="0" algn="ctr">
              <a:buNone/>
            </a:pPr>
            <a:r>
              <a:rPr lang="en-US" sz="2400" b="1" dirty="0">
                <a:solidFill>
                  <a:srgbClr val="1F4E79"/>
                </a:solidFill>
                <a:latin typeface="Trebuchet MS" panose="020B0603020202020204" pitchFamily="34" charset="0"/>
                <a:ea typeface="Calibri" panose="020F0502020204030204" pitchFamily="34" charset="0"/>
                <a:cs typeface="Trebuchet MS" panose="020B0603020202020204" pitchFamily="34" charset="0"/>
              </a:rPr>
              <a:t>Mandatory communication </a:t>
            </a:r>
            <a:r>
              <a:rPr lang="en-US" sz="2400" b="1" dirty="0" smtClean="0">
                <a:solidFill>
                  <a:srgbClr val="1F4E79"/>
                </a:solidFill>
                <a:latin typeface="Trebuchet MS" panose="020B0603020202020204" pitchFamily="34" charset="0"/>
                <a:ea typeface="Calibri" panose="020F0502020204030204" pitchFamily="34" charset="0"/>
                <a:cs typeface="Trebuchet MS" panose="020B0603020202020204" pitchFamily="34" charset="0"/>
              </a:rPr>
              <a:t>activities</a:t>
            </a:r>
            <a:endParaRPr lang="en-US" sz="2400" dirty="0" smtClean="0">
              <a:solidFill>
                <a:schemeClr val="accent1">
                  <a:lumMod val="50000"/>
                </a:schemeClr>
              </a:solidFill>
              <a:latin typeface="Trebuchet MS" panose="020B0603020202020204" pitchFamily="34" charset="0"/>
            </a:endParaRPr>
          </a:p>
          <a:p>
            <a:pPr>
              <a:buFont typeface="Wingdings" panose="05000000000000000000" pitchFamily="2" charset="2"/>
              <a:buChar char="Ø"/>
            </a:pPr>
            <a:r>
              <a:rPr lang="en-US" sz="2000" dirty="0">
                <a:solidFill>
                  <a:srgbClr val="1F4E79"/>
                </a:solidFill>
                <a:latin typeface="Trebuchet MS" panose="020B0603020202020204" pitchFamily="34" charset="0"/>
                <a:ea typeface="Calibri" panose="020F0502020204030204" pitchFamily="34" charset="0"/>
                <a:cs typeface="Trebuchet MS" panose="020B0603020202020204" pitchFamily="34" charset="0"/>
              </a:rPr>
              <a:t>joint opening conference and a closure event (joint final conference of the project)</a:t>
            </a:r>
          </a:p>
          <a:p>
            <a:pPr>
              <a:buFont typeface="Wingdings" panose="05000000000000000000" pitchFamily="2" charset="2"/>
              <a:buChar char="Ø"/>
            </a:pPr>
            <a:r>
              <a:rPr lang="en-US" sz="2000" dirty="0">
                <a:solidFill>
                  <a:srgbClr val="1F4E79"/>
                </a:solidFill>
                <a:latin typeface="Trebuchet MS" panose="020B0603020202020204" pitchFamily="34" charset="0"/>
                <a:ea typeface="Calibri" panose="020F0502020204030204" pitchFamily="34" charset="0"/>
                <a:cs typeface="Trebuchet MS" panose="020B0603020202020204" pitchFamily="34" charset="0"/>
              </a:rPr>
              <a:t>Facebook/Twitter page</a:t>
            </a:r>
          </a:p>
          <a:p>
            <a:pPr>
              <a:buFont typeface="Wingdings" panose="05000000000000000000" pitchFamily="2" charset="2"/>
              <a:buChar char="Ø"/>
            </a:pPr>
            <a:r>
              <a:rPr lang="en-US" sz="2000" dirty="0">
                <a:solidFill>
                  <a:srgbClr val="1F4E79"/>
                </a:solidFill>
                <a:latin typeface="Trebuchet MS" panose="020B0603020202020204" pitchFamily="34" charset="0"/>
                <a:ea typeface="Calibri" panose="020F0502020204030204" pitchFamily="34" charset="0"/>
                <a:cs typeface="Trebuchet MS" panose="020B0603020202020204" pitchFamily="34" charset="0"/>
              </a:rPr>
              <a:t>Press articles – minimum 2</a:t>
            </a:r>
          </a:p>
          <a:p>
            <a:pPr>
              <a:buFont typeface="Wingdings" panose="05000000000000000000" pitchFamily="2" charset="2"/>
              <a:buChar char="Ø"/>
            </a:pPr>
            <a:r>
              <a:rPr lang="en-US" sz="2000" dirty="0">
                <a:solidFill>
                  <a:srgbClr val="1F4E79"/>
                </a:solidFill>
                <a:latin typeface="Trebuchet MS" panose="020B0603020202020204" pitchFamily="34" charset="0"/>
                <a:ea typeface="Calibri" panose="020F0502020204030204" pitchFamily="34" charset="0"/>
                <a:cs typeface="Trebuchet MS" panose="020B0603020202020204" pitchFamily="34" charset="0"/>
              </a:rPr>
              <a:t>Before and After Photos - minimum 5 </a:t>
            </a:r>
          </a:p>
          <a:p>
            <a:pPr>
              <a:buFont typeface="Wingdings" panose="05000000000000000000" pitchFamily="2" charset="2"/>
              <a:buChar char="Ø"/>
            </a:pPr>
            <a:r>
              <a:rPr lang="en-US" sz="2000" dirty="0">
                <a:solidFill>
                  <a:srgbClr val="1F4E79"/>
                </a:solidFill>
                <a:latin typeface="Trebuchet MS" panose="020B0603020202020204" pitchFamily="34" charset="0"/>
                <a:ea typeface="Calibri" panose="020F0502020204030204" pitchFamily="34" charset="0"/>
                <a:cs typeface="Trebuchet MS" panose="020B0603020202020204" pitchFamily="34" charset="0"/>
              </a:rPr>
              <a:t>1 Short video (1/3 minutes)</a:t>
            </a:r>
          </a:p>
          <a:p>
            <a:pPr>
              <a:buFont typeface="Wingdings" panose="05000000000000000000" pitchFamily="2" charset="2"/>
              <a:buChar char="Ø"/>
            </a:pPr>
            <a:r>
              <a:rPr lang="en-US" sz="2000" dirty="0">
                <a:solidFill>
                  <a:srgbClr val="1F4E79"/>
                </a:solidFill>
                <a:latin typeface="Trebuchet MS" panose="020B0603020202020204" pitchFamily="34" charset="0"/>
                <a:ea typeface="Calibri" panose="020F0502020204030204" pitchFamily="34" charset="0"/>
                <a:cs typeface="Trebuchet MS" panose="020B0603020202020204" pitchFamily="34" charset="0"/>
              </a:rPr>
              <a:t>Promotion of key moments in the life of your project on social media -  minimum 2</a:t>
            </a:r>
          </a:p>
          <a:p>
            <a:pPr>
              <a:buFont typeface="Wingdings" panose="05000000000000000000" pitchFamily="2" charset="2"/>
              <a:buChar char="Ø"/>
            </a:pPr>
            <a:r>
              <a:rPr lang="en-US" sz="2000" dirty="0">
                <a:solidFill>
                  <a:srgbClr val="1F4E79"/>
                </a:solidFill>
                <a:latin typeface="Trebuchet MS" panose="020B0603020202020204" pitchFamily="34" charset="0"/>
                <a:ea typeface="Calibri" panose="020F0502020204030204" pitchFamily="34" charset="0"/>
                <a:cs typeface="Trebuchet MS" panose="020B0603020202020204" pitchFamily="34" charset="0"/>
              </a:rPr>
              <a:t>Social media campaign for the promotion of project results</a:t>
            </a:r>
          </a:p>
          <a:p>
            <a:pPr marL="0" indent="0">
              <a:buNone/>
            </a:pPr>
            <a:endParaRPr lang="en-US" sz="2000" dirty="0" smtClean="0">
              <a:solidFill>
                <a:schemeClr val="accent1">
                  <a:lumMod val="50000"/>
                </a:schemeClr>
              </a:solidFill>
              <a:latin typeface="Trebuchet MS" panose="020B0603020202020204" pitchFamily="34" charset="0"/>
            </a:endParaRPr>
          </a:p>
        </p:txBody>
      </p:sp>
      <p:pic>
        <p:nvPicPr>
          <p:cNvPr id="6" name="image1.jpeg"/>
          <p:cNvPicPr/>
          <p:nvPr/>
        </p:nvPicPr>
        <p:blipFill>
          <a:blip r:embed="rId3" cstate="print">
            <a:extLst>
              <a:ext uri="{28A0092B-C50C-407E-A947-70E740481C1C}">
                <a14:useLocalDpi xmlns:a14="http://schemas.microsoft.com/office/drawing/2010/main" val="0"/>
              </a:ext>
            </a:extLst>
          </a:blip>
          <a:stretch>
            <a:fillRect/>
          </a:stretch>
        </p:blipFill>
        <p:spPr>
          <a:xfrm>
            <a:off x="234814" y="172708"/>
            <a:ext cx="2914650" cy="852748"/>
          </a:xfrm>
          <a:prstGeom prst="rect">
            <a:avLst/>
          </a:prstGeom>
        </p:spPr>
      </p:pic>
      <p:pic>
        <p:nvPicPr>
          <p:cNvPr id="8" name="Picture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486400" y="3048000"/>
            <a:ext cx="2362199" cy="1574798"/>
          </a:xfrm>
          <a:prstGeom prst="rect">
            <a:avLst/>
          </a:prstGeom>
        </p:spPr>
      </p:pic>
    </p:spTree>
    <p:extLst>
      <p:ext uri="{BB962C8B-B14F-4D97-AF65-F5344CB8AC3E}">
        <p14:creationId xmlns:p14="http://schemas.microsoft.com/office/powerpoint/2010/main" val="92996321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0">
          <a:blip r:embed="rId2">
            <a:lum/>
          </a:blip>
          <a:srcRect/>
          <a:stretch>
            <a:fillRect/>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013618"/>
            <a:ext cx="8077200" cy="5234781"/>
          </a:xfrm>
        </p:spPr>
        <p:txBody>
          <a:bodyPr/>
          <a:lstStyle/>
          <a:p>
            <a:pPr marL="0" indent="0" algn="ctr">
              <a:spcBef>
                <a:spcPts val="1200"/>
              </a:spcBef>
              <a:spcAft>
                <a:spcPts val="1200"/>
              </a:spcAft>
              <a:buNone/>
            </a:pPr>
            <a:r>
              <a:rPr lang="en-US" sz="2400" b="1" dirty="0" smtClean="0">
                <a:solidFill>
                  <a:schemeClr val="accent3">
                    <a:lumMod val="75000"/>
                  </a:schemeClr>
                </a:solidFill>
                <a:latin typeface="Trebuchet MS" panose="020B0603020202020204" pitchFamily="34" charset="0"/>
              </a:rPr>
              <a:t>Project Communication </a:t>
            </a:r>
            <a:r>
              <a:rPr lang="en-US" sz="2400" b="1" dirty="0">
                <a:solidFill>
                  <a:schemeClr val="accent3">
                    <a:lumMod val="75000"/>
                  </a:schemeClr>
                </a:solidFill>
                <a:latin typeface="Trebuchet MS" panose="020B0603020202020204" pitchFamily="34" charset="0"/>
              </a:rPr>
              <a:t>Guidelines </a:t>
            </a:r>
            <a:br>
              <a:rPr lang="en-US" sz="2400" b="1" dirty="0">
                <a:solidFill>
                  <a:schemeClr val="accent3">
                    <a:lumMod val="75000"/>
                  </a:schemeClr>
                </a:solidFill>
                <a:latin typeface="Trebuchet MS" panose="020B0603020202020204" pitchFamily="34" charset="0"/>
              </a:rPr>
            </a:br>
            <a:r>
              <a:rPr lang="en-US" sz="2400" b="1" dirty="0">
                <a:solidFill>
                  <a:schemeClr val="accent3">
                    <a:lumMod val="75000"/>
                  </a:schemeClr>
                </a:solidFill>
                <a:latin typeface="Trebuchet MS" panose="020B0603020202020204" pitchFamily="34" charset="0"/>
              </a:rPr>
              <a:t>(Starter </a:t>
            </a:r>
            <a:r>
              <a:rPr lang="en-US" sz="2400" b="1" dirty="0" smtClean="0">
                <a:solidFill>
                  <a:schemeClr val="accent3">
                    <a:lumMod val="75000"/>
                  </a:schemeClr>
                </a:solidFill>
                <a:latin typeface="Trebuchet MS" panose="020B0603020202020204" pitchFamily="34" charset="0"/>
              </a:rPr>
              <a:t>Kit)</a:t>
            </a:r>
            <a:endParaRPr lang="en-US" sz="2400" dirty="0">
              <a:solidFill>
                <a:schemeClr val="accent3">
                  <a:lumMod val="75000"/>
                </a:schemeClr>
              </a:solidFill>
              <a:latin typeface="Trebuchet MS" panose="020B0603020202020204" pitchFamily="34" charset="0"/>
            </a:endParaRPr>
          </a:p>
          <a:p>
            <a:pPr marL="0" indent="0">
              <a:buNone/>
            </a:pPr>
            <a:r>
              <a:rPr lang="en-US" sz="2000" b="1" dirty="0" err="1" smtClean="0">
                <a:solidFill>
                  <a:schemeClr val="accent1">
                    <a:lumMod val="50000"/>
                  </a:schemeClr>
                </a:solidFill>
                <a:latin typeface="Trebuchet MS" panose="020B0603020202020204" pitchFamily="34" charset="0"/>
              </a:rPr>
              <a:t>Programme</a:t>
            </a:r>
            <a:r>
              <a:rPr lang="en-US" sz="2000" b="1" dirty="0" smtClean="0">
                <a:solidFill>
                  <a:schemeClr val="accent1">
                    <a:lumMod val="50000"/>
                  </a:schemeClr>
                </a:solidFill>
                <a:latin typeface="Trebuchet MS" panose="020B0603020202020204" pitchFamily="34" charset="0"/>
              </a:rPr>
              <a:t> logo</a:t>
            </a:r>
            <a:endParaRPr lang="en-US" sz="2000" b="1" dirty="0">
              <a:solidFill>
                <a:schemeClr val="accent1">
                  <a:lumMod val="50000"/>
                </a:schemeClr>
              </a:solidFill>
              <a:latin typeface="Trebuchet MS" panose="020B0603020202020204" pitchFamily="34" charset="0"/>
            </a:endParaRPr>
          </a:p>
          <a:p>
            <a:pPr algn="just">
              <a:buFont typeface="Wingdings" panose="05000000000000000000" pitchFamily="2" charset="2"/>
              <a:buChar char="Ø"/>
            </a:pPr>
            <a:r>
              <a:rPr lang="en-US" sz="1600" dirty="0">
                <a:solidFill>
                  <a:srgbClr val="1F4E79"/>
                </a:solidFill>
                <a:latin typeface="Trebuchet MS" panose="020B0603020202020204" pitchFamily="34" charset="0"/>
                <a:ea typeface="Calibri" panose="020F0502020204030204" pitchFamily="34" charset="0"/>
                <a:cs typeface="Trebuchet MS" panose="020B0603020202020204" pitchFamily="34" charset="0"/>
              </a:rPr>
              <a:t>must be used on all communication materials, project outputs and deliverables and must be displayed in events</a:t>
            </a:r>
          </a:p>
          <a:p>
            <a:pPr algn="just">
              <a:buFont typeface="Wingdings" panose="05000000000000000000" pitchFamily="2" charset="2"/>
              <a:buChar char="Ø"/>
            </a:pPr>
            <a:r>
              <a:rPr lang="en-US" sz="1600" dirty="0">
                <a:solidFill>
                  <a:srgbClr val="1F4E79"/>
                </a:solidFill>
                <a:latin typeface="Trebuchet MS" panose="020B0603020202020204" pitchFamily="34" charset="0"/>
                <a:ea typeface="Calibri" panose="020F0502020204030204" pitchFamily="34" charset="0"/>
                <a:cs typeface="Trebuchet MS" panose="020B0603020202020204" pitchFamily="34" charset="0"/>
              </a:rPr>
              <a:t>information about the logos and special rules related to the use of the logos will be presented in the Visual Identity Manual of the </a:t>
            </a:r>
            <a:r>
              <a:rPr lang="en-US" sz="1600" dirty="0" err="1">
                <a:solidFill>
                  <a:srgbClr val="1F4E79"/>
                </a:solidFill>
                <a:latin typeface="Trebuchet MS" panose="020B0603020202020204" pitchFamily="34" charset="0"/>
                <a:ea typeface="Calibri" panose="020F0502020204030204" pitchFamily="34" charset="0"/>
                <a:cs typeface="Trebuchet MS" panose="020B0603020202020204" pitchFamily="34" charset="0"/>
              </a:rPr>
              <a:t>Programme</a:t>
            </a:r>
            <a:endParaRPr lang="en-US" sz="1600" dirty="0" smtClean="0">
              <a:solidFill>
                <a:schemeClr val="accent1">
                  <a:lumMod val="50000"/>
                </a:schemeClr>
              </a:solidFill>
              <a:latin typeface="Trebuchet MS" panose="020B0603020202020204" pitchFamily="34" charset="0"/>
            </a:endParaRPr>
          </a:p>
          <a:p>
            <a:pPr marL="0" indent="0">
              <a:buNone/>
            </a:pPr>
            <a:endParaRPr lang="en-US" sz="2000" b="1" dirty="0" smtClean="0">
              <a:solidFill>
                <a:schemeClr val="accent1">
                  <a:lumMod val="50000"/>
                </a:schemeClr>
              </a:solidFill>
              <a:latin typeface="Trebuchet MS" panose="020B0603020202020204" pitchFamily="34" charset="0"/>
            </a:endParaRPr>
          </a:p>
          <a:p>
            <a:pPr marL="0" indent="0">
              <a:buNone/>
            </a:pPr>
            <a:r>
              <a:rPr lang="en-US" sz="2000" b="1" dirty="0" smtClean="0">
                <a:solidFill>
                  <a:schemeClr val="accent1">
                    <a:lumMod val="50000"/>
                  </a:schemeClr>
                </a:solidFill>
                <a:latin typeface="Trebuchet MS" panose="020B0603020202020204" pitchFamily="34" charset="0"/>
              </a:rPr>
              <a:t>Website</a:t>
            </a:r>
          </a:p>
          <a:p>
            <a:pPr algn="just">
              <a:buFont typeface="Wingdings" panose="05000000000000000000" pitchFamily="2" charset="2"/>
              <a:buChar char="Ø"/>
            </a:pPr>
            <a:r>
              <a:rPr lang="en-US" sz="1600" dirty="0" smtClean="0">
                <a:solidFill>
                  <a:srgbClr val="1F4E79"/>
                </a:solidFill>
                <a:latin typeface="Trebuchet MS" panose="020B0603020202020204" pitchFamily="34" charset="0"/>
                <a:ea typeface="Calibri" panose="020F0502020204030204" pitchFamily="34" charset="0"/>
                <a:cs typeface="Trebuchet MS" panose="020B0603020202020204" pitchFamily="34" charset="0"/>
              </a:rPr>
              <a:t>we </a:t>
            </a:r>
            <a:r>
              <a:rPr lang="en-US" sz="1600" dirty="0">
                <a:solidFill>
                  <a:srgbClr val="1F4E79"/>
                </a:solidFill>
                <a:latin typeface="Trebuchet MS" panose="020B0603020202020204" pitchFamily="34" charset="0"/>
                <a:ea typeface="Calibri" panose="020F0502020204030204" pitchFamily="34" charset="0"/>
                <a:cs typeface="Trebuchet MS" panose="020B0603020202020204" pitchFamily="34" charset="0"/>
              </a:rPr>
              <a:t>do not see creation of a new website only for the </a:t>
            </a:r>
            <a:endParaRPr lang="en-US" sz="1600" dirty="0" smtClean="0">
              <a:solidFill>
                <a:srgbClr val="1F4E79"/>
              </a:solidFill>
              <a:latin typeface="Trebuchet MS" panose="020B0603020202020204" pitchFamily="34" charset="0"/>
              <a:ea typeface="Calibri" panose="020F0502020204030204" pitchFamily="34" charset="0"/>
              <a:cs typeface="Trebuchet MS" panose="020B0603020202020204" pitchFamily="34" charset="0"/>
            </a:endParaRPr>
          </a:p>
          <a:p>
            <a:pPr marL="0" indent="0" algn="just">
              <a:buNone/>
            </a:pPr>
            <a:r>
              <a:rPr lang="en-US" sz="1600" dirty="0" smtClean="0">
                <a:solidFill>
                  <a:srgbClr val="1F4E79"/>
                </a:solidFill>
                <a:latin typeface="Trebuchet MS" panose="020B0603020202020204" pitchFamily="34" charset="0"/>
                <a:ea typeface="Calibri" panose="020F0502020204030204" pitchFamily="34" charset="0"/>
                <a:cs typeface="Trebuchet MS" panose="020B0603020202020204" pitchFamily="34" charset="0"/>
              </a:rPr>
              <a:t>project </a:t>
            </a:r>
            <a:r>
              <a:rPr lang="en-US" sz="1600" dirty="0">
                <a:solidFill>
                  <a:srgbClr val="1F4E79"/>
                </a:solidFill>
                <a:latin typeface="Trebuchet MS" panose="020B0603020202020204" pitchFamily="34" charset="0"/>
                <a:ea typeface="Calibri" panose="020F0502020204030204" pitchFamily="34" charset="0"/>
                <a:cs typeface="Trebuchet MS" panose="020B0603020202020204" pitchFamily="34" charset="0"/>
              </a:rPr>
              <a:t>as necessary for ensuring communication at project level, we prefer social media</a:t>
            </a:r>
          </a:p>
          <a:p>
            <a:pPr algn="just">
              <a:buFont typeface="Wingdings" panose="05000000000000000000" pitchFamily="2" charset="2"/>
              <a:buChar char="Ø"/>
            </a:pPr>
            <a:r>
              <a:rPr lang="en-US" sz="1600" dirty="0">
                <a:solidFill>
                  <a:srgbClr val="1F4E79"/>
                </a:solidFill>
                <a:latin typeface="Trebuchet MS" panose="020B0603020202020204" pitchFamily="34" charset="0"/>
                <a:ea typeface="Calibri" panose="020F0502020204030204" pitchFamily="34" charset="0"/>
                <a:cs typeface="Trebuchet MS" panose="020B0603020202020204" pitchFamily="34" charset="0"/>
              </a:rPr>
              <a:t>we encourage you to use the existing website of your institution/organization by creating a special section dedicated to your project</a:t>
            </a:r>
          </a:p>
          <a:p>
            <a:pPr algn="just">
              <a:buFont typeface="Wingdings" panose="05000000000000000000" pitchFamily="2" charset="2"/>
              <a:buChar char="Ø"/>
            </a:pPr>
            <a:r>
              <a:rPr lang="en-US" sz="1600" dirty="0">
                <a:solidFill>
                  <a:srgbClr val="1F4E79"/>
                </a:solidFill>
                <a:latin typeface="Trebuchet MS" panose="020B0603020202020204" pitchFamily="34" charset="0"/>
                <a:ea typeface="Calibri" panose="020F0502020204030204" pitchFamily="34" charset="0"/>
                <a:cs typeface="Trebuchet MS" panose="020B0603020202020204" pitchFamily="34" charset="0"/>
              </a:rPr>
              <a:t>consider posting a short description of your project, its aims and results, highlighting the financial support from the </a:t>
            </a:r>
            <a:r>
              <a:rPr lang="en-US" sz="1600" dirty="0" err="1">
                <a:solidFill>
                  <a:srgbClr val="1F4E79"/>
                </a:solidFill>
                <a:latin typeface="Trebuchet MS" panose="020B0603020202020204" pitchFamily="34" charset="0"/>
                <a:ea typeface="Calibri" panose="020F0502020204030204" pitchFamily="34" charset="0"/>
                <a:cs typeface="Trebuchet MS" panose="020B0603020202020204" pitchFamily="34" charset="0"/>
              </a:rPr>
              <a:t>Interreg</a:t>
            </a:r>
            <a:r>
              <a:rPr lang="en-US" sz="1600" dirty="0">
                <a:solidFill>
                  <a:srgbClr val="1F4E79"/>
                </a:solidFill>
                <a:latin typeface="Trebuchet MS" panose="020B0603020202020204" pitchFamily="34" charset="0"/>
                <a:ea typeface="Calibri" panose="020F0502020204030204" pitchFamily="34" charset="0"/>
                <a:cs typeface="Trebuchet MS" panose="020B0603020202020204" pitchFamily="34" charset="0"/>
              </a:rPr>
              <a:t> fund, as requested by art.36 paragraph 4 of EU Regulation 1059/2021</a:t>
            </a:r>
          </a:p>
          <a:p>
            <a:pPr marL="0" indent="0">
              <a:buNone/>
            </a:pPr>
            <a:endParaRPr lang="en-US" sz="2000" dirty="0" smtClean="0">
              <a:solidFill>
                <a:schemeClr val="accent1">
                  <a:lumMod val="50000"/>
                </a:schemeClr>
              </a:solidFill>
              <a:latin typeface="Trebuchet MS" panose="020B0603020202020204" pitchFamily="34" charset="0"/>
            </a:endParaRPr>
          </a:p>
          <a:p>
            <a:pPr marL="0" indent="0" algn="ctr">
              <a:buNone/>
            </a:pPr>
            <a:endParaRPr lang="en-US" sz="1800" dirty="0" smtClean="0">
              <a:solidFill>
                <a:srgbClr val="1F4E79"/>
              </a:solidFill>
              <a:latin typeface="Trebuchet MS" panose="020B0603020202020204" pitchFamily="34" charset="0"/>
              <a:ea typeface="Calibri" panose="020F0502020204030204" pitchFamily="34" charset="0"/>
              <a:cs typeface="Trebuchet MS" panose="020B0603020202020204" pitchFamily="34" charset="0"/>
            </a:endParaRPr>
          </a:p>
          <a:p>
            <a:pPr marL="0" indent="0">
              <a:buNone/>
            </a:pPr>
            <a:endParaRPr lang="en-US" sz="2000" dirty="0">
              <a:solidFill>
                <a:schemeClr val="accent1">
                  <a:lumMod val="50000"/>
                </a:schemeClr>
              </a:solidFill>
              <a:latin typeface="Trebuchet MS" panose="020B0603020202020204" pitchFamily="34" charset="0"/>
            </a:endParaRPr>
          </a:p>
          <a:p>
            <a:pPr marL="0" indent="0">
              <a:buNone/>
            </a:pPr>
            <a:endParaRPr lang="en-US" sz="2000" dirty="0" smtClean="0">
              <a:solidFill>
                <a:schemeClr val="accent1">
                  <a:lumMod val="50000"/>
                </a:schemeClr>
              </a:solidFill>
              <a:latin typeface="Trebuchet MS" panose="020B0603020202020204" pitchFamily="34" charset="0"/>
            </a:endParaRPr>
          </a:p>
        </p:txBody>
      </p:sp>
      <p:pic>
        <p:nvPicPr>
          <p:cNvPr id="6" name="image1.jpeg"/>
          <p:cNvPicPr/>
          <p:nvPr/>
        </p:nvPicPr>
        <p:blipFill>
          <a:blip r:embed="rId3" cstate="print">
            <a:extLst>
              <a:ext uri="{28A0092B-C50C-407E-A947-70E740481C1C}">
                <a14:useLocalDpi xmlns:a14="http://schemas.microsoft.com/office/drawing/2010/main" val="0"/>
              </a:ext>
            </a:extLst>
          </a:blip>
          <a:stretch>
            <a:fillRect/>
          </a:stretch>
        </p:blipFill>
        <p:spPr>
          <a:xfrm>
            <a:off x="234814" y="172708"/>
            <a:ext cx="2914650" cy="852748"/>
          </a:xfrm>
          <a:prstGeom prst="rect">
            <a:avLst/>
          </a:prstGeom>
        </p:spPr>
      </p:pic>
      <p:pic>
        <p:nvPicPr>
          <p:cNvPr id="5" name="Picture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477000" y="3352800"/>
            <a:ext cx="1895043" cy="1099520"/>
          </a:xfrm>
          <a:prstGeom prst="rect">
            <a:avLst/>
          </a:prstGeom>
        </p:spPr>
      </p:pic>
    </p:spTree>
    <p:extLst>
      <p:ext uri="{BB962C8B-B14F-4D97-AF65-F5344CB8AC3E}">
        <p14:creationId xmlns:p14="http://schemas.microsoft.com/office/powerpoint/2010/main" val="543795874"/>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0">
          <a:blip r:embed="rId2">
            <a:lum/>
          </a:blip>
          <a:srcRect/>
          <a:stretch>
            <a:fillRect/>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013618"/>
            <a:ext cx="8077200" cy="5234781"/>
          </a:xfrm>
        </p:spPr>
        <p:txBody>
          <a:bodyPr/>
          <a:lstStyle/>
          <a:p>
            <a:pPr marL="0" indent="0" algn="ctr">
              <a:spcBef>
                <a:spcPts val="1200"/>
              </a:spcBef>
              <a:spcAft>
                <a:spcPts val="1200"/>
              </a:spcAft>
              <a:buNone/>
            </a:pPr>
            <a:r>
              <a:rPr lang="en-US" sz="2400" b="1" dirty="0" smtClean="0">
                <a:solidFill>
                  <a:schemeClr val="accent3">
                    <a:lumMod val="75000"/>
                  </a:schemeClr>
                </a:solidFill>
                <a:latin typeface="Trebuchet MS" panose="020B0603020202020204" pitchFamily="34" charset="0"/>
              </a:rPr>
              <a:t>Project Communication </a:t>
            </a:r>
            <a:r>
              <a:rPr lang="en-US" sz="2400" b="1" dirty="0">
                <a:solidFill>
                  <a:schemeClr val="accent3">
                    <a:lumMod val="75000"/>
                  </a:schemeClr>
                </a:solidFill>
                <a:latin typeface="Trebuchet MS" panose="020B0603020202020204" pitchFamily="34" charset="0"/>
              </a:rPr>
              <a:t>Guidelines </a:t>
            </a:r>
            <a:br>
              <a:rPr lang="en-US" sz="2400" b="1" dirty="0">
                <a:solidFill>
                  <a:schemeClr val="accent3">
                    <a:lumMod val="75000"/>
                  </a:schemeClr>
                </a:solidFill>
                <a:latin typeface="Trebuchet MS" panose="020B0603020202020204" pitchFamily="34" charset="0"/>
              </a:rPr>
            </a:br>
            <a:r>
              <a:rPr lang="en-US" sz="2400" b="1" dirty="0">
                <a:solidFill>
                  <a:schemeClr val="accent3">
                    <a:lumMod val="75000"/>
                  </a:schemeClr>
                </a:solidFill>
                <a:latin typeface="Trebuchet MS" panose="020B0603020202020204" pitchFamily="34" charset="0"/>
              </a:rPr>
              <a:t>(Starter </a:t>
            </a:r>
            <a:r>
              <a:rPr lang="en-US" sz="2400" b="1" dirty="0" smtClean="0">
                <a:solidFill>
                  <a:schemeClr val="accent3">
                    <a:lumMod val="75000"/>
                  </a:schemeClr>
                </a:solidFill>
                <a:latin typeface="Trebuchet MS" panose="020B0603020202020204" pitchFamily="34" charset="0"/>
              </a:rPr>
              <a:t>Kit)</a:t>
            </a:r>
            <a:endParaRPr lang="en-US" sz="2400" dirty="0">
              <a:solidFill>
                <a:schemeClr val="accent3">
                  <a:lumMod val="75000"/>
                </a:schemeClr>
              </a:solidFill>
              <a:latin typeface="Trebuchet MS" panose="020B0603020202020204" pitchFamily="34" charset="0"/>
            </a:endParaRPr>
          </a:p>
          <a:p>
            <a:pPr marL="0" indent="0">
              <a:buNone/>
            </a:pPr>
            <a:r>
              <a:rPr lang="en-US" sz="1800" b="1" dirty="0">
                <a:solidFill>
                  <a:srgbClr val="1F4E79"/>
                </a:solidFill>
                <a:latin typeface="Trebuchet MS" panose="020B0603020202020204" pitchFamily="34" charset="0"/>
                <a:ea typeface="Calibri" panose="020F0502020204030204" pitchFamily="34" charset="0"/>
                <a:cs typeface="Trebuchet MS" panose="020B0603020202020204" pitchFamily="34" charset="0"/>
              </a:rPr>
              <a:t>Social</a:t>
            </a:r>
            <a:r>
              <a:rPr lang="en-US" sz="1800" b="1" dirty="0">
                <a:solidFill>
                  <a:srgbClr val="002060"/>
                </a:solidFill>
                <a:latin typeface="Trebuchet MS" panose="020B0603020202020204" pitchFamily="34" charset="0"/>
              </a:rPr>
              <a:t> </a:t>
            </a:r>
            <a:r>
              <a:rPr lang="en-US" sz="1800" b="1" dirty="0">
                <a:solidFill>
                  <a:srgbClr val="1F4E79"/>
                </a:solidFill>
                <a:latin typeface="Trebuchet MS" panose="020B0603020202020204" pitchFamily="34" charset="0"/>
                <a:ea typeface="Calibri" panose="020F0502020204030204" pitchFamily="34" charset="0"/>
                <a:cs typeface="Trebuchet MS" panose="020B0603020202020204" pitchFamily="34" charset="0"/>
              </a:rPr>
              <a:t>media</a:t>
            </a:r>
          </a:p>
          <a:p>
            <a:pPr algn="just">
              <a:buFont typeface="Wingdings" panose="05000000000000000000" pitchFamily="2" charset="2"/>
              <a:buChar char="Ø"/>
            </a:pPr>
            <a:r>
              <a:rPr lang="en-US" sz="1600" dirty="0">
                <a:solidFill>
                  <a:srgbClr val="1F4E79"/>
                </a:solidFill>
                <a:latin typeface="Trebuchet MS" panose="020B0603020202020204" pitchFamily="34" charset="0"/>
                <a:ea typeface="Calibri" panose="020F0502020204030204" pitchFamily="34" charset="0"/>
                <a:cs typeface="Trebuchet MS" panose="020B0603020202020204" pitchFamily="34" charset="0"/>
              </a:rPr>
              <a:t>create and maintain a project page on Facebook, Twitter, Instagram or </a:t>
            </a:r>
            <a:r>
              <a:rPr lang="en-US" sz="1600" dirty="0" err="1">
                <a:solidFill>
                  <a:srgbClr val="1F4E79"/>
                </a:solidFill>
                <a:latin typeface="Trebuchet MS" panose="020B0603020202020204" pitchFamily="34" charset="0"/>
                <a:ea typeface="Calibri" panose="020F0502020204030204" pitchFamily="34" charset="0"/>
                <a:cs typeface="Trebuchet MS" panose="020B0603020202020204" pitchFamily="34" charset="0"/>
              </a:rPr>
              <a:t>Linkedin</a:t>
            </a:r>
            <a:endParaRPr lang="en-US" sz="1600" dirty="0">
              <a:solidFill>
                <a:srgbClr val="1F4E79"/>
              </a:solidFill>
              <a:latin typeface="Trebuchet MS" panose="020B0603020202020204" pitchFamily="34" charset="0"/>
              <a:ea typeface="Calibri" panose="020F0502020204030204" pitchFamily="34" charset="0"/>
              <a:cs typeface="Trebuchet MS" panose="020B0603020202020204" pitchFamily="34" charset="0"/>
            </a:endParaRPr>
          </a:p>
          <a:p>
            <a:pPr algn="just">
              <a:buFont typeface="Wingdings" panose="05000000000000000000" pitchFamily="2" charset="2"/>
              <a:buChar char="Ø"/>
            </a:pPr>
            <a:r>
              <a:rPr lang="en-US" sz="1600" dirty="0">
                <a:solidFill>
                  <a:srgbClr val="1F4E79"/>
                </a:solidFill>
                <a:latin typeface="Trebuchet MS" panose="020B0603020202020204" pitchFamily="34" charset="0"/>
                <a:ea typeface="Calibri" panose="020F0502020204030204" pitchFamily="34" charset="0"/>
                <a:cs typeface="Trebuchet MS" panose="020B0603020202020204" pitchFamily="34" charset="0"/>
              </a:rPr>
              <a:t>publish regular announcements on project events and developments</a:t>
            </a:r>
          </a:p>
          <a:p>
            <a:pPr algn="just">
              <a:buFont typeface="Wingdings" panose="05000000000000000000" pitchFamily="2" charset="2"/>
              <a:buChar char="Ø"/>
            </a:pPr>
            <a:r>
              <a:rPr lang="en-US" sz="1600" dirty="0">
                <a:solidFill>
                  <a:srgbClr val="1F4E79"/>
                </a:solidFill>
                <a:latin typeface="Trebuchet MS" panose="020B0603020202020204" pitchFamily="34" charset="0"/>
                <a:ea typeface="Calibri" panose="020F0502020204030204" pitchFamily="34" charset="0"/>
                <a:cs typeface="Trebuchet MS" panose="020B0603020202020204" pitchFamily="34" charset="0"/>
              </a:rPr>
              <a:t>post photos and videos of the project</a:t>
            </a:r>
          </a:p>
          <a:p>
            <a:pPr algn="just">
              <a:buFont typeface="Wingdings" panose="05000000000000000000" pitchFamily="2" charset="2"/>
              <a:buChar char="Ø"/>
            </a:pPr>
            <a:r>
              <a:rPr lang="en-US" sz="1600" dirty="0">
                <a:solidFill>
                  <a:srgbClr val="1F4E79"/>
                </a:solidFill>
                <a:latin typeface="Trebuchet MS" panose="020B0603020202020204" pitchFamily="34" charset="0"/>
                <a:ea typeface="Calibri" panose="020F0502020204030204" pitchFamily="34" charset="0"/>
                <a:cs typeface="Trebuchet MS" panose="020B0603020202020204" pitchFamily="34" charset="0"/>
              </a:rPr>
              <a:t>create project videos (videos of max.1.5 minute)</a:t>
            </a:r>
          </a:p>
          <a:p>
            <a:pPr algn="just">
              <a:buFont typeface="Wingdings" panose="05000000000000000000" pitchFamily="2" charset="2"/>
              <a:buChar char="Ø"/>
            </a:pPr>
            <a:r>
              <a:rPr lang="en-US" sz="1600" dirty="0">
                <a:solidFill>
                  <a:srgbClr val="1F4E79"/>
                </a:solidFill>
                <a:latin typeface="Trebuchet MS" panose="020B0603020202020204" pitchFamily="34" charset="0"/>
                <a:ea typeface="Calibri" panose="020F0502020204030204" pitchFamily="34" charset="0"/>
                <a:cs typeface="Trebuchet MS" panose="020B0603020202020204" pitchFamily="34" charset="0"/>
              </a:rPr>
              <a:t>when posting on social media, we encourage to link the </a:t>
            </a:r>
            <a:r>
              <a:rPr lang="en-US" sz="1600" dirty="0" err="1">
                <a:solidFill>
                  <a:srgbClr val="1F4E79"/>
                </a:solidFill>
                <a:latin typeface="Trebuchet MS" panose="020B0603020202020204" pitchFamily="34" charset="0"/>
                <a:ea typeface="Calibri" panose="020F0502020204030204" pitchFamily="34" charset="0"/>
                <a:cs typeface="Trebuchet MS" panose="020B0603020202020204" pitchFamily="34" charset="0"/>
              </a:rPr>
              <a:t>programme’s</a:t>
            </a:r>
            <a:r>
              <a:rPr lang="en-US" sz="1600" dirty="0">
                <a:solidFill>
                  <a:srgbClr val="1F4E79"/>
                </a:solidFill>
                <a:latin typeface="Trebuchet MS" panose="020B0603020202020204" pitchFamily="34" charset="0"/>
                <a:ea typeface="Calibri" panose="020F0502020204030204" pitchFamily="34" charset="0"/>
                <a:cs typeface="Trebuchet MS" panose="020B0603020202020204" pitchFamily="34" charset="0"/>
              </a:rPr>
              <a:t> social media accounts, use </a:t>
            </a:r>
            <a:r>
              <a:rPr lang="en-US" sz="1600" dirty="0" smtClean="0">
                <a:solidFill>
                  <a:srgbClr val="1F4E79"/>
                </a:solidFill>
                <a:latin typeface="Trebuchet MS" panose="020B0603020202020204" pitchFamily="34" charset="0"/>
                <a:ea typeface="Calibri" panose="020F0502020204030204" pitchFamily="34" charset="0"/>
                <a:cs typeface="Trebuchet MS" panose="020B0603020202020204" pitchFamily="34" charset="0"/>
              </a:rPr>
              <a:t>hashtags </a:t>
            </a:r>
            <a:r>
              <a:rPr lang="en-US" sz="1600" dirty="0">
                <a:solidFill>
                  <a:srgbClr val="1F4E79"/>
                </a:solidFill>
                <a:latin typeface="Trebuchet MS" panose="020B0603020202020204" pitchFamily="34" charset="0"/>
                <a:ea typeface="Calibri" panose="020F0502020204030204" pitchFamily="34" charset="0"/>
                <a:cs typeface="Trebuchet MS" panose="020B0603020202020204" pitchFamily="34" charset="0"/>
              </a:rPr>
              <a:t>( </a:t>
            </a:r>
            <a:r>
              <a:rPr lang="en-US" sz="1600" dirty="0" err="1">
                <a:solidFill>
                  <a:srgbClr val="1F4E79"/>
                </a:solidFill>
                <a:latin typeface="Trebuchet MS" panose="020B0603020202020204" pitchFamily="34" charset="0"/>
                <a:ea typeface="Calibri" panose="020F0502020204030204" pitchFamily="34" charset="0"/>
                <a:cs typeface="Trebuchet MS" panose="020B0603020202020204" pitchFamily="34" charset="0"/>
              </a:rPr>
              <a:t>eg</a:t>
            </a:r>
            <a:r>
              <a:rPr lang="en-US" sz="1600" dirty="0">
                <a:solidFill>
                  <a:srgbClr val="1F4E79"/>
                </a:solidFill>
                <a:latin typeface="Trebuchet MS" panose="020B0603020202020204" pitchFamily="34" charset="0"/>
                <a:ea typeface="Calibri" panose="020F0502020204030204" pitchFamily="34" charset="0"/>
                <a:cs typeface="Trebuchet MS" panose="020B0603020202020204" pitchFamily="34" charset="0"/>
              </a:rPr>
              <a:t>. #</a:t>
            </a:r>
            <a:r>
              <a:rPr lang="en-US" sz="1600" dirty="0" err="1">
                <a:solidFill>
                  <a:srgbClr val="1F4E79"/>
                </a:solidFill>
                <a:latin typeface="Trebuchet MS" panose="020B0603020202020204" pitchFamily="34" charset="0"/>
                <a:ea typeface="Calibri" panose="020F0502020204030204" pitchFamily="34" charset="0"/>
                <a:cs typeface="Trebuchet MS" panose="020B0603020202020204" pitchFamily="34" charset="0"/>
              </a:rPr>
              <a:t>robg</a:t>
            </a:r>
            <a:r>
              <a:rPr lang="en-US" sz="1600" dirty="0">
                <a:solidFill>
                  <a:srgbClr val="1F4E79"/>
                </a:solidFill>
                <a:latin typeface="Trebuchet MS" panose="020B0603020202020204" pitchFamily="34" charset="0"/>
                <a:ea typeface="Calibri" panose="020F0502020204030204" pitchFamily="34" charset="0"/>
                <a:cs typeface="Trebuchet MS" panose="020B0603020202020204" pitchFamily="34" charset="0"/>
              </a:rPr>
              <a:t>, #</a:t>
            </a:r>
            <a:r>
              <a:rPr lang="en-US" sz="1600" dirty="0" err="1">
                <a:solidFill>
                  <a:srgbClr val="1F4E79"/>
                </a:solidFill>
                <a:latin typeface="Trebuchet MS" panose="020B0603020202020204" pitchFamily="34" charset="0"/>
                <a:ea typeface="Calibri" panose="020F0502020204030204" pitchFamily="34" charset="0"/>
                <a:cs typeface="Trebuchet MS" panose="020B0603020202020204" pitchFamily="34" charset="0"/>
              </a:rPr>
              <a:t>interreg</a:t>
            </a:r>
            <a:r>
              <a:rPr lang="en-US" sz="1600" dirty="0">
                <a:solidFill>
                  <a:srgbClr val="1F4E79"/>
                </a:solidFill>
                <a:latin typeface="Trebuchet MS" panose="020B0603020202020204" pitchFamily="34" charset="0"/>
                <a:ea typeface="Calibri" panose="020F0502020204030204" pitchFamily="34" charset="0"/>
                <a:cs typeface="Trebuchet MS" panose="020B0603020202020204" pitchFamily="34" charset="0"/>
              </a:rPr>
              <a:t>)</a:t>
            </a:r>
          </a:p>
          <a:p>
            <a:pPr algn="just">
              <a:buFont typeface="Wingdings" panose="05000000000000000000" pitchFamily="2" charset="2"/>
              <a:buChar char="Ø"/>
            </a:pPr>
            <a:r>
              <a:rPr lang="en-US" sz="1600" dirty="0">
                <a:solidFill>
                  <a:srgbClr val="1F4E79"/>
                </a:solidFill>
                <a:latin typeface="Trebuchet MS" panose="020B0603020202020204" pitchFamily="34" charset="0"/>
                <a:ea typeface="Calibri" panose="020F0502020204030204" pitchFamily="34" charset="0"/>
                <a:cs typeface="Trebuchet MS" panose="020B0603020202020204" pitchFamily="34" charset="0"/>
              </a:rPr>
              <a:t>the most used social media platforms in Romania and Bulgaria are Facebook and Twitter</a:t>
            </a:r>
          </a:p>
          <a:p>
            <a:pPr marL="0" indent="0">
              <a:buNone/>
            </a:pPr>
            <a:r>
              <a:rPr lang="en-US" sz="1800" b="1" dirty="0">
                <a:solidFill>
                  <a:srgbClr val="1F4E79"/>
                </a:solidFill>
                <a:latin typeface="Trebuchet MS" panose="020B0603020202020204" pitchFamily="34" charset="0"/>
                <a:ea typeface="Calibri" panose="020F0502020204030204" pitchFamily="34" charset="0"/>
                <a:cs typeface="Trebuchet MS" panose="020B0603020202020204" pitchFamily="34" charset="0"/>
              </a:rPr>
              <a:t>Videos</a:t>
            </a:r>
          </a:p>
          <a:p>
            <a:pPr>
              <a:buFont typeface="Wingdings" panose="05000000000000000000" pitchFamily="2" charset="2"/>
              <a:buChar char="Ø"/>
            </a:pPr>
            <a:r>
              <a:rPr lang="en-US" sz="1600" dirty="0">
                <a:solidFill>
                  <a:srgbClr val="1F4E79"/>
                </a:solidFill>
                <a:latin typeface="Trebuchet MS" panose="020B0603020202020204" pitchFamily="34" charset="0"/>
                <a:ea typeface="Calibri" panose="020F0502020204030204" pitchFamily="34" charset="0"/>
                <a:cs typeface="Trebuchet MS" panose="020B0603020202020204" pitchFamily="34" charset="0"/>
              </a:rPr>
              <a:t>keep your videos short and on point</a:t>
            </a:r>
          </a:p>
          <a:p>
            <a:pPr>
              <a:buFont typeface="Wingdings" panose="05000000000000000000" pitchFamily="2" charset="2"/>
              <a:buChar char="Ø"/>
            </a:pPr>
            <a:r>
              <a:rPr lang="en-US" sz="1600" dirty="0">
                <a:solidFill>
                  <a:srgbClr val="1F4E79"/>
                </a:solidFill>
                <a:latin typeface="Trebuchet MS" panose="020B0603020202020204" pitchFamily="34" charset="0"/>
                <a:ea typeface="Calibri" panose="020F0502020204030204" pitchFamily="34" charset="0"/>
                <a:cs typeface="Trebuchet MS" panose="020B0603020202020204" pitchFamily="34" charset="0"/>
              </a:rPr>
              <a:t>create videos that shows people and situations in </a:t>
            </a:r>
          </a:p>
          <a:p>
            <a:pPr marL="0" indent="0">
              <a:buNone/>
            </a:pPr>
            <a:r>
              <a:rPr lang="en-US" sz="1600" dirty="0" smtClean="0">
                <a:solidFill>
                  <a:srgbClr val="1F4E79"/>
                </a:solidFill>
                <a:latin typeface="Trebuchet MS" panose="020B0603020202020204" pitchFamily="34" charset="0"/>
                <a:ea typeface="Calibri" panose="020F0502020204030204" pitchFamily="34" charset="0"/>
                <a:cs typeface="Trebuchet MS" panose="020B0603020202020204" pitchFamily="34" charset="0"/>
              </a:rPr>
              <a:t>      a </a:t>
            </a:r>
            <a:r>
              <a:rPr lang="en-US" sz="1600" dirty="0">
                <a:solidFill>
                  <a:srgbClr val="1F4E79"/>
                </a:solidFill>
                <a:latin typeface="Trebuchet MS" panose="020B0603020202020204" pitchFamily="34" charset="0"/>
                <a:ea typeface="Calibri" panose="020F0502020204030204" pitchFamily="34" charset="0"/>
                <a:cs typeface="Trebuchet MS" panose="020B0603020202020204" pitchFamily="34" charset="0"/>
              </a:rPr>
              <a:t>realistic, spontaneous, and natural-looking staging, consider interviews</a:t>
            </a:r>
          </a:p>
          <a:p>
            <a:pPr>
              <a:buFont typeface="Wingdings" panose="05000000000000000000" pitchFamily="2" charset="2"/>
              <a:buChar char="Ø"/>
            </a:pPr>
            <a:r>
              <a:rPr lang="en-US" sz="1600" dirty="0">
                <a:solidFill>
                  <a:srgbClr val="1F4E79"/>
                </a:solidFill>
                <a:latin typeface="Trebuchet MS" panose="020B0603020202020204" pitchFamily="34" charset="0"/>
                <a:ea typeface="Calibri" panose="020F0502020204030204" pitchFamily="34" charset="0"/>
                <a:cs typeface="Trebuchet MS" panose="020B0603020202020204" pitchFamily="34" charset="0"/>
              </a:rPr>
              <a:t>you may use storytelling to show how a bad situation in the region was improved by your project</a:t>
            </a:r>
          </a:p>
          <a:p>
            <a:pPr marL="0" indent="0">
              <a:buNone/>
            </a:pPr>
            <a:endParaRPr lang="en-US" sz="2000" dirty="0" smtClean="0">
              <a:solidFill>
                <a:schemeClr val="accent1">
                  <a:lumMod val="50000"/>
                </a:schemeClr>
              </a:solidFill>
              <a:latin typeface="Trebuchet MS" panose="020B0603020202020204" pitchFamily="34" charset="0"/>
            </a:endParaRPr>
          </a:p>
          <a:p>
            <a:pPr marL="0" indent="0" algn="ctr">
              <a:buNone/>
            </a:pPr>
            <a:endParaRPr lang="en-US" sz="1800" dirty="0" smtClean="0">
              <a:solidFill>
                <a:srgbClr val="1F4E79"/>
              </a:solidFill>
              <a:latin typeface="Trebuchet MS" panose="020B0603020202020204" pitchFamily="34" charset="0"/>
              <a:ea typeface="Calibri" panose="020F0502020204030204" pitchFamily="34" charset="0"/>
              <a:cs typeface="Trebuchet MS" panose="020B0603020202020204" pitchFamily="34" charset="0"/>
            </a:endParaRPr>
          </a:p>
          <a:p>
            <a:pPr marL="0" indent="0">
              <a:buNone/>
            </a:pPr>
            <a:endParaRPr lang="en-US" sz="2000" dirty="0">
              <a:solidFill>
                <a:schemeClr val="accent1">
                  <a:lumMod val="50000"/>
                </a:schemeClr>
              </a:solidFill>
              <a:latin typeface="Trebuchet MS" panose="020B0603020202020204" pitchFamily="34" charset="0"/>
            </a:endParaRPr>
          </a:p>
          <a:p>
            <a:pPr marL="0" indent="0">
              <a:buNone/>
            </a:pPr>
            <a:endParaRPr lang="en-US" sz="2000" dirty="0" smtClean="0">
              <a:solidFill>
                <a:schemeClr val="accent1">
                  <a:lumMod val="50000"/>
                </a:schemeClr>
              </a:solidFill>
              <a:latin typeface="Trebuchet MS" panose="020B0603020202020204" pitchFamily="34" charset="0"/>
            </a:endParaRPr>
          </a:p>
        </p:txBody>
      </p:sp>
      <p:pic>
        <p:nvPicPr>
          <p:cNvPr id="6" name="image1.jpeg"/>
          <p:cNvPicPr/>
          <p:nvPr/>
        </p:nvPicPr>
        <p:blipFill>
          <a:blip r:embed="rId3" cstate="print">
            <a:extLst>
              <a:ext uri="{28A0092B-C50C-407E-A947-70E740481C1C}">
                <a14:useLocalDpi xmlns:a14="http://schemas.microsoft.com/office/drawing/2010/main" val="0"/>
              </a:ext>
            </a:extLst>
          </a:blip>
          <a:stretch>
            <a:fillRect/>
          </a:stretch>
        </p:blipFill>
        <p:spPr>
          <a:xfrm>
            <a:off x="234814" y="172708"/>
            <a:ext cx="2914650" cy="852748"/>
          </a:xfrm>
          <a:prstGeom prst="rect">
            <a:avLst/>
          </a:prstGeom>
        </p:spPr>
      </p:pic>
      <p:pic>
        <p:nvPicPr>
          <p:cNvPr id="7" name="Picture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010400" y="838200"/>
            <a:ext cx="1913792" cy="1275861"/>
          </a:xfrm>
          <a:prstGeom prst="rect">
            <a:avLst/>
          </a:prstGeom>
        </p:spPr>
      </p:pic>
      <p:pic>
        <p:nvPicPr>
          <p:cNvPr id="8" name="Picture 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096000" y="4343400"/>
            <a:ext cx="1066800" cy="1066800"/>
          </a:xfrm>
          <a:prstGeom prst="rect">
            <a:avLst/>
          </a:prstGeom>
        </p:spPr>
      </p:pic>
    </p:spTree>
    <p:extLst>
      <p:ext uri="{BB962C8B-B14F-4D97-AF65-F5344CB8AC3E}">
        <p14:creationId xmlns:p14="http://schemas.microsoft.com/office/powerpoint/2010/main" val="2733674495"/>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Office Theme</Template>
  <TotalTime>18583</TotalTime>
  <Words>1073</Words>
  <Application>Microsoft Office PowerPoint</Application>
  <PresentationFormat>On-screen Show (4:3)</PresentationFormat>
  <Paragraphs>146</Paragraphs>
  <Slides>14</Slides>
  <Notes>1</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14</vt:i4>
      </vt:variant>
    </vt:vector>
  </HeadingPairs>
  <TitlesOfParts>
    <vt:vector size="20" baseType="lpstr">
      <vt:lpstr>Arial</vt:lpstr>
      <vt:lpstr>Calibri</vt:lpstr>
      <vt:lpstr>Times New Roman</vt:lpstr>
      <vt:lpstr>Trebuchet MS</vt:lpstr>
      <vt:lpstr>Wingdings</vt:lpstr>
      <vt:lpstr>Office Theme</vt:lpstr>
      <vt:lpstr>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Be aware!  Non-compliance with the rules on branding could lead to negative effects including cancelling up to 2% of the support from the Funds to the beneficiary concerned!!! (art. 36 para.6 of EU Regulation 1059/2021) </vt:lpstr>
      <vt:lpstr>PowerPoint Presentation</vt:lpstr>
    </vt:vector>
  </TitlesOfParts>
  <Company>MRQ</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GL2</dc:title>
  <dc:creator>mariucam</dc:creator>
  <cp:lastModifiedBy>Savu Maria</cp:lastModifiedBy>
  <cp:revision>1679</cp:revision>
  <cp:lastPrinted>2021-12-14T22:36:00Z</cp:lastPrinted>
  <dcterms:created xsi:type="dcterms:W3CDTF">2007-11-21T13:10:07Z</dcterms:created>
  <dcterms:modified xsi:type="dcterms:W3CDTF">2024-05-23T07:35:29Z</dcterms:modified>
</cp:coreProperties>
</file>