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
  </p:notesMasterIdLst>
  <p:handoutMasterIdLst>
    <p:handoutMasterId r:id="rId8"/>
  </p:handoutMasterIdLst>
  <p:sldIdLst>
    <p:sldId id="468" r:id="rId2"/>
    <p:sldId id="581" r:id="rId3"/>
    <p:sldId id="607" r:id="rId4"/>
    <p:sldId id="606" r:id="rId5"/>
    <p:sldId id="605" r:id="rId6"/>
  </p:sldIdLst>
  <p:sldSz cx="9144000" cy="6858000" type="screen4x3"/>
  <p:notesSz cx="6669088" cy="9775825"/>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extLst>
    <p:ext uri="{521415D9-36F7-43E2-AB2F-B90AF26B5E84}">
      <p14:sectionLst xmlns:p14="http://schemas.microsoft.com/office/powerpoint/2010/main">
        <p14:section name="Default Section" id="{A7E23DEE-29F7-42E1-AAE4-1A25936B38FC}">
          <p14:sldIdLst>
            <p14:sldId id="468"/>
            <p14:sldId id="581"/>
            <p14:sldId id="607"/>
            <p14:sldId id="606"/>
            <p14:sldId id="605"/>
          </p14:sldIdLst>
        </p14:section>
      </p14:sectionLst>
    </p:ex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66" userDrawn="1">
          <p15:clr>
            <a:srgbClr val="A4A3A4"/>
          </p15:clr>
        </p15:guide>
        <p15:guide id="2" pos="2182" userDrawn="1">
          <p15:clr>
            <a:srgbClr val="A4A3A4"/>
          </p15:clr>
        </p15:guide>
        <p15:guide id="3" orient="horz" pos="3133" userDrawn="1">
          <p15:clr>
            <a:srgbClr val="A4A3A4"/>
          </p15:clr>
        </p15:guide>
        <p15:guide id="4" pos="2146" userDrawn="1">
          <p15:clr>
            <a:srgbClr val="A4A3A4"/>
          </p15:clr>
        </p15:guide>
        <p15:guide id="5" orient="horz" pos="3113">
          <p15:clr>
            <a:srgbClr val="A4A3A4"/>
          </p15:clr>
        </p15:guide>
        <p15:guide id="6" orient="horz" pos="3081">
          <p15:clr>
            <a:srgbClr val="A4A3A4"/>
          </p15:clr>
        </p15:guide>
        <p15:guide id="7" pos="2137">
          <p15:clr>
            <a:srgbClr val="A4A3A4"/>
          </p15:clr>
        </p15:guide>
        <p15:guide id="8" pos="2102">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loop="1"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003366"/>
    <a:srgbClr val="FC2812"/>
    <a:srgbClr val="BCCFE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021" autoAdjust="0"/>
    <p:restoredTop sz="94004" autoAdjust="0"/>
  </p:normalViewPr>
  <p:slideViewPr>
    <p:cSldViewPr>
      <p:cViewPr varScale="1">
        <p:scale>
          <a:sx n="108" d="100"/>
          <a:sy n="108" d="100"/>
        </p:scale>
        <p:origin x="1740" y="10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57" d="100"/>
          <a:sy n="57" d="100"/>
        </p:scale>
        <p:origin x="-2460" y="-84"/>
      </p:cViewPr>
      <p:guideLst>
        <p:guide orient="horz" pos="3166"/>
        <p:guide pos="2182"/>
        <p:guide orient="horz" pos="3133"/>
        <p:guide pos="2146"/>
        <p:guide orient="horz" pos="3113"/>
        <p:guide orient="horz" pos="3081"/>
        <p:guide pos="2137"/>
        <p:guide pos="2102"/>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handoutMaster" Target="handoutMasters/handoutMaster1.xml"/><Relationship Id="rId3" Type="http://schemas.openxmlformats.org/officeDocument/2006/relationships/slide" Target="slides/slide2.xml"/><Relationship Id="rId7" Type="http://schemas.openxmlformats.org/officeDocument/2006/relationships/notesMaster" Target="notesMasters/notesMaster1.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4"/>
            <a:ext cx="2889835" cy="488083"/>
          </a:xfrm>
          <a:prstGeom prst="rect">
            <a:avLst/>
          </a:prstGeom>
        </p:spPr>
        <p:txBody>
          <a:bodyPr vert="horz" lIns="89572" tIns="44787" rIns="89572" bIns="44787" rtlCol="0"/>
          <a:lstStyle>
            <a:lvl1pPr algn="l">
              <a:defRPr sz="1200">
                <a:latin typeface="Arial" charset="0"/>
                <a:cs typeface="+mn-cs"/>
              </a:defRPr>
            </a:lvl1pPr>
          </a:lstStyle>
          <a:p>
            <a:pPr>
              <a:defRPr/>
            </a:pPr>
            <a:endParaRPr lang="ro-RO" dirty="0"/>
          </a:p>
        </p:txBody>
      </p:sp>
      <p:sp>
        <p:nvSpPr>
          <p:cNvPr id="3" name="Date Placeholder 2"/>
          <p:cNvSpPr>
            <a:spLocks noGrp="1"/>
          </p:cNvSpPr>
          <p:nvPr>
            <p:ph type="dt" sz="quarter" idx="1"/>
          </p:nvPr>
        </p:nvSpPr>
        <p:spPr>
          <a:xfrm>
            <a:off x="3777695" y="4"/>
            <a:ext cx="2889835" cy="488083"/>
          </a:xfrm>
          <a:prstGeom prst="rect">
            <a:avLst/>
          </a:prstGeom>
        </p:spPr>
        <p:txBody>
          <a:bodyPr vert="horz" lIns="89572" tIns="44787" rIns="89572" bIns="44787" rtlCol="0"/>
          <a:lstStyle>
            <a:lvl1pPr algn="r">
              <a:defRPr sz="1200">
                <a:latin typeface="Arial" charset="0"/>
                <a:cs typeface="+mn-cs"/>
              </a:defRPr>
            </a:lvl1pPr>
          </a:lstStyle>
          <a:p>
            <a:pPr>
              <a:defRPr/>
            </a:pPr>
            <a:endParaRPr lang="ro-RO" dirty="0"/>
          </a:p>
        </p:txBody>
      </p:sp>
      <p:sp>
        <p:nvSpPr>
          <p:cNvPr id="4" name="Footer Placeholder 3"/>
          <p:cNvSpPr>
            <a:spLocks noGrp="1"/>
          </p:cNvSpPr>
          <p:nvPr>
            <p:ph type="ftr" sz="quarter" idx="2"/>
          </p:nvPr>
        </p:nvSpPr>
        <p:spPr>
          <a:xfrm>
            <a:off x="1" y="9286173"/>
            <a:ext cx="2889835" cy="488083"/>
          </a:xfrm>
          <a:prstGeom prst="rect">
            <a:avLst/>
          </a:prstGeom>
        </p:spPr>
        <p:txBody>
          <a:bodyPr vert="horz" lIns="89572" tIns="44787" rIns="89572" bIns="44787" rtlCol="0" anchor="b"/>
          <a:lstStyle>
            <a:lvl1pPr algn="l">
              <a:defRPr sz="1200">
                <a:latin typeface="Arial" charset="0"/>
                <a:cs typeface="+mn-cs"/>
              </a:defRPr>
            </a:lvl1pPr>
          </a:lstStyle>
          <a:p>
            <a:pPr>
              <a:defRPr/>
            </a:pPr>
            <a:endParaRPr lang="ro-RO" dirty="0"/>
          </a:p>
        </p:txBody>
      </p:sp>
      <p:sp>
        <p:nvSpPr>
          <p:cNvPr id="5" name="Slide Number Placeholder 4"/>
          <p:cNvSpPr>
            <a:spLocks noGrp="1"/>
          </p:cNvSpPr>
          <p:nvPr>
            <p:ph type="sldNum" sz="quarter" idx="3"/>
          </p:nvPr>
        </p:nvSpPr>
        <p:spPr>
          <a:xfrm>
            <a:off x="3777695" y="9286173"/>
            <a:ext cx="2889835" cy="488083"/>
          </a:xfrm>
          <a:prstGeom prst="rect">
            <a:avLst/>
          </a:prstGeom>
        </p:spPr>
        <p:txBody>
          <a:bodyPr vert="horz" lIns="89572" tIns="44787" rIns="89572" bIns="44787" rtlCol="0" anchor="b"/>
          <a:lstStyle>
            <a:lvl1pPr algn="r">
              <a:defRPr sz="1200">
                <a:latin typeface="Arial" charset="0"/>
                <a:cs typeface="+mn-cs"/>
              </a:defRPr>
            </a:lvl1pPr>
          </a:lstStyle>
          <a:p>
            <a:pPr>
              <a:defRPr/>
            </a:pPr>
            <a:fld id="{3B18BE95-9A24-4AA0-A21D-6F5EBCB54953}" type="slidenum">
              <a:rPr lang="ro-RO"/>
              <a:pPr>
                <a:defRPr/>
              </a:pPr>
              <a:t>‹#›</a:t>
            </a:fld>
            <a:endParaRPr lang="ro-RO" dirty="0"/>
          </a:p>
        </p:txBody>
      </p:sp>
    </p:spTree>
    <p:extLst>
      <p:ext uri="{BB962C8B-B14F-4D97-AF65-F5344CB8AC3E}">
        <p14:creationId xmlns:p14="http://schemas.microsoft.com/office/powerpoint/2010/main" val="2261362516"/>
      </p:ext>
    </p:extLst>
  </p:cSld>
  <p:clrMap bg1="lt1" tx1="dk1" bg2="lt2" tx2="dk2" accent1="accent1" accent2="accent2" accent3="accent3" accent4="accent4" accent5="accent5" accent6="accent6" hlink="hlink" folHlink="folHlink"/>
  <p:hf sldNum="0" hdr="0" ft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4"/>
            <a:ext cx="2889835" cy="488083"/>
          </a:xfrm>
          <a:prstGeom prst="rect">
            <a:avLst/>
          </a:prstGeom>
        </p:spPr>
        <p:txBody>
          <a:bodyPr vert="horz" lIns="89572" tIns="44787" rIns="89572" bIns="44787" rtlCol="0"/>
          <a:lstStyle>
            <a:lvl1pPr algn="l">
              <a:defRPr sz="1200">
                <a:latin typeface="Arial" charset="0"/>
                <a:cs typeface="+mn-cs"/>
              </a:defRPr>
            </a:lvl1pPr>
          </a:lstStyle>
          <a:p>
            <a:pPr>
              <a:defRPr/>
            </a:pPr>
            <a:endParaRPr lang="ro-RO" dirty="0"/>
          </a:p>
        </p:txBody>
      </p:sp>
      <p:sp>
        <p:nvSpPr>
          <p:cNvPr id="3" name="Date Placeholder 2"/>
          <p:cNvSpPr>
            <a:spLocks noGrp="1"/>
          </p:cNvSpPr>
          <p:nvPr>
            <p:ph type="dt" idx="1"/>
          </p:nvPr>
        </p:nvSpPr>
        <p:spPr>
          <a:xfrm>
            <a:off x="3777695" y="4"/>
            <a:ext cx="2889835" cy="488083"/>
          </a:xfrm>
          <a:prstGeom prst="rect">
            <a:avLst/>
          </a:prstGeom>
        </p:spPr>
        <p:txBody>
          <a:bodyPr vert="horz" lIns="89572" tIns="44787" rIns="89572" bIns="44787" rtlCol="0"/>
          <a:lstStyle>
            <a:lvl1pPr algn="r">
              <a:defRPr sz="1200">
                <a:latin typeface="Arial" charset="0"/>
                <a:cs typeface="+mn-cs"/>
              </a:defRPr>
            </a:lvl1pPr>
          </a:lstStyle>
          <a:p>
            <a:pPr>
              <a:defRPr/>
            </a:pPr>
            <a:endParaRPr lang="ro-RO" dirty="0"/>
          </a:p>
        </p:txBody>
      </p:sp>
      <p:sp>
        <p:nvSpPr>
          <p:cNvPr id="4" name="Slide Image Placeholder 3"/>
          <p:cNvSpPr>
            <a:spLocks noGrp="1" noRot="1" noChangeAspect="1"/>
          </p:cNvSpPr>
          <p:nvPr>
            <p:ph type="sldImg" idx="2"/>
          </p:nvPr>
        </p:nvSpPr>
        <p:spPr>
          <a:xfrm>
            <a:off x="890588" y="733425"/>
            <a:ext cx="4887912" cy="3667125"/>
          </a:xfrm>
          <a:prstGeom prst="rect">
            <a:avLst/>
          </a:prstGeom>
          <a:noFill/>
          <a:ln w="12700">
            <a:solidFill>
              <a:prstClr val="black"/>
            </a:solidFill>
          </a:ln>
        </p:spPr>
        <p:txBody>
          <a:bodyPr vert="horz" lIns="89572" tIns="44787" rIns="89572" bIns="44787" rtlCol="0" anchor="ctr"/>
          <a:lstStyle/>
          <a:p>
            <a:pPr lvl="0"/>
            <a:endParaRPr lang="ro-RO" noProof="0" dirty="0" smtClean="0"/>
          </a:p>
        </p:txBody>
      </p:sp>
      <p:sp>
        <p:nvSpPr>
          <p:cNvPr id="5" name="Notes Placeholder 4"/>
          <p:cNvSpPr>
            <a:spLocks noGrp="1"/>
          </p:cNvSpPr>
          <p:nvPr>
            <p:ph type="body" sz="quarter" idx="3"/>
          </p:nvPr>
        </p:nvSpPr>
        <p:spPr>
          <a:xfrm>
            <a:off x="666288" y="4644660"/>
            <a:ext cx="5336519" cy="4397469"/>
          </a:xfrm>
          <a:prstGeom prst="rect">
            <a:avLst/>
          </a:prstGeom>
        </p:spPr>
        <p:txBody>
          <a:bodyPr vert="horz" lIns="89572" tIns="44787" rIns="89572" bIns="44787"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ro-RO" noProof="0" smtClean="0"/>
          </a:p>
        </p:txBody>
      </p:sp>
      <p:sp>
        <p:nvSpPr>
          <p:cNvPr id="6" name="Footer Placeholder 5"/>
          <p:cNvSpPr>
            <a:spLocks noGrp="1"/>
          </p:cNvSpPr>
          <p:nvPr>
            <p:ph type="ftr" sz="quarter" idx="4"/>
          </p:nvPr>
        </p:nvSpPr>
        <p:spPr>
          <a:xfrm>
            <a:off x="1" y="9286173"/>
            <a:ext cx="2889835" cy="488083"/>
          </a:xfrm>
          <a:prstGeom prst="rect">
            <a:avLst/>
          </a:prstGeom>
        </p:spPr>
        <p:txBody>
          <a:bodyPr vert="horz" lIns="89572" tIns="44787" rIns="89572" bIns="44787" rtlCol="0" anchor="b"/>
          <a:lstStyle>
            <a:lvl1pPr algn="l">
              <a:defRPr sz="1200">
                <a:latin typeface="Arial" charset="0"/>
                <a:cs typeface="+mn-cs"/>
              </a:defRPr>
            </a:lvl1pPr>
          </a:lstStyle>
          <a:p>
            <a:pPr>
              <a:defRPr/>
            </a:pPr>
            <a:endParaRPr lang="ro-RO" dirty="0"/>
          </a:p>
        </p:txBody>
      </p:sp>
      <p:sp>
        <p:nvSpPr>
          <p:cNvPr id="7" name="Slide Number Placeholder 6"/>
          <p:cNvSpPr>
            <a:spLocks noGrp="1"/>
          </p:cNvSpPr>
          <p:nvPr>
            <p:ph type="sldNum" sz="quarter" idx="5"/>
          </p:nvPr>
        </p:nvSpPr>
        <p:spPr>
          <a:xfrm>
            <a:off x="3777695" y="9286173"/>
            <a:ext cx="2889835" cy="488083"/>
          </a:xfrm>
          <a:prstGeom prst="rect">
            <a:avLst/>
          </a:prstGeom>
        </p:spPr>
        <p:txBody>
          <a:bodyPr vert="horz" lIns="89572" tIns="44787" rIns="89572" bIns="44787" rtlCol="0" anchor="b"/>
          <a:lstStyle>
            <a:lvl1pPr algn="r">
              <a:defRPr sz="1200">
                <a:latin typeface="Arial" charset="0"/>
                <a:cs typeface="+mn-cs"/>
              </a:defRPr>
            </a:lvl1pPr>
          </a:lstStyle>
          <a:p>
            <a:pPr>
              <a:defRPr/>
            </a:pPr>
            <a:fld id="{0B04A4B7-F955-4CD1-A2AB-A0E9A51EB12E}" type="slidenum">
              <a:rPr lang="ro-RO"/>
              <a:pPr>
                <a:defRPr/>
              </a:pPr>
              <a:t>‹#›</a:t>
            </a:fld>
            <a:endParaRPr lang="ro-RO" dirty="0"/>
          </a:p>
        </p:txBody>
      </p:sp>
    </p:spTree>
    <p:extLst>
      <p:ext uri="{BB962C8B-B14F-4D97-AF65-F5344CB8AC3E}">
        <p14:creationId xmlns:p14="http://schemas.microsoft.com/office/powerpoint/2010/main" val="2852640131"/>
      </p:ext>
    </p:extLst>
  </p:cSld>
  <p:clrMap bg1="lt1" tx1="dk1" bg2="lt2" tx2="dk2" accent1="accent1" accent2="accent2" accent3="accent3" accent4="accent4" accent5="accent5" accent6="accent6" hlink="hlink" folHlink="folHlink"/>
  <p:hf sldNum="0" hdr="0" ftr="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Slide Image Placeholder 1"/>
          <p:cNvSpPr>
            <a:spLocks noGrp="1" noRot="1" noChangeAspect="1" noTextEdit="1"/>
          </p:cNvSpPr>
          <p:nvPr>
            <p:ph type="sldImg"/>
          </p:nvPr>
        </p:nvSpPr>
        <p:spPr bwMode="auto">
          <a:xfrm>
            <a:off x="890588" y="733425"/>
            <a:ext cx="4887912" cy="3667125"/>
          </a:xfrm>
          <a:noFill/>
          <a:ln>
            <a:solidFill>
              <a:srgbClr val="000000"/>
            </a:solidFill>
            <a:miter lim="800000"/>
            <a:headEnd/>
            <a:tailEnd/>
          </a:ln>
        </p:spPr>
      </p:sp>
      <p:sp>
        <p:nvSpPr>
          <p:cNvPr id="16386"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ro-RO" smtClean="0"/>
          </a:p>
        </p:txBody>
      </p:sp>
      <p:sp>
        <p:nvSpPr>
          <p:cNvPr id="2" name="Date Placeholder 1"/>
          <p:cNvSpPr>
            <a:spLocks noGrp="1"/>
          </p:cNvSpPr>
          <p:nvPr>
            <p:ph type="dt" idx="10"/>
          </p:nvPr>
        </p:nvSpPr>
        <p:spPr/>
        <p:txBody>
          <a:bodyPr/>
          <a:lstStyle/>
          <a:p>
            <a:pPr>
              <a:defRPr/>
            </a:pPr>
            <a:endParaRPr lang="ro-RO"/>
          </a:p>
        </p:txBody>
      </p:sp>
    </p:spTree>
    <p:extLst>
      <p:ext uri="{BB962C8B-B14F-4D97-AF65-F5344CB8AC3E}">
        <p14:creationId xmlns:p14="http://schemas.microsoft.com/office/powerpoint/2010/main" val="121762594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5F57EE49-B334-42FB-8B2B-8EA23E794D1F}" type="datetimeFigureOut">
              <a:rPr lang="en-US"/>
              <a:pPr>
                <a:defRPr/>
              </a:pPr>
              <a:t>5/22/2024</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D773A724-C9A4-4D8A-B51C-E0556B74FAFD}" type="slidenum">
              <a:rPr lang="en-US"/>
              <a:pPr>
                <a:defRPr/>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3761BBBD-D0B9-43CA-B1D4-FF01DB57A5EF}" type="datetimeFigureOut">
              <a:rPr lang="en-US"/>
              <a:pPr>
                <a:defRPr/>
              </a:pPr>
              <a:t>5/22/2024</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6C43D612-41B1-4A4D-82F0-4559A58C4126}" type="slidenum">
              <a:rPr lang="en-US"/>
              <a:pPr>
                <a:defRPr/>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1D15E5BE-068A-43DC-B0FE-10C7ED041FBF}" type="datetimeFigureOut">
              <a:rPr lang="en-US"/>
              <a:pPr>
                <a:defRPr/>
              </a:pPr>
              <a:t>5/22/2024</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ED5DB198-287B-45DF-841A-47D85C885961}" type="slidenum">
              <a:rPr lang="en-US"/>
              <a:pPr>
                <a:defRPr/>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C71D4B09-AB38-4386-BE00-3A3B2DA94E62}" type="datetimeFigureOut">
              <a:rPr lang="en-US"/>
              <a:pPr>
                <a:defRPr/>
              </a:pPr>
              <a:t>5/22/2024</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653A5E37-44CB-42F2-8E2E-23B311DCC088}" type="slidenum">
              <a:rPr lang="en-US"/>
              <a:pPr>
                <a:defRPr/>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1534DD5F-F430-4084-9DA2-C8EEB8DC3A7B}" type="datetimeFigureOut">
              <a:rPr lang="en-US"/>
              <a:pPr>
                <a:defRPr/>
              </a:pPr>
              <a:t>5/22/2024</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5BDDAB04-5EC9-4E2F-839D-B67F822F31E6}" type="slidenum">
              <a:rPr lang="en-US"/>
              <a:pPr>
                <a:defRPr/>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F71A93F7-573A-4FDF-B1F4-51087175C1E2}" type="datetimeFigureOut">
              <a:rPr lang="en-US"/>
              <a:pPr>
                <a:defRPr/>
              </a:pPr>
              <a:t>5/22/2024</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dirty="0"/>
          </a:p>
        </p:txBody>
      </p:sp>
      <p:sp>
        <p:nvSpPr>
          <p:cNvPr id="7" name="Slide Number Placeholder 5"/>
          <p:cNvSpPr>
            <a:spLocks noGrp="1"/>
          </p:cNvSpPr>
          <p:nvPr>
            <p:ph type="sldNum" sz="quarter" idx="12"/>
          </p:nvPr>
        </p:nvSpPr>
        <p:spPr/>
        <p:txBody>
          <a:bodyPr/>
          <a:lstStyle>
            <a:lvl1pPr>
              <a:defRPr/>
            </a:lvl1pPr>
          </a:lstStyle>
          <a:p>
            <a:pPr>
              <a:defRPr/>
            </a:pPr>
            <a:fld id="{407CEB0A-6571-4138-A4A4-B863B1FF2C6C}" type="slidenum">
              <a:rPr lang="en-US"/>
              <a:pPr>
                <a:defRPr/>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0C06D615-AE49-4C8E-8E0F-671A9A4CF8CE}" type="datetimeFigureOut">
              <a:rPr lang="en-US"/>
              <a:pPr>
                <a:defRPr/>
              </a:pPr>
              <a:t>5/22/2024</a:t>
            </a:fld>
            <a:endParaRPr lang="en-US" dirty="0"/>
          </a:p>
        </p:txBody>
      </p:sp>
      <p:sp>
        <p:nvSpPr>
          <p:cNvPr id="8" name="Footer Placeholder 4"/>
          <p:cNvSpPr>
            <a:spLocks noGrp="1"/>
          </p:cNvSpPr>
          <p:nvPr>
            <p:ph type="ftr" sz="quarter" idx="11"/>
          </p:nvPr>
        </p:nvSpPr>
        <p:spPr/>
        <p:txBody>
          <a:bodyPr/>
          <a:lstStyle>
            <a:lvl1pPr>
              <a:defRPr/>
            </a:lvl1pPr>
          </a:lstStyle>
          <a:p>
            <a:pPr>
              <a:defRPr/>
            </a:pPr>
            <a:endParaRPr lang="en-US" dirty="0"/>
          </a:p>
        </p:txBody>
      </p:sp>
      <p:sp>
        <p:nvSpPr>
          <p:cNvPr id="9" name="Slide Number Placeholder 5"/>
          <p:cNvSpPr>
            <a:spLocks noGrp="1"/>
          </p:cNvSpPr>
          <p:nvPr>
            <p:ph type="sldNum" sz="quarter" idx="12"/>
          </p:nvPr>
        </p:nvSpPr>
        <p:spPr/>
        <p:txBody>
          <a:bodyPr/>
          <a:lstStyle>
            <a:lvl1pPr>
              <a:defRPr/>
            </a:lvl1pPr>
          </a:lstStyle>
          <a:p>
            <a:pPr>
              <a:defRPr/>
            </a:pPr>
            <a:fld id="{4C46532D-B66C-4E23-B9A3-1CAD12B36874}" type="slidenum">
              <a:rPr lang="en-US"/>
              <a:pPr>
                <a:defRPr/>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67C9CF08-5D30-443F-B3E0-4F851ED8A57E}" type="datetimeFigureOut">
              <a:rPr lang="en-US"/>
              <a:pPr>
                <a:defRPr/>
              </a:pPr>
              <a:t>5/22/2024</a:t>
            </a:fld>
            <a:endParaRPr lang="en-US" dirty="0"/>
          </a:p>
        </p:txBody>
      </p:sp>
      <p:sp>
        <p:nvSpPr>
          <p:cNvPr id="4" name="Footer Placeholder 4"/>
          <p:cNvSpPr>
            <a:spLocks noGrp="1"/>
          </p:cNvSpPr>
          <p:nvPr>
            <p:ph type="ftr" sz="quarter" idx="11"/>
          </p:nvPr>
        </p:nvSpPr>
        <p:spPr/>
        <p:txBody>
          <a:bodyPr/>
          <a:lstStyle>
            <a:lvl1pPr>
              <a:defRPr/>
            </a:lvl1pPr>
          </a:lstStyle>
          <a:p>
            <a:pPr>
              <a:defRPr/>
            </a:pPr>
            <a:endParaRPr lang="en-US" dirty="0"/>
          </a:p>
        </p:txBody>
      </p:sp>
      <p:sp>
        <p:nvSpPr>
          <p:cNvPr id="5" name="Slide Number Placeholder 5"/>
          <p:cNvSpPr>
            <a:spLocks noGrp="1"/>
          </p:cNvSpPr>
          <p:nvPr>
            <p:ph type="sldNum" sz="quarter" idx="12"/>
          </p:nvPr>
        </p:nvSpPr>
        <p:spPr/>
        <p:txBody>
          <a:bodyPr/>
          <a:lstStyle>
            <a:lvl1pPr>
              <a:defRPr/>
            </a:lvl1pPr>
          </a:lstStyle>
          <a:p>
            <a:pPr>
              <a:defRPr/>
            </a:pPr>
            <a:fld id="{86C70BE1-0F57-414C-95EF-27C907EDFECE}" type="slidenum">
              <a:rPr lang="en-US"/>
              <a:pPr>
                <a:defRPr/>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C5C83669-06F3-4AA2-8DC4-AB5A70213BEB}" type="datetimeFigureOut">
              <a:rPr lang="en-US"/>
              <a:pPr>
                <a:defRPr/>
              </a:pPr>
              <a:t>5/22/2024</a:t>
            </a:fld>
            <a:endParaRPr lang="en-US" dirty="0"/>
          </a:p>
        </p:txBody>
      </p:sp>
      <p:sp>
        <p:nvSpPr>
          <p:cNvPr id="3" name="Footer Placeholder 4"/>
          <p:cNvSpPr>
            <a:spLocks noGrp="1"/>
          </p:cNvSpPr>
          <p:nvPr>
            <p:ph type="ftr" sz="quarter" idx="11"/>
          </p:nvPr>
        </p:nvSpPr>
        <p:spPr/>
        <p:txBody>
          <a:bodyPr/>
          <a:lstStyle>
            <a:lvl1pPr>
              <a:defRPr/>
            </a:lvl1pPr>
          </a:lstStyle>
          <a:p>
            <a:pPr>
              <a:defRPr/>
            </a:pPr>
            <a:endParaRPr lang="en-US" dirty="0"/>
          </a:p>
        </p:txBody>
      </p:sp>
      <p:sp>
        <p:nvSpPr>
          <p:cNvPr id="4" name="Slide Number Placeholder 5"/>
          <p:cNvSpPr>
            <a:spLocks noGrp="1"/>
          </p:cNvSpPr>
          <p:nvPr>
            <p:ph type="sldNum" sz="quarter" idx="12"/>
          </p:nvPr>
        </p:nvSpPr>
        <p:spPr/>
        <p:txBody>
          <a:bodyPr/>
          <a:lstStyle>
            <a:lvl1pPr>
              <a:defRPr/>
            </a:lvl1pPr>
          </a:lstStyle>
          <a:p>
            <a:pPr>
              <a:defRPr/>
            </a:pPr>
            <a:fld id="{450CBBBA-B36D-4C95-B115-FF5CE8FE09FA}" type="slidenum">
              <a:rPr lang="en-US"/>
              <a:pPr>
                <a:defRPr/>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824A2BB0-BE66-441C-A426-9BB3EDFA3111}" type="datetimeFigureOut">
              <a:rPr lang="en-US"/>
              <a:pPr>
                <a:defRPr/>
              </a:pPr>
              <a:t>5/22/2024</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dirty="0"/>
          </a:p>
        </p:txBody>
      </p:sp>
      <p:sp>
        <p:nvSpPr>
          <p:cNvPr id="7" name="Slide Number Placeholder 5"/>
          <p:cNvSpPr>
            <a:spLocks noGrp="1"/>
          </p:cNvSpPr>
          <p:nvPr>
            <p:ph type="sldNum" sz="quarter" idx="12"/>
          </p:nvPr>
        </p:nvSpPr>
        <p:spPr/>
        <p:txBody>
          <a:bodyPr/>
          <a:lstStyle>
            <a:lvl1pPr>
              <a:defRPr/>
            </a:lvl1pPr>
          </a:lstStyle>
          <a:p>
            <a:pPr>
              <a:defRPr/>
            </a:pPr>
            <a:fld id="{5B896C3E-548B-4066-9B4E-0E0B3BD01F3C}" type="slidenum">
              <a:rPr lang="en-US"/>
              <a:pPr>
                <a:defRPr/>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3E4CA149-A2D3-4C09-90E2-62B6DE6F99F3}" type="datetimeFigureOut">
              <a:rPr lang="en-US"/>
              <a:pPr>
                <a:defRPr/>
              </a:pPr>
              <a:t>5/22/2024</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dirty="0"/>
          </a:p>
        </p:txBody>
      </p:sp>
      <p:sp>
        <p:nvSpPr>
          <p:cNvPr id="7" name="Slide Number Placeholder 5"/>
          <p:cNvSpPr>
            <a:spLocks noGrp="1"/>
          </p:cNvSpPr>
          <p:nvPr>
            <p:ph type="sldNum" sz="quarter" idx="12"/>
          </p:nvPr>
        </p:nvSpPr>
        <p:spPr/>
        <p:txBody>
          <a:bodyPr/>
          <a:lstStyle>
            <a:lvl1pPr>
              <a:defRPr/>
            </a:lvl1pPr>
          </a:lstStyle>
          <a:p>
            <a:pPr>
              <a:defRPr/>
            </a:pPr>
            <a:fld id="{D536C329-397D-4E26-BF63-0361B7209D6C}" type="slidenum">
              <a:rPr lang="en-US"/>
              <a:pPr>
                <a:defRPr/>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cs typeface="+mn-cs"/>
              </a:defRPr>
            </a:lvl1pPr>
          </a:lstStyle>
          <a:p>
            <a:pPr>
              <a:defRPr/>
            </a:pPr>
            <a:fld id="{E047E911-CD16-44AC-A4AD-592B35027E3E}" type="datetimeFigureOut">
              <a:rPr lang="en-US"/>
              <a:pPr>
                <a:defRPr/>
              </a:pPr>
              <a:t>5/22/2024</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cs typeface="+mn-cs"/>
              </a:defRPr>
            </a:lvl1pPr>
          </a:lstStyle>
          <a:p>
            <a:pPr>
              <a:defRPr/>
            </a:pPr>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cs typeface="+mn-cs"/>
              </a:defRPr>
            </a:lvl1pPr>
          </a:lstStyle>
          <a:p>
            <a:pPr>
              <a:defRPr/>
            </a:pPr>
            <a:fld id="{1E1F09D9-480D-4A86-93AE-D15555D61F31}" type="slidenum">
              <a:rPr lang="en-US"/>
              <a:pPr>
                <a:defRPr/>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hyperlink" Target="https://interregviarobg.eu/en/calls-for-proposals" TargetMode="External"/><Relationship Id="rId2" Type="http://schemas.openxmlformats.org/officeDocument/2006/relationships/image" Target="../media/image2.jpg"/><Relationship Id="rId1" Type="http://schemas.openxmlformats.org/officeDocument/2006/relationships/slideLayout" Target="../slideLayouts/slideLayout2.xml"/><Relationship Id="rId4" Type="http://schemas.openxmlformats.org/officeDocument/2006/relationships/image" Target="../media/image3.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3">
            <a:lum/>
          </a:blip>
          <a:srcRect/>
          <a:stretch>
            <a:fillRect/>
          </a:stretch>
        </a:blipFill>
        <a:effectLst/>
      </p:bgPr>
    </p:bg>
    <p:spTree>
      <p:nvGrpSpPr>
        <p:cNvPr id="1" name=""/>
        <p:cNvGrpSpPr/>
        <p:nvPr/>
      </p:nvGrpSpPr>
      <p:grpSpPr>
        <a:xfrm>
          <a:off x="0" y="0"/>
          <a:ext cx="0" cy="0"/>
          <a:chOff x="0" y="0"/>
          <a:chExt cx="0" cy="0"/>
        </a:xfrm>
      </p:grpSpPr>
      <p:sp>
        <p:nvSpPr>
          <p:cNvPr id="15362" name="Rectangle 3"/>
          <p:cNvSpPr>
            <a:spLocks noChangeArrowheads="1"/>
          </p:cNvSpPr>
          <p:nvPr/>
        </p:nvSpPr>
        <p:spPr bwMode="auto">
          <a:xfrm>
            <a:off x="152400" y="152400"/>
            <a:ext cx="1447800" cy="990600"/>
          </a:xfrm>
          <a:prstGeom prst="rect">
            <a:avLst/>
          </a:prstGeom>
          <a:solidFill>
            <a:schemeClr val="bg1"/>
          </a:solidFill>
          <a:ln w="9525">
            <a:noFill/>
            <a:miter lim="800000"/>
            <a:headEnd/>
            <a:tailEnd/>
          </a:ln>
        </p:spPr>
        <p:txBody>
          <a:bodyPr wrap="none" anchor="ctr"/>
          <a:lstStyle/>
          <a:p>
            <a:endParaRPr lang="ro-RO" dirty="0">
              <a:solidFill>
                <a:srgbClr val="000000"/>
              </a:solidFill>
            </a:endParaRPr>
          </a:p>
        </p:txBody>
      </p:sp>
      <p:sp>
        <p:nvSpPr>
          <p:cNvPr id="15363" name="Rectangle 22"/>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ro-RO" dirty="0">
              <a:solidFill>
                <a:srgbClr val="000000"/>
              </a:solidFill>
            </a:endParaRPr>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7" name="Title 6"/>
          <p:cNvSpPr>
            <a:spLocks noGrp="1"/>
          </p:cNvSpPr>
          <p:nvPr>
            <p:ph type="ctrTitle"/>
          </p:nvPr>
        </p:nvSpPr>
        <p:spPr/>
        <p:txBody>
          <a:bodyPr/>
          <a:lstStyle/>
          <a:p>
            <a:r>
              <a:rPr lang="en-US" sz="2600" b="1" dirty="0" smtClean="0">
                <a:latin typeface="Trebuchet MS" panose="020B0603020202020204" pitchFamily="34" charset="0"/>
              </a:rPr>
              <a:t/>
            </a:r>
            <a:br>
              <a:rPr lang="en-US" sz="2600" b="1" dirty="0" smtClean="0">
                <a:latin typeface="Trebuchet MS" panose="020B0603020202020204" pitchFamily="34" charset="0"/>
              </a:rPr>
            </a:br>
            <a:r>
              <a:rPr lang="en-US" sz="2600" b="1" dirty="0" smtClean="0">
                <a:latin typeface="Trebuchet MS" panose="020B0603020202020204" pitchFamily="34" charset="0"/>
              </a:rPr>
              <a:t/>
            </a:r>
            <a:br>
              <a:rPr lang="en-US" sz="2600" b="1" dirty="0" smtClean="0">
                <a:latin typeface="Trebuchet MS" panose="020B0603020202020204" pitchFamily="34" charset="0"/>
              </a:rPr>
            </a:br>
            <a:endParaRPr lang="en-US" sz="2600" b="1" dirty="0">
              <a:latin typeface="Trebuchet MS" panose="020B0603020202020204" pitchFamily="34" charset="0"/>
            </a:endParaRPr>
          </a:p>
        </p:txBody>
      </p:sp>
      <p:sp>
        <p:nvSpPr>
          <p:cNvPr id="3" name="Subtitle 2"/>
          <p:cNvSpPr>
            <a:spLocks noGrp="1"/>
          </p:cNvSpPr>
          <p:nvPr>
            <p:ph type="subTitle" idx="1"/>
          </p:nvPr>
        </p:nvSpPr>
        <p:spPr>
          <a:xfrm>
            <a:off x="1405890" y="1416049"/>
            <a:ext cx="6400800" cy="2251075"/>
          </a:xfrm>
        </p:spPr>
        <p:txBody>
          <a:bodyPr/>
          <a:lstStyle/>
          <a:p>
            <a:endParaRPr lang="en-US" sz="4000" b="1" dirty="0" smtClean="0">
              <a:solidFill>
                <a:schemeClr val="tx1"/>
              </a:solidFill>
            </a:endParaRPr>
          </a:p>
          <a:p>
            <a:endParaRPr lang="en-US" sz="4000" b="1" dirty="0">
              <a:solidFill>
                <a:schemeClr val="tx1"/>
              </a:solidFill>
            </a:endParaRPr>
          </a:p>
        </p:txBody>
      </p:sp>
      <p:sp>
        <p:nvSpPr>
          <p:cNvPr id="14" name="Rectangle 9"/>
          <p:cNvSpPr>
            <a:spLocks noChangeArrowheads="1"/>
          </p:cNvSpPr>
          <p:nvPr/>
        </p:nvSpPr>
        <p:spPr bwMode="auto">
          <a:xfrm>
            <a:off x="533400" y="3600450"/>
            <a:ext cx="6350508" cy="1231106"/>
          </a:xfrm>
          <a:prstGeom prst="rect">
            <a:avLst/>
          </a:prstGeom>
          <a:noFill/>
          <a:ln w="9525">
            <a:noFill/>
            <a:miter lim="800000"/>
            <a:headEnd/>
            <a:tailEnd/>
          </a:ln>
        </p:spPr>
        <p:txBody>
          <a:bodyPr wrap="square">
            <a:spAutoFit/>
          </a:bodyPr>
          <a:lstStyle/>
          <a:p>
            <a:pPr eaLnBrk="1" hangingPunct="1">
              <a:spcBef>
                <a:spcPct val="50000"/>
              </a:spcBef>
              <a:buFontTx/>
              <a:buNone/>
              <a:defRPr/>
            </a:pPr>
            <a:endParaRPr lang="en-US" altLang="en-US" sz="2000" b="1" dirty="0">
              <a:solidFill>
                <a:schemeClr val="accent1">
                  <a:lumMod val="50000"/>
                </a:schemeClr>
              </a:solidFill>
              <a:latin typeface="Trebuchet MS" pitchFamily="34" charset="0"/>
              <a:cs typeface="Times New Roman" pitchFamily="18" charset="0"/>
            </a:endParaRPr>
          </a:p>
          <a:p>
            <a:pPr eaLnBrk="1" hangingPunct="1">
              <a:spcBef>
                <a:spcPct val="50000"/>
              </a:spcBef>
              <a:buFontTx/>
              <a:buNone/>
              <a:defRPr/>
            </a:pPr>
            <a:endParaRPr lang="en-US" altLang="en-US" sz="2000" b="1" dirty="0" smtClean="0">
              <a:solidFill>
                <a:schemeClr val="accent1">
                  <a:lumMod val="50000"/>
                </a:schemeClr>
              </a:solidFill>
              <a:latin typeface="Trebuchet MS" pitchFamily="34" charset="0"/>
              <a:cs typeface="Times New Roman" pitchFamily="18" charset="0"/>
            </a:endParaRPr>
          </a:p>
          <a:p>
            <a:pPr eaLnBrk="1" hangingPunct="1">
              <a:spcBef>
                <a:spcPct val="50000"/>
              </a:spcBef>
              <a:buFontTx/>
              <a:buNone/>
              <a:defRPr/>
            </a:pPr>
            <a:r>
              <a:rPr lang="en-US" altLang="en-US" sz="1600" b="1" i="1" dirty="0" smtClean="0">
                <a:solidFill>
                  <a:schemeClr val="accent1">
                    <a:lumMod val="50000"/>
                  </a:schemeClr>
                </a:solidFill>
                <a:latin typeface="Trebuchet MS" pitchFamily="34" charset="0"/>
                <a:cs typeface="Times New Roman" pitchFamily="18" charset="0"/>
              </a:rPr>
              <a:t> </a:t>
            </a:r>
            <a:endParaRPr lang="en-US" altLang="en-US" b="1" i="1" dirty="0">
              <a:solidFill>
                <a:schemeClr val="accent1">
                  <a:lumMod val="50000"/>
                </a:schemeClr>
              </a:solidFill>
              <a:latin typeface="Trebuchet MS" pitchFamily="34" charset="0"/>
              <a:cs typeface="Times New Roman" pitchFamily="18" charset="0"/>
            </a:endParaRPr>
          </a:p>
        </p:txBody>
      </p:sp>
      <p:pic>
        <p:nvPicPr>
          <p:cNvPr id="16" name="image1.jpeg"/>
          <p:cNvPicPr/>
          <p:nvPr/>
        </p:nvPicPr>
        <p:blipFill>
          <a:blip r:embed="rId4" cstate="print">
            <a:extLst>
              <a:ext uri="{28A0092B-C50C-407E-A947-70E740481C1C}">
                <a14:useLocalDpi xmlns:a14="http://schemas.microsoft.com/office/drawing/2010/main" val="0"/>
              </a:ext>
            </a:extLst>
          </a:blip>
          <a:stretch>
            <a:fillRect/>
          </a:stretch>
        </p:blipFill>
        <p:spPr>
          <a:xfrm>
            <a:off x="609600" y="228600"/>
            <a:ext cx="2971800" cy="833174"/>
          </a:xfrm>
          <a:prstGeom prst="rect">
            <a:avLst/>
          </a:prstGeom>
        </p:spPr>
      </p:pic>
      <p:sp>
        <p:nvSpPr>
          <p:cNvPr id="9" name="Rectangle 9"/>
          <p:cNvSpPr>
            <a:spLocks noChangeArrowheads="1"/>
          </p:cNvSpPr>
          <p:nvPr/>
        </p:nvSpPr>
        <p:spPr bwMode="auto">
          <a:xfrm>
            <a:off x="888492" y="1170430"/>
            <a:ext cx="7722108" cy="2200602"/>
          </a:xfrm>
          <a:prstGeom prst="rect">
            <a:avLst/>
          </a:prstGeom>
          <a:noFill/>
          <a:ln w="57150">
            <a:solidFill>
              <a:srgbClr val="FFFFFF"/>
            </a:solidFill>
            <a:prstDash val="solid"/>
            <a:miter lim="800000"/>
            <a:headEnd/>
            <a:tailEnd/>
          </a:ln>
        </p:spPr>
        <p:txBody>
          <a:bodyPr wrap="square">
            <a:spAutoFit/>
          </a:bodyPr>
          <a:lstStyle/>
          <a:p>
            <a:pPr eaLnBrk="1" hangingPunct="1">
              <a:spcBef>
                <a:spcPct val="50000"/>
              </a:spcBef>
              <a:buFontTx/>
              <a:buNone/>
              <a:defRPr/>
            </a:pPr>
            <a:endParaRPr lang="ro-RO" altLang="en-US" b="1" i="1" dirty="0" smtClean="0">
              <a:solidFill>
                <a:schemeClr val="accent1">
                  <a:lumMod val="50000"/>
                </a:schemeClr>
              </a:solidFill>
              <a:latin typeface="Trebuchet MS" pitchFamily="34" charset="0"/>
              <a:cs typeface="Times New Roman" pitchFamily="18" charset="0"/>
            </a:endParaRPr>
          </a:p>
          <a:p>
            <a:r>
              <a:rPr lang="en-GB" sz="2000" b="1" dirty="0">
                <a:solidFill>
                  <a:schemeClr val="accent1">
                    <a:lumMod val="50000"/>
                  </a:schemeClr>
                </a:solidFill>
                <a:latin typeface="Trebuchet MS" panose="020B0603020202020204" pitchFamily="34" charset="0"/>
              </a:rPr>
              <a:t>Let’s spend the money wisely</a:t>
            </a:r>
            <a:r>
              <a:rPr lang="en-GB" sz="2000" b="1" dirty="0" smtClean="0">
                <a:solidFill>
                  <a:schemeClr val="accent1">
                    <a:lumMod val="50000"/>
                  </a:schemeClr>
                </a:solidFill>
                <a:latin typeface="Trebuchet MS" panose="020B0603020202020204" pitchFamily="34" charset="0"/>
              </a:rPr>
              <a:t>!</a:t>
            </a:r>
            <a:endParaRPr lang="en-US" sz="2000" dirty="0">
              <a:solidFill>
                <a:schemeClr val="accent1">
                  <a:lumMod val="50000"/>
                </a:schemeClr>
              </a:solidFill>
              <a:latin typeface="Trebuchet MS" panose="020B0603020202020204" pitchFamily="34" charset="0"/>
            </a:endParaRPr>
          </a:p>
          <a:p>
            <a:pPr algn="just" eaLnBrk="1" hangingPunct="1">
              <a:spcBef>
                <a:spcPct val="50000"/>
              </a:spcBef>
              <a:buFontTx/>
              <a:buNone/>
              <a:defRPr/>
            </a:pPr>
            <a:r>
              <a:rPr lang="en-GB" b="1" dirty="0" smtClean="0">
                <a:solidFill>
                  <a:schemeClr val="accent3">
                    <a:lumMod val="75000"/>
                  </a:schemeClr>
                </a:solidFill>
                <a:latin typeface="Trebuchet MS" panose="020B0603020202020204" pitchFamily="34" charset="0"/>
              </a:rPr>
              <a:t>Webinar </a:t>
            </a:r>
            <a:r>
              <a:rPr lang="en-GB" b="1" dirty="0">
                <a:solidFill>
                  <a:schemeClr val="accent3">
                    <a:lumMod val="75000"/>
                  </a:schemeClr>
                </a:solidFill>
                <a:latin typeface="Trebuchet MS" panose="020B0603020202020204" pitchFamily="34" charset="0"/>
              </a:rPr>
              <a:t>Applicant’s Guide for the competitive call dedicated to Priority </a:t>
            </a:r>
            <a:r>
              <a:rPr lang="en-GB" b="1" dirty="0" smtClean="0">
                <a:solidFill>
                  <a:schemeClr val="accent3">
                    <a:lumMod val="75000"/>
                  </a:schemeClr>
                </a:solidFill>
                <a:latin typeface="Trebuchet MS" panose="020B0603020202020204" pitchFamily="34" charset="0"/>
              </a:rPr>
              <a:t>3</a:t>
            </a:r>
            <a:r>
              <a:rPr lang="en-GB" b="1" dirty="0">
                <a:solidFill>
                  <a:schemeClr val="accent3">
                    <a:lumMod val="75000"/>
                  </a:schemeClr>
                </a:solidFill>
                <a:latin typeface="Trebuchet MS" panose="020B0603020202020204" pitchFamily="34" charset="0"/>
              </a:rPr>
              <a:t>: An educated region, </a:t>
            </a:r>
            <a:r>
              <a:rPr lang="en-GB" b="1" dirty="0">
                <a:solidFill>
                  <a:schemeClr val="accent3">
                    <a:lumMod val="75000"/>
                  </a:schemeClr>
                </a:solidFill>
                <a:latin typeface="Trebuchet MS" panose="020B0603020202020204" pitchFamily="34" charset="0"/>
              </a:rPr>
              <a:t>Specific </a:t>
            </a:r>
            <a:r>
              <a:rPr lang="en-GB" b="1" dirty="0" smtClean="0">
                <a:solidFill>
                  <a:schemeClr val="accent3">
                    <a:lumMod val="75000"/>
                  </a:schemeClr>
                </a:solidFill>
                <a:latin typeface="Trebuchet MS" panose="020B0603020202020204" pitchFamily="34" charset="0"/>
              </a:rPr>
              <a:t>Objective 4.2</a:t>
            </a:r>
            <a:endParaRPr lang="en-GB" b="1" dirty="0" smtClean="0">
              <a:solidFill>
                <a:schemeClr val="accent3">
                  <a:lumMod val="75000"/>
                </a:schemeClr>
              </a:solidFill>
              <a:latin typeface="Trebuchet MS" panose="020B0603020202020204" pitchFamily="34" charset="0"/>
            </a:endParaRPr>
          </a:p>
          <a:p>
            <a:pPr algn="just" eaLnBrk="1" hangingPunct="1">
              <a:spcBef>
                <a:spcPct val="50000"/>
              </a:spcBef>
              <a:buFontTx/>
              <a:buNone/>
              <a:defRPr/>
            </a:pPr>
            <a:r>
              <a:rPr lang="en-US" altLang="en-US" b="1" dirty="0" smtClean="0">
                <a:solidFill>
                  <a:schemeClr val="accent3">
                    <a:lumMod val="75000"/>
                  </a:schemeClr>
                </a:solidFill>
                <a:latin typeface="Trebuchet MS" panose="020B0603020202020204" pitchFamily="34" charset="0"/>
              </a:rPr>
              <a:t>   </a:t>
            </a:r>
            <a:endParaRPr lang="en-US" altLang="en-US" b="1" i="1" dirty="0" smtClean="0">
              <a:solidFill>
                <a:schemeClr val="accent1">
                  <a:lumMod val="50000"/>
                </a:schemeClr>
              </a:solidFill>
              <a:latin typeface="Trebuchet MS" pitchFamily="34" charset="0"/>
              <a:cs typeface="Times New Roman" pitchFamily="18" charset="0"/>
            </a:endParaRPr>
          </a:p>
          <a:p>
            <a:pPr eaLnBrk="1" hangingPunct="1">
              <a:spcBef>
                <a:spcPct val="50000"/>
              </a:spcBef>
              <a:buFontTx/>
              <a:buNone/>
              <a:defRPr/>
            </a:pPr>
            <a:r>
              <a:rPr lang="en-US" altLang="en-US" b="1" i="1" dirty="0" smtClean="0">
                <a:solidFill>
                  <a:schemeClr val="accent1">
                    <a:lumMod val="50000"/>
                  </a:schemeClr>
                </a:solidFill>
                <a:latin typeface="Trebuchet MS" pitchFamily="34" charset="0"/>
                <a:cs typeface="Times New Roman" pitchFamily="18" charset="0"/>
              </a:rPr>
              <a:t>4</a:t>
            </a:r>
            <a:r>
              <a:rPr lang="en-US" altLang="en-US" b="1" i="1" baseline="30000" dirty="0" smtClean="0">
                <a:solidFill>
                  <a:schemeClr val="accent1">
                    <a:lumMod val="50000"/>
                  </a:schemeClr>
                </a:solidFill>
                <a:latin typeface="Trebuchet MS" pitchFamily="34" charset="0"/>
                <a:cs typeface="Times New Roman" pitchFamily="18" charset="0"/>
              </a:rPr>
              <a:t>th</a:t>
            </a:r>
            <a:r>
              <a:rPr lang="en-US" altLang="en-US" b="1" i="1" dirty="0" smtClean="0">
                <a:solidFill>
                  <a:schemeClr val="accent1">
                    <a:lumMod val="50000"/>
                  </a:schemeClr>
                </a:solidFill>
                <a:latin typeface="Trebuchet MS" pitchFamily="34" charset="0"/>
                <a:cs typeface="Times New Roman" pitchFamily="18" charset="0"/>
              </a:rPr>
              <a:t> </a:t>
            </a:r>
            <a:r>
              <a:rPr lang="en-US" altLang="en-US" b="1" i="1" dirty="0" smtClean="0">
                <a:solidFill>
                  <a:schemeClr val="accent1">
                    <a:lumMod val="50000"/>
                  </a:schemeClr>
                </a:solidFill>
                <a:latin typeface="Trebuchet MS" pitchFamily="34" charset="0"/>
                <a:cs typeface="Times New Roman" pitchFamily="18" charset="0"/>
              </a:rPr>
              <a:t>of June </a:t>
            </a:r>
            <a:r>
              <a:rPr lang="en-US" altLang="en-US" b="1" dirty="0" smtClean="0">
                <a:solidFill>
                  <a:schemeClr val="accent3">
                    <a:lumMod val="75000"/>
                  </a:schemeClr>
                </a:solidFill>
                <a:latin typeface="Trebuchet MS" pitchFamily="34" charset="0"/>
                <a:cs typeface="Times New Roman" pitchFamily="18" charset="0"/>
              </a:rPr>
              <a:t>I</a:t>
            </a:r>
            <a:r>
              <a:rPr lang="en-US" altLang="en-US" b="1" dirty="0" smtClean="0">
                <a:solidFill>
                  <a:schemeClr val="accent1">
                    <a:lumMod val="50000"/>
                  </a:schemeClr>
                </a:solidFill>
                <a:latin typeface="Trebuchet MS" pitchFamily="34" charset="0"/>
                <a:cs typeface="Times New Roman" pitchFamily="18" charset="0"/>
              </a:rPr>
              <a:t> Online, Zoom </a:t>
            </a:r>
            <a:endParaRPr lang="en-US" altLang="en-US" b="1" i="1" dirty="0">
              <a:solidFill>
                <a:schemeClr val="accent1">
                  <a:lumMod val="50000"/>
                </a:schemeClr>
              </a:solidFill>
              <a:latin typeface="Trebuchet MS" pitchFamily="34" charset="0"/>
              <a:cs typeface="Times New Roman" pitchFamily="18" charset="0"/>
            </a:endParaRPr>
          </a:p>
        </p:txBody>
      </p:sp>
      <p:sp>
        <p:nvSpPr>
          <p:cNvPr id="13" name="Rectangle 9"/>
          <p:cNvSpPr>
            <a:spLocks noChangeArrowheads="1"/>
          </p:cNvSpPr>
          <p:nvPr/>
        </p:nvSpPr>
        <p:spPr bwMode="auto">
          <a:xfrm>
            <a:off x="745236" y="3733799"/>
            <a:ext cx="7722108" cy="1523494"/>
          </a:xfrm>
          <a:prstGeom prst="rect">
            <a:avLst/>
          </a:prstGeom>
          <a:noFill/>
          <a:ln w="57150">
            <a:solidFill>
              <a:srgbClr val="FFFFFF"/>
            </a:solidFill>
            <a:prstDash val="solid"/>
            <a:miter lim="800000"/>
            <a:headEnd/>
            <a:tailEnd/>
          </a:ln>
        </p:spPr>
        <p:txBody>
          <a:bodyPr wrap="square">
            <a:spAutoFit/>
          </a:bodyPr>
          <a:lstStyle/>
          <a:p>
            <a:pPr eaLnBrk="1" hangingPunct="1">
              <a:spcBef>
                <a:spcPct val="50000"/>
              </a:spcBef>
              <a:buFontTx/>
              <a:buNone/>
              <a:defRPr/>
            </a:pPr>
            <a:endParaRPr lang="ro-RO" altLang="en-US" b="1" i="1" dirty="0" smtClean="0">
              <a:solidFill>
                <a:schemeClr val="accent1">
                  <a:lumMod val="50000"/>
                </a:schemeClr>
              </a:solidFill>
              <a:latin typeface="Trebuchet MS" pitchFamily="34" charset="0"/>
              <a:cs typeface="Times New Roman" pitchFamily="18" charset="0"/>
            </a:endParaRPr>
          </a:p>
          <a:p>
            <a:pPr algn="just">
              <a:spcBef>
                <a:spcPct val="50000"/>
              </a:spcBef>
              <a:defRPr/>
            </a:pPr>
            <a:r>
              <a:rPr lang="en-GB" sz="3200" b="1" dirty="0" smtClean="0">
                <a:solidFill>
                  <a:schemeClr val="accent3">
                    <a:lumMod val="75000"/>
                  </a:schemeClr>
                </a:solidFill>
                <a:latin typeface="Trebuchet MS" panose="020B0603020202020204" pitchFamily="34" charset="0"/>
              </a:rPr>
              <a:t>Assessment (Evaluation) and selection</a:t>
            </a:r>
            <a:endParaRPr lang="en-GB" sz="3200" b="1" dirty="0">
              <a:solidFill>
                <a:schemeClr val="accent3">
                  <a:lumMod val="75000"/>
                </a:schemeClr>
              </a:solidFill>
              <a:latin typeface="Trebuchet MS" panose="020B0603020202020204" pitchFamily="34" charset="0"/>
            </a:endParaRPr>
          </a:p>
          <a:p>
            <a:pPr algn="just" eaLnBrk="1" hangingPunct="1">
              <a:spcBef>
                <a:spcPct val="50000"/>
              </a:spcBef>
              <a:buFontTx/>
              <a:buNone/>
              <a:defRPr/>
            </a:pPr>
            <a:endParaRPr lang="en-GB" b="1" dirty="0" smtClean="0">
              <a:solidFill>
                <a:schemeClr val="accent3">
                  <a:lumMod val="75000"/>
                </a:schemeClr>
              </a:solidFill>
              <a:latin typeface="Trebuchet MS" panose="020B0603020202020204" pitchFamily="34" charset="0"/>
            </a:endParaRPr>
          </a:p>
        </p:txBody>
      </p:sp>
    </p:spTree>
    <p:extLst>
      <p:ext uri="{BB962C8B-B14F-4D97-AF65-F5344CB8AC3E}">
        <p14:creationId xmlns:p14="http://schemas.microsoft.com/office/powerpoint/2010/main" val="298628234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1070">
        <p15:prstTrans prst="peelOff"/>
      </p:transition>
    </mc:Choice>
    <mc:Fallback xmlns="">
      <p:transition spd="slow" advClick="0" advTm="1070">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533400" y="1143000"/>
            <a:ext cx="8077200" cy="4678363"/>
          </a:xfrm>
        </p:spPr>
        <p:txBody>
          <a:bodyPr/>
          <a:lstStyle/>
          <a:p>
            <a:pPr marL="0" indent="0">
              <a:buNone/>
            </a:pPr>
            <a:r>
              <a:rPr lang="en-GB" sz="2600" b="1" dirty="0" smtClean="0">
                <a:solidFill>
                  <a:schemeClr val="accent3">
                    <a:lumMod val="75000"/>
                  </a:schemeClr>
                </a:solidFill>
                <a:latin typeface="Trebuchet MS" panose="020B0603020202020204" pitchFamily="34" charset="0"/>
              </a:rPr>
              <a:t>General </a:t>
            </a:r>
            <a:r>
              <a:rPr lang="en-GB" sz="2600" b="1" dirty="0">
                <a:solidFill>
                  <a:schemeClr val="accent3">
                    <a:lumMod val="75000"/>
                  </a:schemeClr>
                </a:solidFill>
                <a:latin typeface="Trebuchet MS" panose="020B0603020202020204" pitchFamily="34" charset="0"/>
              </a:rPr>
              <a:t>information </a:t>
            </a:r>
          </a:p>
          <a:p>
            <a:pPr marL="0" indent="0">
              <a:buNone/>
            </a:pPr>
            <a:endParaRPr lang="en-GB" sz="2600" b="1" dirty="0">
              <a:solidFill>
                <a:schemeClr val="accent3">
                  <a:lumMod val="75000"/>
                </a:schemeClr>
              </a:solidFill>
              <a:latin typeface="Trebuchet MS" panose="020B0603020202020204" pitchFamily="34" charset="0"/>
            </a:endParaRPr>
          </a:p>
          <a:p>
            <a:pPr>
              <a:buFont typeface="Arial" panose="020B0604020202020204" pitchFamily="34" charset="0"/>
              <a:buChar char="•"/>
            </a:pPr>
            <a:r>
              <a:rPr lang="en-GB" sz="2000" dirty="0">
                <a:solidFill>
                  <a:schemeClr val="accent1">
                    <a:lumMod val="50000"/>
                  </a:schemeClr>
                </a:solidFill>
                <a:latin typeface="Trebuchet MS" panose="020B0603020202020204" pitchFamily="34" charset="0"/>
                <a:cs typeface="Arial" charset="0"/>
              </a:rPr>
              <a:t>The </a:t>
            </a:r>
            <a:r>
              <a:rPr lang="en-GB" sz="2000" dirty="0" smtClean="0">
                <a:solidFill>
                  <a:schemeClr val="accent1">
                    <a:lumMod val="50000"/>
                  </a:schemeClr>
                </a:solidFill>
                <a:latin typeface="Trebuchet MS" panose="020B0603020202020204" pitchFamily="34" charset="0"/>
                <a:cs typeface="Arial" charset="0"/>
              </a:rPr>
              <a:t>assessment process starts after the closing date of the call</a:t>
            </a:r>
          </a:p>
          <a:p>
            <a:pPr>
              <a:buFont typeface="Arial" panose="020B0604020202020204" pitchFamily="34" charset="0"/>
              <a:buChar char="•"/>
            </a:pPr>
            <a:r>
              <a:rPr lang="en-GB" sz="2000" dirty="0" smtClean="0">
                <a:solidFill>
                  <a:schemeClr val="accent1">
                    <a:lumMod val="50000"/>
                  </a:schemeClr>
                </a:solidFill>
                <a:latin typeface="Trebuchet MS" panose="020B0603020202020204" pitchFamily="34" charset="0"/>
                <a:cs typeface="Arial" charset="0"/>
              </a:rPr>
              <a:t>Includes 2 phases:</a:t>
            </a:r>
          </a:p>
          <a:p>
            <a:pPr lvl="1"/>
            <a:r>
              <a:rPr lang="en-GB" sz="1600" dirty="0">
                <a:solidFill>
                  <a:schemeClr val="accent1">
                    <a:lumMod val="50000"/>
                  </a:schemeClr>
                </a:solidFill>
                <a:latin typeface="Trebuchet MS" panose="020B0603020202020204" pitchFamily="34" charset="0"/>
                <a:cs typeface="Arial" charset="0"/>
              </a:rPr>
              <a:t>Phase 1 - administrative compliance and eligibility check </a:t>
            </a:r>
            <a:r>
              <a:rPr lang="en-GB" sz="1600" dirty="0" smtClean="0">
                <a:solidFill>
                  <a:schemeClr val="accent1">
                    <a:lumMod val="50000"/>
                  </a:schemeClr>
                </a:solidFill>
                <a:latin typeface="Trebuchet MS" panose="020B0603020202020204" pitchFamily="34" charset="0"/>
                <a:cs typeface="Arial" charset="0"/>
              </a:rPr>
              <a:t>(yes or no/if a no, the operation is rejected)</a:t>
            </a:r>
          </a:p>
          <a:p>
            <a:pPr marL="457200" lvl="1" indent="0">
              <a:buNone/>
            </a:pPr>
            <a:endParaRPr lang="en-US" sz="1600" dirty="0">
              <a:solidFill>
                <a:schemeClr val="accent1">
                  <a:lumMod val="50000"/>
                </a:schemeClr>
              </a:solidFill>
              <a:latin typeface="Trebuchet MS" panose="020B0603020202020204" pitchFamily="34" charset="0"/>
              <a:cs typeface="Arial" charset="0"/>
            </a:endParaRPr>
          </a:p>
          <a:p>
            <a:pPr lvl="1"/>
            <a:r>
              <a:rPr lang="en-GB" sz="1600" dirty="0">
                <a:solidFill>
                  <a:schemeClr val="accent1">
                    <a:lumMod val="50000"/>
                  </a:schemeClr>
                </a:solidFill>
                <a:latin typeface="Trebuchet MS" panose="020B0603020202020204" pitchFamily="34" charset="0"/>
                <a:cs typeface="Arial" charset="0"/>
              </a:rPr>
              <a:t>Phase 2 – quality assessment (technical and financial evaluation and state aid incidence assessment</a:t>
            </a:r>
            <a:r>
              <a:rPr lang="en-GB" sz="1600" dirty="0" smtClean="0">
                <a:solidFill>
                  <a:schemeClr val="accent1">
                    <a:lumMod val="50000"/>
                  </a:schemeClr>
                </a:solidFill>
                <a:latin typeface="Trebuchet MS" panose="020B0603020202020204" pitchFamily="34" charset="0"/>
                <a:cs typeface="Arial" charset="0"/>
              </a:rPr>
              <a:t>)</a:t>
            </a:r>
          </a:p>
          <a:p>
            <a:pPr marL="457200" lvl="1" indent="0">
              <a:buNone/>
            </a:pPr>
            <a:r>
              <a:rPr lang="en-GB" sz="1600" dirty="0" smtClean="0">
                <a:solidFill>
                  <a:schemeClr val="accent1">
                    <a:lumMod val="50000"/>
                  </a:schemeClr>
                </a:solidFill>
                <a:latin typeface="Trebuchet MS" panose="020B0603020202020204" pitchFamily="34" charset="0"/>
                <a:cs typeface="Arial" charset="0"/>
              </a:rPr>
              <a:t> </a:t>
            </a:r>
            <a:endParaRPr lang="en-US" sz="1600" dirty="0">
              <a:solidFill>
                <a:schemeClr val="accent1">
                  <a:lumMod val="50000"/>
                </a:schemeClr>
              </a:solidFill>
              <a:latin typeface="Trebuchet MS" panose="020B0603020202020204" pitchFamily="34" charset="0"/>
              <a:cs typeface="Arial" charset="0"/>
            </a:endParaRPr>
          </a:p>
          <a:p>
            <a:pPr>
              <a:buFont typeface="Arial" panose="020B0604020202020204" pitchFamily="34" charset="0"/>
              <a:buChar char="•"/>
            </a:pPr>
            <a:r>
              <a:rPr lang="en-GB" sz="2000" dirty="0" smtClean="0">
                <a:solidFill>
                  <a:schemeClr val="accent1">
                    <a:lumMod val="50000"/>
                  </a:schemeClr>
                </a:solidFill>
                <a:latin typeface="Trebuchet MS" panose="020B0603020202020204" pitchFamily="34" charset="0"/>
                <a:cs typeface="Arial" charset="0"/>
              </a:rPr>
              <a:t>Selection/Rejection – responsibility of the Monitoring Committee, based on the results of the assessment process </a:t>
            </a:r>
          </a:p>
          <a:p>
            <a:pPr marL="0" indent="0" algn="just">
              <a:buNone/>
            </a:pPr>
            <a:endParaRPr lang="en-US" sz="1600" dirty="0" smtClean="0">
              <a:solidFill>
                <a:schemeClr val="accent1">
                  <a:lumMod val="50000"/>
                </a:schemeClr>
              </a:solidFill>
              <a:latin typeface="Trebuchet MS" panose="020B0603020202020204" pitchFamily="34" charset="0"/>
            </a:endParaRPr>
          </a:p>
          <a:p>
            <a:pPr marL="0" indent="0" algn="just">
              <a:buNone/>
            </a:pPr>
            <a:r>
              <a:rPr lang="en-US" sz="1600" dirty="0" smtClean="0">
                <a:solidFill>
                  <a:schemeClr val="accent1">
                    <a:lumMod val="50000"/>
                  </a:schemeClr>
                </a:solidFill>
                <a:latin typeface="Trebuchet MS" panose="020B0603020202020204" pitchFamily="34" charset="0"/>
              </a:rPr>
              <a:t>Verification </a:t>
            </a:r>
            <a:r>
              <a:rPr lang="en-US" sz="1600" dirty="0">
                <a:solidFill>
                  <a:schemeClr val="accent1">
                    <a:lumMod val="50000"/>
                  </a:schemeClr>
                </a:solidFill>
                <a:latin typeface="Trebuchet MS" panose="020B0603020202020204" pitchFamily="34" charset="0"/>
              </a:rPr>
              <a:t>of the compliance of project application with eligibility criteria can be made all through the evaluation, selection, and contracting process and failure to comply with the established eligibility criteria can lead to the rejection of the application in any stage of the evaluation, selection, and contracting process.</a:t>
            </a:r>
          </a:p>
          <a:p>
            <a:pPr marL="0" indent="0">
              <a:buNone/>
            </a:pPr>
            <a:endParaRPr lang="en-US" sz="2400" dirty="0" smtClean="0">
              <a:solidFill>
                <a:schemeClr val="accent1">
                  <a:lumMod val="50000"/>
                </a:schemeClr>
              </a:solidFill>
              <a:latin typeface="Trebuchet MS" panose="020B0603020202020204" pitchFamily="34" charset="0"/>
            </a:endParaRPr>
          </a:p>
        </p:txBody>
      </p:sp>
      <p:pic>
        <p:nvPicPr>
          <p:cNvPr id="6" name="image1.jpeg"/>
          <p:cNvPicPr/>
          <p:nvPr/>
        </p:nvPicPr>
        <p:blipFill>
          <a:blip r:embed="rId3" cstate="print">
            <a:extLst>
              <a:ext uri="{28A0092B-C50C-407E-A947-70E740481C1C}">
                <a14:useLocalDpi xmlns:a14="http://schemas.microsoft.com/office/drawing/2010/main" val="0"/>
              </a:ext>
            </a:extLst>
          </a:blip>
          <a:stretch>
            <a:fillRect/>
          </a:stretch>
        </p:blipFill>
        <p:spPr>
          <a:xfrm>
            <a:off x="234814" y="172708"/>
            <a:ext cx="2914650" cy="852748"/>
          </a:xfrm>
          <a:prstGeom prst="rect">
            <a:avLst/>
          </a:prstGeom>
        </p:spPr>
      </p:pic>
    </p:spTree>
    <p:extLst>
      <p:ext uri="{BB962C8B-B14F-4D97-AF65-F5344CB8AC3E}">
        <p14:creationId xmlns:p14="http://schemas.microsoft.com/office/powerpoint/2010/main" val="259602974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533400" y="1025456"/>
            <a:ext cx="8077200" cy="5222944"/>
          </a:xfrm>
        </p:spPr>
        <p:txBody>
          <a:bodyPr/>
          <a:lstStyle/>
          <a:p>
            <a:pPr marL="0" indent="0">
              <a:buNone/>
            </a:pPr>
            <a:r>
              <a:rPr lang="en-GB" sz="2600" b="1" dirty="0">
                <a:solidFill>
                  <a:schemeClr val="accent3">
                    <a:lumMod val="75000"/>
                  </a:schemeClr>
                </a:solidFill>
                <a:latin typeface="Trebuchet MS" panose="020B0603020202020204" pitchFamily="34" charset="0"/>
              </a:rPr>
              <a:t>Rejection (general overview</a:t>
            </a:r>
            <a:r>
              <a:rPr lang="en-GB" sz="2600" b="1" dirty="0" smtClean="0">
                <a:solidFill>
                  <a:schemeClr val="accent3">
                    <a:lumMod val="75000"/>
                  </a:schemeClr>
                </a:solidFill>
                <a:latin typeface="Trebuchet MS" panose="020B0603020202020204" pitchFamily="34" charset="0"/>
              </a:rPr>
              <a:t>)</a:t>
            </a:r>
          </a:p>
          <a:p>
            <a:pPr marL="0" indent="0">
              <a:buNone/>
            </a:pPr>
            <a:r>
              <a:rPr lang="en-GB" sz="2600" b="1" dirty="0" smtClean="0">
                <a:solidFill>
                  <a:schemeClr val="accent3">
                    <a:lumMod val="75000"/>
                  </a:schemeClr>
                </a:solidFill>
                <a:latin typeface="Trebuchet MS" panose="020B0603020202020204" pitchFamily="34" charset="0"/>
              </a:rPr>
              <a:t>Reasons (examples): </a:t>
            </a:r>
            <a:endParaRPr lang="en-GB" sz="2600" b="1" dirty="0">
              <a:solidFill>
                <a:schemeClr val="accent3">
                  <a:lumMod val="75000"/>
                </a:schemeClr>
              </a:solidFill>
              <a:latin typeface="Trebuchet MS" panose="020B0603020202020204" pitchFamily="34" charset="0"/>
            </a:endParaRPr>
          </a:p>
          <a:p>
            <a:pPr lvl="1">
              <a:spcBef>
                <a:spcPts val="600"/>
              </a:spcBef>
              <a:spcAft>
                <a:spcPts val="600"/>
              </a:spcAft>
              <a:buFont typeface="Arial" panose="020B0604020202020204" pitchFamily="34" charset="0"/>
              <a:buChar char="•"/>
            </a:pPr>
            <a:r>
              <a:rPr lang="en-GB" sz="1800" dirty="0" smtClean="0">
                <a:solidFill>
                  <a:schemeClr val="accent1">
                    <a:lumMod val="50000"/>
                  </a:schemeClr>
                </a:solidFill>
                <a:latin typeface="Trebuchet MS" panose="020B0603020202020204" pitchFamily="34" charset="0"/>
                <a:cs typeface="Arial" charset="0"/>
              </a:rPr>
              <a:t>The operation does not contribute to </a:t>
            </a:r>
            <a:r>
              <a:rPr lang="en-GB" sz="1800" dirty="0">
                <a:solidFill>
                  <a:schemeClr val="accent1">
                    <a:lumMod val="50000"/>
                  </a:schemeClr>
                </a:solidFill>
                <a:latin typeface="Trebuchet MS" panose="020B0603020202020204" pitchFamily="34" charset="0"/>
                <a:cs typeface="Arial" charset="0"/>
              </a:rPr>
              <a:t>the Programme indicators and objectives</a:t>
            </a:r>
          </a:p>
          <a:p>
            <a:pPr lvl="1">
              <a:spcBef>
                <a:spcPts val="600"/>
              </a:spcBef>
              <a:spcAft>
                <a:spcPts val="600"/>
              </a:spcAft>
              <a:buFont typeface="Arial" panose="020B0604020202020204" pitchFamily="34" charset="0"/>
              <a:buChar char="•"/>
            </a:pPr>
            <a:r>
              <a:rPr lang="en-GB" sz="1800" dirty="0" smtClean="0">
                <a:solidFill>
                  <a:schemeClr val="accent1">
                    <a:lumMod val="50000"/>
                  </a:schemeClr>
                </a:solidFill>
                <a:latin typeface="Trebuchet MS" panose="020B0603020202020204" pitchFamily="34" charset="0"/>
                <a:cs typeface="Arial" charset="0"/>
              </a:rPr>
              <a:t>The operation does not have a </a:t>
            </a:r>
            <a:r>
              <a:rPr lang="en-GB" sz="1800" dirty="0" err="1" smtClean="0">
                <a:solidFill>
                  <a:schemeClr val="accent1">
                    <a:lumMod val="50000"/>
                  </a:schemeClr>
                </a:solidFill>
                <a:latin typeface="Trebuchet MS" panose="020B0603020202020204" pitchFamily="34" charset="0"/>
                <a:cs typeface="Arial" charset="0"/>
              </a:rPr>
              <a:t>cross-border</a:t>
            </a:r>
            <a:r>
              <a:rPr lang="en-GB" sz="1800" dirty="0" smtClean="0">
                <a:solidFill>
                  <a:schemeClr val="accent1">
                    <a:lumMod val="50000"/>
                  </a:schemeClr>
                </a:solidFill>
                <a:latin typeface="Trebuchet MS" panose="020B0603020202020204" pitchFamily="34" charset="0"/>
                <a:cs typeface="Arial" charset="0"/>
              </a:rPr>
              <a:t> character and impact</a:t>
            </a:r>
          </a:p>
          <a:p>
            <a:pPr lvl="1">
              <a:spcBef>
                <a:spcPts val="600"/>
              </a:spcBef>
              <a:spcAft>
                <a:spcPts val="600"/>
              </a:spcAft>
              <a:buFont typeface="Arial" panose="020B0604020202020204" pitchFamily="34" charset="0"/>
              <a:buChar char="•"/>
            </a:pPr>
            <a:r>
              <a:rPr lang="en-GB" sz="1800" dirty="0" smtClean="0">
                <a:solidFill>
                  <a:schemeClr val="accent1">
                    <a:lumMod val="50000"/>
                  </a:schemeClr>
                </a:solidFill>
                <a:latin typeface="Trebuchet MS" panose="020B0603020202020204" pitchFamily="34" charset="0"/>
                <a:cs typeface="Arial" charset="0"/>
              </a:rPr>
              <a:t>The operation includes elements of state aid</a:t>
            </a:r>
          </a:p>
          <a:p>
            <a:pPr lvl="1">
              <a:spcBef>
                <a:spcPts val="600"/>
              </a:spcBef>
              <a:spcAft>
                <a:spcPts val="600"/>
              </a:spcAft>
              <a:buFont typeface="Arial" panose="020B0604020202020204" pitchFamily="34" charset="0"/>
              <a:buChar char="•"/>
            </a:pPr>
            <a:r>
              <a:rPr lang="en-GB" sz="1800" dirty="0" smtClean="0">
                <a:solidFill>
                  <a:schemeClr val="accent1">
                    <a:lumMod val="50000"/>
                  </a:schemeClr>
                </a:solidFill>
                <a:latin typeface="Trebuchet MS" panose="020B0603020202020204" pitchFamily="34" charset="0"/>
                <a:cs typeface="Arial" charset="0"/>
              </a:rPr>
              <a:t>The operation does not observe the rules from the Applicant’s guide, including the ones related to the indicators</a:t>
            </a:r>
          </a:p>
          <a:p>
            <a:pPr lvl="1">
              <a:spcBef>
                <a:spcPts val="600"/>
              </a:spcBef>
              <a:spcAft>
                <a:spcPts val="600"/>
              </a:spcAft>
              <a:buFont typeface="Arial" panose="020B0604020202020204" pitchFamily="34" charset="0"/>
              <a:buChar char="•"/>
            </a:pPr>
            <a:r>
              <a:rPr lang="en-GB" sz="1800" dirty="0">
                <a:solidFill>
                  <a:schemeClr val="accent1">
                    <a:lumMod val="50000"/>
                  </a:schemeClr>
                </a:solidFill>
                <a:latin typeface="Trebuchet MS" panose="020B0603020202020204" pitchFamily="34" charset="0"/>
                <a:cs typeface="Arial" charset="0"/>
              </a:rPr>
              <a:t>T</a:t>
            </a:r>
            <a:r>
              <a:rPr lang="en-GB" sz="1800" dirty="0" smtClean="0">
                <a:solidFill>
                  <a:schemeClr val="accent1">
                    <a:lumMod val="50000"/>
                  </a:schemeClr>
                </a:solidFill>
                <a:latin typeface="Trebuchet MS" panose="020B0603020202020204" pitchFamily="34" charset="0"/>
                <a:cs typeface="Arial" charset="0"/>
              </a:rPr>
              <a:t>he operation does not pass the Phase 1</a:t>
            </a:r>
          </a:p>
          <a:p>
            <a:pPr lvl="1">
              <a:spcBef>
                <a:spcPts val="600"/>
              </a:spcBef>
              <a:spcAft>
                <a:spcPts val="600"/>
              </a:spcAft>
              <a:buFont typeface="Arial" panose="020B0604020202020204" pitchFamily="34" charset="0"/>
              <a:buChar char="•"/>
            </a:pPr>
            <a:r>
              <a:rPr lang="en-GB" sz="1800" dirty="0" smtClean="0">
                <a:solidFill>
                  <a:schemeClr val="accent1">
                    <a:lumMod val="50000"/>
                  </a:schemeClr>
                </a:solidFill>
                <a:latin typeface="Trebuchet MS" panose="020B0603020202020204" pitchFamily="34" charset="0"/>
                <a:cs typeface="Arial" charset="0"/>
              </a:rPr>
              <a:t>The operation does not pass the quality assessment threshold (bellow 60 points)</a:t>
            </a:r>
          </a:p>
          <a:p>
            <a:pPr lvl="1">
              <a:spcBef>
                <a:spcPts val="600"/>
              </a:spcBef>
              <a:spcAft>
                <a:spcPts val="600"/>
              </a:spcAft>
              <a:buFont typeface="Arial" panose="020B0604020202020204" pitchFamily="34" charset="0"/>
              <a:buChar char="•"/>
            </a:pPr>
            <a:r>
              <a:rPr lang="en-GB" sz="1800" dirty="0" smtClean="0">
                <a:solidFill>
                  <a:schemeClr val="accent1">
                    <a:lumMod val="50000"/>
                  </a:schemeClr>
                </a:solidFill>
                <a:latin typeface="Trebuchet MS" panose="020B0603020202020204" pitchFamily="34" charset="0"/>
                <a:cs typeface="Arial" charset="0"/>
              </a:rPr>
              <a:t>The operation does not comply with the recommendations from the assessors and the set deadlines (if selected)</a:t>
            </a:r>
          </a:p>
          <a:p>
            <a:pPr marL="0" indent="0">
              <a:buNone/>
            </a:pPr>
            <a:endParaRPr lang="en-US" sz="2400" dirty="0">
              <a:solidFill>
                <a:schemeClr val="accent1">
                  <a:lumMod val="50000"/>
                </a:schemeClr>
              </a:solidFill>
              <a:latin typeface="Trebuchet MS" panose="020B0603020202020204" pitchFamily="34" charset="0"/>
            </a:endParaRPr>
          </a:p>
          <a:p>
            <a:pPr marL="0" indent="0">
              <a:buNone/>
            </a:pPr>
            <a:endParaRPr lang="en-US" sz="2400" dirty="0" smtClean="0">
              <a:solidFill>
                <a:schemeClr val="accent1">
                  <a:lumMod val="50000"/>
                </a:schemeClr>
              </a:solidFill>
              <a:latin typeface="Trebuchet MS" panose="020B0603020202020204" pitchFamily="34" charset="0"/>
            </a:endParaRPr>
          </a:p>
        </p:txBody>
      </p:sp>
      <p:pic>
        <p:nvPicPr>
          <p:cNvPr id="6" name="image1.jpeg"/>
          <p:cNvPicPr/>
          <p:nvPr/>
        </p:nvPicPr>
        <p:blipFill>
          <a:blip r:embed="rId3" cstate="print">
            <a:extLst>
              <a:ext uri="{28A0092B-C50C-407E-A947-70E740481C1C}">
                <a14:useLocalDpi xmlns:a14="http://schemas.microsoft.com/office/drawing/2010/main" val="0"/>
              </a:ext>
            </a:extLst>
          </a:blip>
          <a:stretch>
            <a:fillRect/>
          </a:stretch>
        </p:blipFill>
        <p:spPr>
          <a:xfrm>
            <a:off x="234814" y="172708"/>
            <a:ext cx="2914650" cy="852748"/>
          </a:xfrm>
          <a:prstGeom prst="rect">
            <a:avLst/>
          </a:prstGeom>
        </p:spPr>
      </p:pic>
    </p:spTree>
    <p:extLst>
      <p:ext uri="{BB962C8B-B14F-4D97-AF65-F5344CB8AC3E}">
        <p14:creationId xmlns:p14="http://schemas.microsoft.com/office/powerpoint/2010/main" val="102007797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533400" y="1143000"/>
            <a:ext cx="8077200" cy="4678363"/>
          </a:xfrm>
        </p:spPr>
        <p:txBody>
          <a:bodyPr/>
          <a:lstStyle/>
          <a:p>
            <a:pPr marL="0" indent="0">
              <a:buNone/>
            </a:pPr>
            <a:r>
              <a:rPr lang="en-GB" sz="2600" b="1" dirty="0" smtClean="0">
                <a:solidFill>
                  <a:schemeClr val="accent3">
                    <a:lumMod val="75000"/>
                  </a:schemeClr>
                </a:solidFill>
                <a:latin typeface="Trebuchet MS" panose="020B0603020202020204" pitchFamily="34" charset="0"/>
              </a:rPr>
              <a:t>Selection (general overview)</a:t>
            </a:r>
          </a:p>
          <a:p>
            <a:pPr marL="0" indent="0">
              <a:buNone/>
            </a:pPr>
            <a:endParaRPr lang="en-GB" sz="2600" b="1" dirty="0">
              <a:solidFill>
                <a:schemeClr val="accent3">
                  <a:lumMod val="75000"/>
                </a:schemeClr>
              </a:solidFill>
              <a:latin typeface="Trebuchet MS" panose="020B0603020202020204" pitchFamily="34" charset="0"/>
            </a:endParaRPr>
          </a:p>
          <a:p>
            <a:pPr lvl="1">
              <a:spcBef>
                <a:spcPts val="600"/>
              </a:spcBef>
              <a:spcAft>
                <a:spcPts val="600"/>
              </a:spcAft>
              <a:buFont typeface="Arial" panose="020B0604020202020204" pitchFamily="34" charset="0"/>
              <a:buChar char="•"/>
            </a:pPr>
            <a:r>
              <a:rPr lang="en-GB" sz="1800" dirty="0" smtClean="0">
                <a:solidFill>
                  <a:schemeClr val="accent1">
                    <a:lumMod val="50000"/>
                  </a:schemeClr>
                </a:solidFill>
                <a:latin typeface="Trebuchet MS" panose="020B0603020202020204" pitchFamily="34" charset="0"/>
                <a:cs typeface="Arial" charset="0"/>
              </a:rPr>
              <a:t>The operation receive </a:t>
            </a:r>
            <a:r>
              <a:rPr lang="en-GB" sz="1800" b="1" dirty="0" smtClean="0">
                <a:solidFill>
                  <a:schemeClr val="accent3">
                    <a:lumMod val="75000"/>
                  </a:schemeClr>
                </a:solidFill>
                <a:latin typeface="Trebuchet MS" panose="020B0603020202020204" pitchFamily="34" charset="0"/>
                <a:cs typeface="Arial" charset="0"/>
              </a:rPr>
              <a:t>at least 60 points</a:t>
            </a:r>
          </a:p>
          <a:p>
            <a:pPr lvl="1">
              <a:spcBef>
                <a:spcPts val="600"/>
              </a:spcBef>
              <a:spcAft>
                <a:spcPts val="600"/>
              </a:spcAft>
              <a:buFont typeface="Arial" panose="020B0604020202020204" pitchFamily="34" charset="0"/>
              <a:buChar char="•"/>
            </a:pPr>
            <a:r>
              <a:rPr lang="en-GB" sz="1800" dirty="0" smtClean="0">
                <a:solidFill>
                  <a:schemeClr val="accent1">
                    <a:lumMod val="50000"/>
                  </a:schemeClr>
                </a:solidFill>
                <a:latin typeface="Trebuchet MS" panose="020B0603020202020204" pitchFamily="34" charset="0"/>
                <a:cs typeface="Arial" charset="0"/>
              </a:rPr>
              <a:t>Selection                    contracting</a:t>
            </a:r>
          </a:p>
          <a:p>
            <a:pPr lvl="1">
              <a:spcBef>
                <a:spcPts val="600"/>
              </a:spcBef>
              <a:spcAft>
                <a:spcPts val="600"/>
              </a:spcAft>
              <a:buFont typeface="Arial" panose="020B0604020202020204" pitchFamily="34" charset="0"/>
              <a:buChar char="•"/>
            </a:pPr>
            <a:r>
              <a:rPr lang="en-GB" sz="1800" dirty="0" smtClean="0">
                <a:solidFill>
                  <a:schemeClr val="accent1">
                    <a:lumMod val="50000"/>
                  </a:schemeClr>
                </a:solidFill>
                <a:latin typeface="Trebuchet MS" panose="020B0603020202020204" pitchFamily="34" charset="0"/>
                <a:cs typeface="Arial" charset="0"/>
              </a:rPr>
              <a:t>Contracting in the limits of the financial allocation per Specific Objective</a:t>
            </a:r>
          </a:p>
          <a:p>
            <a:pPr lvl="1">
              <a:spcBef>
                <a:spcPts val="600"/>
              </a:spcBef>
              <a:spcAft>
                <a:spcPts val="600"/>
              </a:spcAft>
              <a:buFont typeface="Arial" panose="020B0604020202020204" pitchFamily="34" charset="0"/>
              <a:buChar char="•"/>
            </a:pPr>
            <a:r>
              <a:rPr lang="en-GB" sz="1800" dirty="0" smtClean="0">
                <a:solidFill>
                  <a:schemeClr val="accent1">
                    <a:lumMod val="50000"/>
                  </a:schemeClr>
                </a:solidFill>
                <a:latin typeface="Trebuchet MS" panose="020B0603020202020204" pitchFamily="34" charset="0"/>
                <a:cs typeface="Arial" charset="0"/>
              </a:rPr>
              <a:t>List of reserve (no financial allocation available, </a:t>
            </a:r>
            <a:r>
              <a:rPr lang="en-GB" sz="1800" i="1" dirty="0" smtClean="0">
                <a:solidFill>
                  <a:schemeClr val="accent1">
                    <a:lumMod val="50000"/>
                  </a:schemeClr>
                </a:solidFill>
                <a:latin typeface="Trebuchet MS" panose="020B0603020202020204" pitchFamily="34" charset="0"/>
                <a:cs typeface="Arial" charset="0"/>
              </a:rPr>
              <a:t>maximum 4 projects under implementation </a:t>
            </a:r>
            <a:r>
              <a:rPr lang="en-GB" sz="1800" dirty="0" smtClean="0">
                <a:solidFill>
                  <a:schemeClr val="accent1">
                    <a:lumMod val="50000"/>
                  </a:schemeClr>
                </a:solidFill>
                <a:latin typeface="Trebuchet MS" panose="020B0603020202020204" pitchFamily="34" charset="0"/>
                <a:cs typeface="Arial" charset="0"/>
              </a:rPr>
              <a:t>rule)</a:t>
            </a:r>
          </a:p>
          <a:p>
            <a:pPr lvl="1">
              <a:spcBef>
                <a:spcPts val="600"/>
              </a:spcBef>
              <a:spcAft>
                <a:spcPts val="600"/>
              </a:spcAft>
              <a:buFont typeface="Arial" panose="020B0604020202020204" pitchFamily="34" charset="0"/>
              <a:buChar char="•"/>
            </a:pPr>
            <a:r>
              <a:rPr lang="en-GB" sz="1800" dirty="0" smtClean="0">
                <a:solidFill>
                  <a:schemeClr val="accent1">
                    <a:lumMod val="50000"/>
                  </a:schemeClr>
                </a:solidFill>
                <a:latin typeface="Trebuchet MS" panose="020B0603020202020204" pitchFamily="34" charset="0"/>
                <a:cs typeface="Arial" charset="0"/>
              </a:rPr>
              <a:t>Selection with conditions – the recommendation for the assessment process need to be considered by the partners, in the set deadline (if no, the project is rejected). </a:t>
            </a:r>
          </a:p>
          <a:p>
            <a:pPr lvl="1">
              <a:spcBef>
                <a:spcPts val="600"/>
              </a:spcBef>
              <a:spcAft>
                <a:spcPts val="600"/>
              </a:spcAft>
              <a:buFont typeface="Arial" panose="020B0604020202020204" pitchFamily="34" charset="0"/>
              <a:buChar char="•"/>
            </a:pPr>
            <a:r>
              <a:rPr lang="en-GB" sz="1800" b="1" dirty="0" smtClean="0">
                <a:solidFill>
                  <a:schemeClr val="accent3">
                    <a:lumMod val="75000"/>
                  </a:schemeClr>
                </a:solidFill>
                <a:latin typeface="Trebuchet MS" panose="020B0603020202020204" pitchFamily="34" charset="0"/>
                <a:cs typeface="Arial" charset="0"/>
              </a:rPr>
              <a:t>Operations receiving </a:t>
            </a:r>
            <a:r>
              <a:rPr lang="en-US" sz="1800" b="1" dirty="0">
                <a:solidFill>
                  <a:schemeClr val="accent3">
                    <a:lumMod val="75000"/>
                  </a:schemeClr>
                </a:solidFill>
                <a:latin typeface="Trebuchet MS" panose="020B0603020202020204" pitchFamily="34" charset="0"/>
                <a:cs typeface="Arial" charset="0"/>
              </a:rPr>
              <a:t>least 85 points as final score it goes immediately to the Monitoring Committee for approval</a:t>
            </a:r>
            <a:endParaRPr lang="en-GB" sz="1800" b="1" dirty="0" smtClean="0">
              <a:solidFill>
                <a:schemeClr val="accent3">
                  <a:lumMod val="75000"/>
                </a:schemeClr>
              </a:solidFill>
              <a:latin typeface="Trebuchet MS" panose="020B0603020202020204" pitchFamily="34" charset="0"/>
              <a:cs typeface="Arial" charset="0"/>
            </a:endParaRPr>
          </a:p>
          <a:p>
            <a:pPr lvl="1">
              <a:buFont typeface="Arial" panose="020B0604020202020204" pitchFamily="34" charset="0"/>
              <a:buChar char="•"/>
            </a:pPr>
            <a:endParaRPr lang="en-GB" sz="1600" dirty="0" smtClean="0">
              <a:solidFill>
                <a:schemeClr val="accent1">
                  <a:lumMod val="50000"/>
                </a:schemeClr>
              </a:solidFill>
              <a:latin typeface="Trebuchet MS" panose="020B0603020202020204" pitchFamily="34" charset="0"/>
              <a:cs typeface="Arial" charset="0"/>
            </a:endParaRPr>
          </a:p>
          <a:p>
            <a:pPr lvl="1">
              <a:buFont typeface="Arial" panose="020B0604020202020204" pitchFamily="34" charset="0"/>
              <a:buChar char="•"/>
            </a:pPr>
            <a:endParaRPr lang="en-GB" sz="1600" dirty="0" smtClean="0">
              <a:solidFill>
                <a:schemeClr val="accent1">
                  <a:lumMod val="50000"/>
                </a:schemeClr>
              </a:solidFill>
              <a:latin typeface="Trebuchet MS" panose="020B0603020202020204" pitchFamily="34" charset="0"/>
              <a:cs typeface="Arial" charset="0"/>
            </a:endParaRPr>
          </a:p>
          <a:p>
            <a:pPr lvl="1">
              <a:buFont typeface="Arial" panose="020B0604020202020204" pitchFamily="34" charset="0"/>
              <a:buChar char="•"/>
            </a:pPr>
            <a:endParaRPr lang="en-GB" sz="1600" dirty="0" smtClean="0">
              <a:solidFill>
                <a:schemeClr val="accent1">
                  <a:lumMod val="50000"/>
                </a:schemeClr>
              </a:solidFill>
              <a:latin typeface="Trebuchet MS" panose="020B0603020202020204" pitchFamily="34" charset="0"/>
              <a:cs typeface="Arial" charset="0"/>
            </a:endParaRPr>
          </a:p>
          <a:p>
            <a:pPr lvl="1">
              <a:buFont typeface="Arial" panose="020B0604020202020204" pitchFamily="34" charset="0"/>
              <a:buChar char="•"/>
            </a:pPr>
            <a:endParaRPr lang="en-GB" sz="1600" dirty="0" smtClean="0">
              <a:solidFill>
                <a:schemeClr val="accent1">
                  <a:lumMod val="50000"/>
                </a:schemeClr>
              </a:solidFill>
              <a:latin typeface="Trebuchet MS" panose="020B0603020202020204" pitchFamily="34" charset="0"/>
              <a:cs typeface="Arial" charset="0"/>
            </a:endParaRPr>
          </a:p>
          <a:p>
            <a:pPr marL="0" indent="0">
              <a:buNone/>
            </a:pPr>
            <a:endParaRPr lang="en-US" sz="2400" dirty="0">
              <a:solidFill>
                <a:schemeClr val="accent1">
                  <a:lumMod val="50000"/>
                </a:schemeClr>
              </a:solidFill>
              <a:latin typeface="Trebuchet MS" panose="020B0603020202020204" pitchFamily="34" charset="0"/>
            </a:endParaRPr>
          </a:p>
          <a:p>
            <a:pPr marL="0" indent="0">
              <a:buNone/>
            </a:pPr>
            <a:endParaRPr lang="en-US" sz="2400" dirty="0" smtClean="0">
              <a:solidFill>
                <a:schemeClr val="accent1">
                  <a:lumMod val="50000"/>
                </a:schemeClr>
              </a:solidFill>
              <a:latin typeface="Trebuchet MS" panose="020B0603020202020204" pitchFamily="34" charset="0"/>
            </a:endParaRPr>
          </a:p>
        </p:txBody>
      </p:sp>
      <p:pic>
        <p:nvPicPr>
          <p:cNvPr id="6" name="image1.jpeg"/>
          <p:cNvPicPr/>
          <p:nvPr/>
        </p:nvPicPr>
        <p:blipFill>
          <a:blip r:embed="rId3" cstate="print">
            <a:extLst>
              <a:ext uri="{28A0092B-C50C-407E-A947-70E740481C1C}">
                <a14:useLocalDpi xmlns:a14="http://schemas.microsoft.com/office/drawing/2010/main" val="0"/>
              </a:ext>
            </a:extLst>
          </a:blip>
          <a:stretch>
            <a:fillRect/>
          </a:stretch>
        </p:blipFill>
        <p:spPr>
          <a:xfrm>
            <a:off x="234814" y="172708"/>
            <a:ext cx="2914650" cy="852748"/>
          </a:xfrm>
          <a:prstGeom prst="rect">
            <a:avLst/>
          </a:prstGeom>
        </p:spPr>
      </p:pic>
      <p:sp>
        <p:nvSpPr>
          <p:cNvPr id="2" name="Not Equal 1"/>
          <p:cNvSpPr/>
          <p:nvPr/>
        </p:nvSpPr>
        <p:spPr>
          <a:xfrm>
            <a:off x="2514600" y="2590800"/>
            <a:ext cx="1066800" cy="228600"/>
          </a:xfrm>
          <a:prstGeom prst="mathNotEqual">
            <a:avLst/>
          </a:prstGeom>
          <a:solidFill>
            <a:schemeClr val="accent1">
              <a:lumMod val="20000"/>
              <a:lumOff val="80000"/>
            </a:schemeClr>
          </a:solid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164612472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533400" y="1524000"/>
            <a:ext cx="8001000" cy="3962400"/>
          </a:xfrm>
        </p:spPr>
        <p:txBody>
          <a:bodyPr/>
          <a:lstStyle/>
          <a:p>
            <a:pPr marL="0" indent="0" algn="just">
              <a:spcBef>
                <a:spcPts val="1200"/>
              </a:spcBef>
              <a:spcAft>
                <a:spcPts val="1200"/>
              </a:spcAft>
              <a:buNone/>
            </a:pPr>
            <a:r>
              <a:rPr lang="en-US" sz="2400" b="1" dirty="0" smtClean="0">
                <a:solidFill>
                  <a:schemeClr val="accent3">
                    <a:lumMod val="75000"/>
                  </a:schemeClr>
                </a:solidFill>
                <a:latin typeface="Trebuchet MS" panose="020B0603020202020204" pitchFamily="34" charset="0"/>
              </a:rPr>
              <a:t>Reference documents:</a:t>
            </a:r>
          </a:p>
          <a:p>
            <a:pPr algn="just">
              <a:spcBef>
                <a:spcPts val="1200"/>
              </a:spcBef>
              <a:spcAft>
                <a:spcPts val="1200"/>
              </a:spcAft>
              <a:buFont typeface="Arial" panose="020B0604020202020204" pitchFamily="34" charset="0"/>
              <a:buChar char="•"/>
            </a:pPr>
            <a:r>
              <a:rPr lang="en-US" sz="2400" b="1" dirty="0">
                <a:solidFill>
                  <a:schemeClr val="accent3">
                    <a:lumMod val="75000"/>
                  </a:schemeClr>
                </a:solidFill>
                <a:latin typeface="Trebuchet MS" panose="020B0603020202020204" pitchFamily="34" charset="0"/>
              </a:rPr>
              <a:t>Annex AG _A Evaluation </a:t>
            </a:r>
            <a:r>
              <a:rPr lang="en-US" sz="2400" b="1" dirty="0" smtClean="0">
                <a:solidFill>
                  <a:schemeClr val="accent3">
                    <a:lumMod val="75000"/>
                  </a:schemeClr>
                </a:solidFill>
                <a:latin typeface="Trebuchet MS" panose="020B0603020202020204" pitchFamily="34" charset="0"/>
              </a:rPr>
              <a:t>grids</a:t>
            </a:r>
          </a:p>
          <a:p>
            <a:pPr marL="0" indent="0" algn="just">
              <a:spcBef>
                <a:spcPts val="1200"/>
              </a:spcBef>
              <a:spcAft>
                <a:spcPts val="1200"/>
              </a:spcAft>
              <a:buNone/>
            </a:pPr>
            <a:r>
              <a:rPr lang="en-US" sz="2400" b="1" dirty="0" smtClean="0">
                <a:solidFill>
                  <a:schemeClr val="accent3">
                    <a:lumMod val="75000"/>
                  </a:schemeClr>
                </a:solidFill>
                <a:latin typeface="Trebuchet MS" panose="020B0603020202020204" pitchFamily="34" charset="0"/>
                <a:hlinkClick r:id="rId3"/>
              </a:rPr>
              <a:t>https</a:t>
            </a:r>
            <a:r>
              <a:rPr lang="en-US" sz="2400" b="1" dirty="0">
                <a:solidFill>
                  <a:schemeClr val="accent3">
                    <a:lumMod val="75000"/>
                  </a:schemeClr>
                </a:solidFill>
                <a:latin typeface="Trebuchet MS" panose="020B0603020202020204" pitchFamily="34" charset="0"/>
                <a:hlinkClick r:id="rId3"/>
              </a:rPr>
              <a:t>://</a:t>
            </a:r>
            <a:r>
              <a:rPr lang="en-US" sz="2400" b="1" dirty="0" smtClean="0">
                <a:solidFill>
                  <a:schemeClr val="accent3">
                    <a:lumMod val="75000"/>
                  </a:schemeClr>
                </a:solidFill>
                <a:latin typeface="Trebuchet MS" panose="020B0603020202020204" pitchFamily="34" charset="0"/>
                <a:hlinkClick r:id="rId3"/>
              </a:rPr>
              <a:t>interregviarobg.eu/en/calls-for-proposals</a:t>
            </a:r>
            <a:r>
              <a:rPr lang="en-US" sz="2400" b="1" dirty="0" smtClean="0">
                <a:solidFill>
                  <a:schemeClr val="accent3">
                    <a:lumMod val="75000"/>
                  </a:schemeClr>
                </a:solidFill>
                <a:latin typeface="Trebuchet MS" panose="020B0603020202020204" pitchFamily="34" charset="0"/>
              </a:rPr>
              <a:t> </a:t>
            </a:r>
            <a:endParaRPr lang="en-US" sz="2400" b="1" dirty="0">
              <a:solidFill>
                <a:schemeClr val="accent3">
                  <a:lumMod val="75000"/>
                </a:schemeClr>
              </a:solidFill>
              <a:latin typeface="Trebuchet MS" panose="020B0603020202020204" pitchFamily="34" charset="0"/>
            </a:endParaRPr>
          </a:p>
          <a:p>
            <a:pPr marL="0" indent="0" algn="just">
              <a:spcBef>
                <a:spcPts val="1200"/>
              </a:spcBef>
              <a:spcAft>
                <a:spcPts val="1200"/>
              </a:spcAft>
              <a:buNone/>
            </a:pPr>
            <a:endParaRPr lang="en-US" sz="2400" dirty="0" smtClean="0">
              <a:solidFill>
                <a:schemeClr val="accent1">
                  <a:lumMod val="50000"/>
                </a:schemeClr>
              </a:solidFill>
              <a:latin typeface="Trebuchet MS" panose="020B0603020202020204" pitchFamily="34" charset="0"/>
            </a:endParaRPr>
          </a:p>
          <a:p>
            <a:pPr marL="0" indent="0" algn="just">
              <a:spcBef>
                <a:spcPts val="1200"/>
              </a:spcBef>
              <a:spcAft>
                <a:spcPts val="1200"/>
              </a:spcAft>
              <a:buNone/>
            </a:pPr>
            <a:endParaRPr lang="en-US" sz="1400" dirty="0" smtClean="0">
              <a:solidFill>
                <a:schemeClr val="accent1">
                  <a:lumMod val="50000"/>
                </a:schemeClr>
              </a:solidFill>
              <a:latin typeface="Trebuchet MS" panose="020B0603020202020204" pitchFamily="34" charset="0"/>
            </a:endParaRPr>
          </a:p>
          <a:p>
            <a:pPr marL="0" indent="0" algn="just">
              <a:spcBef>
                <a:spcPts val="600"/>
              </a:spcBef>
              <a:spcAft>
                <a:spcPts val="600"/>
              </a:spcAft>
              <a:buNone/>
            </a:pPr>
            <a:endParaRPr lang="en-US" sz="1400" dirty="0">
              <a:solidFill>
                <a:schemeClr val="accent1">
                  <a:lumMod val="50000"/>
                </a:schemeClr>
              </a:solidFill>
              <a:latin typeface="Trebuchet MS" panose="020B0603020202020204" pitchFamily="34" charset="0"/>
            </a:endParaRPr>
          </a:p>
          <a:p>
            <a:pPr marL="0" indent="0" algn="just">
              <a:spcBef>
                <a:spcPts val="600"/>
              </a:spcBef>
              <a:spcAft>
                <a:spcPts val="600"/>
              </a:spcAft>
              <a:buNone/>
            </a:pPr>
            <a:endParaRPr lang="en-US" sz="1400" dirty="0" smtClean="0">
              <a:solidFill>
                <a:schemeClr val="accent1">
                  <a:lumMod val="50000"/>
                </a:schemeClr>
              </a:solidFill>
              <a:latin typeface="Trebuchet MS" panose="020B0603020202020204" pitchFamily="34" charset="0"/>
            </a:endParaRPr>
          </a:p>
          <a:p>
            <a:pPr marL="0" indent="0" algn="just">
              <a:spcBef>
                <a:spcPts val="600"/>
              </a:spcBef>
              <a:spcAft>
                <a:spcPts val="600"/>
              </a:spcAft>
              <a:buNone/>
            </a:pPr>
            <a:endParaRPr lang="en-US" sz="1400" dirty="0" smtClean="0">
              <a:solidFill>
                <a:schemeClr val="accent1">
                  <a:lumMod val="50000"/>
                </a:schemeClr>
              </a:solidFill>
              <a:latin typeface="Trebuchet MS" panose="020B0603020202020204" pitchFamily="34" charset="0"/>
            </a:endParaRPr>
          </a:p>
          <a:p>
            <a:pPr marL="0" indent="0" algn="just">
              <a:spcBef>
                <a:spcPts val="600"/>
              </a:spcBef>
              <a:spcAft>
                <a:spcPts val="600"/>
              </a:spcAft>
              <a:buNone/>
            </a:pPr>
            <a:endParaRPr lang="en-US" sz="1400" dirty="0">
              <a:solidFill>
                <a:schemeClr val="accent1">
                  <a:lumMod val="50000"/>
                </a:schemeClr>
              </a:solidFill>
              <a:latin typeface="Trebuchet MS" panose="020B0603020202020204" pitchFamily="34" charset="0"/>
            </a:endParaRPr>
          </a:p>
          <a:p>
            <a:pPr marL="0" indent="0" algn="just">
              <a:spcBef>
                <a:spcPts val="600"/>
              </a:spcBef>
              <a:spcAft>
                <a:spcPts val="600"/>
              </a:spcAft>
              <a:buNone/>
            </a:pPr>
            <a:endParaRPr lang="en-US" sz="1400" dirty="0" smtClean="0">
              <a:solidFill>
                <a:schemeClr val="accent1">
                  <a:lumMod val="50000"/>
                </a:schemeClr>
              </a:solidFill>
              <a:latin typeface="Trebuchet MS" panose="020B0603020202020204" pitchFamily="34" charset="0"/>
            </a:endParaRPr>
          </a:p>
          <a:p>
            <a:pPr algn="just">
              <a:spcBef>
                <a:spcPts val="600"/>
              </a:spcBef>
              <a:spcAft>
                <a:spcPts val="600"/>
              </a:spcAft>
              <a:buFont typeface="Arial" panose="020B0604020202020204" pitchFamily="34" charset="0"/>
              <a:buChar char="•"/>
            </a:pPr>
            <a:endParaRPr lang="en-US" sz="1400" dirty="0" smtClean="0">
              <a:solidFill>
                <a:schemeClr val="accent1">
                  <a:lumMod val="50000"/>
                </a:schemeClr>
              </a:solidFill>
              <a:latin typeface="Trebuchet MS" panose="020B0603020202020204" pitchFamily="34" charset="0"/>
            </a:endParaRPr>
          </a:p>
        </p:txBody>
      </p:sp>
      <p:pic>
        <p:nvPicPr>
          <p:cNvPr id="6" name="image1.jpeg"/>
          <p:cNvPicPr/>
          <p:nvPr/>
        </p:nvPicPr>
        <p:blipFill>
          <a:blip r:embed="rId4" cstate="print">
            <a:extLst>
              <a:ext uri="{28A0092B-C50C-407E-A947-70E740481C1C}">
                <a14:useLocalDpi xmlns:a14="http://schemas.microsoft.com/office/drawing/2010/main" val="0"/>
              </a:ext>
            </a:extLst>
          </a:blip>
          <a:stretch>
            <a:fillRect/>
          </a:stretch>
        </p:blipFill>
        <p:spPr>
          <a:xfrm>
            <a:off x="234814" y="172708"/>
            <a:ext cx="2914650" cy="852748"/>
          </a:xfrm>
          <a:prstGeom prst="rect">
            <a:avLst/>
          </a:prstGeom>
        </p:spPr>
      </p:pic>
    </p:spTree>
    <p:extLst>
      <p:ext uri="{BB962C8B-B14F-4D97-AF65-F5344CB8AC3E}">
        <p14:creationId xmlns:p14="http://schemas.microsoft.com/office/powerpoint/2010/main" val="1342351643"/>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18157</TotalTime>
  <Words>363</Words>
  <Application>Microsoft Office PowerPoint</Application>
  <PresentationFormat>On-screen Show (4:3)</PresentationFormat>
  <Paragraphs>52</Paragraphs>
  <Slides>5</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5</vt:i4>
      </vt:variant>
    </vt:vector>
  </HeadingPairs>
  <TitlesOfParts>
    <vt:vector size="10" baseType="lpstr">
      <vt:lpstr>Arial</vt:lpstr>
      <vt:lpstr>Calibri</vt:lpstr>
      <vt:lpstr>Times New Roman</vt:lpstr>
      <vt:lpstr>Trebuchet MS</vt:lpstr>
      <vt:lpstr>Office Theme</vt:lpstr>
      <vt:lpstr>  </vt:lpstr>
      <vt:lpstr>PowerPoint Presentation</vt:lpstr>
      <vt:lpstr>PowerPoint Presentation</vt:lpstr>
      <vt:lpstr>PowerPoint Presentation</vt:lpstr>
      <vt:lpstr>PowerPoint Presentation</vt:lpstr>
    </vt:vector>
  </TitlesOfParts>
  <Company>MRQ</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GL2</dc:title>
  <dc:creator>mariucam</dc:creator>
  <cp:lastModifiedBy>Slavena ZHELEVA</cp:lastModifiedBy>
  <cp:revision>1630</cp:revision>
  <cp:lastPrinted>2021-12-14T22:36:00Z</cp:lastPrinted>
  <dcterms:created xsi:type="dcterms:W3CDTF">2007-11-21T13:10:07Z</dcterms:created>
  <dcterms:modified xsi:type="dcterms:W3CDTF">2024-05-22T06:41:04Z</dcterms:modified>
</cp:coreProperties>
</file>