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468" r:id="rId2"/>
    <p:sldId id="608" r:id="rId3"/>
    <p:sldId id="611" r:id="rId4"/>
    <p:sldId id="610" r:id="rId5"/>
    <p:sldId id="612" r:id="rId6"/>
    <p:sldId id="614" r:id="rId7"/>
    <p:sldId id="625" r:id="rId8"/>
    <p:sldId id="615" r:id="rId9"/>
    <p:sldId id="616" r:id="rId10"/>
    <p:sldId id="617" r:id="rId11"/>
    <p:sldId id="618" r:id="rId12"/>
    <p:sldId id="626" r:id="rId13"/>
    <p:sldId id="627" r:id="rId14"/>
    <p:sldId id="628" r:id="rId15"/>
    <p:sldId id="629" r:id="rId16"/>
    <p:sldId id="630" r:id="rId17"/>
    <p:sldId id="631" r:id="rId18"/>
    <p:sldId id="632" r:id="rId19"/>
    <p:sldId id="633" r:id="rId20"/>
    <p:sldId id="634" r:id="rId21"/>
    <p:sldId id="635" r:id="rId22"/>
    <p:sldId id="636" r:id="rId23"/>
    <p:sldId id="637" r:id="rId24"/>
    <p:sldId id="638" r:id="rId25"/>
    <p:sldId id="639" r:id="rId26"/>
    <p:sldId id="640" r:id="rId27"/>
    <p:sldId id="641" r:id="rId28"/>
    <p:sldId id="642" r:id="rId29"/>
    <p:sldId id="643" r:id="rId30"/>
    <p:sldId id="644" r:id="rId31"/>
    <p:sldId id="645" r:id="rId32"/>
  </p:sldIdLst>
  <p:sldSz cx="9144000" cy="6858000" type="screen4x3"/>
  <p:notesSz cx="6669088" cy="9775825"/>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A7E23DEE-29F7-42E1-AAE4-1A25936B38FC}">
          <p14:sldIdLst>
            <p14:sldId id="468"/>
            <p14:sldId id="608"/>
            <p14:sldId id="611"/>
            <p14:sldId id="610"/>
            <p14:sldId id="612"/>
            <p14:sldId id="614"/>
            <p14:sldId id="625"/>
            <p14:sldId id="615"/>
            <p14:sldId id="616"/>
            <p14:sldId id="617"/>
            <p14:sldId id="618"/>
            <p14:sldId id="626"/>
            <p14:sldId id="627"/>
            <p14:sldId id="628"/>
            <p14:sldId id="629"/>
            <p14:sldId id="630"/>
            <p14:sldId id="631"/>
            <p14:sldId id="632"/>
            <p14:sldId id="633"/>
            <p14:sldId id="634"/>
            <p14:sldId id="635"/>
            <p14:sldId id="636"/>
            <p14:sldId id="637"/>
            <p14:sldId id="638"/>
            <p14:sldId id="639"/>
            <p14:sldId id="640"/>
            <p14:sldId id="641"/>
            <p14:sldId id="642"/>
            <p14:sldId id="643"/>
            <p14:sldId id="644"/>
            <p14:sldId id="64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66" userDrawn="1">
          <p15:clr>
            <a:srgbClr val="A4A3A4"/>
          </p15:clr>
        </p15:guide>
        <p15:guide id="2" pos="2182" userDrawn="1">
          <p15:clr>
            <a:srgbClr val="A4A3A4"/>
          </p15:clr>
        </p15:guide>
        <p15:guide id="3" orient="horz" pos="3133" userDrawn="1">
          <p15:clr>
            <a:srgbClr val="A4A3A4"/>
          </p15:clr>
        </p15:guide>
        <p15:guide id="4" pos="2146" userDrawn="1">
          <p15:clr>
            <a:srgbClr val="A4A3A4"/>
          </p15:clr>
        </p15:guide>
        <p15:guide id="5" orient="horz" pos="3113">
          <p15:clr>
            <a:srgbClr val="A4A3A4"/>
          </p15:clr>
        </p15:guide>
        <p15:guide id="6" orient="horz" pos="3081">
          <p15:clr>
            <a:srgbClr val="A4A3A4"/>
          </p15:clr>
        </p15:guide>
        <p15:guide id="7" pos="2137">
          <p15:clr>
            <a:srgbClr val="A4A3A4"/>
          </p15:clr>
        </p15:guide>
        <p15:guide id="8" pos="210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FFFFFF"/>
    <a:srgbClr val="FC2812"/>
    <a:srgbClr val="BCC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1" autoAdjust="0"/>
    <p:restoredTop sz="94004" autoAdjust="0"/>
  </p:normalViewPr>
  <p:slideViewPr>
    <p:cSldViewPr>
      <p:cViewPr varScale="1">
        <p:scale>
          <a:sx n="108" d="100"/>
          <a:sy n="108" d="100"/>
        </p:scale>
        <p:origin x="174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460" y="-84"/>
      </p:cViewPr>
      <p:guideLst>
        <p:guide orient="horz" pos="3166"/>
        <p:guide pos="2182"/>
        <p:guide orient="horz" pos="3133"/>
        <p:guide pos="2146"/>
        <p:guide orient="horz" pos="3113"/>
        <p:guide orient="horz" pos="3081"/>
        <p:guide pos="2137"/>
        <p:guide pos="210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89C364-3F67-47D1-9687-7F4B42765948}" type="doc">
      <dgm:prSet loTypeId="urn:microsoft.com/office/officeart/2005/8/layout/process1" loCatId="process" qsTypeId="urn:microsoft.com/office/officeart/2005/8/quickstyle/simple1" qsCatId="simple" csTypeId="urn:microsoft.com/office/officeart/2005/8/colors/accent1_2" csCatId="accent1" phldr="1"/>
      <dgm:spPr/>
    </dgm:pt>
    <dgm:pt modelId="{F83E9544-6E68-4098-893E-A1B595E46458}">
      <dgm:prSet phldrT="[Text]" custT="1"/>
      <dgm:spPr>
        <a:xfrm>
          <a:off x="5865" y="401941"/>
          <a:ext cx="814937" cy="802848"/>
        </a:xfrm>
        <a:prstGeom prst="roundRect">
          <a:avLst>
            <a:gd name="adj" fmla="val 10000"/>
          </a:avLst>
        </a:prstGeom>
        <a:solidFill>
          <a:srgbClr val="54A021">
            <a:lumMod val="40000"/>
            <a:lumOff val="60000"/>
          </a:srgbClr>
        </a:solidFill>
        <a:ln w="19050" cap="rnd" cmpd="sng" algn="ctr">
          <a:solidFill>
            <a:sysClr val="windowText" lastClr="000000"/>
          </a:solidFill>
          <a:prstDash val="solid"/>
        </a:ln>
        <a:effectLst/>
      </dgm:spPr>
      <dgm:t>
        <a:bodyPr/>
        <a:lstStyle/>
        <a:p>
          <a:r>
            <a:rPr lang="en-US" sz="2200" b="1" dirty="0">
              <a:solidFill>
                <a:sysClr val="windowText" lastClr="000000"/>
              </a:solidFill>
              <a:latin typeface="Trebuchet MS"/>
              <a:ea typeface="+mn-ea"/>
              <a:cs typeface="+mn-cs"/>
            </a:rPr>
            <a:t>WP</a:t>
          </a:r>
        </a:p>
      </dgm:t>
    </dgm:pt>
    <dgm:pt modelId="{8F8C6BBD-D2A1-4A35-8DF1-64B716E7B1E9}" type="parTrans" cxnId="{FDF6DF07-3D52-4708-8B43-1071753F6FAF}">
      <dgm:prSet/>
      <dgm:spPr/>
      <dgm:t>
        <a:bodyPr/>
        <a:lstStyle/>
        <a:p>
          <a:endParaRPr lang="en-US"/>
        </a:p>
      </dgm:t>
    </dgm:pt>
    <dgm:pt modelId="{B982525E-7355-4A9C-B59A-A3DB1D76ADD6}" type="sibTrans" cxnId="{FDF6DF07-3D52-4708-8B43-1071753F6FAF}">
      <dgm:prSet/>
      <dgm:spPr>
        <a:xfrm>
          <a:off x="939318" y="656406"/>
          <a:ext cx="251253" cy="293918"/>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20878D2B-AC5C-47F6-8AE9-B89789B179A8}">
      <dgm:prSet phldrT="[Text]" custT="1"/>
      <dgm:spPr>
        <a:xfrm>
          <a:off x="1294865" y="401941"/>
          <a:ext cx="715111" cy="802848"/>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2400" b="1" dirty="0">
              <a:solidFill>
                <a:sysClr val="windowText" lastClr="000000"/>
              </a:solidFill>
              <a:latin typeface="Trebuchet MS"/>
              <a:ea typeface="+mn-ea"/>
              <a:cs typeface="+mn-cs"/>
            </a:rPr>
            <a:t>SO</a:t>
          </a:r>
        </a:p>
      </dgm:t>
    </dgm:pt>
    <dgm:pt modelId="{FD1B5172-7A7E-4C64-970B-53C6A41C7468}" type="parTrans" cxnId="{23D155E7-7562-4E94-901E-1AF4FE5C0FB7}">
      <dgm:prSet/>
      <dgm:spPr/>
      <dgm:t>
        <a:bodyPr/>
        <a:lstStyle/>
        <a:p>
          <a:endParaRPr lang="en-US"/>
        </a:p>
      </dgm:t>
    </dgm:pt>
    <dgm:pt modelId="{06EC7BC2-8E85-47F8-9E31-29F901B5C294}" type="sibTrans" cxnId="{23D155E7-7562-4E94-901E-1AF4FE5C0FB7}">
      <dgm:prSet/>
      <dgm:spPr>
        <a:xfrm>
          <a:off x="2128493" y="656406"/>
          <a:ext cx="251253" cy="293918"/>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04C95BB8-8AD0-4E83-B48C-A54AE52F6B6D}">
      <dgm:prSet phldrT="[Text]" custT="1"/>
      <dgm:spPr>
        <a:xfrm>
          <a:off x="4697747" y="401941"/>
          <a:ext cx="1484017" cy="802848"/>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2000" b="1" dirty="0">
              <a:solidFill>
                <a:sysClr val="windowText" lastClr="000000"/>
              </a:solidFill>
              <a:latin typeface="Trebuchet MS"/>
              <a:ea typeface="+mn-ea"/>
              <a:cs typeface="+mn-cs"/>
            </a:rPr>
            <a:t>Activities</a:t>
          </a:r>
        </a:p>
      </dgm:t>
    </dgm:pt>
    <dgm:pt modelId="{2C1C8E28-3433-4DCD-866F-9C4AAF306BC4}" type="parTrans" cxnId="{F8AA2A08-72B3-49AC-B79B-44434ED893D1}">
      <dgm:prSet/>
      <dgm:spPr/>
      <dgm:t>
        <a:bodyPr/>
        <a:lstStyle/>
        <a:p>
          <a:endParaRPr lang="en-US"/>
        </a:p>
      </dgm:t>
    </dgm:pt>
    <dgm:pt modelId="{4ED7CAAB-2973-44E1-8488-263CB20D2764}" type="sibTrans" cxnId="{F8AA2A08-72B3-49AC-B79B-44434ED893D1}">
      <dgm:prSet/>
      <dgm:spPr>
        <a:xfrm>
          <a:off x="6300280" y="656406"/>
          <a:ext cx="251253" cy="293918"/>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6D6E0B89-9577-405B-ACF5-3C23A6C85F06}">
      <dgm:prSet custT="1"/>
      <dgm:spPr>
        <a:xfrm>
          <a:off x="6655828" y="401941"/>
          <a:ext cx="1358663" cy="802848"/>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2000" b="1" dirty="0">
              <a:solidFill>
                <a:sysClr val="windowText" lastClr="000000"/>
              </a:solidFill>
              <a:latin typeface="Trebuchet MS"/>
              <a:ea typeface="+mn-ea"/>
              <a:cs typeface="+mn-cs"/>
            </a:rPr>
            <a:t>Outputs</a:t>
          </a:r>
        </a:p>
      </dgm:t>
    </dgm:pt>
    <dgm:pt modelId="{6A26DAD8-B10D-4724-837F-BD9B9432A4E2}" type="parTrans" cxnId="{EB8BBB53-873E-45FE-AE8B-492C02D7CD38}">
      <dgm:prSet/>
      <dgm:spPr/>
      <dgm:t>
        <a:bodyPr/>
        <a:lstStyle/>
        <a:p>
          <a:endParaRPr lang="en-US"/>
        </a:p>
      </dgm:t>
    </dgm:pt>
    <dgm:pt modelId="{986CC1A7-D38C-43AC-8E95-AEFC755EA552}" type="sibTrans" cxnId="{EB8BBB53-873E-45FE-AE8B-492C02D7CD38}">
      <dgm:prSet/>
      <dgm:spPr>
        <a:xfrm>
          <a:off x="8133007" y="656406"/>
          <a:ext cx="251253" cy="293918"/>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F571045B-6C15-49B6-8F4F-BB791A74FE86}">
      <dgm:prSet custT="1"/>
      <dgm:spPr>
        <a:xfrm>
          <a:off x="2484040" y="401941"/>
          <a:ext cx="1739644" cy="802848"/>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1800" b="1" dirty="0">
              <a:solidFill>
                <a:sysClr val="windowText" lastClr="000000"/>
              </a:solidFill>
              <a:latin typeface="Trebuchet MS"/>
              <a:ea typeface="+mn-ea"/>
              <a:cs typeface="+mn-cs"/>
            </a:rPr>
            <a:t>Investments</a:t>
          </a:r>
        </a:p>
      </dgm:t>
    </dgm:pt>
    <dgm:pt modelId="{261FDBAC-8ACE-4DE2-BB25-4410B7E21810}" type="parTrans" cxnId="{6E756951-CABB-41A8-A9D7-4AC68541A60D}">
      <dgm:prSet/>
      <dgm:spPr/>
      <dgm:t>
        <a:bodyPr/>
        <a:lstStyle/>
        <a:p>
          <a:endParaRPr lang="en-US"/>
        </a:p>
      </dgm:t>
    </dgm:pt>
    <dgm:pt modelId="{AEE8EFDE-6855-4BEC-82DB-BEDB3A0047A8}" type="sibTrans" cxnId="{6E756951-CABB-41A8-A9D7-4AC68541A60D}">
      <dgm:prSet/>
      <dgm:spPr>
        <a:xfrm>
          <a:off x="4342200" y="656406"/>
          <a:ext cx="251253" cy="293918"/>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84A9AF59-4C1A-493A-8004-711CE79DEAF1}">
      <dgm:prSet/>
      <dgm:spPr>
        <a:xfrm>
          <a:off x="8488554" y="401941"/>
          <a:ext cx="1185156" cy="802848"/>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b="1" dirty="0">
              <a:solidFill>
                <a:sysClr val="windowText" lastClr="000000"/>
              </a:solidFill>
              <a:latin typeface="Trebuchet MS"/>
              <a:ea typeface="+mn-ea"/>
              <a:cs typeface="+mn-cs"/>
            </a:rPr>
            <a:t>Results</a:t>
          </a:r>
        </a:p>
      </dgm:t>
    </dgm:pt>
    <dgm:pt modelId="{E8762B90-3422-4191-B5AC-E7D555840831}" type="parTrans" cxnId="{91E9D071-E209-48FF-8769-AD469F7260AB}">
      <dgm:prSet/>
      <dgm:spPr/>
      <dgm:t>
        <a:bodyPr/>
        <a:lstStyle/>
        <a:p>
          <a:endParaRPr lang="en-US"/>
        </a:p>
      </dgm:t>
    </dgm:pt>
    <dgm:pt modelId="{FCDC65D6-3E44-444D-9D73-9E5477EA842E}" type="sibTrans" cxnId="{91E9D071-E209-48FF-8769-AD469F7260AB}">
      <dgm:prSet/>
      <dgm:spPr/>
      <dgm:t>
        <a:bodyPr/>
        <a:lstStyle/>
        <a:p>
          <a:endParaRPr lang="en-US"/>
        </a:p>
      </dgm:t>
    </dgm:pt>
    <dgm:pt modelId="{A02976E2-3E44-48DB-AA86-B1EBE7E5F8C0}" type="pres">
      <dgm:prSet presAssocID="{7589C364-3F67-47D1-9687-7F4B42765948}" presName="Name0" presStyleCnt="0">
        <dgm:presLayoutVars>
          <dgm:dir/>
          <dgm:resizeHandles val="exact"/>
        </dgm:presLayoutVars>
      </dgm:prSet>
      <dgm:spPr/>
    </dgm:pt>
    <dgm:pt modelId="{6892AC68-1175-428C-AA07-A32ABFB6DFA3}" type="pres">
      <dgm:prSet presAssocID="{F83E9544-6E68-4098-893E-A1B595E46458}" presName="node" presStyleLbl="node1" presStyleIdx="0" presStyleCnt="6" custScaleX="68762">
        <dgm:presLayoutVars>
          <dgm:bulletEnabled val="1"/>
        </dgm:presLayoutVars>
      </dgm:prSet>
      <dgm:spPr/>
      <dgm:t>
        <a:bodyPr/>
        <a:lstStyle/>
        <a:p>
          <a:endParaRPr lang="en-US"/>
        </a:p>
      </dgm:t>
    </dgm:pt>
    <dgm:pt modelId="{78C52F64-84E6-48CC-BB75-8B9624BB9378}" type="pres">
      <dgm:prSet presAssocID="{B982525E-7355-4A9C-B59A-A3DB1D76ADD6}" presName="sibTrans" presStyleLbl="sibTrans2D1" presStyleIdx="0" presStyleCnt="5"/>
      <dgm:spPr/>
      <dgm:t>
        <a:bodyPr/>
        <a:lstStyle/>
        <a:p>
          <a:endParaRPr lang="en-US"/>
        </a:p>
      </dgm:t>
    </dgm:pt>
    <dgm:pt modelId="{0319F60A-E395-44A9-8B95-7886208AAFF6}" type="pres">
      <dgm:prSet presAssocID="{B982525E-7355-4A9C-B59A-A3DB1D76ADD6}" presName="connectorText" presStyleLbl="sibTrans2D1" presStyleIdx="0" presStyleCnt="5"/>
      <dgm:spPr/>
      <dgm:t>
        <a:bodyPr/>
        <a:lstStyle/>
        <a:p>
          <a:endParaRPr lang="en-US"/>
        </a:p>
      </dgm:t>
    </dgm:pt>
    <dgm:pt modelId="{872161BE-8DAA-4E6C-9107-269933BBA63C}" type="pres">
      <dgm:prSet presAssocID="{20878D2B-AC5C-47F6-8AE9-B89789B179A8}" presName="node" presStyleLbl="node1" presStyleIdx="1" presStyleCnt="6" custScaleX="60339">
        <dgm:presLayoutVars>
          <dgm:bulletEnabled val="1"/>
        </dgm:presLayoutVars>
      </dgm:prSet>
      <dgm:spPr/>
      <dgm:t>
        <a:bodyPr/>
        <a:lstStyle/>
        <a:p>
          <a:endParaRPr lang="en-US"/>
        </a:p>
      </dgm:t>
    </dgm:pt>
    <dgm:pt modelId="{2BD7A1E3-C59C-47C0-984E-300549C18B84}" type="pres">
      <dgm:prSet presAssocID="{06EC7BC2-8E85-47F8-9E31-29F901B5C294}" presName="sibTrans" presStyleLbl="sibTrans2D1" presStyleIdx="1" presStyleCnt="5"/>
      <dgm:spPr/>
      <dgm:t>
        <a:bodyPr/>
        <a:lstStyle/>
        <a:p>
          <a:endParaRPr lang="en-US"/>
        </a:p>
      </dgm:t>
    </dgm:pt>
    <dgm:pt modelId="{47F92996-BE67-4638-A833-E656D69BF29E}" type="pres">
      <dgm:prSet presAssocID="{06EC7BC2-8E85-47F8-9E31-29F901B5C294}" presName="connectorText" presStyleLbl="sibTrans2D1" presStyleIdx="1" presStyleCnt="5"/>
      <dgm:spPr/>
      <dgm:t>
        <a:bodyPr/>
        <a:lstStyle/>
        <a:p>
          <a:endParaRPr lang="en-US"/>
        </a:p>
      </dgm:t>
    </dgm:pt>
    <dgm:pt modelId="{2CB9CFB1-71D1-4853-B90F-F396453332F2}" type="pres">
      <dgm:prSet presAssocID="{F571045B-6C15-49B6-8F4F-BB791A74FE86}" presName="node" presStyleLbl="node1" presStyleIdx="2" presStyleCnt="6" custScaleX="146786">
        <dgm:presLayoutVars>
          <dgm:bulletEnabled val="1"/>
        </dgm:presLayoutVars>
      </dgm:prSet>
      <dgm:spPr/>
      <dgm:t>
        <a:bodyPr/>
        <a:lstStyle/>
        <a:p>
          <a:endParaRPr lang="en-US"/>
        </a:p>
      </dgm:t>
    </dgm:pt>
    <dgm:pt modelId="{BAE490E4-ECFA-4F30-9465-3F37B1CF7FD8}" type="pres">
      <dgm:prSet presAssocID="{AEE8EFDE-6855-4BEC-82DB-BEDB3A0047A8}" presName="sibTrans" presStyleLbl="sibTrans2D1" presStyleIdx="2" presStyleCnt="5"/>
      <dgm:spPr/>
      <dgm:t>
        <a:bodyPr/>
        <a:lstStyle/>
        <a:p>
          <a:endParaRPr lang="en-US"/>
        </a:p>
      </dgm:t>
    </dgm:pt>
    <dgm:pt modelId="{71FFBE68-31F7-4760-9882-96F0CF82A0DC}" type="pres">
      <dgm:prSet presAssocID="{AEE8EFDE-6855-4BEC-82DB-BEDB3A0047A8}" presName="connectorText" presStyleLbl="sibTrans2D1" presStyleIdx="2" presStyleCnt="5"/>
      <dgm:spPr/>
      <dgm:t>
        <a:bodyPr/>
        <a:lstStyle/>
        <a:p>
          <a:endParaRPr lang="en-US"/>
        </a:p>
      </dgm:t>
    </dgm:pt>
    <dgm:pt modelId="{D6A267CC-7917-4A7B-BE87-23735CBD427A}" type="pres">
      <dgm:prSet presAssocID="{04C95BB8-8AD0-4E83-B48C-A54AE52F6B6D}" presName="node" presStyleLbl="node1" presStyleIdx="3" presStyleCnt="6" custScaleX="125217">
        <dgm:presLayoutVars>
          <dgm:bulletEnabled val="1"/>
        </dgm:presLayoutVars>
      </dgm:prSet>
      <dgm:spPr/>
      <dgm:t>
        <a:bodyPr/>
        <a:lstStyle/>
        <a:p>
          <a:endParaRPr lang="en-US"/>
        </a:p>
      </dgm:t>
    </dgm:pt>
    <dgm:pt modelId="{2770D5B1-3449-4F9D-BF6B-7351D15AB7EE}" type="pres">
      <dgm:prSet presAssocID="{4ED7CAAB-2973-44E1-8488-263CB20D2764}" presName="sibTrans" presStyleLbl="sibTrans2D1" presStyleIdx="3" presStyleCnt="5"/>
      <dgm:spPr/>
      <dgm:t>
        <a:bodyPr/>
        <a:lstStyle/>
        <a:p>
          <a:endParaRPr lang="en-US"/>
        </a:p>
      </dgm:t>
    </dgm:pt>
    <dgm:pt modelId="{EB41D7EC-AEDD-4D65-8425-DB1536E1B95D}" type="pres">
      <dgm:prSet presAssocID="{4ED7CAAB-2973-44E1-8488-263CB20D2764}" presName="connectorText" presStyleLbl="sibTrans2D1" presStyleIdx="3" presStyleCnt="5"/>
      <dgm:spPr/>
      <dgm:t>
        <a:bodyPr/>
        <a:lstStyle/>
        <a:p>
          <a:endParaRPr lang="en-US"/>
        </a:p>
      </dgm:t>
    </dgm:pt>
    <dgm:pt modelId="{2077AF8B-F55D-47D3-AA6F-6220703C691A}" type="pres">
      <dgm:prSet presAssocID="{6D6E0B89-9577-405B-ACF5-3C23A6C85F06}" presName="node" presStyleLbl="node1" presStyleIdx="4" presStyleCnt="6" custScaleX="114640">
        <dgm:presLayoutVars>
          <dgm:bulletEnabled val="1"/>
        </dgm:presLayoutVars>
      </dgm:prSet>
      <dgm:spPr/>
      <dgm:t>
        <a:bodyPr/>
        <a:lstStyle/>
        <a:p>
          <a:endParaRPr lang="en-US"/>
        </a:p>
      </dgm:t>
    </dgm:pt>
    <dgm:pt modelId="{9103BA24-F7FC-4405-AEBC-AC3D5491BF97}" type="pres">
      <dgm:prSet presAssocID="{986CC1A7-D38C-43AC-8E95-AEFC755EA552}" presName="sibTrans" presStyleLbl="sibTrans2D1" presStyleIdx="4" presStyleCnt="5"/>
      <dgm:spPr/>
      <dgm:t>
        <a:bodyPr/>
        <a:lstStyle/>
        <a:p>
          <a:endParaRPr lang="en-US"/>
        </a:p>
      </dgm:t>
    </dgm:pt>
    <dgm:pt modelId="{818627CD-CA5E-4443-ABD2-F9AFB3E598BF}" type="pres">
      <dgm:prSet presAssocID="{986CC1A7-D38C-43AC-8E95-AEFC755EA552}" presName="connectorText" presStyleLbl="sibTrans2D1" presStyleIdx="4" presStyleCnt="5"/>
      <dgm:spPr/>
      <dgm:t>
        <a:bodyPr/>
        <a:lstStyle/>
        <a:p>
          <a:endParaRPr lang="en-US"/>
        </a:p>
      </dgm:t>
    </dgm:pt>
    <dgm:pt modelId="{6F11A5F1-91FB-4C1B-8D32-7D7E9FC74254}" type="pres">
      <dgm:prSet presAssocID="{84A9AF59-4C1A-493A-8004-711CE79DEAF1}" presName="node" presStyleLbl="node1" presStyleIdx="5" presStyleCnt="6">
        <dgm:presLayoutVars>
          <dgm:bulletEnabled val="1"/>
        </dgm:presLayoutVars>
      </dgm:prSet>
      <dgm:spPr/>
      <dgm:t>
        <a:bodyPr/>
        <a:lstStyle/>
        <a:p>
          <a:endParaRPr lang="en-US"/>
        </a:p>
      </dgm:t>
    </dgm:pt>
  </dgm:ptLst>
  <dgm:cxnLst>
    <dgm:cxn modelId="{342ADC84-3BDB-4554-BD46-EE9C8F882350}" type="presOf" srcId="{AEE8EFDE-6855-4BEC-82DB-BEDB3A0047A8}" destId="{BAE490E4-ECFA-4F30-9465-3F37B1CF7FD8}" srcOrd="0" destOrd="0" presId="urn:microsoft.com/office/officeart/2005/8/layout/process1"/>
    <dgm:cxn modelId="{1550F1A4-0974-4890-8864-F45C5B948332}" type="presOf" srcId="{F571045B-6C15-49B6-8F4F-BB791A74FE86}" destId="{2CB9CFB1-71D1-4853-B90F-F396453332F2}" srcOrd="0" destOrd="0" presId="urn:microsoft.com/office/officeart/2005/8/layout/process1"/>
    <dgm:cxn modelId="{485F41A4-7140-4529-84A2-20C069F4EEEA}" type="presOf" srcId="{6D6E0B89-9577-405B-ACF5-3C23A6C85F06}" destId="{2077AF8B-F55D-47D3-AA6F-6220703C691A}" srcOrd="0" destOrd="0" presId="urn:microsoft.com/office/officeart/2005/8/layout/process1"/>
    <dgm:cxn modelId="{9933C836-3FE3-4D90-82AF-5E24A1D1181C}" type="presOf" srcId="{04C95BB8-8AD0-4E83-B48C-A54AE52F6B6D}" destId="{D6A267CC-7917-4A7B-BE87-23735CBD427A}" srcOrd="0" destOrd="0" presId="urn:microsoft.com/office/officeart/2005/8/layout/process1"/>
    <dgm:cxn modelId="{E84DD587-3448-408D-B42D-4CFB8C9AD83B}" type="presOf" srcId="{4ED7CAAB-2973-44E1-8488-263CB20D2764}" destId="{EB41D7EC-AEDD-4D65-8425-DB1536E1B95D}" srcOrd="1" destOrd="0" presId="urn:microsoft.com/office/officeart/2005/8/layout/process1"/>
    <dgm:cxn modelId="{4037EE30-4875-4486-BB3E-9F118EEABE5A}" type="presOf" srcId="{06EC7BC2-8E85-47F8-9E31-29F901B5C294}" destId="{2BD7A1E3-C59C-47C0-984E-300549C18B84}" srcOrd="0" destOrd="0" presId="urn:microsoft.com/office/officeart/2005/8/layout/process1"/>
    <dgm:cxn modelId="{5B87E0B0-C49C-4C82-834A-A5FED7C79025}" type="presOf" srcId="{06EC7BC2-8E85-47F8-9E31-29F901B5C294}" destId="{47F92996-BE67-4638-A833-E656D69BF29E}" srcOrd="1" destOrd="0" presId="urn:microsoft.com/office/officeart/2005/8/layout/process1"/>
    <dgm:cxn modelId="{23D155E7-7562-4E94-901E-1AF4FE5C0FB7}" srcId="{7589C364-3F67-47D1-9687-7F4B42765948}" destId="{20878D2B-AC5C-47F6-8AE9-B89789B179A8}" srcOrd="1" destOrd="0" parTransId="{FD1B5172-7A7E-4C64-970B-53C6A41C7468}" sibTransId="{06EC7BC2-8E85-47F8-9E31-29F901B5C294}"/>
    <dgm:cxn modelId="{FB430F98-F9FC-4F14-9F12-35F97F9F1E6F}" type="presOf" srcId="{7589C364-3F67-47D1-9687-7F4B42765948}" destId="{A02976E2-3E44-48DB-AA86-B1EBE7E5F8C0}" srcOrd="0" destOrd="0" presId="urn:microsoft.com/office/officeart/2005/8/layout/process1"/>
    <dgm:cxn modelId="{E1E160FA-6A29-47A1-87EC-223E40D0C378}" type="presOf" srcId="{986CC1A7-D38C-43AC-8E95-AEFC755EA552}" destId="{818627CD-CA5E-4443-ABD2-F9AFB3E598BF}" srcOrd="1" destOrd="0" presId="urn:microsoft.com/office/officeart/2005/8/layout/process1"/>
    <dgm:cxn modelId="{6E756951-CABB-41A8-A9D7-4AC68541A60D}" srcId="{7589C364-3F67-47D1-9687-7F4B42765948}" destId="{F571045B-6C15-49B6-8F4F-BB791A74FE86}" srcOrd="2" destOrd="0" parTransId="{261FDBAC-8ACE-4DE2-BB25-4410B7E21810}" sibTransId="{AEE8EFDE-6855-4BEC-82DB-BEDB3A0047A8}"/>
    <dgm:cxn modelId="{EB8BBB53-873E-45FE-AE8B-492C02D7CD38}" srcId="{7589C364-3F67-47D1-9687-7F4B42765948}" destId="{6D6E0B89-9577-405B-ACF5-3C23A6C85F06}" srcOrd="4" destOrd="0" parTransId="{6A26DAD8-B10D-4724-837F-BD9B9432A4E2}" sibTransId="{986CC1A7-D38C-43AC-8E95-AEFC755EA552}"/>
    <dgm:cxn modelId="{7A99264A-E1FD-4C4E-A7A7-6AC1F6888408}" type="presOf" srcId="{4ED7CAAB-2973-44E1-8488-263CB20D2764}" destId="{2770D5B1-3449-4F9D-BF6B-7351D15AB7EE}" srcOrd="0" destOrd="0" presId="urn:microsoft.com/office/officeart/2005/8/layout/process1"/>
    <dgm:cxn modelId="{F531DF52-2444-4701-A79A-133E05CB67B1}" type="presOf" srcId="{20878D2B-AC5C-47F6-8AE9-B89789B179A8}" destId="{872161BE-8DAA-4E6C-9107-269933BBA63C}" srcOrd="0" destOrd="0" presId="urn:microsoft.com/office/officeart/2005/8/layout/process1"/>
    <dgm:cxn modelId="{F25B67D2-F189-4F7B-9ED1-3EDDB6026E8D}" type="presOf" srcId="{AEE8EFDE-6855-4BEC-82DB-BEDB3A0047A8}" destId="{71FFBE68-31F7-4760-9882-96F0CF82A0DC}" srcOrd="1" destOrd="0" presId="urn:microsoft.com/office/officeart/2005/8/layout/process1"/>
    <dgm:cxn modelId="{FDF6DF07-3D52-4708-8B43-1071753F6FAF}" srcId="{7589C364-3F67-47D1-9687-7F4B42765948}" destId="{F83E9544-6E68-4098-893E-A1B595E46458}" srcOrd="0" destOrd="0" parTransId="{8F8C6BBD-D2A1-4A35-8DF1-64B716E7B1E9}" sibTransId="{B982525E-7355-4A9C-B59A-A3DB1D76ADD6}"/>
    <dgm:cxn modelId="{5DBD734A-FDC4-49E1-A6DF-D362277841AC}" type="presOf" srcId="{986CC1A7-D38C-43AC-8E95-AEFC755EA552}" destId="{9103BA24-F7FC-4405-AEBC-AC3D5491BF97}" srcOrd="0" destOrd="0" presId="urn:microsoft.com/office/officeart/2005/8/layout/process1"/>
    <dgm:cxn modelId="{91E9D071-E209-48FF-8769-AD469F7260AB}" srcId="{7589C364-3F67-47D1-9687-7F4B42765948}" destId="{84A9AF59-4C1A-493A-8004-711CE79DEAF1}" srcOrd="5" destOrd="0" parTransId="{E8762B90-3422-4191-B5AC-E7D555840831}" sibTransId="{FCDC65D6-3E44-444D-9D73-9E5477EA842E}"/>
    <dgm:cxn modelId="{8D40F96F-8CBD-4859-8627-F152CF3DE1BB}" type="presOf" srcId="{B982525E-7355-4A9C-B59A-A3DB1D76ADD6}" destId="{0319F60A-E395-44A9-8B95-7886208AAFF6}" srcOrd="1" destOrd="0" presId="urn:microsoft.com/office/officeart/2005/8/layout/process1"/>
    <dgm:cxn modelId="{AE56D834-C3E0-4367-986C-B2CAB2AA3DE2}" type="presOf" srcId="{B982525E-7355-4A9C-B59A-A3DB1D76ADD6}" destId="{78C52F64-84E6-48CC-BB75-8B9624BB9378}" srcOrd="0" destOrd="0" presId="urn:microsoft.com/office/officeart/2005/8/layout/process1"/>
    <dgm:cxn modelId="{55DB071A-9F3C-4861-A19C-D7FF9654576D}" type="presOf" srcId="{F83E9544-6E68-4098-893E-A1B595E46458}" destId="{6892AC68-1175-428C-AA07-A32ABFB6DFA3}" srcOrd="0" destOrd="0" presId="urn:microsoft.com/office/officeart/2005/8/layout/process1"/>
    <dgm:cxn modelId="{F8AA2A08-72B3-49AC-B79B-44434ED893D1}" srcId="{7589C364-3F67-47D1-9687-7F4B42765948}" destId="{04C95BB8-8AD0-4E83-B48C-A54AE52F6B6D}" srcOrd="3" destOrd="0" parTransId="{2C1C8E28-3433-4DCD-866F-9C4AAF306BC4}" sibTransId="{4ED7CAAB-2973-44E1-8488-263CB20D2764}"/>
    <dgm:cxn modelId="{578C2018-A8F4-450A-B30B-AFB72A1D55DF}" type="presOf" srcId="{84A9AF59-4C1A-493A-8004-711CE79DEAF1}" destId="{6F11A5F1-91FB-4C1B-8D32-7D7E9FC74254}" srcOrd="0" destOrd="0" presId="urn:microsoft.com/office/officeart/2005/8/layout/process1"/>
    <dgm:cxn modelId="{C93EE082-1BF3-4FCE-B361-AA4E486088F0}" type="presParOf" srcId="{A02976E2-3E44-48DB-AA86-B1EBE7E5F8C0}" destId="{6892AC68-1175-428C-AA07-A32ABFB6DFA3}" srcOrd="0" destOrd="0" presId="urn:microsoft.com/office/officeart/2005/8/layout/process1"/>
    <dgm:cxn modelId="{03CF50AC-8703-433A-BB54-5EF268DF724F}" type="presParOf" srcId="{A02976E2-3E44-48DB-AA86-B1EBE7E5F8C0}" destId="{78C52F64-84E6-48CC-BB75-8B9624BB9378}" srcOrd="1" destOrd="0" presId="urn:microsoft.com/office/officeart/2005/8/layout/process1"/>
    <dgm:cxn modelId="{3804D452-3FEC-491D-919E-D7ABF1C5FF68}" type="presParOf" srcId="{78C52F64-84E6-48CC-BB75-8B9624BB9378}" destId="{0319F60A-E395-44A9-8B95-7886208AAFF6}" srcOrd="0" destOrd="0" presId="urn:microsoft.com/office/officeart/2005/8/layout/process1"/>
    <dgm:cxn modelId="{96A5FACD-BC7B-4BC7-A2E1-79B31589B7C5}" type="presParOf" srcId="{A02976E2-3E44-48DB-AA86-B1EBE7E5F8C0}" destId="{872161BE-8DAA-4E6C-9107-269933BBA63C}" srcOrd="2" destOrd="0" presId="urn:microsoft.com/office/officeart/2005/8/layout/process1"/>
    <dgm:cxn modelId="{F1179C46-CFFA-492B-8772-2DDE9EBA994B}" type="presParOf" srcId="{A02976E2-3E44-48DB-AA86-B1EBE7E5F8C0}" destId="{2BD7A1E3-C59C-47C0-984E-300549C18B84}" srcOrd="3" destOrd="0" presId="urn:microsoft.com/office/officeart/2005/8/layout/process1"/>
    <dgm:cxn modelId="{3236B6BB-FB3A-43EF-AF11-4708C9BE0B09}" type="presParOf" srcId="{2BD7A1E3-C59C-47C0-984E-300549C18B84}" destId="{47F92996-BE67-4638-A833-E656D69BF29E}" srcOrd="0" destOrd="0" presId="urn:microsoft.com/office/officeart/2005/8/layout/process1"/>
    <dgm:cxn modelId="{E3E190CA-9AD2-44C1-AE9C-275043F02674}" type="presParOf" srcId="{A02976E2-3E44-48DB-AA86-B1EBE7E5F8C0}" destId="{2CB9CFB1-71D1-4853-B90F-F396453332F2}" srcOrd="4" destOrd="0" presId="urn:microsoft.com/office/officeart/2005/8/layout/process1"/>
    <dgm:cxn modelId="{80496DE9-F93A-447A-AAFF-15EB349824FF}" type="presParOf" srcId="{A02976E2-3E44-48DB-AA86-B1EBE7E5F8C0}" destId="{BAE490E4-ECFA-4F30-9465-3F37B1CF7FD8}" srcOrd="5" destOrd="0" presId="urn:microsoft.com/office/officeart/2005/8/layout/process1"/>
    <dgm:cxn modelId="{661B1BF2-37D8-4993-AD73-77DF5AC0E33E}" type="presParOf" srcId="{BAE490E4-ECFA-4F30-9465-3F37B1CF7FD8}" destId="{71FFBE68-31F7-4760-9882-96F0CF82A0DC}" srcOrd="0" destOrd="0" presId="urn:microsoft.com/office/officeart/2005/8/layout/process1"/>
    <dgm:cxn modelId="{44E952A2-2830-41F1-8C73-EA331E6BE576}" type="presParOf" srcId="{A02976E2-3E44-48DB-AA86-B1EBE7E5F8C0}" destId="{D6A267CC-7917-4A7B-BE87-23735CBD427A}" srcOrd="6" destOrd="0" presId="urn:microsoft.com/office/officeart/2005/8/layout/process1"/>
    <dgm:cxn modelId="{E82A5C76-8B29-4449-A46A-216EAC3BF482}" type="presParOf" srcId="{A02976E2-3E44-48DB-AA86-B1EBE7E5F8C0}" destId="{2770D5B1-3449-4F9D-BF6B-7351D15AB7EE}" srcOrd="7" destOrd="0" presId="urn:microsoft.com/office/officeart/2005/8/layout/process1"/>
    <dgm:cxn modelId="{3A2B3127-9DA5-4F25-A6A4-D3EB6099FCC3}" type="presParOf" srcId="{2770D5B1-3449-4F9D-BF6B-7351D15AB7EE}" destId="{EB41D7EC-AEDD-4D65-8425-DB1536E1B95D}" srcOrd="0" destOrd="0" presId="urn:microsoft.com/office/officeart/2005/8/layout/process1"/>
    <dgm:cxn modelId="{588A5A75-C360-4D03-B681-A3C61B43E2C3}" type="presParOf" srcId="{A02976E2-3E44-48DB-AA86-B1EBE7E5F8C0}" destId="{2077AF8B-F55D-47D3-AA6F-6220703C691A}" srcOrd="8" destOrd="0" presId="urn:microsoft.com/office/officeart/2005/8/layout/process1"/>
    <dgm:cxn modelId="{17618B6B-FF5F-4126-B475-DF277D4E74AA}" type="presParOf" srcId="{A02976E2-3E44-48DB-AA86-B1EBE7E5F8C0}" destId="{9103BA24-F7FC-4405-AEBC-AC3D5491BF97}" srcOrd="9" destOrd="0" presId="urn:microsoft.com/office/officeart/2005/8/layout/process1"/>
    <dgm:cxn modelId="{B867A068-0110-424C-943B-B8A04BC0B7B1}" type="presParOf" srcId="{9103BA24-F7FC-4405-AEBC-AC3D5491BF97}" destId="{818627CD-CA5E-4443-ABD2-F9AFB3E598BF}" srcOrd="0" destOrd="0" presId="urn:microsoft.com/office/officeart/2005/8/layout/process1"/>
    <dgm:cxn modelId="{8C5CFF75-16DA-4926-873A-A32533783521}" type="presParOf" srcId="{A02976E2-3E44-48DB-AA86-B1EBE7E5F8C0}" destId="{6F11A5F1-91FB-4C1B-8D32-7D7E9FC74254}" srcOrd="10"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589C364-3F67-47D1-9687-7F4B42765948}" type="doc">
      <dgm:prSet loTypeId="urn:microsoft.com/office/officeart/2005/8/layout/process1" loCatId="process" qsTypeId="urn:microsoft.com/office/officeart/2005/8/quickstyle/simple1" qsCatId="simple" csTypeId="urn:microsoft.com/office/officeart/2005/8/colors/accent1_2" csCatId="accent1" phldr="1"/>
      <dgm:spPr/>
    </dgm:pt>
    <dgm:pt modelId="{F83E9544-6E68-4098-893E-A1B595E46458}">
      <dgm:prSet phldrT="[Text]" custT="1"/>
      <dgm:spPr>
        <a:xfrm>
          <a:off x="5642" y="224656"/>
          <a:ext cx="783932" cy="805401"/>
        </a:xfrm>
        <a:prstGeom prst="roundRect">
          <a:avLst>
            <a:gd name="adj" fmla="val 10000"/>
          </a:avLst>
        </a:prstGeom>
        <a:solidFill>
          <a:srgbClr val="2C3C43">
            <a:lumMod val="60000"/>
            <a:lumOff val="40000"/>
          </a:srgbClr>
        </a:solidFill>
        <a:ln w="19050" cap="rnd" cmpd="sng" algn="ctr">
          <a:noFill/>
          <a:prstDash val="solid"/>
        </a:ln>
        <a:effectLst/>
      </dgm:spPr>
      <dgm:t>
        <a:bodyPr/>
        <a:lstStyle/>
        <a:p>
          <a:r>
            <a:rPr lang="en-US" sz="2200" b="1" dirty="0">
              <a:solidFill>
                <a:sysClr val="windowText" lastClr="000000"/>
              </a:solidFill>
              <a:latin typeface="Trebuchet MS"/>
              <a:ea typeface="+mn-ea"/>
              <a:cs typeface="+mn-cs"/>
            </a:rPr>
            <a:t>WP</a:t>
          </a:r>
        </a:p>
      </dgm:t>
    </dgm:pt>
    <dgm:pt modelId="{8F8C6BBD-D2A1-4A35-8DF1-64B716E7B1E9}" type="parTrans" cxnId="{FDF6DF07-3D52-4708-8B43-1071753F6FAF}">
      <dgm:prSet/>
      <dgm:spPr/>
      <dgm:t>
        <a:bodyPr/>
        <a:lstStyle/>
        <a:p>
          <a:endParaRPr lang="en-US"/>
        </a:p>
      </dgm:t>
    </dgm:pt>
    <dgm:pt modelId="{B982525E-7355-4A9C-B59A-A3DB1D76ADD6}" type="sibTrans" cxnId="{FDF6DF07-3D52-4708-8B43-1071753F6FAF}">
      <dgm:prSet/>
      <dgm:spPr>
        <a:xfrm rot="21586424">
          <a:off x="906408" y="483490"/>
          <a:ext cx="247690" cy="282736"/>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20878D2B-AC5C-47F6-8AE9-B89789B179A8}">
      <dgm:prSet phldrT="[Text]" custT="1"/>
      <dgm:spPr>
        <a:xfrm>
          <a:off x="1256911" y="219904"/>
          <a:ext cx="687904" cy="805401"/>
        </a:xfrm>
        <a:prstGeom prst="roundRect">
          <a:avLst>
            <a:gd name="adj" fmla="val 10000"/>
          </a:avLst>
        </a:prstGeom>
        <a:solidFill>
          <a:srgbClr val="54A021">
            <a:lumMod val="40000"/>
            <a:lumOff val="60000"/>
          </a:srgbClr>
        </a:solidFill>
        <a:ln w="19050" cap="rnd" cmpd="sng" algn="ctr">
          <a:solidFill>
            <a:sysClr val="windowText" lastClr="000000"/>
          </a:solidFill>
          <a:prstDash val="solid"/>
        </a:ln>
        <a:effectLst/>
      </dgm:spPr>
      <dgm:t>
        <a:bodyPr/>
        <a:lstStyle/>
        <a:p>
          <a:r>
            <a:rPr lang="en-US" sz="2400" b="1" dirty="0">
              <a:solidFill>
                <a:sysClr val="windowText" lastClr="000000"/>
              </a:solidFill>
              <a:latin typeface="Trebuchet MS"/>
              <a:ea typeface="+mn-ea"/>
              <a:cs typeface="+mn-cs"/>
            </a:rPr>
            <a:t>SO</a:t>
          </a:r>
        </a:p>
      </dgm:t>
    </dgm:pt>
    <dgm:pt modelId="{FD1B5172-7A7E-4C64-970B-53C6A41C7468}" type="parTrans" cxnId="{23D155E7-7562-4E94-901E-1AF4FE5C0FB7}">
      <dgm:prSet/>
      <dgm:spPr/>
      <dgm:t>
        <a:bodyPr/>
        <a:lstStyle/>
        <a:p>
          <a:endParaRPr lang="en-US"/>
        </a:p>
      </dgm:t>
    </dgm:pt>
    <dgm:pt modelId="{06EC7BC2-8E85-47F8-9E31-29F901B5C294}" type="sibTrans" cxnId="{23D155E7-7562-4E94-901E-1AF4FE5C0FB7}">
      <dgm:prSet/>
      <dgm:spPr>
        <a:xfrm rot="10050">
          <a:off x="2055994" y="482912"/>
          <a:ext cx="235701" cy="282736"/>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04C95BB8-8AD0-4E83-B48C-A54AE52F6B6D}">
      <dgm:prSet phldrT="[Text]" custT="1"/>
      <dgm:spPr>
        <a:xfrm>
          <a:off x="4519018" y="224656"/>
          <a:ext cx="1427557" cy="805401"/>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2000" b="1" dirty="0">
              <a:solidFill>
                <a:sysClr val="windowText" lastClr="000000"/>
              </a:solidFill>
              <a:latin typeface="Trebuchet MS"/>
              <a:ea typeface="+mn-ea"/>
              <a:cs typeface="+mn-cs"/>
            </a:rPr>
            <a:t>Activities</a:t>
          </a:r>
        </a:p>
      </dgm:t>
    </dgm:pt>
    <dgm:pt modelId="{2C1C8E28-3433-4DCD-866F-9C4AAF306BC4}" type="parTrans" cxnId="{F8AA2A08-72B3-49AC-B79B-44434ED893D1}">
      <dgm:prSet/>
      <dgm:spPr/>
      <dgm:t>
        <a:bodyPr/>
        <a:lstStyle/>
        <a:p>
          <a:endParaRPr lang="en-US"/>
        </a:p>
      </dgm:t>
    </dgm:pt>
    <dgm:pt modelId="{4ED7CAAB-2973-44E1-8488-263CB20D2764}" type="sibTrans" cxnId="{F8AA2A08-72B3-49AC-B79B-44434ED893D1}">
      <dgm:prSet/>
      <dgm:spPr>
        <a:xfrm>
          <a:off x="6060581" y="485989"/>
          <a:ext cx="241694" cy="282736"/>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6D6E0B89-9577-405B-ACF5-3C23A6C85F06}">
      <dgm:prSet custT="1"/>
      <dgm:spPr>
        <a:xfrm>
          <a:off x="6402601" y="224656"/>
          <a:ext cx="1306972" cy="805401"/>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2000" b="1" dirty="0">
              <a:solidFill>
                <a:sysClr val="windowText" lastClr="000000"/>
              </a:solidFill>
              <a:latin typeface="Trebuchet MS"/>
              <a:ea typeface="+mn-ea"/>
              <a:cs typeface="+mn-cs"/>
            </a:rPr>
            <a:t>Outputs</a:t>
          </a:r>
        </a:p>
      </dgm:t>
    </dgm:pt>
    <dgm:pt modelId="{6A26DAD8-B10D-4724-837F-BD9B9432A4E2}" type="parTrans" cxnId="{EB8BBB53-873E-45FE-AE8B-492C02D7CD38}">
      <dgm:prSet/>
      <dgm:spPr/>
      <dgm:t>
        <a:bodyPr/>
        <a:lstStyle/>
        <a:p>
          <a:endParaRPr lang="en-US"/>
        </a:p>
      </dgm:t>
    </dgm:pt>
    <dgm:pt modelId="{986CC1A7-D38C-43AC-8E95-AEFC755EA552}" type="sibTrans" cxnId="{EB8BBB53-873E-45FE-AE8B-492C02D7CD38}">
      <dgm:prSet/>
      <dgm:spPr>
        <a:xfrm>
          <a:off x="7823580" y="485989"/>
          <a:ext cx="241694" cy="282736"/>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F571045B-6C15-49B6-8F4F-BB791A74FE86}">
      <dgm:prSet custT="1"/>
      <dgm:spPr>
        <a:xfrm>
          <a:off x="2389533" y="224656"/>
          <a:ext cx="1673458" cy="805401"/>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2000" b="1" dirty="0">
              <a:solidFill>
                <a:sysClr val="windowText" lastClr="000000"/>
              </a:solidFill>
              <a:latin typeface="Trebuchet MS"/>
              <a:ea typeface="+mn-ea"/>
              <a:cs typeface="+mn-cs"/>
            </a:rPr>
            <a:t>Investments</a:t>
          </a:r>
        </a:p>
      </dgm:t>
    </dgm:pt>
    <dgm:pt modelId="{261FDBAC-8ACE-4DE2-BB25-4410B7E21810}" type="parTrans" cxnId="{6E756951-CABB-41A8-A9D7-4AC68541A60D}">
      <dgm:prSet/>
      <dgm:spPr/>
      <dgm:t>
        <a:bodyPr/>
        <a:lstStyle/>
        <a:p>
          <a:endParaRPr lang="en-US"/>
        </a:p>
      </dgm:t>
    </dgm:pt>
    <dgm:pt modelId="{AEE8EFDE-6855-4BEC-82DB-BEDB3A0047A8}" type="sibTrans" cxnId="{6E756951-CABB-41A8-A9D7-4AC68541A60D}">
      <dgm:prSet/>
      <dgm:spPr>
        <a:xfrm>
          <a:off x="4176998" y="485989"/>
          <a:ext cx="241694" cy="282736"/>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84A9AF59-4C1A-493A-8004-711CE79DEAF1}">
      <dgm:prSet custT="1"/>
      <dgm:spPr>
        <a:xfrm>
          <a:off x="8165600" y="224656"/>
          <a:ext cx="1140066" cy="805401"/>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1800" b="1" dirty="0">
              <a:solidFill>
                <a:sysClr val="windowText" lastClr="000000"/>
              </a:solidFill>
              <a:latin typeface="Trebuchet MS"/>
              <a:ea typeface="+mn-ea"/>
              <a:cs typeface="+mn-cs"/>
            </a:rPr>
            <a:t>Results</a:t>
          </a:r>
        </a:p>
      </dgm:t>
    </dgm:pt>
    <dgm:pt modelId="{E8762B90-3422-4191-B5AC-E7D555840831}" type="parTrans" cxnId="{91E9D071-E209-48FF-8769-AD469F7260AB}">
      <dgm:prSet/>
      <dgm:spPr/>
      <dgm:t>
        <a:bodyPr/>
        <a:lstStyle/>
        <a:p>
          <a:endParaRPr lang="en-US"/>
        </a:p>
      </dgm:t>
    </dgm:pt>
    <dgm:pt modelId="{FCDC65D6-3E44-444D-9D73-9E5477EA842E}" type="sibTrans" cxnId="{91E9D071-E209-48FF-8769-AD469F7260AB}">
      <dgm:prSet/>
      <dgm:spPr/>
      <dgm:t>
        <a:bodyPr/>
        <a:lstStyle/>
        <a:p>
          <a:endParaRPr lang="en-US"/>
        </a:p>
      </dgm:t>
    </dgm:pt>
    <dgm:pt modelId="{A02976E2-3E44-48DB-AA86-B1EBE7E5F8C0}" type="pres">
      <dgm:prSet presAssocID="{7589C364-3F67-47D1-9687-7F4B42765948}" presName="Name0" presStyleCnt="0">
        <dgm:presLayoutVars>
          <dgm:dir/>
          <dgm:resizeHandles val="exact"/>
        </dgm:presLayoutVars>
      </dgm:prSet>
      <dgm:spPr/>
    </dgm:pt>
    <dgm:pt modelId="{6892AC68-1175-428C-AA07-A32ABFB6DFA3}" type="pres">
      <dgm:prSet presAssocID="{F83E9544-6E68-4098-893E-A1B595E46458}" presName="node" presStyleLbl="node1" presStyleIdx="0" presStyleCnt="6" custScaleX="98124">
        <dgm:presLayoutVars>
          <dgm:bulletEnabled val="1"/>
        </dgm:presLayoutVars>
      </dgm:prSet>
      <dgm:spPr/>
      <dgm:t>
        <a:bodyPr/>
        <a:lstStyle/>
        <a:p>
          <a:endParaRPr lang="en-US"/>
        </a:p>
      </dgm:t>
    </dgm:pt>
    <dgm:pt modelId="{78C52F64-84E6-48CC-BB75-8B9624BB9378}" type="pres">
      <dgm:prSet presAssocID="{B982525E-7355-4A9C-B59A-A3DB1D76ADD6}" presName="sibTrans" presStyleLbl="sibTrans2D1" presStyleIdx="0" presStyleCnt="5"/>
      <dgm:spPr/>
      <dgm:t>
        <a:bodyPr/>
        <a:lstStyle/>
        <a:p>
          <a:endParaRPr lang="en-US"/>
        </a:p>
      </dgm:t>
    </dgm:pt>
    <dgm:pt modelId="{0319F60A-E395-44A9-8B95-7886208AAFF6}" type="pres">
      <dgm:prSet presAssocID="{B982525E-7355-4A9C-B59A-A3DB1D76ADD6}" presName="connectorText" presStyleLbl="sibTrans2D1" presStyleIdx="0" presStyleCnt="5"/>
      <dgm:spPr/>
      <dgm:t>
        <a:bodyPr/>
        <a:lstStyle/>
        <a:p>
          <a:endParaRPr lang="en-US"/>
        </a:p>
      </dgm:t>
    </dgm:pt>
    <dgm:pt modelId="{872161BE-8DAA-4E6C-9107-269933BBA63C}" type="pres">
      <dgm:prSet presAssocID="{20878D2B-AC5C-47F6-8AE9-B89789B179A8}" presName="node" presStyleLbl="node1" presStyleIdx="1" presStyleCnt="6" custScaleX="86102" custLinFactNeighborX="2480" custLinFactNeighborY="-590">
        <dgm:presLayoutVars>
          <dgm:bulletEnabled val="1"/>
        </dgm:presLayoutVars>
      </dgm:prSet>
      <dgm:spPr/>
      <dgm:t>
        <a:bodyPr/>
        <a:lstStyle/>
        <a:p>
          <a:endParaRPr lang="en-US"/>
        </a:p>
      </dgm:t>
    </dgm:pt>
    <dgm:pt modelId="{2BD7A1E3-C59C-47C0-984E-300549C18B84}" type="pres">
      <dgm:prSet presAssocID="{06EC7BC2-8E85-47F8-9E31-29F901B5C294}" presName="sibTrans" presStyleLbl="sibTrans2D1" presStyleIdx="1" presStyleCnt="5"/>
      <dgm:spPr/>
      <dgm:t>
        <a:bodyPr/>
        <a:lstStyle/>
        <a:p>
          <a:endParaRPr lang="en-US"/>
        </a:p>
      </dgm:t>
    </dgm:pt>
    <dgm:pt modelId="{47F92996-BE67-4638-A833-E656D69BF29E}" type="pres">
      <dgm:prSet presAssocID="{06EC7BC2-8E85-47F8-9E31-29F901B5C294}" presName="connectorText" presStyleLbl="sibTrans2D1" presStyleIdx="1" presStyleCnt="5"/>
      <dgm:spPr/>
      <dgm:t>
        <a:bodyPr/>
        <a:lstStyle/>
        <a:p>
          <a:endParaRPr lang="en-US"/>
        </a:p>
      </dgm:t>
    </dgm:pt>
    <dgm:pt modelId="{2CB9CFB1-71D1-4853-B90F-F396453332F2}" type="pres">
      <dgm:prSet presAssocID="{F571045B-6C15-49B6-8F4F-BB791A74FE86}" presName="node" presStyleLbl="node1" presStyleIdx="2" presStyleCnt="6" custScaleX="214305" custScaleY="101426">
        <dgm:presLayoutVars>
          <dgm:bulletEnabled val="1"/>
        </dgm:presLayoutVars>
      </dgm:prSet>
      <dgm:spPr/>
      <dgm:t>
        <a:bodyPr/>
        <a:lstStyle/>
        <a:p>
          <a:endParaRPr lang="en-US"/>
        </a:p>
      </dgm:t>
    </dgm:pt>
    <dgm:pt modelId="{BAE490E4-ECFA-4F30-9465-3F37B1CF7FD8}" type="pres">
      <dgm:prSet presAssocID="{AEE8EFDE-6855-4BEC-82DB-BEDB3A0047A8}" presName="sibTrans" presStyleLbl="sibTrans2D1" presStyleIdx="2" presStyleCnt="5"/>
      <dgm:spPr/>
      <dgm:t>
        <a:bodyPr/>
        <a:lstStyle/>
        <a:p>
          <a:endParaRPr lang="en-US"/>
        </a:p>
      </dgm:t>
    </dgm:pt>
    <dgm:pt modelId="{71FFBE68-31F7-4760-9882-96F0CF82A0DC}" type="pres">
      <dgm:prSet presAssocID="{AEE8EFDE-6855-4BEC-82DB-BEDB3A0047A8}" presName="connectorText" presStyleLbl="sibTrans2D1" presStyleIdx="2" presStyleCnt="5"/>
      <dgm:spPr/>
      <dgm:t>
        <a:bodyPr/>
        <a:lstStyle/>
        <a:p>
          <a:endParaRPr lang="en-US"/>
        </a:p>
      </dgm:t>
    </dgm:pt>
    <dgm:pt modelId="{D6A267CC-7917-4A7B-BE87-23735CBD427A}" type="pres">
      <dgm:prSet presAssocID="{04C95BB8-8AD0-4E83-B48C-A54AE52F6B6D}" presName="node" presStyleLbl="node1" presStyleIdx="3" presStyleCnt="6" custScaleX="191838" custScaleY="109173">
        <dgm:presLayoutVars>
          <dgm:bulletEnabled val="1"/>
        </dgm:presLayoutVars>
      </dgm:prSet>
      <dgm:spPr/>
      <dgm:t>
        <a:bodyPr/>
        <a:lstStyle/>
        <a:p>
          <a:endParaRPr lang="en-US"/>
        </a:p>
      </dgm:t>
    </dgm:pt>
    <dgm:pt modelId="{2770D5B1-3449-4F9D-BF6B-7351D15AB7EE}" type="pres">
      <dgm:prSet presAssocID="{4ED7CAAB-2973-44E1-8488-263CB20D2764}" presName="sibTrans" presStyleLbl="sibTrans2D1" presStyleIdx="3" presStyleCnt="5"/>
      <dgm:spPr/>
      <dgm:t>
        <a:bodyPr/>
        <a:lstStyle/>
        <a:p>
          <a:endParaRPr lang="en-US"/>
        </a:p>
      </dgm:t>
    </dgm:pt>
    <dgm:pt modelId="{EB41D7EC-AEDD-4D65-8425-DB1536E1B95D}" type="pres">
      <dgm:prSet presAssocID="{4ED7CAAB-2973-44E1-8488-263CB20D2764}" presName="connectorText" presStyleLbl="sibTrans2D1" presStyleIdx="3" presStyleCnt="5"/>
      <dgm:spPr/>
      <dgm:t>
        <a:bodyPr/>
        <a:lstStyle/>
        <a:p>
          <a:endParaRPr lang="en-US"/>
        </a:p>
      </dgm:t>
    </dgm:pt>
    <dgm:pt modelId="{2077AF8B-F55D-47D3-AA6F-6220703C691A}" type="pres">
      <dgm:prSet presAssocID="{6D6E0B89-9577-405B-ACF5-3C23A6C85F06}" presName="node" presStyleLbl="node1" presStyleIdx="4" presStyleCnt="6" custScaleX="172906" custScaleY="91687">
        <dgm:presLayoutVars>
          <dgm:bulletEnabled val="1"/>
        </dgm:presLayoutVars>
      </dgm:prSet>
      <dgm:spPr/>
      <dgm:t>
        <a:bodyPr/>
        <a:lstStyle/>
        <a:p>
          <a:endParaRPr lang="en-US"/>
        </a:p>
      </dgm:t>
    </dgm:pt>
    <dgm:pt modelId="{9103BA24-F7FC-4405-AEBC-AC3D5491BF97}" type="pres">
      <dgm:prSet presAssocID="{986CC1A7-D38C-43AC-8E95-AEFC755EA552}" presName="sibTrans" presStyleLbl="sibTrans2D1" presStyleIdx="4" presStyleCnt="5"/>
      <dgm:spPr/>
      <dgm:t>
        <a:bodyPr/>
        <a:lstStyle/>
        <a:p>
          <a:endParaRPr lang="en-US"/>
        </a:p>
      </dgm:t>
    </dgm:pt>
    <dgm:pt modelId="{818627CD-CA5E-4443-ABD2-F9AFB3E598BF}" type="pres">
      <dgm:prSet presAssocID="{986CC1A7-D38C-43AC-8E95-AEFC755EA552}" presName="connectorText" presStyleLbl="sibTrans2D1" presStyleIdx="4" presStyleCnt="5"/>
      <dgm:spPr/>
      <dgm:t>
        <a:bodyPr/>
        <a:lstStyle/>
        <a:p>
          <a:endParaRPr lang="en-US"/>
        </a:p>
      </dgm:t>
    </dgm:pt>
    <dgm:pt modelId="{6F11A5F1-91FB-4C1B-8D32-7D7E9FC74254}" type="pres">
      <dgm:prSet presAssocID="{84A9AF59-4C1A-493A-8004-711CE79DEAF1}" presName="node" presStyleLbl="node1" presStyleIdx="5" presStyleCnt="6" custScaleX="140529" custScaleY="90516">
        <dgm:presLayoutVars>
          <dgm:bulletEnabled val="1"/>
        </dgm:presLayoutVars>
      </dgm:prSet>
      <dgm:spPr/>
      <dgm:t>
        <a:bodyPr/>
        <a:lstStyle/>
        <a:p>
          <a:endParaRPr lang="en-US"/>
        </a:p>
      </dgm:t>
    </dgm:pt>
  </dgm:ptLst>
  <dgm:cxnLst>
    <dgm:cxn modelId="{5772F657-D3DF-46B6-B467-BBA9899304C6}" type="presOf" srcId="{84A9AF59-4C1A-493A-8004-711CE79DEAF1}" destId="{6F11A5F1-91FB-4C1B-8D32-7D7E9FC74254}" srcOrd="0" destOrd="0" presId="urn:microsoft.com/office/officeart/2005/8/layout/process1"/>
    <dgm:cxn modelId="{23D155E7-7562-4E94-901E-1AF4FE5C0FB7}" srcId="{7589C364-3F67-47D1-9687-7F4B42765948}" destId="{20878D2B-AC5C-47F6-8AE9-B89789B179A8}" srcOrd="1" destOrd="0" parTransId="{FD1B5172-7A7E-4C64-970B-53C6A41C7468}" sibTransId="{06EC7BC2-8E85-47F8-9E31-29F901B5C294}"/>
    <dgm:cxn modelId="{BB2A12C1-4833-43AF-B056-1ED7B68DC16A}" type="presOf" srcId="{20878D2B-AC5C-47F6-8AE9-B89789B179A8}" destId="{872161BE-8DAA-4E6C-9107-269933BBA63C}" srcOrd="0" destOrd="0" presId="urn:microsoft.com/office/officeart/2005/8/layout/process1"/>
    <dgm:cxn modelId="{80156AB5-C33A-4071-8526-F39FCE3CDE3D}" type="presOf" srcId="{B982525E-7355-4A9C-B59A-A3DB1D76ADD6}" destId="{78C52F64-84E6-48CC-BB75-8B9624BB9378}" srcOrd="0" destOrd="0" presId="urn:microsoft.com/office/officeart/2005/8/layout/process1"/>
    <dgm:cxn modelId="{F7948C1C-B3B0-4506-B97E-83088AFCDB01}" type="presOf" srcId="{4ED7CAAB-2973-44E1-8488-263CB20D2764}" destId="{EB41D7EC-AEDD-4D65-8425-DB1536E1B95D}" srcOrd="1" destOrd="0" presId="urn:microsoft.com/office/officeart/2005/8/layout/process1"/>
    <dgm:cxn modelId="{FDF6DF07-3D52-4708-8B43-1071753F6FAF}" srcId="{7589C364-3F67-47D1-9687-7F4B42765948}" destId="{F83E9544-6E68-4098-893E-A1B595E46458}" srcOrd="0" destOrd="0" parTransId="{8F8C6BBD-D2A1-4A35-8DF1-64B716E7B1E9}" sibTransId="{B982525E-7355-4A9C-B59A-A3DB1D76ADD6}"/>
    <dgm:cxn modelId="{613E928B-CCBF-42D0-9D8C-A293ABC4C03C}" type="presOf" srcId="{06EC7BC2-8E85-47F8-9E31-29F901B5C294}" destId="{47F92996-BE67-4638-A833-E656D69BF29E}" srcOrd="1" destOrd="0" presId="urn:microsoft.com/office/officeart/2005/8/layout/process1"/>
    <dgm:cxn modelId="{EB8BBB53-873E-45FE-AE8B-492C02D7CD38}" srcId="{7589C364-3F67-47D1-9687-7F4B42765948}" destId="{6D6E0B89-9577-405B-ACF5-3C23A6C85F06}" srcOrd="4" destOrd="0" parTransId="{6A26DAD8-B10D-4724-837F-BD9B9432A4E2}" sibTransId="{986CC1A7-D38C-43AC-8E95-AEFC755EA552}"/>
    <dgm:cxn modelId="{F8AA2A08-72B3-49AC-B79B-44434ED893D1}" srcId="{7589C364-3F67-47D1-9687-7F4B42765948}" destId="{04C95BB8-8AD0-4E83-B48C-A54AE52F6B6D}" srcOrd="3" destOrd="0" parTransId="{2C1C8E28-3433-4DCD-866F-9C4AAF306BC4}" sibTransId="{4ED7CAAB-2973-44E1-8488-263CB20D2764}"/>
    <dgm:cxn modelId="{DBFF4307-F326-44E3-8890-1EC3E9FBB166}" type="presOf" srcId="{4ED7CAAB-2973-44E1-8488-263CB20D2764}" destId="{2770D5B1-3449-4F9D-BF6B-7351D15AB7EE}" srcOrd="0" destOrd="0" presId="urn:microsoft.com/office/officeart/2005/8/layout/process1"/>
    <dgm:cxn modelId="{ECFAC7B0-73E9-41F9-8B5C-0529768124B1}" type="presOf" srcId="{F83E9544-6E68-4098-893E-A1B595E46458}" destId="{6892AC68-1175-428C-AA07-A32ABFB6DFA3}" srcOrd="0" destOrd="0" presId="urn:microsoft.com/office/officeart/2005/8/layout/process1"/>
    <dgm:cxn modelId="{7F7A27CD-B8DC-424A-B362-405B65E58543}" type="presOf" srcId="{B982525E-7355-4A9C-B59A-A3DB1D76ADD6}" destId="{0319F60A-E395-44A9-8B95-7886208AAFF6}" srcOrd="1" destOrd="0" presId="urn:microsoft.com/office/officeart/2005/8/layout/process1"/>
    <dgm:cxn modelId="{8AF45234-E07E-4D02-A192-65286E8D3CBE}" type="presOf" srcId="{AEE8EFDE-6855-4BEC-82DB-BEDB3A0047A8}" destId="{BAE490E4-ECFA-4F30-9465-3F37B1CF7FD8}" srcOrd="0" destOrd="0" presId="urn:microsoft.com/office/officeart/2005/8/layout/process1"/>
    <dgm:cxn modelId="{E177854F-D6C8-4CB7-A226-57CFC4161A5A}" type="presOf" srcId="{06EC7BC2-8E85-47F8-9E31-29F901B5C294}" destId="{2BD7A1E3-C59C-47C0-984E-300549C18B84}" srcOrd="0" destOrd="0" presId="urn:microsoft.com/office/officeart/2005/8/layout/process1"/>
    <dgm:cxn modelId="{0C70030C-DA75-4ACD-BE2D-B88FF3D3F51E}" type="presOf" srcId="{AEE8EFDE-6855-4BEC-82DB-BEDB3A0047A8}" destId="{71FFBE68-31F7-4760-9882-96F0CF82A0DC}" srcOrd="1" destOrd="0" presId="urn:microsoft.com/office/officeart/2005/8/layout/process1"/>
    <dgm:cxn modelId="{6E756951-CABB-41A8-A9D7-4AC68541A60D}" srcId="{7589C364-3F67-47D1-9687-7F4B42765948}" destId="{F571045B-6C15-49B6-8F4F-BB791A74FE86}" srcOrd="2" destOrd="0" parTransId="{261FDBAC-8ACE-4DE2-BB25-4410B7E21810}" sibTransId="{AEE8EFDE-6855-4BEC-82DB-BEDB3A0047A8}"/>
    <dgm:cxn modelId="{4A70D328-C9DE-4F5E-8EEB-B8EF38E4BBCF}" type="presOf" srcId="{986CC1A7-D38C-43AC-8E95-AEFC755EA552}" destId="{9103BA24-F7FC-4405-AEBC-AC3D5491BF97}" srcOrd="0" destOrd="0" presId="urn:microsoft.com/office/officeart/2005/8/layout/process1"/>
    <dgm:cxn modelId="{63D81B0F-41FD-4E9F-99B2-560A3B9D2A20}" type="presOf" srcId="{04C95BB8-8AD0-4E83-B48C-A54AE52F6B6D}" destId="{D6A267CC-7917-4A7B-BE87-23735CBD427A}" srcOrd="0" destOrd="0" presId="urn:microsoft.com/office/officeart/2005/8/layout/process1"/>
    <dgm:cxn modelId="{CFC86B10-D02A-459A-997C-8402496CA0E0}" type="presOf" srcId="{986CC1A7-D38C-43AC-8E95-AEFC755EA552}" destId="{818627CD-CA5E-4443-ABD2-F9AFB3E598BF}" srcOrd="1" destOrd="0" presId="urn:microsoft.com/office/officeart/2005/8/layout/process1"/>
    <dgm:cxn modelId="{0BB1D6FD-30E4-4EB7-896C-027720937DFF}" type="presOf" srcId="{7589C364-3F67-47D1-9687-7F4B42765948}" destId="{A02976E2-3E44-48DB-AA86-B1EBE7E5F8C0}" srcOrd="0" destOrd="0" presId="urn:microsoft.com/office/officeart/2005/8/layout/process1"/>
    <dgm:cxn modelId="{98AAED3F-A586-4697-B8D4-BF2F33516190}" type="presOf" srcId="{F571045B-6C15-49B6-8F4F-BB791A74FE86}" destId="{2CB9CFB1-71D1-4853-B90F-F396453332F2}" srcOrd="0" destOrd="0" presId="urn:microsoft.com/office/officeart/2005/8/layout/process1"/>
    <dgm:cxn modelId="{91E9D071-E209-48FF-8769-AD469F7260AB}" srcId="{7589C364-3F67-47D1-9687-7F4B42765948}" destId="{84A9AF59-4C1A-493A-8004-711CE79DEAF1}" srcOrd="5" destOrd="0" parTransId="{E8762B90-3422-4191-B5AC-E7D555840831}" sibTransId="{FCDC65D6-3E44-444D-9D73-9E5477EA842E}"/>
    <dgm:cxn modelId="{AFEDCD3C-D134-437E-AEF4-6ABD1C7BAA02}" type="presOf" srcId="{6D6E0B89-9577-405B-ACF5-3C23A6C85F06}" destId="{2077AF8B-F55D-47D3-AA6F-6220703C691A}" srcOrd="0" destOrd="0" presId="urn:microsoft.com/office/officeart/2005/8/layout/process1"/>
    <dgm:cxn modelId="{095D0752-72F1-478E-92F0-3B7929AF1C11}" type="presParOf" srcId="{A02976E2-3E44-48DB-AA86-B1EBE7E5F8C0}" destId="{6892AC68-1175-428C-AA07-A32ABFB6DFA3}" srcOrd="0" destOrd="0" presId="urn:microsoft.com/office/officeart/2005/8/layout/process1"/>
    <dgm:cxn modelId="{910AD4E4-09EC-4DB2-A92D-DBAE992E6950}" type="presParOf" srcId="{A02976E2-3E44-48DB-AA86-B1EBE7E5F8C0}" destId="{78C52F64-84E6-48CC-BB75-8B9624BB9378}" srcOrd="1" destOrd="0" presId="urn:microsoft.com/office/officeart/2005/8/layout/process1"/>
    <dgm:cxn modelId="{6B39C4A2-1B6A-42C3-B29B-B1954D024915}" type="presParOf" srcId="{78C52F64-84E6-48CC-BB75-8B9624BB9378}" destId="{0319F60A-E395-44A9-8B95-7886208AAFF6}" srcOrd="0" destOrd="0" presId="urn:microsoft.com/office/officeart/2005/8/layout/process1"/>
    <dgm:cxn modelId="{4ACDBA5C-A8E1-4456-9AD1-E91B855901E6}" type="presParOf" srcId="{A02976E2-3E44-48DB-AA86-B1EBE7E5F8C0}" destId="{872161BE-8DAA-4E6C-9107-269933BBA63C}" srcOrd="2" destOrd="0" presId="urn:microsoft.com/office/officeart/2005/8/layout/process1"/>
    <dgm:cxn modelId="{2E34233A-959F-41F4-8345-A494D9D31532}" type="presParOf" srcId="{A02976E2-3E44-48DB-AA86-B1EBE7E5F8C0}" destId="{2BD7A1E3-C59C-47C0-984E-300549C18B84}" srcOrd="3" destOrd="0" presId="urn:microsoft.com/office/officeart/2005/8/layout/process1"/>
    <dgm:cxn modelId="{61F0D022-2FF3-40B0-93C5-6F62FB76FE10}" type="presParOf" srcId="{2BD7A1E3-C59C-47C0-984E-300549C18B84}" destId="{47F92996-BE67-4638-A833-E656D69BF29E}" srcOrd="0" destOrd="0" presId="urn:microsoft.com/office/officeart/2005/8/layout/process1"/>
    <dgm:cxn modelId="{9359C2B2-69DA-4152-8722-E111717805D7}" type="presParOf" srcId="{A02976E2-3E44-48DB-AA86-B1EBE7E5F8C0}" destId="{2CB9CFB1-71D1-4853-B90F-F396453332F2}" srcOrd="4" destOrd="0" presId="urn:microsoft.com/office/officeart/2005/8/layout/process1"/>
    <dgm:cxn modelId="{7EB91E6C-0A53-4005-87F7-5B3256603802}" type="presParOf" srcId="{A02976E2-3E44-48DB-AA86-B1EBE7E5F8C0}" destId="{BAE490E4-ECFA-4F30-9465-3F37B1CF7FD8}" srcOrd="5" destOrd="0" presId="urn:microsoft.com/office/officeart/2005/8/layout/process1"/>
    <dgm:cxn modelId="{B0194A9D-E194-401F-B58F-44F7128AB4C1}" type="presParOf" srcId="{BAE490E4-ECFA-4F30-9465-3F37B1CF7FD8}" destId="{71FFBE68-31F7-4760-9882-96F0CF82A0DC}" srcOrd="0" destOrd="0" presId="urn:microsoft.com/office/officeart/2005/8/layout/process1"/>
    <dgm:cxn modelId="{8DE73489-A538-42C0-9B8F-4AA3936E7CFA}" type="presParOf" srcId="{A02976E2-3E44-48DB-AA86-B1EBE7E5F8C0}" destId="{D6A267CC-7917-4A7B-BE87-23735CBD427A}" srcOrd="6" destOrd="0" presId="urn:microsoft.com/office/officeart/2005/8/layout/process1"/>
    <dgm:cxn modelId="{D31CB45C-7225-4E3B-98C2-91D278C3435A}" type="presParOf" srcId="{A02976E2-3E44-48DB-AA86-B1EBE7E5F8C0}" destId="{2770D5B1-3449-4F9D-BF6B-7351D15AB7EE}" srcOrd="7" destOrd="0" presId="urn:microsoft.com/office/officeart/2005/8/layout/process1"/>
    <dgm:cxn modelId="{BD29C68A-FEF7-439A-8FCF-DB755C23BC37}" type="presParOf" srcId="{2770D5B1-3449-4F9D-BF6B-7351D15AB7EE}" destId="{EB41D7EC-AEDD-4D65-8425-DB1536E1B95D}" srcOrd="0" destOrd="0" presId="urn:microsoft.com/office/officeart/2005/8/layout/process1"/>
    <dgm:cxn modelId="{DB9E2A7B-0622-4519-AED6-3C8A4A2DF411}" type="presParOf" srcId="{A02976E2-3E44-48DB-AA86-B1EBE7E5F8C0}" destId="{2077AF8B-F55D-47D3-AA6F-6220703C691A}" srcOrd="8" destOrd="0" presId="urn:microsoft.com/office/officeart/2005/8/layout/process1"/>
    <dgm:cxn modelId="{B1D023C6-FC35-4997-9DF3-01F849A05C7D}" type="presParOf" srcId="{A02976E2-3E44-48DB-AA86-B1EBE7E5F8C0}" destId="{9103BA24-F7FC-4405-AEBC-AC3D5491BF97}" srcOrd="9" destOrd="0" presId="urn:microsoft.com/office/officeart/2005/8/layout/process1"/>
    <dgm:cxn modelId="{91E7884C-B1E2-4841-AC88-48241C154051}" type="presParOf" srcId="{9103BA24-F7FC-4405-AEBC-AC3D5491BF97}" destId="{818627CD-CA5E-4443-ABD2-F9AFB3E598BF}" srcOrd="0" destOrd="0" presId="urn:microsoft.com/office/officeart/2005/8/layout/process1"/>
    <dgm:cxn modelId="{81A6B373-AD7B-4866-8FC8-6BBED6A30A4A}" type="presParOf" srcId="{A02976E2-3E44-48DB-AA86-B1EBE7E5F8C0}" destId="{6F11A5F1-91FB-4C1B-8D32-7D7E9FC74254}" srcOrd="10"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589C364-3F67-47D1-9687-7F4B42765948}" type="doc">
      <dgm:prSet loTypeId="urn:microsoft.com/office/officeart/2005/8/layout/process1" loCatId="process" qsTypeId="urn:microsoft.com/office/officeart/2005/8/quickstyle/simple1" qsCatId="simple" csTypeId="urn:microsoft.com/office/officeart/2005/8/colors/accent1_2" csCatId="accent1" phldr="1"/>
      <dgm:spPr/>
    </dgm:pt>
    <dgm:pt modelId="{F83E9544-6E68-4098-893E-A1B595E46458}">
      <dgm:prSet phldrT="[Text]" custT="1"/>
      <dgm:spPr>
        <a:xfrm>
          <a:off x="5511" y="164132"/>
          <a:ext cx="765740" cy="786711"/>
        </a:xfrm>
        <a:prstGeom prst="roundRect">
          <a:avLst>
            <a:gd name="adj" fmla="val 10000"/>
          </a:avLst>
        </a:prstGeom>
        <a:solidFill>
          <a:srgbClr val="2C3C43">
            <a:lumMod val="60000"/>
            <a:lumOff val="40000"/>
          </a:srgbClr>
        </a:solidFill>
        <a:ln w="19050" cap="rnd" cmpd="sng" algn="ctr">
          <a:noFill/>
          <a:prstDash val="solid"/>
        </a:ln>
        <a:effectLst/>
      </dgm:spPr>
      <dgm:t>
        <a:bodyPr/>
        <a:lstStyle/>
        <a:p>
          <a:r>
            <a:rPr lang="en-US" sz="2200" b="1" dirty="0">
              <a:solidFill>
                <a:sysClr val="windowText" lastClr="000000"/>
              </a:solidFill>
              <a:latin typeface="Trebuchet MS"/>
              <a:ea typeface="+mn-ea"/>
              <a:cs typeface="+mn-cs"/>
            </a:rPr>
            <a:t>WP</a:t>
          </a:r>
        </a:p>
      </dgm:t>
    </dgm:pt>
    <dgm:pt modelId="{8F8C6BBD-D2A1-4A35-8DF1-64B716E7B1E9}" type="parTrans" cxnId="{FDF6DF07-3D52-4708-8B43-1071753F6FAF}">
      <dgm:prSet/>
      <dgm:spPr/>
      <dgm:t>
        <a:bodyPr/>
        <a:lstStyle/>
        <a:p>
          <a:endParaRPr lang="en-US"/>
        </a:p>
      </dgm:t>
    </dgm:pt>
    <dgm:pt modelId="{B982525E-7355-4A9C-B59A-A3DB1D76ADD6}" type="sibTrans" cxnId="{FDF6DF07-3D52-4708-8B43-1071753F6FAF}">
      <dgm:prSet/>
      <dgm:spPr>
        <a:xfrm rot="21586424">
          <a:off x="885374" y="416959"/>
          <a:ext cx="241942" cy="276175"/>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20878D2B-AC5C-47F6-8AE9-B89789B179A8}">
      <dgm:prSet phldrT="[Text]" custT="1"/>
      <dgm:spPr>
        <a:xfrm>
          <a:off x="1227743" y="159490"/>
          <a:ext cx="671941" cy="786711"/>
        </a:xfrm>
        <a:prstGeom prst="roundRect">
          <a:avLst>
            <a:gd name="adj" fmla="val 10000"/>
          </a:avLst>
        </a:prstGeom>
        <a:solidFill>
          <a:srgbClr val="2C3C43">
            <a:lumMod val="60000"/>
            <a:lumOff val="40000"/>
          </a:srgbClr>
        </a:solidFill>
        <a:ln w="19050" cap="rnd" cmpd="sng" algn="ctr">
          <a:noFill/>
          <a:prstDash val="solid"/>
        </a:ln>
        <a:effectLst/>
      </dgm:spPr>
      <dgm:t>
        <a:bodyPr/>
        <a:lstStyle/>
        <a:p>
          <a:r>
            <a:rPr lang="en-US" sz="2400" b="1" dirty="0">
              <a:solidFill>
                <a:sysClr val="windowText" lastClr="000000"/>
              </a:solidFill>
              <a:latin typeface="Trebuchet MS"/>
              <a:ea typeface="+mn-ea"/>
              <a:cs typeface="+mn-cs"/>
            </a:rPr>
            <a:t>SO</a:t>
          </a:r>
        </a:p>
      </dgm:t>
    </dgm:pt>
    <dgm:pt modelId="{FD1B5172-7A7E-4C64-970B-53C6A41C7468}" type="parTrans" cxnId="{23D155E7-7562-4E94-901E-1AF4FE5C0FB7}">
      <dgm:prSet/>
      <dgm:spPr/>
      <dgm:t>
        <a:bodyPr/>
        <a:lstStyle/>
        <a:p>
          <a:endParaRPr lang="en-US"/>
        </a:p>
      </dgm:t>
    </dgm:pt>
    <dgm:pt modelId="{06EC7BC2-8E85-47F8-9E31-29F901B5C294}" type="sibTrans" cxnId="{23D155E7-7562-4E94-901E-1AF4FE5C0FB7}">
      <dgm:prSet/>
      <dgm:spPr>
        <a:xfrm rot="10050">
          <a:off x="2008283" y="416394"/>
          <a:ext cx="230231" cy="276175"/>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04C95BB8-8AD0-4E83-B48C-A54AE52F6B6D}">
      <dgm:prSet phldrT="[Text]" custT="1"/>
      <dgm:spPr>
        <a:xfrm>
          <a:off x="4414150" y="164132"/>
          <a:ext cx="1394429" cy="786711"/>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2000" b="1" dirty="0">
              <a:solidFill>
                <a:sysClr val="windowText" lastClr="000000"/>
              </a:solidFill>
              <a:latin typeface="Trebuchet MS"/>
              <a:ea typeface="+mn-ea"/>
              <a:cs typeface="+mn-cs"/>
            </a:rPr>
            <a:t>Activities</a:t>
          </a:r>
        </a:p>
      </dgm:t>
    </dgm:pt>
    <dgm:pt modelId="{2C1C8E28-3433-4DCD-866F-9C4AAF306BC4}" type="parTrans" cxnId="{F8AA2A08-72B3-49AC-B79B-44434ED893D1}">
      <dgm:prSet/>
      <dgm:spPr/>
      <dgm:t>
        <a:bodyPr/>
        <a:lstStyle/>
        <a:p>
          <a:endParaRPr lang="en-US"/>
        </a:p>
      </dgm:t>
    </dgm:pt>
    <dgm:pt modelId="{4ED7CAAB-2973-44E1-8488-263CB20D2764}" type="sibTrans" cxnId="{F8AA2A08-72B3-49AC-B79B-44434ED893D1}">
      <dgm:prSet/>
      <dgm:spPr>
        <a:xfrm>
          <a:off x="5919940" y="419400"/>
          <a:ext cx="236085" cy="276175"/>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6D6E0B89-9577-405B-ACF5-3C23A6C85F06}">
      <dgm:prSet custT="1"/>
      <dgm:spPr>
        <a:xfrm>
          <a:off x="6254023" y="164132"/>
          <a:ext cx="1276642" cy="786711"/>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2000" b="1" dirty="0">
              <a:solidFill>
                <a:sysClr val="windowText" lastClr="000000"/>
              </a:solidFill>
              <a:latin typeface="Trebuchet MS"/>
              <a:ea typeface="+mn-ea"/>
              <a:cs typeface="+mn-cs"/>
            </a:rPr>
            <a:t>Outputs</a:t>
          </a:r>
        </a:p>
      </dgm:t>
    </dgm:pt>
    <dgm:pt modelId="{6A26DAD8-B10D-4724-837F-BD9B9432A4E2}" type="parTrans" cxnId="{EB8BBB53-873E-45FE-AE8B-492C02D7CD38}">
      <dgm:prSet/>
      <dgm:spPr/>
      <dgm:t>
        <a:bodyPr/>
        <a:lstStyle/>
        <a:p>
          <a:endParaRPr lang="en-US"/>
        </a:p>
      </dgm:t>
    </dgm:pt>
    <dgm:pt modelId="{986CC1A7-D38C-43AC-8E95-AEFC755EA552}" type="sibTrans" cxnId="{EB8BBB53-873E-45FE-AE8B-492C02D7CD38}">
      <dgm:prSet/>
      <dgm:spPr>
        <a:xfrm>
          <a:off x="7642027" y="419400"/>
          <a:ext cx="236085" cy="276175"/>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F571045B-6C15-49B6-8F4F-BB791A74FE86}">
      <dgm:prSet custT="1"/>
      <dgm:spPr>
        <a:xfrm>
          <a:off x="2334081" y="164132"/>
          <a:ext cx="1634624" cy="786711"/>
        </a:xfrm>
        <a:prstGeom prst="roundRect">
          <a:avLst>
            <a:gd name="adj" fmla="val 10000"/>
          </a:avLst>
        </a:prstGeom>
        <a:solidFill>
          <a:srgbClr val="54A021">
            <a:lumMod val="40000"/>
            <a:lumOff val="60000"/>
          </a:srgbClr>
        </a:solidFill>
        <a:ln w="19050" cap="rnd" cmpd="sng" algn="ctr">
          <a:solidFill>
            <a:sysClr val="windowText" lastClr="000000"/>
          </a:solidFill>
          <a:prstDash val="solid"/>
        </a:ln>
        <a:effectLst/>
      </dgm:spPr>
      <dgm:t>
        <a:bodyPr/>
        <a:lstStyle/>
        <a:p>
          <a:r>
            <a:rPr lang="en-US" sz="2000" b="1" dirty="0">
              <a:solidFill>
                <a:sysClr val="windowText" lastClr="000000"/>
              </a:solidFill>
              <a:latin typeface="Trebuchet MS"/>
              <a:ea typeface="+mn-ea"/>
              <a:cs typeface="+mn-cs"/>
            </a:rPr>
            <a:t>Investments</a:t>
          </a:r>
        </a:p>
      </dgm:t>
    </dgm:pt>
    <dgm:pt modelId="{261FDBAC-8ACE-4DE2-BB25-4410B7E21810}" type="parTrans" cxnId="{6E756951-CABB-41A8-A9D7-4AC68541A60D}">
      <dgm:prSet/>
      <dgm:spPr/>
      <dgm:t>
        <a:bodyPr/>
        <a:lstStyle/>
        <a:p>
          <a:endParaRPr lang="en-US"/>
        </a:p>
      </dgm:t>
    </dgm:pt>
    <dgm:pt modelId="{AEE8EFDE-6855-4BEC-82DB-BEDB3A0047A8}" type="sibTrans" cxnId="{6E756951-CABB-41A8-A9D7-4AC68541A60D}">
      <dgm:prSet/>
      <dgm:spPr>
        <a:xfrm>
          <a:off x="4080067" y="419400"/>
          <a:ext cx="236085" cy="276175"/>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84A9AF59-4C1A-493A-8004-711CE79DEAF1}">
      <dgm:prSet/>
      <dgm:spPr>
        <a:xfrm>
          <a:off x="7976111" y="164132"/>
          <a:ext cx="1113610" cy="786711"/>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b="1" dirty="0">
              <a:solidFill>
                <a:sysClr val="windowText" lastClr="000000"/>
              </a:solidFill>
              <a:latin typeface="Trebuchet MS"/>
              <a:ea typeface="+mn-ea"/>
              <a:cs typeface="+mn-cs"/>
            </a:rPr>
            <a:t>Results</a:t>
          </a:r>
        </a:p>
      </dgm:t>
    </dgm:pt>
    <dgm:pt modelId="{E8762B90-3422-4191-B5AC-E7D555840831}" type="parTrans" cxnId="{91E9D071-E209-48FF-8769-AD469F7260AB}">
      <dgm:prSet/>
      <dgm:spPr/>
      <dgm:t>
        <a:bodyPr/>
        <a:lstStyle/>
        <a:p>
          <a:endParaRPr lang="en-US"/>
        </a:p>
      </dgm:t>
    </dgm:pt>
    <dgm:pt modelId="{FCDC65D6-3E44-444D-9D73-9E5477EA842E}" type="sibTrans" cxnId="{91E9D071-E209-48FF-8769-AD469F7260AB}">
      <dgm:prSet/>
      <dgm:spPr/>
      <dgm:t>
        <a:bodyPr/>
        <a:lstStyle/>
        <a:p>
          <a:endParaRPr lang="en-US"/>
        </a:p>
      </dgm:t>
    </dgm:pt>
    <dgm:pt modelId="{A02976E2-3E44-48DB-AA86-B1EBE7E5F8C0}" type="pres">
      <dgm:prSet presAssocID="{7589C364-3F67-47D1-9687-7F4B42765948}" presName="Name0" presStyleCnt="0">
        <dgm:presLayoutVars>
          <dgm:dir/>
          <dgm:resizeHandles val="exact"/>
        </dgm:presLayoutVars>
      </dgm:prSet>
      <dgm:spPr/>
    </dgm:pt>
    <dgm:pt modelId="{6892AC68-1175-428C-AA07-A32ABFB6DFA3}" type="pres">
      <dgm:prSet presAssocID="{F83E9544-6E68-4098-893E-A1B595E46458}" presName="node" presStyleLbl="node1" presStyleIdx="0" presStyleCnt="6" custScaleX="68296" custScaleY="89724" custLinFactNeighborX="-1820" custLinFactNeighborY="1265">
        <dgm:presLayoutVars>
          <dgm:bulletEnabled val="1"/>
        </dgm:presLayoutVars>
      </dgm:prSet>
      <dgm:spPr/>
      <dgm:t>
        <a:bodyPr/>
        <a:lstStyle/>
        <a:p>
          <a:endParaRPr lang="en-US"/>
        </a:p>
      </dgm:t>
    </dgm:pt>
    <dgm:pt modelId="{78C52F64-84E6-48CC-BB75-8B9624BB9378}" type="pres">
      <dgm:prSet presAssocID="{B982525E-7355-4A9C-B59A-A3DB1D76ADD6}" presName="sibTrans" presStyleLbl="sibTrans2D1" presStyleIdx="0" presStyleCnt="5"/>
      <dgm:spPr/>
      <dgm:t>
        <a:bodyPr/>
        <a:lstStyle/>
        <a:p>
          <a:endParaRPr lang="en-US"/>
        </a:p>
      </dgm:t>
    </dgm:pt>
    <dgm:pt modelId="{0319F60A-E395-44A9-8B95-7886208AAFF6}" type="pres">
      <dgm:prSet presAssocID="{B982525E-7355-4A9C-B59A-A3DB1D76ADD6}" presName="connectorText" presStyleLbl="sibTrans2D1" presStyleIdx="0" presStyleCnt="5"/>
      <dgm:spPr/>
      <dgm:t>
        <a:bodyPr/>
        <a:lstStyle/>
        <a:p>
          <a:endParaRPr lang="en-US"/>
        </a:p>
      </dgm:t>
    </dgm:pt>
    <dgm:pt modelId="{872161BE-8DAA-4E6C-9107-269933BBA63C}" type="pres">
      <dgm:prSet presAssocID="{20878D2B-AC5C-47F6-8AE9-B89789B179A8}" presName="node" presStyleLbl="node1" presStyleIdx="1" presStyleCnt="6" custScaleX="60339" custLinFactNeighborX="-20821" custLinFactNeighborY="6403">
        <dgm:presLayoutVars>
          <dgm:bulletEnabled val="1"/>
        </dgm:presLayoutVars>
      </dgm:prSet>
      <dgm:spPr/>
      <dgm:t>
        <a:bodyPr/>
        <a:lstStyle/>
        <a:p>
          <a:endParaRPr lang="en-US"/>
        </a:p>
      </dgm:t>
    </dgm:pt>
    <dgm:pt modelId="{2BD7A1E3-C59C-47C0-984E-300549C18B84}" type="pres">
      <dgm:prSet presAssocID="{06EC7BC2-8E85-47F8-9E31-29F901B5C294}" presName="sibTrans" presStyleLbl="sibTrans2D1" presStyleIdx="1" presStyleCnt="5"/>
      <dgm:spPr/>
      <dgm:t>
        <a:bodyPr/>
        <a:lstStyle/>
        <a:p>
          <a:endParaRPr lang="en-US"/>
        </a:p>
      </dgm:t>
    </dgm:pt>
    <dgm:pt modelId="{47F92996-BE67-4638-A833-E656D69BF29E}" type="pres">
      <dgm:prSet presAssocID="{06EC7BC2-8E85-47F8-9E31-29F901B5C294}" presName="connectorText" presStyleLbl="sibTrans2D1" presStyleIdx="1" presStyleCnt="5"/>
      <dgm:spPr/>
      <dgm:t>
        <a:bodyPr/>
        <a:lstStyle/>
        <a:p>
          <a:endParaRPr lang="en-US"/>
        </a:p>
      </dgm:t>
    </dgm:pt>
    <dgm:pt modelId="{2CB9CFB1-71D1-4853-B90F-F396453332F2}" type="pres">
      <dgm:prSet presAssocID="{F571045B-6C15-49B6-8F4F-BB791A74FE86}" presName="node" presStyleLbl="node1" presStyleIdx="2" presStyleCnt="6" custScaleX="146786" custLinFactNeighborX="-52565" custLinFactNeighborY="-3698">
        <dgm:presLayoutVars>
          <dgm:bulletEnabled val="1"/>
        </dgm:presLayoutVars>
      </dgm:prSet>
      <dgm:spPr/>
      <dgm:t>
        <a:bodyPr/>
        <a:lstStyle/>
        <a:p>
          <a:endParaRPr lang="en-US"/>
        </a:p>
      </dgm:t>
    </dgm:pt>
    <dgm:pt modelId="{BAE490E4-ECFA-4F30-9465-3F37B1CF7FD8}" type="pres">
      <dgm:prSet presAssocID="{AEE8EFDE-6855-4BEC-82DB-BEDB3A0047A8}" presName="sibTrans" presStyleLbl="sibTrans2D1" presStyleIdx="2" presStyleCnt="5"/>
      <dgm:spPr/>
      <dgm:t>
        <a:bodyPr/>
        <a:lstStyle/>
        <a:p>
          <a:endParaRPr lang="en-US"/>
        </a:p>
      </dgm:t>
    </dgm:pt>
    <dgm:pt modelId="{71FFBE68-31F7-4760-9882-96F0CF82A0DC}" type="pres">
      <dgm:prSet presAssocID="{AEE8EFDE-6855-4BEC-82DB-BEDB3A0047A8}" presName="connectorText" presStyleLbl="sibTrans2D1" presStyleIdx="2" presStyleCnt="5"/>
      <dgm:spPr/>
      <dgm:t>
        <a:bodyPr/>
        <a:lstStyle/>
        <a:p>
          <a:endParaRPr lang="en-US"/>
        </a:p>
      </dgm:t>
    </dgm:pt>
    <dgm:pt modelId="{D6A267CC-7917-4A7B-BE87-23735CBD427A}" type="pres">
      <dgm:prSet presAssocID="{04C95BB8-8AD0-4E83-B48C-A54AE52F6B6D}" presName="node" presStyleLbl="node1" presStyleIdx="3" presStyleCnt="6" custScaleX="125217" custLinFactNeighborX="-66620" custLinFactNeighborY="-3698">
        <dgm:presLayoutVars>
          <dgm:bulletEnabled val="1"/>
        </dgm:presLayoutVars>
      </dgm:prSet>
      <dgm:spPr/>
      <dgm:t>
        <a:bodyPr/>
        <a:lstStyle/>
        <a:p>
          <a:endParaRPr lang="en-US"/>
        </a:p>
      </dgm:t>
    </dgm:pt>
    <dgm:pt modelId="{2770D5B1-3449-4F9D-BF6B-7351D15AB7EE}" type="pres">
      <dgm:prSet presAssocID="{4ED7CAAB-2973-44E1-8488-263CB20D2764}" presName="sibTrans" presStyleLbl="sibTrans2D1" presStyleIdx="3" presStyleCnt="5"/>
      <dgm:spPr/>
      <dgm:t>
        <a:bodyPr/>
        <a:lstStyle/>
        <a:p>
          <a:endParaRPr lang="en-US"/>
        </a:p>
      </dgm:t>
    </dgm:pt>
    <dgm:pt modelId="{EB41D7EC-AEDD-4D65-8425-DB1536E1B95D}" type="pres">
      <dgm:prSet presAssocID="{4ED7CAAB-2973-44E1-8488-263CB20D2764}" presName="connectorText" presStyleLbl="sibTrans2D1" presStyleIdx="3" presStyleCnt="5"/>
      <dgm:spPr/>
      <dgm:t>
        <a:bodyPr/>
        <a:lstStyle/>
        <a:p>
          <a:endParaRPr lang="en-US"/>
        </a:p>
      </dgm:t>
    </dgm:pt>
    <dgm:pt modelId="{2077AF8B-F55D-47D3-AA6F-6220703C691A}" type="pres">
      <dgm:prSet presAssocID="{6D6E0B89-9577-405B-ACF5-3C23A6C85F06}" presName="node" presStyleLbl="node1" presStyleIdx="4" presStyleCnt="6" custScaleX="114640" custLinFactNeighborX="-69106" custLinFactNeighborY="-3698">
        <dgm:presLayoutVars>
          <dgm:bulletEnabled val="1"/>
        </dgm:presLayoutVars>
      </dgm:prSet>
      <dgm:spPr/>
      <dgm:t>
        <a:bodyPr/>
        <a:lstStyle/>
        <a:p>
          <a:endParaRPr lang="en-US"/>
        </a:p>
      </dgm:t>
    </dgm:pt>
    <dgm:pt modelId="{9103BA24-F7FC-4405-AEBC-AC3D5491BF97}" type="pres">
      <dgm:prSet presAssocID="{986CC1A7-D38C-43AC-8E95-AEFC755EA552}" presName="sibTrans" presStyleLbl="sibTrans2D1" presStyleIdx="4" presStyleCnt="5"/>
      <dgm:spPr/>
      <dgm:t>
        <a:bodyPr/>
        <a:lstStyle/>
        <a:p>
          <a:endParaRPr lang="en-US"/>
        </a:p>
      </dgm:t>
    </dgm:pt>
    <dgm:pt modelId="{818627CD-CA5E-4443-ABD2-F9AFB3E598BF}" type="pres">
      <dgm:prSet presAssocID="{986CC1A7-D38C-43AC-8E95-AEFC755EA552}" presName="connectorText" presStyleLbl="sibTrans2D1" presStyleIdx="4" presStyleCnt="5"/>
      <dgm:spPr/>
      <dgm:t>
        <a:bodyPr/>
        <a:lstStyle/>
        <a:p>
          <a:endParaRPr lang="en-US"/>
        </a:p>
      </dgm:t>
    </dgm:pt>
    <dgm:pt modelId="{6F11A5F1-91FB-4C1B-8D32-7D7E9FC74254}" type="pres">
      <dgm:prSet presAssocID="{84A9AF59-4C1A-493A-8004-711CE79DEAF1}" presName="node" presStyleLbl="node1" presStyleIdx="5" presStyleCnt="6" custLinFactNeighborX="-79363" custLinFactNeighborY="-3698">
        <dgm:presLayoutVars>
          <dgm:bulletEnabled val="1"/>
        </dgm:presLayoutVars>
      </dgm:prSet>
      <dgm:spPr/>
      <dgm:t>
        <a:bodyPr/>
        <a:lstStyle/>
        <a:p>
          <a:endParaRPr lang="en-US"/>
        </a:p>
      </dgm:t>
    </dgm:pt>
  </dgm:ptLst>
  <dgm:cxnLst>
    <dgm:cxn modelId="{B707D767-1D35-4C31-91BC-43D6F8707113}" type="presOf" srcId="{06EC7BC2-8E85-47F8-9E31-29F901B5C294}" destId="{47F92996-BE67-4638-A833-E656D69BF29E}" srcOrd="1" destOrd="0" presId="urn:microsoft.com/office/officeart/2005/8/layout/process1"/>
    <dgm:cxn modelId="{E4EC7326-B94B-448B-AEE9-7D7AA10D5672}" type="presOf" srcId="{04C95BB8-8AD0-4E83-B48C-A54AE52F6B6D}" destId="{D6A267CC-7917-4A7B-BE87-23735CBD427A}" srcOrd="0" destOrd="0" presId="urn:microsoft.com/office/officeart/2005/8/layout/process1"/>
    <dgm:cxn modelId="{7A5A1B9E-7C2C-44A2-88A0-BF31B268270B}" type="presOf" srcId="{6D6E0B89-9577-405B-ACF5-3C23A6C85F06}" destId="{2077AF8B-F55D-47D3-AA6F-6220703C691A}" srcOrd="0" destOrd="0" presId="urn:microsoft.com/office/officeart/2005/8/layout/process1"/>
    <dgm:cxn modelId="{ECFFAFBF-6C08-4BED-B3A1-BB91C5648DB9}" type="presOf" srcId="{4ED7CAAB-2973-44E1-8488-263CB20D2764}" destId="{2770D5B1-3449-4F9D-BF6B-7351D15AB7EE}" srcOrd="0" destOrd="0" presId="urn:microsoft.com/office/officeart/2005/8/layout/process1"/>
    <dgm:cxn modelId="{23D155E7-7562-4E94-901E-1AF4FE5C0FB7}" srcId="{7589C364-3F67-47D1-9687-7F4B42765948}" destId="{20878D2B-AC5C-47F6-8AE9-B89789B179A8}" srcOrd="1" destOrd="0" parTransId="{FD1B5172-7A7E-4C64-970B-53C6A41C7468}" sibTransId="{06EC7BC2-8E85-47F8-9E31-29F901B5C294}"/>
    <dgm:cxn modelId="{53269B6A-E4A9-4CF6-9C3E-AABCC8122EA3}" type="presOf" srcId="{AEE8EFDE-6855-4BEC-82DB-BEDB3A0047A8}" destId="{BAE490E4-ECFA-4F30-9465-3F37B1CF7FD8}" srcOrd="0" destOrd="0" presId="urn:microsoft.com/office/officeart/2005/8/layout/process1"/>
    <dgm:cxn modelId="{6E756951-CABB-41A8-A9D7-4AC68541A60D}" srcId="{7589C364-3F67-47D1-9687-7F4B42765948}" destId="{F571045B-6C15-49B6-8F4F-BB791A74FE86}" srcOrd="2" destOrd="0" parTransId="{261FDBAC-8ACE-4DE2-BB25-4410B7E21810}" sibTransId="{AEE8EFDE-6855-4BEC-82DB-BEDB3A0047A8}"/>
    <dgm:cxn modelId="{6C957C3D-4BF7-48F3-A51D-59180ECF7874}" type="presOf" srcId="{F83E9544-6E68-4098-893E-A1B595E46458}" destId="{6892AC68-1175-428C-AA07-A32ABFB6DFA3}" srcOrd="0" destOrd="0" presId="urn:microsoft.com/office/officeart/2005/8/layout/process1"/>
    <dgm:cxn modelId="{EB8BBB53-873E-45FE-AE8B-492C02D7CD38}" srcId="{7589C364-3F67-47D1-9687-7F4B42765948}" destId="{6D6E0B89-9577-405B-ACF5-3C23A6C85F06}" srcOrd="4" destOrd="0" parTransId="{6A26DAD8-B10D-4724-837F-BD9B9432A4E2}" sibTransId="{986CC1A7-D38C-43AC-8E95-AEFC755EA552}"/>
    <dgm:cxn modelId="{11EBE9F1-2AA2-4CA0-9F47-D5C1AF345DFA}" type="presOf" srcId="{AEE8EFDE-6855-4BEC-82DB-BEDB3A0047A8}" destId="{71FFBE68-31F7-4760-9882-96F0CF82A0DC}" srcOrd="1" destOrd="0" presId="urn:microsoft.com/office/officeart/2005/8/layout/process1"/>
    <dgm:cxn modelId="{FDF6DF07-3D52-4708-8B43-1071753F6FAF}" srcId="{7589C364-3F67-47D1-9687-7F4B42765948}" destId="{F83E9544-6E68-4098-893E-A1B595E46458}" srcOrd="0" destOrd="0" parTransId="{8F8C6BBD-D2A1-4A35-8DF1-64B716E7B1E9}" sibTransId="{B982525E-7355-4A9C-B59A-A3DB1D76ADD6}"/>
    <dgm:cxn modelId="{3643CF59-F050-4FBB-9C71-E838CC459D0C}" type="presOf" srcId="{7589C364-3F67-47D1-9687-7F4B42765948}" destId="{A02976E2-3E44-48DB-AA86-B1EBE7E5F8C0}" srcOrd="0" destOrd="0" presId="urn:microsoft.com/office/officeart/2005/8/layout/process1"/>
    <dgm:cxn modelId="{016BA46C-6D2C-4828-B7D6-B57B5513EE93}" type="presOf" srcId="{986CC1A7-D38C-43AC-8E95-AEFC755EA552}" destId="{818627CD-CA5E-4443-ABD2-F9AFB3E598BF}" srcOrd="1" destOrd="0" presId="urn:microsoft.com/office/officeart/2005/8/layout/process1"/>
    <dgm:cxn modelId="{91E9D071-E209-48FF-8769-AD469F7260AB}" srcId="{7589C364-3F67-47D1-9687-7F4B42765948}" destId="{84A9AF59-4C1A-493A-8004-711CE79DEAF1}" srcOrd="5" destOrd="0" parTransId="{E8762B90-3422-4191-B5AC-E7D555840831}" sibTransId="{FCDC65D6-3E44-444D-9D73-9E5477EA842E}"/>
    <dgm:cxn modelId="{4686B241-7E66-4566-BE06-39E4E0CCD7B1}" type="presOf" srcId="{B982525E-7355-4A9C-B59A-A3DB1D76ADD6}" destId="{0319F60A-E395-44A9-8B95-7886208AAFF6}" srcOrd="1" destOrd="0" presId="urn:microsoft.com/office/officeart/2005/8/layout/process1"/>
    <dgm:cxn modelId="{DA504582-3EEC-46A1-BF37-15E52313B311}" type="presOf" srcId="{F571045B-6C15-49B6-8F4F-BB791A74FE86}" destId="{2CB9CFB1-71D1-4853-B90F-F396453332F2}" srcOrd="0" destOrd="0" presId="urn:microsoft.com/office/officeart/2005/8/layout/process1"/>
    <dgm:cxn modelId="{C6B2B7ED-77CA-4CA7-BD32-D110C6C85F17}" type="presOf" srcId="{84A9AF59-4C1A-493A-8004-711CE79DEAF1}" destId="{6F11A5F1-91FB-4C1B-8D32-7D7E9FC74254}" srcOrd="0" destOrd="0" presId="urn:microsoft.com/office/officeart/2005/8/layout/process1"/>
    <dgm:cxn modelId="{47E61212-5724-4A18-BAAC-454E241E343A}" type="presOf" srcId="{B982525E-7355-4A9C-B59A-A3DB1D76ADD6}" destId="{78C52F64-84E6-48CC-BB75-8B9624BB9378}" srcOrd="0" destOrd="0" presId="urn:microsoft.com/office/officeart/2005/8/layout/process1"/>
    <dgm:cxn modelId="{D813EE3A-C328-4C4F-A826-249998B40DE8}" type="presOf" srcId="{20878D2B-AC5C-47F6-8AE9-B89789B179A8}" destId="{872161BE-8DAA-4E6C-9107-269933BBA63C}" srcOrd="0" destOrd="0" presId="urn:microsoft.com/office/officeart/2005/8/layout/process1"/>
    <dgm:cxn modelId="{85284504-CDF9-418C-B111-DFDC0166000A}" type="presOf" srcId="{06EC7BC2-8E85-47F8-9E31-29F901B5C294}" destId="{2BD7A1E3-C59C-47C0-984E-300549C18B84}" srcOrd="0" destOrd="0" presId="urn:microsoft.com/office/officeart/2005/8/layout/process1"/>
    <dgm:cxn modelId="{F8AA2A08-72B3-49AC-B79B-44434ED893D1}" srcId="{7589C364-3F67-47D1-9687-7F4B42765948}" destId="{04C95BB8-8AD0-4E83-B48C-A54AE52F6B6D}" srcOrd="3" destOrd="0" parTransId="{2C1C8E28-3433-4DCD-866F-9C4AAF306BC4}" sibTransId="{4ED7CAAB-2973-44E1-8488-263CB20D2764}"/>
    <dgm:cxn modelId="{19D2ABAB-B79C-4B4D-B538-EC3B9850C2B5}" type="presOf" srcId="{4ED7CAAB-2973-44E1-8488-263CB20D2764}" destId="{EB41D7EC-AEDD-4D65-8425-DB1536E1B95D}" srcOrd="1" destOrd="0" presId="urn:microsoft.com/office/officeart/2005/8/layout/process1"/>
    <dgm:cxn modelId="{BEB8D504-BE6B-45EF-BDA1-95A78CF78E08}" type="presOf" srcId="{986CC1A7-D38C-43AC-8E95-AEFC755EA552}" destId="{9103BA24-F7FC-4405-AEBC-AC3D5491BF97}" srcOrd="0" destOrd="0" presId="urn:microsoft.com/office/officeart/2005/8/layout/process1"/>
    <dgm:cxn modelId="{F1ECCB14-E791-4F3B-B911-C17C1795EC37}" type="presParOf" srcId="{A02976E2-3E44-48DB-AA86-B1EBE7E5F8C0}" destId="{6892AC68-1175-428C-AA07-A32ABFB6DFA3}" srcOrd="0" destOrd="0" presId="urn:microsoft.com/office/officeart/2005/8/layout/process1"/>
    <dgm:cxn modelId="{DA5EE8E4-9DB1-429F-93AD-A40C25070921}" type="presParOf" srcId="{A02976E2-3E44-48DB-AA86-B1EBE7E5F8C0}" destId="{78C52F64-84E6-48CC-BB75-8B9624BB9378}" srcOrd="1" destOrd="0" presId="urn:microsoft.com/office/officeart/2005/8/layout/process1"/>
    <dgm:cxn modelId="{CC87AD9E-347F-4425-BD89-5A9330DEA01F}" type="presParOf" srcId="{78C52F64-84E6-48CC-BB75-8B9624BB9378}" destId="{0319F60A-E395-44A9-8B95-7886208AAFF6}" srcOrd="0" destOrd="0" presId="urn:microsoft.com/office/officeart/2005/8/layout/process1"/>
    <dgm:cxn modelId="{0114C13C-9054-42A7-A95D-7BA78779098E}" type="presParOf" srcId="{A02976E2-3E44-48DB-AA86-B1EBE7E5F8C0}" destId="{872161BE-8DAA-4E6C-9107-269933BBA63C}" srcOrd="2" destOrd="0" presId="urn:microsoft.com/office/officeart/2005/8/layout/process1"/>
    <dgm:cxn modelId="{61C4EC1F-EE3E-4A47-8F60-D063E91FC523}" type="presParOf" srcId="{A02976E2-3E44-48DB-AA86-B1EBE7E5F8C0}" destId="{2BD7A1E3-C59C-47C0-984E-300549C18B84}" srcOrd="3" destOrd="0" presId="urn:microsoft.com/office/officeart/2005/8/layout/process1"/>
    <dgm:cxn modelId="{BD2BC2BB-7BEF-4BC0-8C6C-B8C5113B1CCC}" type="presParOf" srcId="{2BD7A1E3-C59C-47C0-984E-300549C18B84}" destId="{47F92996-BE67-4638-A833-E656D69BF29E}" srcOrd="0" destOrd="0" presId="urn:microsoft.com/office/officeart/2005/8/layout/process1"/>
    <dgm:cxn modelId="{2CB0FD21-ECEA-4A0C-A6DB-95FB5B904CB7}" type="presParOf" srcId="{A02976E2-3E44-48DB-AA86-B1EBE7E5F8C0}" destId="{2CB9CFB1-71D1-4853-B90F-F396453332F2}" srcOrd="4" destOrd="0" presId="urn:microsoft.com/office/officeart/2005/8/layout/process1"/>
    <dgm:cxn modelId="{712CDFA0-8C45-46D7-9132-8B25105633FB}" type="presParOf" srcId="{A02976E2-3E44-48DB-AA86-B1EBE7E5F8C0}" destId="{BAE490E4-ECFA-4F30-9465-3F37B1CF7FD8}" srcOrd="5" destOrd="0" presId="urn:microsoft.com/office/officeart/2005/8/layout/process1"/>
    <dgm:cxn modelId="{5DE9F9C8-645E-48C9-8620-9CD17496A6CD}" type="presParOf" srcId="{BAE490E4-ECFA-4F30-9465-3F37B1CF7FD8}" destId="{71FFBE68-31F7-4760-9882-96F0CF82A0DC}" srcOrd="0" destOrd="0" presId="urn:microsoft.com/office/officeart/2005/8/layout/process1"/>
    <dgm:cxn modelId="{92A5A3BF-5546-48A3-AA65-F8903C05651D}" type="presParOf" srcId="{A02976E2-3E44-48DB-AA86-B1EBE7E5F8C0}" destId="{D6A267CC-7917-4A7B-BE87-23735CBD427A}" srcOrd="6" destOrd="0" presId="urn:microsoft.com/office/officeart/2005/8/layout/process1"/>
    <dgm:cxn modelId="{7CA584DE-6657-4CB2-8401-89FAB6AA83BE}" type="presParOf" srcId="{A02976E2-3E44-48DB-AA86-B1EBE7E5F8C0}" destId="{2770D5B1-3449-4F9D-BF6B-7351D15AB7EE}" srcOrd="7" destOrd="0" presId="urn:microsoft.com/office/officeart/2005/8/layout/process1"/>
    <dgm:cxn modelId="{AB439E94-87F1-41D4-A98A-C290EE408BE0}" type="presParOf" srcId="{2770D5B1-3449-4F9D-BF6B-7351D15AB7EE}" destId="{EB41D7EC-AEDD-4D65-8425-DB1536E1B95D}" srcOrd="0" destOrd="0" presId="urn:microsoft.com/office/officeart/2005/8/layout/process1"/>
    <dgm:cxn modelId="{60A0375C-2DE0-4B22-9772-DF1C6B8BB13F}" type="presParOf" srcId="{A02976E2-3E44-48DB-AA86-B1EBE7E5F8C0}" destId="{2077AF8B-F55D-47D3-AA6F-6220703C691A}" srcOrd="8" destOrd="0" presId="urn:microsoft.com/office/officeart/2005/8/layout/process1"/>
    <dgm:cxn modelId="{4CB9482B-1646-489A-8D0A-F4FF05F8190E}" type="presParOf" srcId="{A02976E2-3E44-48DB-AA86-B1EBE7E5F8C0}" destId="{9103BA24-F7FC-4405-AEBC-AC3D5491BF97}" srcOrd="9" destOrd="0" presId="urn:microsoft.com/office/officeart/2005/8/layout/process1"/>
    <dgm:cxn modelId="{58AB4E20-4F53-40E7-99E3-B72DC68FE0FD}" type="presParOf" srcId="{9103BA24-F7FC-4405-AEBC-AC3D5491BF97}" destId="{818627CD-CA5E-4443-ABD2-F9AFB3E598BF}" srcOrd="0" destOrd="0" presId="urn:microsoft.com/office/officeart/2005/8/layout/process1"/>
    <dgm:cxn modelId="{30E14259-E7E4-47A4-86CE-6EE0F22D8663}" type="presParOf" srcId="{A02976E2-3E44-48DB-AA86-B1EBE7E5F8C0}" destId="{6F11A5F1-91FB-4C1B-8D32-7D7E9FC74254}" srcOrd="10"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589C364-3F67-47D1-9687-7F4B42765948}" type="doc">
      <dgm:prSet loTypeId="urn:microsoft.com/office/officeart/2005/8/layout/process1" loCatId="process" qsTypeId="urn:microsoft.com/office/officeart/2005/8/quickstyle/simple1" qsCatId="simple" csTypeId="urn:microsoft.com/office/officeart/2005/8/colors/accent1_2" csCatId="accent1" phldr="1"/>
      <dgm:spPr/>
    </dgm:pt>
    <dgm:pt modelId="{F83E9544-6E68-4098-893E-A1B595E46458}">
      <dgm:prSet phldrT="[Text]" custT="1"/>
      <dgm:spPr>
        <a:xfrm>
          <a:off x="5636" y="105298"/>
          <a:ext cx="783043" cy="804488"/>
        </a:xfrm>
        <a:prstGeom prst="roundRect">
          <a:avLst>
            <a:gd name="adj" fmla="val 10000"/>
          </a:avLst>
        </a:prstGeom>
        <a:solidFill>
          <a:srgbClr val="2C3C43">
            <a:lumMod val="60000"/>
            <a:lumOff val="40000"/>
          </a:srgbClr>
        </a:solidFill>
        <a:ln w="19050" cap="rnd" cmpd="sng" algn="ctr">
          <a:noFill/>
          <a:prstDash val="solid"/>
        </a:ln>
        <a:effectLst/>
      </dgm:spPr>
      <dgm:t>
        <a:bodyPr/>
        <a:lstStyle/>
        <a:p>
          <a:r>
            <a:rPr lang="en-US" sz="2200" b="1" dirty="0">
              <a:solidFill>
                <a:sysClr val="windowText" lastClr="000000"/>
              </a:solidFill>
              <a:latin typeface="Trebuchet MS"/>
              <a:ea typeface="+mn-ea"/>
              <a:cs typeface="+mn-cs"/>
            </a:rPr>
            <a:t>WP</a:t>
          </a:r>
        </a:p>
      </dgm:t>
    </dgm:pt>
    <dgm:pt modelId="{8F8C6BBD-D2A1-4A35-8DF1-64B716E7B1E9}" type="parTrans" cxnId="{FDF6DF07-3D52-4708-8B43-1071753F6FAF}">
      <dgm:prSet/>
      <dgm:spPr/>
      <dgm:t>
        <a:bodyPr/>
        <a:lstStyle/>
        <a:p>
          <a:endParaRPr lang="en-US"/>
        </a:p>
      </dgm:t>
    </dgm:pt>
    <dgm:pt modelId="{B982525E-7355-4A9C-B59A-A3DB1D76ADD6}" type="sibTrans" cxnId="{FDF6DF07-3D52-4708-8B43-1071753F6FAF}">
      <dgm:prSet/>
      <dgm:spPr>
        <a:xfrm rot="21586424">
          <a:off x="905380" y="363838"/>
          <a:ext cx="247409" cy="282415"/>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20878D2B-AC5C-47F6-8AE9-B89789B179A8}">
      <dgm:prSet phldrT="[Text]" custT="1"/>
      <dgm:spPr>
        <a:xfrm>
          <a:off x="1255486" y="100551"/>
          <a:ext cx="687124" cy="804488"/>
        </a:xfrm>
        <a:prstGeom prst="roundRect">
          <a:avLst>
            <a:gd name="adj" fmla="val 10000"/>
          </a:avLst>
        </a:prstGeom>
        <a:solidFill>
          <a:srgbClr val="2C3C43">
            <a:lumMod val="60000"/>
            <a:lumOff val="40000"/>
          </a:srgbClr>
        </a:solidFill>
        <a:ln w="19050" cap="rnd" cmpd="sng" algn="ctr">
          <a:noFill/>
          <a:prstDash val="solid"/>
        </a:ln>
        <a:effectLst/>
      </dgm:spPr>
      <dgm:t>
        <a:bodyPr/>
        <a:lstStyle/>
        <a:p>
          <a:r>
            <a:rPr lang="en-US" sz="2400" b="1" dirty="0">
              <a:solidFill>
                <a:sysClr val="windowText" lastClr="000000"/>
              </a:solidFill>
              <a:latin typeface="Trebuchet MS"/>
              <a:ea typeface="+mn-ea"/>
              <a:cs typeface="+mn-cs"/>
            </a:rPr>
            <a:t>SO</a:t>
          </a:r>
        </a:p>
      </dgm:t>
    </dgm:pt>
    <dgm:pt modelId="{FD1B5172-7A7E-4C64-970B-53C6A41C7468}" type="parTrans" cxnId="{23D155E7-7562-4E94-901E-1AF4FE5C0FB7}">
      <dgm:prSet/>
      <dgm:spPr/>
      <dgm:t>
        <a:bodyPr/>
        <a:lstStyle/>
        <a:p>
          <a:endParaRPr lang="en-US"/>
        </a:p>
      </dgm:t>
    </dgm:pt>
    <dgm:pt modelId="{06EC7BC2-8E85-47F8-9E31-29F901B5C294}" type="sibTrans" cxnId="{23D155E7-7562-4E94-901E-1AF4FE5C0FB7}">
      <dgm:prSet/>
      <dgm:spPr>
        <a:xfrm rot="10050">
          <a:off x="2053663" y="363261"/>
          <a:ext cx="235433" cy="282415"/>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04C95BB8-8AD0-4E83-B48C-A54AE52F6B6D}">
      <dgm:prSet phldrT="[Text]" custT="1"/>
      <dgm:spPr>
        <a:xfrm>
          <a:off x="4513894" y="105298"/>
          <a:ext cx="1425938" cy="804488"/>
        </a:xfrm>
        <a:prstGeom prst="roundRect">
          <a:avLst>
            <a:gd name="adj" fmla="val 10000"/>
          </a:avLst>
        </a:prstGeom>
        <a:solidFill>
          <a:srgbClr val="54A021">
            <a:lumMod val="40000"/>
            <a:lumOff val="60000"/>
          </a:srgbClr>
        </a:solidFill>
        <a:ln w="19050" cap="rnd" cmpd="sng" algn="ctr">
          <a:solidFill>
            <a:sysClr val="windowText" lastClr="000000"/>
          </a:solidFill>
          <a:prstDash val="solid"/>
        </a:ln>
        <a:effectLst/>
      </dgm:spPr>
      <dgm:t>
        <a:bodyPr/>
        <a:lstStyle/>
        <a:p>
          <a:r>
            <a:rPr lang="en-US" sz="2000" b="1" dirty="0">
              <a:solidFill>
                <a:sysClr val="windowText" lastClr="000000"/>
              </a:solidFill>
              <a:latin typeface="Trebuchet MS"/>
              <a:ea typeface="+mn-ea"/>
              <a:cs typeface="+mn-cs"/>
            </a:rPr>
            <a:t>Activities</a:t>
          </a:r>
        </a:p>
      </dgm:t>
    </dgm:pt>
    <dgm:pt modelId="{2C1C8E28-3433-4DCD-866F-9C4AAF306BC4}" type="parTrans" cxnId="{F8AA2A08-72B3-49AC-B79B-44434ED893D1}">
      <dgm:prSet/>
      <dgm:spPr/>
      <dgm:t>
        <a:bodyPr/>
        <a:lstStyle/>
        <a:p>
          <a:endParaRPr lang="en-US"/>
        </a:p>
      </dgm:t>
    </dgm:pt>
    <dgm:pt modelId="{4ED7CAAB-2973-44E1-8488-263CB20D2764}" type="sibTrans" cxnId="{F8AA2A08-72B3-49AC-B79B-44434ED893D1}">
      <dgm:prSet/>
      <dgm:spPr>
        <a:xfrm>
          <a:off x="6053710" y="366334"/>
          <a:ext cx="241420" cy="282415"/>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6D6E0B89-9577-405B-ACF5-3C23A6C85F06}">
      <dgm:prSet custT="1"/>
      <dgm:spPr>
        <a:xfrm>
          <a:off x="6395342" y="105298"/>
          <a:ext cx="1305490" cy="804488"/>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2000" b="1" dirty="0">
              <a:solidFill>
                <a:sysClr val="windowText" lastClr="000000"/>
              </a:solidFill>
              <a:latin typeface="Trebuchet MS"/>
              <a:ea typeface="+mn-ea"/>
              <a:cs typeface="+mn-cs"/>
            </a:rPr>
            <a:t>Outputs</a:t>
          </a:r>
        </a:p>
      </dgm:t>
    </dgm:pt>
    <dgm:pt modelId="{6A26DAD8-B10D-4724-837F-BD9B9432A4E2}" type="parTrans" cxnId="{EB8BBB53-873E-45FE-AE8B-492C02D7CD38}">
      <dgm:prSet/>
      <dgm:spPr/>
      <dgm:t>
        <a:bodyPr/>
        <a:lstStyle/>
        <a:p>
          <a:endParaRPr lang="en-US"/>
        </a:p>
      </dgm:t>
    </dgm:pt>
    <dgm:pt modelId="{986CC1A7-D38C-43AC-8E95-AEFC755EA552}" type="sibTrans" cxnId="{EB8BBB53-873E-45FE-AE8B-492C02D7CD38}">
      <dgm:prSet/>
      <dgm:spPr>
        <a:xfrm>
          <a:off x="7814710" y="366334"/>
          <a:ext cx="241420" cy="282415"/>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F571045B-6C15-49B6-8F4F-BB791A74FE86}">
      <dgm:prSet custT="1"/>
      <dgm:spPr>
        <a:xfrm>
          <a:off x="2386823" y="105298"/>
          <a:ext cx="1671560" cy="804488"/>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2000" b="1" dirty="0">
              <a:solidFill>
                <a:sysClr val="windowText" lastClr="000000"/>
              </a:solidFill>
              <a:latin typeface="Trebuchet MS"/>
              <a:ea typeface="+mn-ea"/>
              <a:cs typeface="+mn-cs"/>
            </a:rPr>
            <a:t>Investments</a:t>
          </a:r>
        </a:p>
      </dgm:t>
    </dgm:pt>
    <dgm:pt modelId="{261FDBAC-8ACE-4DE2-BB25-4410B7E21810}" type="parTrans" cxnId="{6E756951-CABB-41A8-A9D7-4AC68541A60D}">
      <dgm:prSet/>
      <dgm:spPr/>
      <dgm:t>
        <a:bodyPr/>
        <a:lstStyle/>
        <a:p>
          <a:endParaRPr lang="en-US"/>
        </a:p>
      </dgm:t>
    </dgm:pt>
    <dgm:pt modelId="{AEE8EFDE-6855-4BEC-82DB-BEDB3A0047A8}" type="sibTrans" cxnId="{6E756951-CABB-41A8-A9D7-4AC68541A60D}">
      <dgm:prSet/>
      <dgm:spPr>
        <a:xfrm>
          <a:off x="4172262" y="366334"/>
          <a:ext cx="241420" cy="282415"/>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84A9AF59-4C1A-493A-8004-711CE79DEAF1}">
      <dgm:prSet/>
      <dgm:spPr>
        <a:xfrm>
          <a:off x="8156342" y="105298"/>
          <a:ext cx="1138774" cy="804488"/>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b="1" dirty="0">
              <a:solidFill>
                <a:sysClr val="windowText" lastClr="000000"/>
              </a:solidFill>
              <a:latin typeface="Trebuchet MS"/>
              <a:ea typeface="+mn-ea"/>
              <a:cs typeface="+mn-cs"/>
            </a:rPr>
            <a:t>Results</a:t>
          </a:r>
        </a:p>
      </dgm:t>
    </dgm:pt>
    <dgm:pt modelId="{E8762B90-3422-4191-B5AC-E7D555840831}" type="parTrans" cxnId="{91E9D071-E209-48FF-8769-AD469F7260AB}">
      <dgm:prSet/>
      <dgm:spPr/>
      <dgm:t>
        <a:bodyPr/>
        <a:lstStyle/>
        <a:p>
          <a:endParaRPr lang="en-US"/>
        </a:p>
      </dgm:t>
    </dgm:pt>
    <dgm:pt modelId="{FCDC65D6-3E44-444D-9D73-9E5477EA842E}" type="sibTrans" cxnId="{91E9D071-E209-48FF-8769-AD469F7260AB}">
      <dgm:prSet/>
      <dgm:spPr/>
      <dgm:t>
        <a:bodyPr/>
        <a:lstStyle/>
        <a:p>
          <a:endParaRPr lang="en-US"/>
        </a:p>
      </dgm:t>
    </dgm:pt>
    <dgm:pt modelId="{A02976E2-3E44-48DB-AA86-B1EBE7E5F8C0}" type="pres">
      <dgm:prSet presAssocID="{7589C364-3F67-47D1-9687-7F4B42765948}" presName="Name0" presStyleCnt="0">
        <dgm:presLayoutVars>
          <dgm:dir/>
          <dgm:resizeHandles val="exact"/>
        </dgm:presLayoutVars>
      </dgm:prSet>
      <dgm:spPr/>
    </dgm:pt>
    <dgm:pt modelId="{6892AC68-1175-428C-AA07-A32ABFB6DFA3}" type="pres">
      <dgm:prSet presAssocID="{F83E9544-6E68-4098-893E-A1B595E46458}" presName="node" presStyleLbl="node1" presStyleIdx="0" presStyleCnt="6" custScaleX="68762">
        <dgm:presLayoutVars>
          <dgm:bulletEnabled val="1"/>
        </dgm:presLayoutVars>
      </dgm:prSet>
      <dgm:spPr/>
      <dgm:t>
        <a:bodyPr/>
        <a:lstStyle/>
        <a:p>
          <a:endParaRPr lang="en-US"/>
        </a:p>
      </dgm:t>
    </dgm:pt>
    <dgm:pt modelId="{78C52F64-84E6-48CC-BB75-8B9624BB9378}" type="pres">
      <dgm:prSet presAssocID="{B982525E-7355-4A9C-B59A-A3DB1D76ADD6}" presName="sibTrans" presStyleLbl="sibTrans2D1" presStyleIdx="0" presStyleCnt="5"/>
      <dgm:spPr/>
      <dgm:t>
        <a:bodyPr/>
        <a:lstStyle/>
        <a:p>
          <a:endParaRPr lang="en-US"/>
        </a:p>
      </dgm:t>
    </dgm:pt>
    <dgm:pt modelId="{0319F60A-E395-44A9-8B95-7886208AAFF6}" type="pres">
      <dgm:prSet presAssocID="{B982525E-7355-4A9C-B59A-A3DB1D76ADD6}" presName="connectorText" presStyleLbl="sibTrans2D1" presStyleIdx="0" presStyleCnt="5"/>
      <dgm:spPr/>
      <dgm:t>
        <a:bodyPr/>
        <a:lstStyle/>
        <a:p>
          <a:endParaRPr lang="en-US"/>
        </a:p>
      </dgm:t>
    </dgm:pt>
    <dgm:pt modelId="{872161BE-8DAA-4E6C-9107-269933BBA63C}" type="pres">
      <dgm:prSet presAssocID="{20878D2B-AC5C-47F6-8AE9-B89789B179A8}" presName="node" presStyleLbl="node1" presStyleIdx="1" presStyleCnt="6" custScaleX="60339" custLinFactNeighborX="2480" custLinFactNeighborY="-590">
        <dgm:presLayoutVars>
          <dgm:bulletEnabled val="1"/>
        </dgm:presLayoutVars>
      </dgm:prSet>
      <dgm:spPr/>
      <dgm:t>
        <a:bodyPr/>
        <a:lstStyle/>
        <a:p>
          <a:endParaRPr lang="en-US"/>
        </a:p>
      </dgm:t>
    </dgm:pt>
    <dgm:pt modelId="{2BD7A1E3-C59C-47C0-984E-300549C18B84}" type="pres">
      <dgm:prSet presAssocID="{06EC7BC2-8E85-47F8-9E31-29F901B5C294}" presName="sibTrans" presStyleLbl="sibTrans2D1" presStyleIdx="1" presStyleCnt="5"/>
      <dgm:spPr/>
      <dgm:t>
        <a:bodyPr/>
        <a:lstStyle/>
        <a:p>
          <a:endParaRPr lang="en-US"/>
        </a:p>
      </dgm:t>
    </dgm:pt>
    <dgm:pt modelId="{47F92996-BE67-4638-A833-E656D69BF29E}" type="pres">
      <dgm:prSet presAssocID="{06EC7BC2-8E85-47F8-9E31-29F901B5C294}" presName="connectorText" presStyleLbl="sibTrans2D1" presStyleIdx="1" presStyleCnt="5"/>
      <dgm:spPr/>
      <dgm:t>
        <a:bodyPr/>
        <a:lstStyle/>
        <a:p>
          <a:endParaRPr lang="en-US"/>
        </a:p>
      </dgm:t>
    </dgm:pt>
    <dgm:pt modelId="{2CB9CFB1-71D1-4853-B90F-F396453332F2}" type="pres">
      <dgm:prSet presAssocID="{F571045B-6C15-49B6-8F4F-BB791A74FE86}" presName="node" presStyleLbl="node1" presStyleIdx="2" presStyleCnt="6" custScaleX="181825" custScaleY="91588">
        <dgm:presLayoutVars>
          <dgm:bulletEnabled val="1"/>
        </dgm:presLayoutVars>
      </dgm:prSet>
      <dgm:spPr/>
      <dgm:t>
        <a:bodyPr/>
        <a:lstStyle/>
        <a:p>
          <a:endParaRPr lang="en-US"/>
        </a:p>
      </dgm:t>
    </dgm:pt>
    <dgm:pt modelId="{BAE490E4-ECFA-4F30-9465-3F37B1CF7FD8}" type="pres">
      <dgm:prSet presAssocID="{AEE8EFDE-6855-4BEC-82DB-BEDB3A0047A8}" presName="sibTrans" presStyleLbl="sibTrans2D1" presStyleIdx="2" presStyleCnt="5"/>
      <dgm:spPr/>
      <dgm:t>
        <a:bodyPr/>
        <a:lstStyle/>
        <a:p>
          <a:endParaRPr lang="en-US"/>
        </a:p>
      </dgm:t>
    </dgm:pt>
    <dgm:pt modelId="{71FFBE68-31F7-4760-9882-96F0CF82A0DC}" type="pres">
      <dgm:prSet presAssocID="{AEE8EFDE-6855-4BEC-82DB-BEDB3A0047A8}" presName="connectorText" presStyleLbl="sibTrans2D1" presStyleIdx="2" presStyleCnt="5"/>
      <dgm:spPr/>
      <dgm:t>
        <a:bodyPr/>
        <a:lstStyle/>
        <a:p>
          <a:endParaRPr lang="en-US"/>
        </a:p>
      </dgm:t>
    </dgm:pt>
    <dgm:pt modelId="{D6A267CC-7917-4A7B-BE87-23735CBD427A}" type="pres">
      <dgm:prSet presAssocID="{04C95BB8-8AD0-4E83-B48C-A54AE52F6B6D}" presName="node" presStyleLbl="node1" presStyleIdx="3" presStyleCnt="6" custScaleX="135067">
        <dgm:presLayoutVars>
          <dgm:bulletEnabled val="1"/>
        </dgm:presLayoutVars>
      </dgm:prSet>
      <dgm:spPr/>
      <dgm:t>
        <a:bodyPr/>
        <a:lstStyle/>
        <a:p>
          <a:endParaRPr lang="en-US"/>
        </a:p>
      </dgm:t>
    </dgm:pt>
    <dgm:pt modelId="{2770D5B1-3449-4F9D-BF6B-7351D15AB7EE}" type="pres">
      <dgm:prSet presAssocID="{4ED7CAAB-2973-44E1-8488-263CB20D2764}" presName="sibTrans" presStyleLbl="sibTrans2D1" presStyleIdx="3" presStyleCnt="5"/>
      <dgm:spPr/>
      <dgm:t>
        <a:bodyPr/>
        <a:lstStyle/>
        <a:p>
          <a:endParaRPr lang="en-US"/>
        </a:p>
      </dgm:t>
    </dgm:pt>
    <dgm:pt modelId="{EB41D7EC-AEDD-4D65-8425-DB1536E1B95D}" type="pres">
      <dgm:prSet presAssocID="{4ED7CAAB-2973-44E1-8488-263CB20D2764}" presName="connectorText" presStyleLbl="sibTrans2D1" presStyleIdx="3" presStyleCnt="5"/>
      <dgm:spPr/>
      <dgm:t>
        <a:bodyPr/>
        <a:lstStyle/>
        <a:p>
          <a:endParaRPr lang="en-US"/>
        </a:p>
      </dgm:t>
    </dgm:pt>
    <dgm:pt modelId="{2077AF8B-F55D-47D3-AA6F-6220703C691A}" type="pres">
      <dgm:prSet presAssocID="{6D6E0B89-9577-405B-ACF5-3C23A6C85F06}" presName="node" presStyleLbl="node1" presStyleIdx="4" presStyleCnt="6" custScaleX="114640">
        <dgm:presLayoutVars>
          <dgm:bulletEnabled val="1"/>
        </dgm:presLayoutVars>
      </dgm:prSet>
      <dgm:spPr/>
      <dgm:t>
        <a:bodyPr/>
        <a:lstStyle/>
        <a:p>
          <a:endParaRPr lang="en-US"/>
        </a:p>
      </dgm:t>
    </dgm:pt>
    <dgm:pt modelId="{9103BA24-F7FC-4405-AEBC-AC3D5491BF97}" type="pres">
      <dgm:prSet presAssocID="{986CC1A7-D38C-43AC-8E95-AEFC755EA552}" presName="sibTrans" presStyleLbl="sibTrans2D1" presStyleIdx="4" presStyleCnt="5"/>
      <dgm:spPr/>
      <dgm:t>
        <a:bodyPr/>
        <a:lstStyle/>
        <a:p>
          <a:endParaRPr lang="en-US"/>
        </a:p>
      </dgm:t>
    </dgm:pt>
    <dgm:pt modelId="{818627CD-CA5E-4443-ABD2-F9AFB3E598BF}" type="pres">
      <dgm:prSet presAssocID="{986CC1A7-D38C-43AC-8E95-AEFC755EA552}" presName="connectorText" presStyleLbl="sibTrans2D1" presStyleIdx="4" presStyleCnt="5"/>
      <dgm:spPr/>
      <dgm:t>
        <a:bodyPr/>
        <a:lstStyle/>
        <a:p>
          <a:endParaRPr lang="en-US"/>
        </a:p>
      </dgm:t>
    </dgm:pt>
    <dgm:pt modelId="{6F11A5F1-91FB-4C1B-8D32-7D7E9FC74254}" type="pres">
      <dgm:prSet presAssocID="{84A9AF59-4C1A-493A-8004-711CE79DEAF1}" presName="node" presStyleLbl="node1" presStyleIdx="5" presStyleCnt="6">
        <dgm:presLayoutVars>
          <dgm:bulletEnabled val="1"/>
        </dgm:presLayoutVars>
      </dgm:prSet>
      <dgm:spPr/>
      <dgm:t>
        <a:bodyPr/>
        <a:lstStyle/>
        <a:p>
          <a:endParaRPr lang="en-US"/>
        </a:p>
      </dgm:t>
    </dgm:pt>
  </dgm:ptLst>
  <dgm:cxnLst>
    <dgm:cxn modelId="{4143796D-D159-4CAD-BCB6-C59DF10A107C}" type="presOf" srcId="{F83E9544-6E68-4098-893E-A1B595E46458}" destId="{6892AC68-1175-428C-AA07-A32ABFB6DFA3}" srcOrd="0" destOrd="0" presId="urn:microsoft.com/office/officeart/2005/8/layout/process1"/>
    <dgm:cxn modelId="{00BCAB9E-FC84-46EF-9047-3339B93E2526}" type="presOf" srcId="{AEE8EFDE-6855-4BEC-82DB-BEDB3A0047A8}" destId="{71FFBE68-31F7-4760-9882-96F0CF82A0DC}" srcOrd="1" destOrd="0" presId="urn:microsoft.com/office/officeart/2005/8/layout/process1"/>
    <dgm:cxn modelId="{544EC6CF-1E04-4175-9D4B-2755AC2AB253}" type="presOf" srcId="{06EC7BC2-8E85-47F8-9E31-29F901B5C294}" destId="{2BD7A1E3-C59C-47C0-984E-300549C18B84}" srcOrd="0" destOrd="0" presId="urn:microsoft.com/office/officeart/2005/8/layout/process1"/>
    <dgm:cxn modelId="{6E4116CE-095E-4094-A6CB-4FF84A23A10B}" type="presOf" srcId="{04C95BB8-8AD0-4E83-B48C-A54AE52F6B6D}" destId="{D6A267CC-7917-4A7B-BE87-23735CBD427A}" srcOrd="0" destOrd="0" presId="urn:microsoft.com/office/officeart/2005/8/layout/process1"/>
    <dgm:cxn modelId="{23D155E7-7562-4E94-901E-1AF4FE5C0FB7}" srcId="{7589C364-3F67-47D1-9687-7F4B42765948}" destId="{20878D2B-AC5C-47F6-8AE9-B89789B179A8}" srcOrd="1" destOrd="0" parTransId="{FD1B5172-7A7E-4C64-970B-53C6A41C7468}" sibTransId="{06EC7BC2-8E85-47F8-9E31-29F901B5C294}"/>
    <dgm:cxn modelId="{AC4B7274-AC0B-4D37-BEDA-9ED9BA89193A}" type="presOf" srcId="{06EC7BC2-8E85-47F8-9E31-29F901B5C294}" destId="{47F92996-BE67-4638-A833-E656D69BF29E}" srcOrd="1" destOrd="0" presId="urn:microsoft.com/office/officeart/2005/8/layout/process1"/>
    <dgm:cxn modelId="{AE124F77-21D4-41B5-969E-578B845457F3}" type="presOf" srcId="{B982525E-7355-4A9C-B59A-A3DB1D76ADD6}" destId="{0319F60A-E395-44A9-8B95-7886208AAFF6}" srcOrd="1" destOrd="0" presId="urn:microsoft.com/office/officeart/2005/8/layout/process1"/>
    <dgm:cxn modelId="{E86A0D8F-F883-4813-8FF2-FEEBE1597292}" type="presOf" srcId="{986CC1A7-D38C-43AC-8E95-AEFC755EA552}" destId="{818627CD-CA5E-4443-ABD2-F9AFB3E598BF}" srcOrd="1" destOrd="0" presId="urn:microsoft.com/office/officeart/2005/8/layout/process1"/>
    <dgm:cxn modelId="{6E756951-CABB-41A8-A9D7-4AC68541A60D}" srcId="{7589C364-3F67-47D1-9687-7F4B42765948}" destId="{F571045B-6C15-49B6-8F4F-BB791A74FE86}" srcOrd="2" destOrd="0" parTransId="{261FDBAC-8ACE-4DE2-BB25-4410B7E21810}" sibTransId="{AEE8EFDE-6855-4BEC-82DB-BEDB3A0047A8}"/>
    <dgm:cxn modelId="{EB8BBB53-873E-45FE-AE8B-492C02D7CD38}" srcId="{7589C364-3F67-47D1-9687-7F4B42765948}" destId="{6D6E0B89-9577-405B-ACF5-3C23A6C85F06}" srcOrd="4" destOrd="0" parTransId="{6A26DAD8-B10D-4724-837F-BD9B9432A4E2}" sibTransId="{986CC1A7-D38C-43AC-8E95-AEFC755EA552}"/>
    <dgm:cxn modelId="{3F82F7F0-2B77-4A24-B9F5-831D03EE2DE9}" type="presOf" srcId="{6D6E0B89-9577-405B-ACF5-3C23A6C85F06}" destId="{2077AF8B-F55D-47D3-AA6F-6220703C691A}" srcOrd="0" destOrd="0" presId="urn:microsoft.com/office/officeart/2005/8/layout/process1"/>
    <dgm:cxn modelId="{28BBF1FB-1AF7-46ED-AFD0-7A39243203F6}" type="presOf" srcId="{20878D2B-AC5C-47F6-8AE9-B89789B179A8}" destId="{872161BE-8DAA-4E6C-9107-269933BBA63C}" srcOrd="0" destOrd="0" presId="urn:microsoft.com/office/officeart/2005/8/layout/process1"/>
    <dgm:cxn modelId="{FDF6DF07-3D52-4708-8B43-1071753F6FAF}" srcId="{7589C364-3F67-47D1-9687-7F4B42765948}" destId="{F83E9544-6E68-4098-893E-A1B595E46458}" srcOrd="0" destOrd="0" parTransId="{8F8C6BBD-D2A1-4A35-8DF1-64B716E7B1E9}" sibTransId="{B982525E-7355-4A9C-B59A-A3DB1D76ADD6}"/>
    <dgm:cxn modelId="{91E9D071-E209-48FF-8769-AD469F7260AB}" srcId="{7589C364-3F67-47D1-9687-7F4B42765948}" destId="{84A9AF59-4C1A-493A-8004-711CE79DEAF1}" srcOrd="5" destOrd="0" parTransId="{E8762B90-3422-4191-B5AC-E7D555840831}" sibTransId="{FCDC65D6-3E44-444D-9D73-9E5477EA842E}"/>
    <dgm:cxn modelId="{9DF412D9-9512-4B31-BFB8-45D4592416CD}" type="presOf" srcId="{F571045B-6C15-49B6-8F4F-BB791A74FE86}" destId="{2CB9CFB1-71D1-4853-B90F-F396453332F2}" srcOrd="0" destOrd="0" presId="urn:microsoft.com/office/officeart/2005/8/layout/process1"/>
    <dgm:cxn modelId="{BB0F9BBB-B02B-4B5B-BA7C-BFA97901C746}" type="presOf" srcId="{4ED7CAAB-2973-44E1-8488-263CB20D2764}" destId="{EB41D7EC-AEDD-4D65-8425-DB1536E1B95D}" srcOrd="1" destOrd="0" presId="urn:microsoft.com/office/officeart/2005/8/layout/process1"/>
    <dgm:cxn modelId="{67A8DB14-F6B4-4311-9D9D-9C936B804CC1}" type="presOf" srcId="{B982525E-7355-4A9C-B59A-A3DB1D76ADD6}" destId="{78C52F64-84E6-48CC-BB75-8B9624BB9378}" srcOrd="0" destOrd="0" presId="urn:microsoft.com/office/officeart/2005/8/layout/process1"/>
    <dgm:cxn modelId="{C8C01505-B2BE-496C-81DE-4A237A56BC72}" type="presOf" srcId="{AEE8EFDE-6855-4BEC-82DB-BEDB3A0047A8}" destId="{BAE490E4-ECFA-4F30-9465-3F37B1CF7FD8}" srcOrd="0" destOrd="0" presId="urn:microsoft.com/office/officeart/2005/8/layout/process1"/>
    <dgm:cxn modelId="{8B3E8BE7-43FA-4FB5-8164-428F1F7E8AC9}" type="presOf" srcId="{84A9AF59-4C1A-493A-8004-711CE79DEAF1}" destId="{6F11A5F1-91FB-4C1B-8D32-7D7E9FC74254}" srcOrd="0" destOrd="0" presId="urn:microsoft.com/office/officeart/2005/8/layout/process1"/>
    <dgm:cxn modelId="{C21EED89-9892-407D-BDBE-63856ADD3C80}" type="presOf" srcId="{986CC1A7-D38C-43AC-8E95-AEFC755EA552}" destId="{9103BA24-F7FC-4405-AEBC-AC3D5491BF97}" srcOrd="0" destOrd="0" presId="urn:microsoft.com/office/officeart/2005/8/layout/process1"/>
    <dgm:cxn modelId="{D038AEC0-444B-43CB-8707-A548C0E82F5A}" type="presOf" srcId="{4ED7CAAB-2973-44E1-8488-263CB20D2764}" destId="{2770D5B1-3449-4F9D-BF6B-7351D15AB7EE}" srcOrd="0" destOrd="0" presId="urn:microsoft.com/office/officeart/2005/8/layout/process1"/>
    <dgm:cxn modelId="{F8AA2A08-72B3-49AC-B79B-44434ED893D1}" srcId="{7589C364-3F67-47D1-9687-7F4B42765948}" destId="{04C95BB8-8AD0-4E83-B48C-A54AE52F6B6D}" srcOrd="3" destOrd="0" parTransId="{2C1C8E28-3433-4DCD-866F-9C4AAF306BC4}" sibTransId="{4ED7CAAB-2973-44E1-8488-263CB20D2764}"/>
    <dgm:cxn modelId="{E20119AF-3DC8-494C-AA05-996744795145}" type="presOf" srcId="{7589C364-3F67-47D1-9687-7F4B42765948}" destId="{A02976E2-3E44-48DB-AA86-B1EBE7E5F8C0}" srcOrd="0" destOrd="0" presId="urn:microsoft.com/office/officeart/2005/8/layout/process1"/>
    <dgm:cxn modelId="{8939447A-F70B-4C5A-8DD5-048FAB7A52E2}" type="presParOf" srcId="{A02976E2-3E44-48DB-AA86-B1EBE7E5F8C0}" destId="{6892AC68-1175-428C-AA07-A32ABFB6DFA3}" srcOrd="0" destOrd="0" presId="urn:microsoft.com/office/officeart/2005/8/layout/process1"/>
    <dgm:cxn modelId="{9955CECD-70FE-4E68-85F5-50DE6C15CBFC}" type="presParOf" srcId="{A02976E2-3E44-48DB-AA86-B1EBE7E5F8C0}" destId="{78C52F64-84E6-48CC-BB75-8B9624BB9378}" srcOrd="1" destOrd="0" presId="urn:microsoft.com/office/officeart/2005/8/layout/process1"/>
    <dgm:cxn modelId="{1962D2A0-9B26-4C34-9C3B-C9C93E3311A6}" type="presParOf" srcId="{78C52F64-84E6-48CC-BB75-8B9624BB9378}" destId="{0319F60A-E395-44A9-8B95-7886208AAFF6}" srcOrd="0" destOrd="0" presId="urn:microsoft.com/office/officeart/2005/8/layout/process1"/>
    <dgm:cxn modelId="{1AB4D990-EF57-4962-A6F1-C147482C18DE}" type="presParOf" srcId="{A02976E2-3E44-48DB-AA86-B1EBE7E5F8C0}" destId="{872161BE-8DAA-4E6C-9107-269933BBA63C}" srcOrd="2" destOrd="0" presId="urn:microsoft.com/office/officeart/2005/8/layout/process1"/>
    <dgm:cxn modelId="{BC8DB791-99A3-4CC7-9B9D-C1C621B1920B}" type="presParOf" srcId="{A02976E2-3E44-48DB-AA86-B1EBE7E5F8C0}" destId="{2BD7A1E3-C59C-47C0-984E-300549C18B84}" srcOrd="3" destOrd="0" presId="urn:microsoft.com/office/officeart/2005/8/layout/process1"/>
    <dgm:cxn modelId="{1E06D330-CB42-4BBA-A92C-D725F5601695}" type="presParOf" srcId="{2BD7A1E3-C59C-47C0-984E-300549C18B84}" destId="{47F92996-BE67-4638-A833-E656D69BF29E}" srcOrd="0" destOrd="0" presId="urn:microsoft.com/office/officeart/2005/8/layout/process1"/>
    <dgm:cxn modelId="{FEE90892-679F-400E-9899-2524C933C63E}" type="presParOf" srcId="{A02976E2-3E44-48DB-AA86-B1EBE7E5F8C0}" destId="{2CB9CFB1-71D1-4853-B90F-F396453332F2}" srcOrd="4" destOrd="0" presId="urn:microsoft.com/office/officeart/2005/8/layout/process1"/>
    <dgm:cxn modelId="{E86CEFBB-157B-4357-BD20-A0B5DC876860}" type="presParOf" srcId="{A02976E2-3E44-48DB-AA86-B1EBE7E5F8C0}" destId="{BAE490E4-ECFA-4F30-9465-3F37B1CF7FD8}" srcOrd="5" destOrd="0" presId="urn:microsoft.com/office/officeart/2005/8/layout/process1"/>
    <dgm:cxn modelId="{76AAD12B-CF82-4243-B19A-9B66B8398502}" type="presParOf" srcId="{BAE490E4-ECFA-4F30-9465-3F37B1CF7FD8}" destId="{71FFBE68-31F7-4760-9882-96F0CF82A0DC}" srcOrd="0" destOrd="0" presId="urn:microsoft.com/office/officeart/2005/8/layout/process1"/>
    <dgm:cxn modelId="{D5F44FE2-2BBF-489B-9AFF-31AE796A97F4}" type="presParOf" srcId="{A02976E2-3E44-48DB-AA86-B1EBE7E5F8C0}" destId="{D6A267CC-7917-4A7B-BE87-23735CBD427A}" srcOrd="6" destOrd="0" presId="urn:microsoft.com/office/officeart/2005/8/layout/process1"/>
    <dgm:cxn modelId="{FD1C2D99-9F77-4280-AE18-716FE016604D}" type="presParOf" srcId="{A02976E2-3E44-48DB-AA86-B1EBE7E5F8C0}" destId="{2770D5B1-3449-4F9D-BF6B-7351D15AB7EE}" srcOrd="7" destOrd="0" presId="urn:microsoft.com/office/officeart/2005/8/layout/process1"/>
    <dgm:cxn modelId="{07F62270-2C4A-4E34-ADEE-995139ADCEC1}" type="presParOf" srcId="{2770D5B1-3449-4F9D-BF6B-7351D15AB7EE}" destId="{EB41D7EC-AEDD-4D65-8425-DB1536E1B95D}" srcOrd="0" destOrd="0" presId="urn:microsoft.com/office/officeart/2005/8/layout/process1"/>
    <dgm:cxn modelId="{75E889AA-6048-44AC-8238-1EB1E16C0381}" type="presParOf" srcId="{A02976E2-3E44-48DB-AA86-B1EBE7E5F8C0}" destId="{2077AF8B-F55D-47D3-AA6F-6220703C691A}" srcOrd="8" destOrd="0" presId="urn:microsoft.com/office/officeart/2005/8/layout/process1"/>
    <dgm:cxn modelId="{5DEF1B9C-D7A9-47FA-860E-55B9847B648F}" type="presParOf" srcId="{A02976E2-3E44-48DB-AA86-B1EBE7E5F8C0}" destId="{9103BA24-F7FC-4405-AEBC-AC3D5491BF97}" srcOrd="9" destOrd="0" presId="urn:microsoft.com/office/officeart/2005/8/layout/process1"/>
    <dgm:cxn modelId="{BC64CBB7-1E7D-4CAE-B077-460F30C87918}" type="presParOf" srcId="{9103BA24-F7FC-4405-AEBC-AC3D5491BF97}" destId="{818627CD-CA5E-4443-ABD2-F9AFB3E598BF}" srcOrd="0" destOrd="0" presId="urn:microsoft.com/office/officeart/2005/8/layout/process1"/>
    <dgm:cxn modelId="{BF5B7CBB-5EE2-43BD-BB82-67D0B9973C59}" type="presParOf" srcId="{A02976E2-3E44-48DB-AA86-B1EBE7E5F8C0}" destId="{6F11A5F1-91FB-4C1B-8D32-7D7E9FC74254}" srcOrd="10"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589C364-3F67-47D1-9687-7F4B42765948}" type="doc">
      <dgm:prSet loTypeId="urn:microsoft.com/office/officeart/2005/8/layout/process1" loCatId="process" qsTypeId="urn:microsoft.com/office/officeart/2005/8/quickstyle/simple1" qsCatId="simple" csTypeId="urn:microsoft.com/office/officeart/2005/8/colors/accent1_2" csCatId="accent1" phldr="1"/>
      <dgm:spPr/>
    </dgm:pt>
    <dgm:pt modelId="{F83E9544-6E68-4098-893E-A1B595E46458}">
      <dgm:prSet phldrT="[Text]" custT="1"/>
      <dgm:spPr>
        <a:xfrm>
          <a:off x="5506" y="89564"/>
          <a:ext cx="765041" cy="785993"/>
        </a:xfrm>
        <a:prstGeom prst="roundRect">
          <a:avLst>
            <a:gd name="adj" fmla="val 10000"/>
          </a:avLst>
        </a:prstGeom>
        <a:solidFill>
          <a:srgbClr val="2C3C43">
            <a:lumMod val="60000"/>
            <a:lumOff val="40000"/>
          </a:srgbClr>
        </a:solidFill>
        <a:ln w="19050" cap="rnd" cmpd="sng" algn="ctr">
          <a:noFill/>
          <a:prstDash val="solid"/>
        </a:ln>
        <a:effectLst/>
      </dgm:spPr>
      <dgm:t>
        <a:bodyPr/>
        <a:lstStyle/>
        <a:p>
          <a:r>
            <a:rPr lang="en-US" sz="2200" b="1" dirty="0">
              <a:solidFill>
                <a:sysClr val="windowText" lastClr="000000"/>
              </a:solidFill>
              <a:latin typeface="Trebuchet MS"/>
              <a:ea typeface="+mn-ea"/>
              <a:cs typeface="+mn-cs"/>
            </a:rPr>
            <a:t>WP</a:t>
          </a:r>
        </a:p>
      </dgm:t>
    </dgm:pt>
    <dgm:pt modelId="{8F8C6BBD-D2A1-4A35-8DF1-64B716E7B1E9}" type="parTrans" cxnId="{FDF6DF07-3D52-4708-8B43-1071753F6FAF}">
      <dgm:prSet/>
      <dgm:spPr/>
      <dgm:t>
        <a:bodyPr/>
        <a:lstStyle/>
        <a:p>
          <a:endParaRPr lang="en-US"/>
        </a:p>
      </dgm:t>
    </dgm:pt>
    <dgm:pt modelId="{B982525E-7355-4A9C-B59A-A3DB1D76ADD6}" type="sibTrans" cxnId="{FDF6DF07-3D52-4708-8B43-1071753F6FAF}">
      <dgm:prSet/>
      <dgm:spPr>
        <a:xfrm rot="21586424">
          <a:off x="884565" y="342161"/>
          <a:ext cx="241721" cy="275923"/>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20878D2B-AC5C-47F6-8AE9-B89789B179A8}">
      <dgm:prSet phldrT="[Text]" custT="1"/>
      <dgm:spPr>
        <a:xfrm>
          <a:off x="1226621" y="84927"/>
          <a:ext cx="671327" cy="785993"/>
        </a:xfrm>
        <a:prstGeom prst="roundRect">
          <a:avLst>
            <a:gd name="adj" fmla="val 10000"/>
          </a:avLst>
        </a:prstGeom>
        <a:solidFill>
          <a:srgbClr val="2C3C43">
            <a:lumMod val="60000"/>
            <a:lumOff val="40000"/>
          </a:srgbClr>
        </a:solidFill>
        <a:ln w="19050" cap="rnd" cmpd="sng" algn="ctr">
          <a:noFill/>
          <a:prstDash val="solid"/>
        </a:ln>
        <a:effectLst/>
      </dgm:spPr>
      <dgm:t>
        <a:bodyPr/>
        <a:lstStyle/>
        <a:p>
          <a:r>
            <a:rPr lang="en-US" sz="2400" b="1" dirty="0">
              <a:solidFill>
                <a:sysClr val="windowText" lastClr="000000"/>
              </a:solidFill>
              <a:latin typeface="Trebuchet MS"/>
              <a:ea typeface="+mn-ea"/>
              <a:cs typeface="+mn-cs"/>
            </a:rPr>
            <a:t>SO</a:t>
          </a:r>
        </a:p>
      </dgm:t>
    </dgm:pt>
    <dgm:pt modelId="{FD1B5172-7A7E-4C64-970B-53C6A41C7468}" type="parTrans" cxnId="{23D155E7-7562-4E94-901E-1AF4FE5C0FB7}">
      <dgm:prSet/>
      <dgm:spPr/>
      <dgm:t>
        <a:bodyPr/>
        <a:lstStyle/>
        <a:p>
          <a:endParaRPr lang="en-US"/>
        </a:p>
      </dgm:t>
    </dgm:pt>
    <dgm:pt modelId="{06EC7BC2-8E85-47F8-9E31-29F901B5C294}" type="sibTrans" cxnId="{23D155E7-7562-4E94-901E-1AF4FE5C0FB7}">
      <dgm:prSet/>
      <dgm:spPr>
        <a:xfrm rot="10050">
          <a:off x="2006448" y="341597"/>
          <a:ext cx="230021" cy="275923"/>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04C95BB8-8AD0-4E83-B48C-A54AE52F6B6D}">
      <dgm:prSet phldrT="[Text]" custT="1"/>
      <dgm:spPr>
        <a:xfrm>
          <a:off x="4410117" y="89564"/>
          <a:ext cx="1393155" cy="785993"/>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2000" b="1" dirty="0">
              <a:solidFill>
                <a:sysClr val="windowText" lastClr="000000"/>
              </a:solidFill>
              <a:latin typeface="Trebuchet MS"/>
              <a:ea typeface="+mn-ea"/>
              <a:cs typeface="+mn-cs"/>
            </a:rPr>
            <a:t>Activities</a:t>
          </a:r>
        </a:p>
      </dgm:t>
    </dgm:pt>
    <dgm:pt modelId="{2C1C8E28-3433-4DCD-866F-9C4AAF306BC4}" type="parTrans" cxnId="{F8AA2A08-72B3-49AC-B79B-44434ED893D1}">
      <dgm:prSet/>
      <dgm:spPr/>
      <dgm:t>
        <a:bodyPr/>
        <a:lstStyle/>
        <a:p>
          <a:endParaRPr lang="en-US"/>
        </a:p>
      </dgm:t>
    </dgm:pt>
    <dgm:pt modelId="{4ED7CAAB-2973-44E1-8488-263CB20D2764}" type="sibTrans" cxnId="{F8AA2A08-72B3-49AC-B79B-44434ED893D1}">
      <dgm:prSet/>
      <dgm:spPr>
        <a:xfrm>
          <a:off x="5914532" y="344599"/>
          <a:ext cx="235869" cy="275923"/>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6D6E0B89-9577-405B-ACF5-3C23A6C85F06}">
      <dgm:prSet custT="1"/>
      <dgm:spPr>
        <a:xfrm>
          <a:off x="6248309" y="89564"/>
          <a:ext cx="1275476" cy="785993"/>
        </a:xfrm>
        <a:prstGeom prst="roundRect">
          <a:avLst>
            <a:gd name="adj" fmla="val 10000"/>
          </a:avLst>
        </a:prstGeom>
        <a:solidFill>
          <a:srgbClr val="54A021">
            <a:lumMod val="40000"/>
            <a:lumOff val="60000"/>
          </a:srgbClr>
        </a:solidFill>
        <a:ln w="19050" cap="rnd" cmpd="sng" algn="ctr">
          <a:solidFill>
            <a:sysClr val="windowText" lastClr="000000"/>
          </a:solidFill>
          <a:prstDash val="solid"/>
        </a:ln>
        <a:effectLst/>
      </dgm:spPr>
      <dgm:t>
        <a:bodyPr/>
        <a:lstStyle/>
        <a:p>
          <a:r>
            <a:rPr lang="en-US" sz="2000" b="1" dirty="0">
              <a:solidFill>
                <a:sysClr val="windowText" lastClr="000000"/>
              </a:solidFill>
              <a:latin typeface="Trebuchet MS"/>
              <a:ea typeface="+mn-ea"/>
              <a:cs typeface="+mn-cs"/>
            </a:rPr>
            <a:t>Outputs</a:t>
          </a:r>
        </a:p>
      </dgm:t>
    </dgm:pt>
    <dgm:pt modelId="{6A26DAD8-B10D-4724-837F-BD9B9432A4E2}" type="parTrans" cxnId="{EB8BBB53-873E-45FE-AE8B-492C02D7CD38}">
      <dgm:prSet/>
      <dgm:spPr/>
      <dgm:t>
        <a:bodyPr/>
        <a:lstStyle/>
        <a:p>
          <a:endParaRPr lang="en-US"/>
        </a:p>
      </dgm:t>
    </dgm:pt>
    <dgm:pt modelId="{986CC1A7-D38C-43AC-8E95-AEFC755EA552}" type="sibTrans" cxnId="{EB8BBB53-873E-45FE-AE8B-492C02D7CD38}">
      <dgm:prSet/>
      <dgm:spPr>
        <a:xfrm>
          <a:off x="7635045" y="344599"/>
          <a:ext cx="235869" cy="275923"/>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F571045B-6C15-49B6-8F4F-BB791A74FE86}">
      <dgm:prSet custT="1"/>
      <dgm:spPr>
        <a:xfrm>
          <a:off x="2331949" y="89564"/>
          <a:ext cx="1633130" cy="785993"/>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1800" b="1" dirty="0">
              <a:solidFill>
                <a:sysClr val="windowText" lastClr="000000"/>
              </a:solidFill>
              <a:latin typeface="Trebuchet MS"/>
              <a:ea typeface="+mn-ea"/>
              <a:cs typeface="+mn-cs"/>
            </a:rPr>
            <a:t>Investments</a:t>
          </a:r>
        </a:p>
      </dgm:t>
    </dgm:pt>
    <dgm:pt modelId="{261FDBAC-8ACE-4DE2-BB25-4410B7E21810}" type="parTrans" cxnId="{6E756951-CABB-41A8-A9D7-4AC68541A60D}">
      <dgm:prSet/>
      <dgm:spPr/>
      <dgm:t>
        <a:bodyPr/>
        <a:lstStyle/>
        <a:p>
          <a:endParaRPr lang="en-US"/>
        </a:p>
      </dgm:t>
    </dgm:pt>
    <dgm:pt modelId="{AEE8EFDE-6855-4BEC-82DB-BEDB3A0047A8}" type="sibTrans" cxnId="{6E756951-CABB-41A8-A9D7-4AC68541A60D}">
      <dgm:prSet/>
      <dgm:spPr>
        <a:xfrm>
          <a:off x="4076339" y="344599"/>
          <a:ext cx="235869" cy="275923"/>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84A9AF59-4C1A-493A-8004-711CE79DEAF1}">
      <dgm:prSet/>
      <dgm:spPr>
        <a:xfrm>
          <a:off x="7968823" y="89564"/>
          <a:ext cx="1112592" cy="785993"/>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b="1" dirty="0">
              <a:solidFill>
                <a:sysClr val="windowText" lastClr="000000"/>
              </a:solidFill>
              <a:latin typeface="Trebuchet MS"/>
              <a:ea typeface="+mn-ea"/>
              <a:cs typeface="+mn-cs"/>
            </a:rPr>
            <a:t>Results</a:t>
          </a:r>
        </a:p>
      </dgm:t>
    </dgm:pt>
    <dgm:pt modelId="{E8762B90-3422-4191-B5AC-E7D555840831}" type="parTrans" cxnId="{91E9D071-E209-48FF-8769-AD469F7260AB}">
      <dgm:prSet/>
      <dgm:spPr/>
      <dgm:t>
        <a:bodyPr/>
        <a:lstStyle/>
        <a:p>
          <a:endParaRPr lang="en-US"/>
        </a:p>
      </dgm:t>
    </dgm:pt>
    <dgm:pt modelId="{FCDC65D6-3E44-444D-9D73-9E5477EA842E}" type="sibTrans" cxnId="{91E9D071-E209-48FF-8769-AD469F7260AB}">
      <dgm:prSet/>
      <dgm:spPr/>
      <dgm:t>
        <a:bodyPr/>
        <a:lstStyle/>
        <a:p>
          <a:endParaRPr lang="en-US"/>
        </a:p>
      </dgm:t>
    </dgm:pt>
    <dgm:pt modelId="{A02976E2-3E44-48DB-AA86-B1EBE7E5F8C0}" type="pres">
      <dgm:prSet presAssocID="{7589C364-3F67-47D1-9687-7F4B42765948}" presName="Name0" presStyleCnt="0">
        <dgm:presLayoutVars>
          <dgm:dir/>
          <dgm:resizeHandles val="exact"/>
        </dgm:presLayoutVars>
      </dgm:prSet>
      <dgm:spPr/>
    </dgm:pt>
    <dgm:pt modelId="{6892AC68-1175-428C-AA07-A32ABFB6DFA3}" type="pres">
      <dgm:prSet presAssocID="{F83E9544-6E68-4098-893E-A1B595E46458}" presName="node" presStyleLbl="node1" presStyleIdx="0" presStyleCnt="6" custScaleX="68762">
        <dgm:presLayoutVars>
          <dgm:bulletEnabled val="1"/>
        </dgm:presLayoutVars>
      </dgm:prSet>
      <dgm:spPr/>
      <dgm:t>
        <a:bodyPr/>
        <a:lstStyle/>
        <a:p>
          <a:endParaRPr lang="en-US"/>
        </a:p>
      </dgm:t>
    </dgm:pt>
    <dgm:pt modelId="{78C52F64-84E6-48CC-BB75-8B9624BB9378}" type="pres">
      <dgm:prSet presAssocID="{B982525E-7355-4A9C-B59A-A3DB1D76ADD6}" presName="sibTrans" presStyleLbl="sibTrans2D1" presStyleIdx="0" presStyleCnt="5"/>
      <dgm:spPr/>
      <dgm:t>
        <a:bodyPr/>
        <a:lstStyle/>
        <a:p>
          <a:endParaRPr lang="en-US"/>
        </a:p>
      </dgm:t>
    </dgm:pt>
    <dgm:pt modelId="{0319F60A-E395-44A9-8B95-7886208AAFF6}" type="pres">
      <dgm:prSet presAssocID="{B982525E-7355-4A9C-B59A-A3DB1D76ADD6}" presName="connectorText" presStyleLbl="sibTrans2D1" presStyleIdx="0" presStyleCnt="5"/>
      <dgm:spPr/>
      <dgm:t>
        <a:bodyPr/>
        <a:lstStyle/>
        <a:p>
          <a:endParaRPr lang="en-US"/>
        </a:p>
      </dgm:t>
    </dgm:pt>
    <dgm:pt modelId="{872161BE-8DAA-4E6C-9107-269933BBA63C}" type="pres">
      <dgm:prSet presAssocID="{20878D2B-AC5C-47F6-8AE9-B89789B179A8}" presName="node" presStyleLbl="node1" presStyleIdx="1" presStyleCnt="6" custScaleX="60339" custLinFactNeighborX="2480" custLinFactNeighborY="-590">
        <dgm:presLayoutVars>
          <dgm:bulletEnabled val="1"/>
        </dgm:presLayoutVars>
      </dgm:prSet>
      <dgm:spPr/>
      <dgm:t>
        <a:bodyPr/>
        <a:lstStyle/>
        <a:p>
          <a:endParaRPr lang="en-US"/>
        </a:p>
      </dgm:t>
    </dgm:pt>
    <dgm:pt modelId="{2BD7A1E3-C59C-47C0-984E-300549C18B84}" type="pres">
      <dgm:prSet presAssocID="{06EC7BC2-8E85-47F8-9E31-29F901B5C294}" presName="sibTrans" presStyleLbl="sibTrans2D1" presStyleIdx="1" presStyleCnt="5"/>
      <dgm:spPr/>
      <dgm:t>
        <a:bodyPr/>
        <a:lstStyle/>
        <a:p>
          <a:endParaRPr lang="en-US"/>
        </a:p>
      </dgm:t>
    </dgm:pt>
    <dgm:pt modelId="{47F92996-BE67-4638-A833-E656D69BF29E}" type="pres">
      <dgm:prSet presAssocID="{06EC7BC2-8E85-47F8-9E31-29F901B5C294}" presName="connectorText" presStyleLbl="sibTrans2D1" presStyleIdx="1" presStyleCnt="5"/>
      <dgm:spPr/>
      <dgm:t>
        <a:bodyPr/>
        <a:lstStyle/>
        <a:p>
          <a:endParaRPr lang="en-US"/>
        </a:p>
      </dgm:t>
    </dgm:pt>
    <dgm:pt modelId="{2CB9CFB1-71D1-4853-B90F-F396453332F2}" type="pres">
      <dgm:prSet presAssocID="{F571045B-6C15-49B6-8F4F-BB791A74FE86}" presName="node" presStyleLbl="node1" presStyleIdx="2" presStyleCnt="6" custScaleX="146786">
        <dgm:presLayoutVars>
          <dgm:bulletEnabled val="1"/>
        </dgm:presLayoutVars>
      </dgm:prSet>
      <dgm:spPr/>
      <dgm:t>
        <a:bodyPr/>
        <a:lstStyle/>
        <a:p>
          <a:endParaRPr lang="en-US"/>
        </a:p>
      </dgm:t>
    </dgm:pt>
    <dgm:pt modelId="{BAE490E4-ECFA-4F30-9465-3F37B1CF7FD8}" type="pres">
      <dgm:prSet presAssocID="{AEE8EFDE-6855-4BEC-82DB-BEDB3A0047A8}" presName="sibTrans" presStyleLbl="sibTrans2D1" presStyleIdx="2" presStyleCnt="5"/>
      <dgm:spPr/>
      <dgm:t>
        <a:bodyPr/>
        <a:lstStyle/>
        <a:p>
          <a:endParaRPr lang="en-US"/>
        </a:p>
      </dgm:t>
    </dgm:pt>
    <dgm:pt modelId="{71FFBE68-31F7-4760-9882-96F0CF82A0DC}" type="pres">
      <dgm:prSet presAssocID="{AEE8EFDE-6855-4BEC-82DB-BEDB3A0047A8}" presName="connectorText" presStyleLbl="sibTrans2D1" presStyleIdx="2" presStyleCnt="5"/>
      <dgm:spPr/>
      <dgm:t>
        <a:bodyPr/>
        <a:lstStyle/>
        <a:p>
          <a:endParaRPr lang="en-US"/>
        </a:p>
      </dgm:t>
    </dgm:pt>
    <dgm:pt modelId="{D6A267CC-7917-4A7B-BE87-23735CBD427A}" type="pres">
      <dgm:prSet presAssocID="{04C95BB8-8AD0-4E83-B48C-A54AE52F6B6D}" presName="node" presStyleLbl="node1" presStyleIdx="3" presStyleCnt="6" custScaleX="125217">
        <dgm:presLayoutVars>
          <dgm:bulletEnabled val="1"/>
        </dgm:presLayoutVars>
      </dgm:prSet>
      <dgm:spPr/>
      <dgm:t>
        <a:bodyPr/>
        <a:lstStyle/>
        <a:p>
          <a:endParaRPr lang="en-US"/>
        </a:p>
      </dgm:t>
    </dgm:pt>
    <dgm:pt modelId="{2770D5B1-3449-4F9D-BF6B-7351D15AB7EE}" type="pres">
      <dgm:prSet presAssocID="{4ED7CAAB-2973-44E1-8488-263CB20D2764}" presName="sibTrans" presStyleLbl="sibTrans2D1" presStyleIdx="3" presStyleCnt="5"/>
      <dgm:spPr/>
      <dgm:t>
        <a:bodyPr/>
        <a:lstStyle/>
        <a:p>
          <a:endParaRPr lang="en-US"/>
        </a:p>
      </dgm:t>
    </dgm:pt>
    <dgm:pt modelId="{EB41D7EC-AEDD-4D65-8425-DB1536E1B95D}" type="pres">
      <dgm:prSet presAssocID="{4ED7CAAB-2973-44E1-8488-263CB20D2764}" presName="connectorText" presStyleLbl="sibTrans2D1" presStyleIdx="3" presStyleCnt="5"/>
      <dgm:spPr/>
      <dgm:t>
        <a:bodyPr/>
        <a:lstStyle/>
        <a:p>
          <a:endParaRPr lang="en-US"/>
        </a:p>
      </dgm:t>
    </dgm:pt>
    <dgm:pt modelId="{2077AF8B-F55D-47D3-AA6F-6220703C691A}" type="pres">
      <dgm:prSet presAssocID="{6D6E0B89-9577-405B-ACF5-3C23A6C85F06}" presName="node" presStyleLbl="node1" presStyleIdx="4" presStyleCnt="6" custScaleX="114640">
        <dgm:presLayoutVars>
          <dgm:bulletEnabled val="1"/>
        </dgm:presLayoutVars>
      </dgm:prSet>
      <dgm:spPr/>
      <dgm:t>
        <a:bodyPr/>
        <a:lstStyle/>
        <a:p>
          <a:endParaRPr lang="en-US"/>
        </a:p>
      </dgm:t>
    </dgm:pt>
    <dgm:pt modelId="{9103BA24-F7FC-4405-AEBC-AC3D5491BF97}" type="pres">
      <dgm:prSet presAssocID="{986CC1A7-D38C-43AC-8E95-AEFC755EA552}" presName="sibTrans" presStyleLbl="sibTrans2D1" presStyleIdx="4" presStyleCnt="5"/>
      <dgm:spPr/>
      <dgm:t>
        <a:bodyPr/>
        <a:lstStyle/>
        <a:p>
          <a:endParaRPr lang="en-US"/>
        </a:p>
      </dgm:t>
    </dgm:pt>
    <dgm:pt modelId="{818627CD-CA5E-4443-ABD2-F9AFB3E598BF}" type="pres">
      <dgm:prSet presAssocID="{986CC1A7-D38C-43AC-8E95-AEFC755EA552}" presName="connectorText" presStyleLbl="sibTrans2D1" presStyleIdx="4" presStyleCnt="5"/>
      <dgm:spPr/>
      <dgm:t>
        <a:bodyPr/>
        <a:lstStyle/>
        <a:p>
          <a:endParaRPr lang="en-US"/>
        </a:p>
      </dgm:t>
    </dgm:pt>
    <dgm:pt modelId="{6F11A5F1-91FB-4C1B-8D32-7D7E9FC74254}" type="pres">
      <dgm:prSet presAssocID="{84A9AF59-4C1A-493A-8004-711CE79DEAF1}" presName="node" presStyleLbl="node1" presStyleIdx="5" presStyleCnt="6">
        <dgm:presLayoutVars>
          <dgm:bulletEnabled val="1"/>
        </dgm:presLayoutVars>
      </dgm:prSet>
      <dgm:spPr/>
      <dgm:t>
        <a:bodyPr/>
        <a:lstStyle/>
        <a:p>
          <a:endParaRPr lang="en-US"/>
        </a:p>
      </dgm:t>
    </dgm:pt>
  </dgm:ptLst>
  <dgm:cxnLst>
    <dgm:cxn modelId="{676AE7D9-4010-4D08-B207-63AA962AB544}" type="presOf" srcId="{7589C364-3F67-47D1-9687-7F4B42765948}" destId="{A02976E2-3E44-48DB-AA86-B1EBE7E5F8C0}" srcOrd="0" destOrd="0" presId="urn:microsoft.com/office/officeart/2005/8/layout/process1"/>
    <dgm:cxn modelId="{0E3F0E68-A84E-44B8-8367-0B0580DB656C}" type="presOf" srcId="{20878D2B-AC5C-47F6-8AE9-B89789B179A8}" destId="{872161BE-8DAA-4E6C-9107-269933BBA63C}" srcOrd="0" destOrd="0" presId="urn:microsoft.com/office/officeart/2005/8/layout/process1"/>
    <dgm:cxn modelId="{25A5406E-80F9-406C-A28E-4798AC3BBF8A}" type="presOf" srcId="{F83E9544-6E68-4098-893E-A1B595E46458}" destId="{6892AC68-1175-428C-AA07-A32ABFB6DFA3}" srcOrd="0" destOrd="0" presId="urn:microsoft.com/office/officeart/2005/8/layout/process1"/>
    <dgm:cxn modelId="{8CA06553-E111-4A01-8562-33EE012C2002}" type="presOf" srcId="{986CC1A7-D38C-43AC-8E95-AEFC755EA552}" destId="{818627CD-CA5E-4443-ABD2-F9AFB3E598BF}" srcOrd="1" destOrd="0" presId="urn:microsoft.com/office/officeart/2005/8/layout/process1"/>
    <dgm:cxn modelId="{F67FB038-E114-4878-BE47-AEEFB64F29D2}" type="presOf" srcId="{4ED7CAAB-2973-44E1-8488-263CB20D2764}" destId="{EB41D7EC-AEDD-4D65-8425-DB1536E1B95D}" srcOrd="1" destOrd="0" presId="urn:microsoft.com/office/officeart/2005/8/layout/process1"/>
    <dgm:cxn modelId="{9E026383-4118-4213-A504-849F1B5CBE5D}" type="presOf" srcId="{AEE8EFDE-6855-4BEC-82DB-BEDB3A0047A8}" destId="{BAE490E4-ECFA-4F30-9465-3F37B1CF7FD8}" srcOrd="0" destOrd="0" presId="urn:microsoft.com/office/officeart/2005/8/layout/process1"/>
    <dgm:cxn modelId="{EF73DCB7-C698-47DC-9901-07C04C8404CC}" type="presOf" srcId="{F571045B-6C15-49B6-8F4F-BB791A74FE86}" destId="{2CB9CFB1-71D1-4853-B90F-F396453332F2}" srcOrd="0" destOrd="0" presId="urn:microsoft.com/office/officeart/2005/8/layout/process1"/>
    <dgm:cxn modelId="{D24F09E9-C64C-4991-8ADF-B66354A89C56}" type="presOf" srcId="{B982525E-7355-4A9C-B59A-A3DB1D76ADD6}" destId="{0319F60A-E395-44A9-8B95-7886208AAFF6}" srcOrd="1" destOrd="0" presId="urn:microsoft.com/office/officeart/2005/8/layout/process1"/>
    <dgm:cxn modelId="{594E1BFC-872D-4D39-AEA4-E803C98B2C6F}" type="presOf" srcId="{B982525E-7355-4A9C-B59A-A3DB1D76ADD6}" destId="{78C52F64-84E6-48CC-BB75-8B9624BB9378}" srcOrd="0" destOrd="0" presId="urn:microsoft.com/office/officeart/2005/8/layout/process1"/>
    <dgm:cxn modelId="{23D155E7-7562-4E94-901E-1AF4FE5C0FB7}" srcId="{7589C364-3F67-47D1-9687-7F4B42765948}" destId="{20878D2B-AC5C-47F6-8AE9-B89789B179A8}" srcOrd="1" destOrd="0" parTransId="{FD1B5172-7A7E-4C64-970B-53C6A41C7468}" sibTransId="{06EC7BC2-8E85-47F8-9E31-29F901B5C294}"/>
    <dgm:cxn modelId="{C344DB6D-2240-40BA-B362-73E6381B8BA6}" type="presOf" srcId="{06EC7BC2-8E85-47F8-9E31-29F901B5C294}" destId="{47F92996-BE67-4638-A833-E656D69BF29E}" srcOrd="1" destOrd="0" presId="urn:microsoft.com/office/officeart/2005/8/layout/process1"/>
    <dgm:cxn modelId="{68D716A2-62B9-4446-A7C9-4D01638B5812}" type="presOf" srcId="{986CC1A7-D38C-43AC-8E95-AEFC755EA552}" destId="{9103BA24-F7FC-4405-AEBC-AC3D5491BF97}" srcOrd="0" destOrd="0" presId="urn:microsoft.com/office/officeart/2005/8/layout/process1"/>
    <dgm:cxn modelId="{6E756951-CABB-41A8-A9D7-4AC68541A60D}" srcId="{7589C364-3F67-47D1-9687-7F4B42765948}" destId="{F571045B-6C15-49B6-8F4F-BB791A74FE86}" srcOrd="2" destOrd="0" parTransId="{261FDBAC-8ACE-4DE2-BB25-4410B7E21810}" sibTransId="{AEE8EFDE-6855-4BEC-82DB-BEDB3A0047A8}"/>
    <dgm:cxn modelId="{4F6D28D0-34D1-447F-A69B-6E5C176A87DF}" type="presOf" srcId="{84A9AF59-4C1A-493A-8004-711CE79DEAF1}" destId="{6F11A5F1-91FB-4C1B-8D32-7D7E9FC74254}" srcOrd="0" destOrd="0" presId="urn:microsoft.com/office/officeart/2005/8/layout/process1"/>
    <dgm:cxn modelId="{EB8BBB53-873E-45FE-AE8B-492C02D7CD38}" srcId="{7589C364-3F67-47D1-9687-7F4B42765948}" destId="{6D6E0B89-9577-405B-ACF5-3C23A6C85F06}" srcOrd="4" destOrd="0" parTransId="{6A26DAD8-B10D-4724-837F-BD9B9432A4E2}" sibTransId="{986CC1A7-D38C-43AC-8E95-AEFC755EA552}"/>
    <dgm:cxn modelId="{C26C1845-2869-4AA6-AB72-57CF451C637F}" type="presOf" srcId="{4ED7CAAB-2973-44E1-8488-263CB20D2764}" destId="{2770D5B1-3449-4F9D-BF6B-7351D15AB7EE}" srcOrd="0" destOrd="0" presId="urn:microsoft.com/office/officeart/2005/8/layout/process1"/>
    <dgm:cxn modelId="{3A723A14-36B6-4E73-8F36-DE3A25DD5332}" type="presOf" srcId="{06EC7BC2-8E85-47F8-9E31-29F901B5C294}" destId="{2BD7A1E3-C59C-47C0-984E-300549C18B84}" srcOrd="0" destOrd="0" presId="urn:microsoft.com/office/officeart/2005/8/layout/process1"/>
    <dgm:cxn modelId="{FDF6DF07-3D52-4708-8B43-1071753F6FAF}" srcId="{7589C364-3F67-47D1-9687-7F4B42765948}" destId="{F83E9544-6E68-4098-893E-A1B595E46458}" srcOrd="0" destOrd="0" parTransId="{8F8C6BBD-D2A1-4A35-8DF1-64B716E7B1E9}" sibTransId="{B982525E-7355-4A9C-B59A-A3DB1D76ADD6}"/>
    <dgm:cxn modelId="{91E9D071-E209-48FF-8769-AD469F7260AB}" srcId="{7589C364-3F67-47D1-9687-7F4B42765948}" destId="{84A9AF59-4C1A-493A-8004-711CE79DEAF1}" srcOrd="5" destOrd="0" parTransId="{E8762B90-3422-4191-B5AC-E7D555840831}" sibTransId="{FCDC65D6-3E44-444D-9D73-9E5477EA842E}"/>
    <dgm:cxn modelId="{AFA527CA-CB79-4FCB-9761-BC3566D479B6}" type="presOf" srcId="{6D6E0B89-9577-405B-ACF5-3C23A6C85F06}" destId="{2077AF8B-F55D-47D3-AA6F-6220703C691A}" srcOrd="0" destOrd="0" presId="urn:microsoft.com/office/officeart/2005/8/layout/process1"/>
    <dgm:cxn modelId="{89BACFF0-D431-4154-844D-D19FBBF2E201}" type="presOf" srcId="{AEE8EFDE-6855-4BEC-82DB-BEDB3A0047A8}" destId="{71FFBE68-31F7-4760-9882-96F0CF82A0DC}" srcOrd="1" destOrd="0" presId="urn:microsoft.com/office/officeart/2005/8/layout/process1"/>
    <dgm:cxn modelId="{387270A8-72AF-4BB4-B785-3D98F49B3F3F}" type="presOf" srcId="{04C95BB8-8AD0-4E83-B48C-A54AE52F6B6D}" destId="{D6A267CC-7917-4A7B-BE87-23735CBD427A}" srcOrd="0" destOrd="0" presId="urn:microsoft.com/office/officeart/2005/8/layout/process1"/>
    <dgm:cxn modelId="{F8AA2A08-72B3-49AC-B79B-44434ED893D1}" srcId="{7589C364-3F67-47D1-9687-7F4B42765948}" destId="{04C95BB8-8AD0-4E83-B48C-A54AE52F6B6D}" srcOrd="3" destOrd="0" parTransId="{2C1C8E28-3433-4DCD-866F-9C4AAF306BC4}" sibTransId="{4ED7CAAB-2973-44E1-8488-263CB20D2764}"/>
    <dgm:cxn modelId="{4CEB2B95-7B67-435A-89EE-E0F58AEFB766}" type="presParOf" srcId="{A02976E2-3E44-48DB-AA86-B1EBE7E5F8C0}" destId="{6892AC68-1175-428C-AA07-A32ABFB6DFA3}" srcOrd="0" destOrd="0" presId="urn:microsoft.com/office/officeart/2005/8/layout/process1"/>
    <dgm:cxn modelId="{9ABBA9C2-475E-4219-B8CB-B9EC35FF9500}" type="presParOf" srcId="{A02976E2-3E44-48DB-AA86-B1EBE7E5F8C0}" destId="{78C52F64-84E6-48CC-BB75-8B9624BB9378}" srcOrd="1" destOrd="0" presId="urn:microsoft.com/office/officeart/2005/8/layout/process1"/>
    <dgm:cxn modelId="{D2B109CE-79A5-45D6-B3EA-8C4CE5D467A7}" type="presParOf" srcId="{78C52F64-84E6-48CC-BB75-8B9624BB9378}" destId="{0319F60A-E395-44A9-8B95-7886208AAFF6}" srcOrd="0" destOrd="0" presId="urn:microsoft.com/office/officeart/2005/8/layout/process1"/>
    <dgm:cxn modelId="{A2CEB17C-1677-4FD9-8558-2ECDE3FECA75}" type="presParOf" srcId="{A02976E2-3E44-48DB-AA86-B1EBE7E5F8C0}" destId="{872161BE-8DAA-4E6C-9107-269933BBA63C}" srcOrd="2" destOrd="0" presId="urn:microsoft.com/office/officeart/2005/8/layout/process1"/>
    <dgm:cxn modelId="{940AB990-321F-4104-862E-158ABFF0B916}" type="presParOf" srcId="{A02976E2-3E44-48DB-AA86-B1EBE7E5F8C0}" destId="{2BD7A1E3-C59C-47C0-984E-300549C18B84}" srcOrd="3" destOrd="0" presId="urn:microsoft.com/office/officeart/2005/8/layout/process1"/>
    <dgm:cxn modelId="{49DE6839-162F-488E-B521-3DC32FC91DA5}" type="presParOf" srcId="{2BD7A1E3-C59C-47C0-984E-300549C18B84}" destId="{47F92996-BE67-4638-A833-E656D69BF29E}" srcOrd="0" destOrd="0" presId="urn:microsoft.com/office/officeart/2005/8/layout/process1"/>
    <dgm:cxn modelId="{2794097E-6712-4990-B0B2-3C0A221C5A0C}" type="presParOf" srcId="{A02976E2-3E44-48DB-AA86-B1EBE7E5F8C0}" destId="{2CB9CFB1-71D1-4853-B90F-F396453332F2}" srcOrd="4" destOrd="0" presId="urn:microsoft.com/office/officeart/2005/8/layout/process1"/>
    <dgm:cxn modelId="{56EFB785-90AB-489C-BCA5-E984DE2EAA72}" type="presParOf" srcId="{A02976E2-3E44-48DB-AA86-B1EBE7E5F8C0}" destId="{BAE490E4-ECFA-4F30-9465-3F37B1CF7FD8}" srcOrd="5" destOrd="0" presId="urn:microsoft.com/office/officeart/2005/8/layout/process1"/>
    <dgm:cxn modelId="{9D96FECB-2A68-45C6-B29A-BF4327B8A043}" type="presParOf" srcId="{BAE490E4-ECFA-4F30-9465-3F37B1CF7FD8}" destId="{71FFBE68-31F7-4760-9882-96F0CF82A0DC}" srcOrd="0" destOrd="0" presId="urn:microsoft.com/office/officeart/2005/8/layout/process1"/>
    <dgm:cxn modelId="{508091F6-2207-4AC0-B7D4-420A13028EFA}" type="presParOf" srcId="{A02976E2-3E44-48DB-AA86-B1EBE7E5F8C0}" destId="{D6A267CC-7917-4A7B-BE87-23735CBD427A}" srcOrd="6" destOrd="0" presId="urn:microsoft.com/office/officeart/2005/8/layout/process1"/>
    <dgm:cxn modelId="{6CC5399A-4BED-4FDE-8F30-E2A03E9B80EF}" type="presParOf" srcId="{A02976E2-3E44-48DB-AA86-B1EBE7E5F8C0}" destId="{2770D5B1-3449-4F9D-BF6B-7351D15AB7EE}" srcOrd="7" destOrd="0" presId="urn:microsoft.com/office/officeart/2005/8/layout/process1"/>
    <dgm:cxn modelId="{3BB37B22-2EC3-4C66-A3EE-9FEBB6B47735}" type="presParOf" srcId="{2770D5B1-3449-4F9D-BF6B-7351D15AB7EE}" destId="{EB41D7EC-AEDD-4D65-8425-DB1536E1B95D}" srcOrd="0" destOrd="0" presId="urn:microsoft.com/office/officeart/2005/8/layout/process1"/>
    <dgm:cxn modelId="{A5AB9936-59FF-47F6-B096-5323D5993B71}" type="presParOf" srcId="{A02976E2-3E44-48DB-AA86-B1EBE7E5F8C0}" destId="{2077AF8B-F55D-47D3-AA6F-6220703C691A}" srcOrd="8" destOrd="0" presId="urn:microsoft.com/office/officeart/2005/8/layout/process1"/>
    <dgm:cxn modelId="{2EFC96C1-AA6E-4E53-A53E-D6E0BA2538C4}" type="presParOf" srcId="{A02976E2-3E44-48DB-AA86-B1EBE7E5F8C0}" destId="{9103BA24-F7FC-4405-AEBC-AC3D5491BF97}" srcOrd="9" destOrd="0" presId="urn:microsoft.com/office/officeart/2005/8/layout/process1"/>
    <dgm:cxn modelId="{678E432C-E43A-4735-91C4-E305F8BC4611}" type="presParOf" srcId="{9103BA24-F7FC-4405-AEBC-AC3D5491BF97}" destId="{818627CD-CA5E-4443-ABD2-F9AFB3E598BF}" srcOrd="0" destOrd="0" presId="urn:microsoft.com/office/officeart/2005/8/layout/process1"/>
    <dgm:cxn modelId="{7A26A135-DB44-4A7F-9CF7-7C408FEFDE29}" type="presParOf" srcId="{A02976E2-3E44-48DB-AA86-B1EBE7E5F8C0}" destId="{6F11A5F1-91FB-4C1B-8D32-7D7E9FC74254}" srcOrd="10"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589C364-3F67-47D1-9687-7F4B42765948}" type="doc">
      <dgm:prSet loTypeId="urn:microsoft.com/office/officeart/2005/8/layout/process1" loCatId="process" qsTypeId="urn:microsoft.com/office/officeart/2005/8/quickstyle/simple1" qsCatId="simple" csTypeId="urn:microsoft.com/office/officeart/2005/8/colors/accent1_2" csCatId="accent1" phldr="1"/>
      <dgm:spPr/>
    </dgm:pt>
    <dgm:pt modelId="{F83E9544-6E68-4098-893E-A1B595E46458}">
      <dgm:prSet phldrT="[Text]" custT="1"/>
      <dgm:spPr>
        <a:xfrm>
          <a:off x="5504" y="71180"/>
          <a:ext cx="764810" cy="785755"/>
        </a:xfrm>
        <a:prstGeom prst="roundRect">
          <a:avLst>
            <a:gd name="adj" fmla="val 10000"/>
          </a:avLst>
        </a:prstGeom>
        <a:solidFill>
          <a:srgbClr val="2C3C43">
            <a:lumMod val="60000"/>
            <a:lumOff val="40000"/>
          </a:srgbClr>
        </a:solidFill>
        <a:ln w="19050" cap="rnd" cmpd="sng" algn="ctr">
          <a:noFill/>
          <a:prstDash val="solid"/>
        </a:ln>
        <a:effectLst/>
      </dgm:spPr>
      <dgm:t>
        <a:bodyPr/>
        <a:lstStyle/>
        <a:p>
          <a:r>
            <a:rPr lang="en-US" sz="2200" b="1" dirty="0">
              <a:solidFill>
                <a:sysClr val="windowText" lastClr="000000"/>
              </a:solidFill>
              <a:latin typeface="Trebuchet MS"/>
              <a:ea typeface="+mn-ea"/>
              <a:cs typeface="+mn-cs"/>
            </a:rPr>
            <a:t>WP</a:t>
          </a:r>
        </a:p>
      </dgm:t>
    </dgm:pt>
    <dgm:pt modelId="{8F8C6BBD-D2A1-4A35-8DF1-64B716E7B1E9}" type="parTrans" cxnId="{FDF6DF07-3D52-4708-8B43-1071753F6FAF}">
      <dgm:prSet/>
      <dgm:spPr/>
      <dgm:t>
        <a:bodyPr/>
        <a:lstStyle/>
        <a:p>
          <a:endParaRPr lang="en-US"/>
        </a:p>
      </dgm:t>
    </dgm:pt>
    <dgm:pt modelId="{B982525E-7355-4A9C-B59A-A3DB1D76ADD6}" type="sibTrans" cxnId="{FDF6DF07-3D52-4708-8B43-1071753F6FAF}">
      <dgm:prSet/>
      <dgm:spPr>
        <a:xfrm rot="21586424">
          <a:off x="884297" y="323701"/>
          <a:ext cx="241648" cy="275839"/>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20878D2B-AC5C-47F6-8AE9-B89789B179A8}">
      <dgm:prSet phldrT="[Text]" custT="1"/>
      <dgm:spPr>
        <a:xfrm>
          <a:off x="1226251" y="66544"/>
          <a:ext cx="671124" cy="785755"/>
        </a:xfrm>
        <a:prstGeom prst="roundRect">
          <a:avLst>
            <a:gd name="adj" fmla="val 10000"/>
          </a:avLst>
        </a:prstGeom>
        <a:solidFill>
          <a:srgbClr val="2C3C43">
            <a:lumMod val="60000"/>
            <a:lumOff val="40000"/>
          </a:srgbClr>
        </a:solidFill>
        <a:ln w="19050" cap="rnd" cmpd="sng" algn="ctr">
          <a:noFill/>
          <a:prstDash val="solid"/>
        </a:ln>
        <a:effectLst/>
      </dgm:spPr>
      <dgm:t>
        <a:bodyPr/>
        <a:lstStyle/>
        <a:p>
          <a:r>
            <a:rPr lang="en-US" sz="2400" b="1" dirty="0">
              <a:solidFill>
                <a:sysClr val="windowText" lastClr="000000"/>
              </a:solidFill>
              <a:latin typeface="Trebuchet MS"/>
              <a:ea typeface="+mn-ea"/>
              <a:cs typeface="+mn-cs"/>
            </a:rPr>
            <a:t>SO</a:t>
          </a:r>
        </a:p>
      </dgm:t>
    </dgm:pt>
    <dgm:pt modelId="{FD1B5172-7A7E-4C64-970B-53C6A41C7468}" type="parTrans" cxnId="{23D155E7-7562-4E94-901E-1AF4FE5C0FB7}">
      <dgm:prSet/>
      <dgm:spPr/>
      <dgm:t>
        <a:bodyPr/>
        <a:lstStyle/>
        <a:p>
          <a:endParaRPr lang="en-US"/>
        </a:p>
      </dgm:t>
    </dgm:pt>
    <dgm:pt modelId="{06EC7BC2-8E85-47F8-9E31-29F901B5C294}" type="sibTrans" cxnId="{23D155E7-7562-4E94-901E-1AF4FE5C0FB7}">
      <dgm:prSet/>
      <dgm:spPr>
        <a:xfrm rot="10050">
          <a:off x="2005842" y="323136"/>
          <a:ext cx="229951" cy="275839"/>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04C95BB8-8AD0-4E83-B48C-A54AE52F6B6D}">
      <dgm:prSet phldrT="[Text]" custT="1"/>
      <dgm:spPr>
        <a:xfrm>
          <a:off x="4408785" y="71180"/>
          <a:ext cx="1392734" cy="785755"/>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2000" b="1" dirty="0">
              <a:solidFill>
                <a:sysClr val="windowText" lastClr="000000"/>
              </a:solidFill>
              <a:latin typeface="Trebuchet MS"/>
              <a:ea typeface="+mn-ea"/>
              <a:cs typeface="+mn-cs"/>
            </a:rPr>
            <a:t>Activities</a:t>
          </a:r>
        </a:p>
      </dgm:t>
    </dgm:pt>
    <dgm:pt modelId="{2C1C8E28-3433-4DCD-866F-9C4AAF306BC4}" type="parTrans" cxnId="{F8AA2A08-72B3-49AC-B79B-44434ED893D1}">
      <dgm:prSet/>
      <dgm:spPr/>
      <dgm:t>
        <a:bodyPr/>
        <a:lstStyle/>
        <a:p>
          <a:endParaRPr lang="en-US"/>
        </a:p>
      </dgm:t>
    </dgm:pt>
    <dgm:pt modelId="{4ED7CAAB-2973-44E1-8488-263CB20D2764}" type="sibTrans" cxnId="{F8AA2A08-72B3-49AC-B79B-44434ED893D1}">
      <dgm:prSet/>
      <dgm:spPr>
        <a:xfrm>
          <a:off x="5912745" y="326138"/>
          <a:ext cx="235798" cy="275839"/>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6D6E0B89-9577-405B-ACF5-3C23A6C85F06}">
      <dgm:prSet custT="1"/>
      <dgm:spPr>
        <a:xfrm>
          <a:off x="6246422" y="71180"/>
          <a:ext cx="1275091" cy="785755"/>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2000" b="1" dirty="0">
              <a:solidFill>
                <a:sysClr val="windowText" lastClr="000000"/>
              </a:solidFill>
              <a:latin typeface="Trebuchet MS"/>
              <a:ea typeface="+mn-ea"/>
              <a:cs typeface="+mn-cs"/>
            </a:rPr>
            <a:t>Outputs</a:t>
          </a:r>
        </a:p>
      </dgm:t>
    </dgm:pt>
    <dgm:pt modelId="{6A26DAD8-B10D-4724-837F-BD9B9432A4E2}" type="parTrans" cxnId="{EB8BBB53-873E-45FE-AE8B-492C02D7CD38}">
      <dgm:prSet/>
      <dgm:spPr/>
      <dgm:t>
        <a:bodyPr/>
        <a:lstStyle/>
        <a:p>
          <a:endParaRPr lang="en-US"/>
        </a:p>
      </dgm:t>
    </dgm:pt>
    <dgm:pt modelId="{986CC1A7-D38C-43AC-8E95-AEFC755EA552}" type="sibTrans" cxnId="{EB8BBB53-873E-45FE-AE8B-492C02D7CD38}">
      <dgm:prSet/>
      <dgm:spPr>
        <a:xfrm>
          <a:off x="7632739" y="326138"/>
          <a:ext cx="235798" cy="275839"/>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F571045B-6C15-49B6-8F4F-BB791A74FE86}">
      <dgm:prSet custT="1"/>
      <dgm:spPr>
        <a:xfrm>
          <a:off x="2331244" y="71180"/>
          <a:ext cx="1632637" cy="785755"/>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gm:spPr>
      <dgm:t>
        <a:bodyPr/>
        <a:lstStyle/>
        <a:p>
          <a:r>
            <a:rPr lang="en-US" sz="1800" b="1" dirty="0">
              <a:solidFill>
                <a:sysClr val="windowText" lastClr="000000"/>
              </a:solidFill>
              <a:latin typeface="Trebuchet MS"/>
              <a:ea typeface="+mn-ea"/>
              <a:cs typeface="+mn-cs"/>
            </a:rPr>
            <a:t>Investments</a:t>
          </a:r>
        </a:p>
      </dgm:t>
    </dgm:pt>
    <dgm:pt modelId="{261FDBAC-8ACE-4DE2-BB25-4410B7E21810}" type="parTrans" cxnId="{6E756951-CABB-41A8-A9D7-4AC68541A60D}">
      <dgm:prSet/>
      <dgm:spPr/>
      <dgm:t>
        <a:bodyPr/>
        <a:lstStyle/>
        <a:p>
          <a:endParaRPr lang="en-US"/>
        </a:p>
      </dgm:t>
    </dgm:pt>
    <dgm:pt modelId="{AEE8EFDE-6855-4BEC-82DB-BEDB3A0047A8}" type="sibTrans" cxnId="{6E756951-CABB-41A8-A9D7-4AC68541A60D}">
      <dgm:prSet/>
      <dgm:spPr>
        <a:xfrm>
          <a:off x="4075107" y="326138"/>
          <a:ext cx="235798" cy="275839"/>
        </a:xfrm>
        <a:prstGeom prst="rightArrow">
          <a:avLst>
            <a:gd name="adj1" fmla="val 60000"/>
            <a:gd name="adj2" fmla="val 50000"/>
          </a:avLst>
        </a:prstGeom>
        <a:solidFill>
          <a:srgbClr val="90C226">
            <a:tint val="60000"/>
            <a:hueOff val="0"/>
            <a:satOff val="0"/>
            <a:lumOff val="0"/>
            <a:alphaOff val="0"/>
          </a:srgbClr>
        </a:solidFill>
        <a:ln>
          <a:noFill/>
        </a:ln>
        <a:effectLst/>
      </dgm:spPr>
      <dgm:t>
        <a:bodyPr/>
        <a:lstStyle/>
        <a:p>
          <a:endParaRPr lang="en-US">
            <a:solidFill>
              <a:sysClr val="window" lastClr="FFFFFF"/>
            </a:solidFill>
            <a:latin typeface="Trebuchet MS"/>
            <a:ea typeface="+mn-ea"/>
            <a:cs typeface="+mn-cs"/>
          </a:endParaRPr>
        </a:p>
      </dgm:t>
    </dgm:pt>
    <dgm:pt modelId="{84A9AF59-4C1A-493A-8004-711CE79DEAF1}">
      <dgm:prSet/>
      <dgm:spPr>
        <a:xfrm>
          <a:off x="7966416" y="71180"/>
          <a:ext cx="1112256" cy="785755"/>
        </a:xfrm>
        <a:prstGeom prst="roundRect">
          <a:avLst>
            <a:gd name="adj" fmla="val 10000"/>
          </a:avLst>
        </a:prstGeom>
        <a:solidFill>
          <a:srgbClr val="54A021">
            <a:lumMod val="40000"/>
            <a:lumOff val="60000"/>
          </a:srgbClr>
        </a:solidFill>
        <a:ln w="19050" cap="rnd" cmpd="sng" algn="ctr">
          <a:solidFill>
            <a:sysClr val="windowText" lastClr="000000"/>
          </a:solidFill>
          <a:prstDash val="solid"/>
        </a:ln>
        <a:effectLst/>
      </dgm:spPr>
      <dgm:t>
        <a:bodyPr/>
        <a:lstStyle/>
        <a:p>
          <a:r>
            <a:rPr lang="en-US" b="1" dirty="0">
              <a:solidFill>
                <a:sysClr val="windowText" lastClr="000000"/>
              </a:solidFill>
              <a:latin typeface="Trebuchet MS"/>
              <a:ea typeface="+mn-ea"/>
              <a:cs typeface="+mn-cs"/>
            </a:rPr>
            <a:t>Results</a:t>
          </a:r>
        </a:p>
      </dgm:t>
    </dgm:pt>
    <dgm:pt modelId="{E8762B90-3422-4191-B5AC-E7D555840831}" type="parTrans" cxnId="{91E9D071-E209-48FF-8769-AD469F7260AB}">
      <dgm:prSet/>
      <dgm:spPr/>
      <dgm:t>
        <a:bodyPr/>
        <a:lstStyle/>
        <a:p>
          <a:endParaRPr lang="en-US"/>
        </a:p>
      </dgm:t>
    </dgm:pt>
    <dgm:pt modelId="{FCDC65D6-3E44-444D-9D73-9E5477EA842E}" type="sibTrans" cxnId="{91E9D071-E209-48FF-8769-AD469F7260AB}">
      <dgm:prSet/>
      <dgm:spPr/>
      <dgm:t>
        <a:bodyPr/>
        <a:lstStyle/>
        <a:p>
          <a:endParaRPr lang="en-US"/>
        </a:p>
      </dgm:t>
    </dgm:pt>
    <dgm:pt modelId="{A02976E2-3E44-48DB-AA86-B1EBE7E5F8C0}" type="pres">
      <dgm:prSet presAssocID="{7589C364-3F67-47D1-9687-7F4B42765948}" presName="Name0" presStyleCnt="0">
        <dgm:presLayoutVars>
          <dgm:dir/>
          <dgm:resizeHandles val="exact"/>
        </dgm:presLayoutVars>
      </dgm:prSet>
      <dgm:spPr/>
    </dgm:pt>
    <dgm:pt modelId="{6892AC68-1175-428C-AA07-A32ABFB6DFA3}" type="pres">
      <dgm:prSet presAssocID="{F83E9544-6E68-4098-893E-A1B595E46458}" presName="node" presStyleLbl="node1" presStyleIdx="0" presStyleCnt="6" custScaleX="68762">
        <dgm:presLayoutVars>
          <dgm:bulletEnabled val="1"/>
        </dgm:presLayoutVars>
      </dgm:prSet>
      <dgm:spPr/>
      <dgm:t>
        <a:bodyPr/>
        <a:lstStyle/>
        <a:p>
          <a:endParaRPr lang="en-US"/>
        </a:p>
      </dgm:t>
    </dgm:pt>
    <dgm:pt modelId="{78C52F64-84E6-48CC-BB75-8B9624BB9378}" type="pres">
      <dgm:prSet presAssocID="{B982525E-7355-4A9C-B59A-A3DB1D76ADD6}" presName="sibTrans" presStyleLbl="sibTrans2D1" presStyleIdx="0" presStyleCnt="5"/>
      <dgm:spPr/>
      <dgm:t>
        <a:bodyPr/>
        <a:lstStyle/>
        <a:p>
          <a:endParaRPr lang="en-US"/>
        </a:p>
      </dgm:t>
    </dgm:pt>
    <dgm:pt modelId="{0319F60A-E395-44A9-8B95-7886208AAFF6}" type="pres">
      <dgm:prSet presAssocID="{B982525E-7355-4A9C-B59A-A3DB1D76ADD6}" presName="connectorText" presStyleLbl="sibTrans2D1" presStyleIdx="0" presStyleCnt="5"/>
      <dgm:spPr/>
      <dgm:t>
        <a:bodyPr/>
        <a:lstStyle/>
        <a:p>
          <a:endParaRPr lang="en-US"/>
        </a:p>
      </dgm:t>
    </dgm:pt>
    <dgm:pt modelId="{872161BE-8DAA-4E6C-9107-269933BBA63C}" type="pres">
      <dgm:prSet presAssocID="{20878D2B-AC5C-47F6-8AE9-B89789B179A8}" presName="node" presStyleLbl="node1" presStyleIdx="1" presStyleCnt="6" custScaleX="60339" custLinFactNeighborX="2480" custLinFactNeighborY="-590">
        <dgm:presLayoutVars>
          <dgm:bulletEnabled val="1"/>
        </dgm:presLayoutVars>
      </dgm:prSet>
      <dgm:spPr/>
      <dgm:t>
        <a:bodyPr/>
        <a:lstStyle/>
        <a:p>
          <a:endParaRPr lang="en-US"/>
        </a:p>
      </dgm:t>
    </dgm:pt>
    <dgm:pt modelId="{2BD7A1E3-C59C-47C0-984E-300549C18B84}" type="pres">
      <dgm:prSet presAssocID="{06EC7BC2-8E85-47F8-9E31-29F901B5C294}" presName="sibTrans" presStyleLbl="sibTrans2D1" presStyleIdx="1" presStyleCnt="5"/>
      <dgm:spPr/>
      <dgm:t>
        <a:bodyPr/>
        <a:lstStyle/>
        <a:p>
          <a:endParaRPr lang="en-US"/>
        </a:p>
      </dgm:t>
    </dgm:pt>
    <dgm:pt modelId="{47F92996-BE67-4638-A833-E656D69BF29E}" type="pres">
      <dgm:prSet presAssocID="{06EC7BC2-8E85-47F8-9E31-29F901B5C294}" presName="connectorText" presStyleLbl="sibTrans2D1" presStyleIdx="1" presStyleCnt="5"/>
      <dgm:spPr/>
      <dgm:t>
        <a:bodyPr/>
        <a:lstStyle/>
        <a:p>
          <a:endParaRPr lang="en-US"/>
        </a:p>
      </dgm:t>
    </dgm:pt>
    <dgm:pt modelId="{2CB9CFB1-71D1-4853-B90F-F396453332F2}" type="pres">
      <dgm:prSet presAssocID="{F571045B-6C15-49B6-8F4F-BB791A74FE86}" presName="node" presStyleLbl="node1" presStyleIdx="2" presStyleCnt="6" custScaleX="146786">
        <dgm:presLayoutVars>
          <dgm:bulletEnabled val="1"/>
        </dgm:presLayoutVars>
      </dgm:prSet>
      <dgm:spPr/>
      <dgm:t>
        <a:bodyPr/>
        <a:lstStyle/>
        <a:p>
          <a:endParaRPr lang="en-US"/>
        </a:p>
      </dgm:t>
    </dgm:pt>
    <dgm:pt modelId="{BAE490E4-ECFA-4F30-9465-3F37B1CF7FD8}" type="pres">
      <dgm:prSet presAssocID="{AEE8EFDE-6855-4BEC-82DB-BEDB3A0047A8}" presName="sibTrans" presStyleLbl="sibTrans2D1" presStyleIdx="2" presStyleCnt="5"/>
      <dgm:spPr/>
      <dgm:t>
        <a:bodyPr/>
        <a:lstStyle/>
        <a:p>
          <a:endParaRPr lang="en-US"/>
        </a:p>
      </dgm:t>
    </dgm:pt>
    <dgm:pt modelId="{71FFBE68-31F7-4760-9882-96F0CF82A0DC}" type="pres">
      <dgm:prSet presAssocID="{AEE8EFDE-6855-4BEC-82DB-BEDB3A0047A8}" presName="connectorText" presStyleLbl="sibTrans2D1" presStyleIdx="2" presStyleCnt="5"/>
      <dgm:spPr/>
      <dgm:t>
        <a:bodyPr/>
        <a:lstStyle/>
        <a:p>
          <a:endParaRPr lang="en-US"/>
        </a:p>
      </dgm:t>
    </dgm:pt>
    <dgm:pt modelId="{D6A267CC-7917-4A7B-BE87-23735CBD427A}" type="pres">
      <dgm:prSet presAssocID="{04C95BB8-8AD0-4E83-B48C-A54AE52F6B6D}" presName="node" presStyleLbl="node1" presStyleIdx="3" presStyleCnt="6" custScaleX="125217">
        <dgm:presLayoutVars>
          <dgm:bulletEnabled val="1"/>
        </dgm:presLayoutVars>
      </dgm:prSet>
      <dgm:spPr/>
      <dgm:t>
        <a:bodyPr/>
        <a:lstStyle/>
        <a:p>
          <a:endParaRPr lang="en-US"/>
        </a:p>
      </dgm:t>
    </dgm:pt>
    <dgm:pt modelId="{2770D5B1-3449-4F9D-BF6B-7351D15AB7EE}" type="pres">
      <dgm:prSet presAssocID="{4ED7CAAB-2973-44E1-8488-263CB20D2764}" presName="sibTrans" presStyleLbl="sibTrans2D1" presStyleIdx="3" presStyleCnt="5"/>
      <dgm:spPr/>
      <dgm:t>
        <a:bodyPr/>
        <a:lstStyle/>
        <a:p>
          <a:endParaRPr lang="en-US"/>
        </a:p>
      </dgm:t>
    </dgm:pt>
    <dgm:pt modelId="{EB41D7EC-AEDD-4D65-8425-DB1536E1B95D}" type="pres">
      <dgm:prSet presAssocID="{4ED7CAAB-2973-44E1-8488-263CB20D2764}" presName="connectorText" presStyleLbl="sibTrans2D1" presStyleIdx="3" presStyleCnt="5"/>
      <dgm:spPr/>
      <dgm:t>
        <a:bodyPr/>
        <a:lstStyle/>
        <a:p>
          <a:endParaRPr lang="en-US"/>
        </a:p>
      </dgm:t>
    </dgm:pt>
    <dgm:pt modelId="{2077AF8B-F55D-47D3-AA6F-6220703C691A}" type="pres">
      <dgm:prSet presAssocID="{6D6E0B89-9577-405B-ACF5-3C23A6C85F06}" presName="node" presStyleLbl="node1" presStyleIdx="4" presStyleCnt="6" custScaleX="114640">
        <dgm:presLayoutVars>
          <dgm:bulletEnabled val="1"/>
        </dgm:presLayoutVars>
      </dgm:prSet>
      <dgm:spPr/>
      <dgm:t>
        <a:bodyPr/>
        <a:lstStyle/>
        <a:p>
          <a:endParaRPr lang="en-US"/>
        </a:p>
      </dgm:t>
    </dgm:pt>
    <dgm:pt modelId="{9103BA24-F7FC-4405-AEBC-AC3D5491BF97}" type="pres">
      <dgm:prSet presAssocID="{986CC1A7-D38C-43AC-8E95-AEFC755EA552}" presName="sibTrans" presStyleLbl="sibTrans2D1" presStyleIdx="4" presStyleCnt="5"/>
      <dgm:spPr/>
      <dgm:t>
        <a:bodyPr/>
        <a:lstStyle/>
        <a:p>
          <a:endParaRPr lang="en-US"/>
        </a:p>
      </dgm:t>
    </dgm:pt>
    <dgm:pt modelId="{818627CD-CA5E-4443-ABD2-F9AFB3E598BF}" type="pres">
      <dgm:prSet presAssocID="{986CC1A7-D38C-43AC-8E95-AEFC755EA552}" presName="connectorText" presStyleLbl="sibTrans2D1" presStyleIdx="4" presStyleCnt="5"/>
      <dgm:spPr/>
      <dgm:t>
        <a:bodyPr/>
        <a:lstStyle/>
        <a:p>
          <a:endParaRPr lang="en-US"/>
        </a:p>
      </dgm:t>
    </dgm:pt>
    <dgm:pt modelId="{6F11A5F1-91FB-4C1B-8D32-7D7E9FC74254}" type="pres">
      <dgm:prSet presAssocID="{84A9AF59-4C1A-493A-8004-711CE79DEAF1}" presName="node" presStyleLbl="node1" presStyleIdx="5" presStyleCnt="6">
        <dgm:presLayoutVars>
          <dgm:bulletEnabled val="1"/>
        </dgm:presLayoutVars>
      </dgm:prSet>
      <dgm:spPr/>
      <dgm:t>
        <a:bodyPr/>
        <a:lstStyle/>
        <a:p>
          <a:endParaRPr lang="en-US"/>
        </a:p>
      </dgm:t>
    </dgm:pt>
  </dgm:ptLst>
  <dgm:cxnLst>
    <dgm:cxn modelId="{82C177A2-E4F0-41C9-B1A8-E41D9B69FAB7}" type="presOf" srcId="{4ED7CAAB-2973-44E1-8488-263CB20D2764}" destId="{2770D5B1-3449-4F9D-BF6B-7351D15AB7EE}" srcOrd="0" destOrd="0" presId="urn:microsoft.com/office/officeart/2005/8/layout/process1"/>
    <dgm:cxn modelId="{C2852411-C7FA-477E-94DA-88BF8A271264}" type="presOf" srcId="{F83E9544-6E68-4098-893E-A1B595E46458}" destId="{6892AC68-1175-428C-AA07-A32ABFB6DFA3}" srcOrd="0" destOrd="0" presId="urn:microsoft.com/office/officeart/2005/8/layout/process1"/>
    <dgm:cxn modelId="{501ECFCB-C4D7-4C76-A8C6-D003D84DCBFD}" type="presOf" srcId="{F571045B-6C15-49B6-8F4F-BB791A74FE86}" destId="{2CB9CFB1-71D1-4853-B90F-F396453332F2}" srcOrd="0" destOrd="0" presId="urn:microsoft.com/office/officeart/2005/8/layout/process1"/>
    <dgm:cxn modelId="{A8E712A3-35C0-4879-8974-AB938ADB31A7}" type="presOf" srcId="{20878D2B-AC5C-47F6-8AE9-B89789B179A8}" destId="{872161BE-8DAA-4E6C-9107-269933BBA63C}" srcOrd="0" destOrd="0" presId="urn:microsoft.com/office/officeart/2005/8/layout/process1"/>
    <dgm:cxn modelId="{FBD70EEF-2911-49BE-AE91-0F5CD07B5244}" type="presOf" srcId="{84A9AF59-4C1A-493A-8004-711CE79DEAF1}" destId="{6F11A5F1-91FB-4C1B-8D32-7D7E9FC74254}" srcOrd="0" destOrd="0" presId="urn:microsoft.com/office/officeart/2005/8/layout/process1"/>
    <dgm:cxn modelId="{B248D00E-35D2-4210-856C-710456FD5F2A}" type="presOf" srcId="{AEE8EFDE-6855-4BEC-82DB-BEDB3A0047A8}" destId="{71FFBE68-31F7-4760-9882-96F0CF82A0DC}" srcOrd="1" destOrd="0" presId="urn:microsoft.com/office/officeart/2005/8/layout/process1"/>
    <dgm:cxn modelId="{F8E048FF-4181-45D9-B22B-99E783C30D80}" type="presOf" srcId="{B982525E-7355-4A9C-B59A-A3DB1D76ADD6}" destId="{78C52F64-84E6-48CC-BB75-8B9624BB9378}" srcOrd="0" destOrd="0" presId="urn:microsoft.com/office/officeart/2005/8/layout/process1"/>
    <dgm:cxn modelId="{73BD346D-2498-4A06-B2F9-FCB31AF7618D}" type="presOf" srcId="{AEE8EFDE-6855-4BEC-82DB-BEDB3A0047A8}" destId="{BAE490E4-ECFA-4F30-9465-3F37B1CF7FD8}" srcOrd="0" destOrd="0" presId="urn:microsoft.com/office/officeart/2005/8/layout/process1"/>
    <dgm:cxn modelId="{B09E7981-D021-4514-AD13-36E58C819C5A}" type="presOf" srcId="{B982525E-7355-4A9C-B59A-A3DB1D76ADD6}" destId="{0319F60A-E395-44A9-8B95-7886208AAFF6}" srcOrd="1" destOrd="0" presId="urn:microsoft.com/office/officeart/2005/8/layout/process1"/>
    <dgm:cxn modelId="{23D155E7-7562-4E94-901E-1AF4FE5C0FB7}" srcId="{7589C364-3F67-47D1-9687-7F4B42765948}" destId="{20878D2B-AC5C-47F6-8AE9-B89789B179A8}" srcOrd="1" destOrd="0" parTransId="{FD1B5172-7A7E-4C64-970B-53C6A41C7468}" sibTransId="{06EC7BC2-8E85-47F8-9E31-29F901B5C294}"/>
    <dgm:cxn modelId="{93861203-987D-4D90-AFA5-F68CB2DC9E3B}" type="presOf" srcId="{986CC1A7-D38C-43AC-8E95-AEFC755EA552}" destId="{9103BA24-F7FC-4405-AEBC-AC3D5491BF97}" srcOrd="0" destOrd="0" presId="urn:microsoft.com/office/officeart/2005/8/layout/process1"/>
    <dgm:cxn modelId="{6E756951-CABB-41A8-A9D7-4AC68541A60D}" srcId="{7589C364-3F67-47D1-9687-7F4B42765948}" destId="{F571045B-6C15-49B6-8F4F-BB791A74FE86}" srcOrd="2" destOrd="0" parTransId="{261FDBAC-8ACE-4DE2-BB25-4410B7E21810}" sibTransId="{AEE8EFDE-6855-4BEC-82DB-BEDB3A0047A8}"/>
    <dgm:cxn modelId="{EB8BBB53-873E-45FE-AE8B-492C02D7CD38}" srcId="{7589C364-3F67-47D1-9687-7F4B42765948}" destId="{6D6E0B89-9577-405B-ACF5-3C23A6C85F06}" srcOrd="4" destOrd="0" parTransId="{6A26DAD8-B10D-4724-837F-BD9B9432A4E2}" sibTransId="{986CC1A7-D38C-43AC-8E95-AEFC755EA552}"/>
    <dgm:cxn modelId="{389A10B9-D967-41F9-96B1-EA0BA9C67390}" type="presOf" srcId="{986CC1A7-D38C-43AC-8E95-AEFC755EA552}" destId="{818627CD-CA5E-4443-ABD2-F9AFB3E598BF}" srcOrd="1" destOrd="0" presId="urn:microsoft.com/office/officeart/2005/8/layout/process1"/>
    <dgm:cxn modelId="{95261299-28AE-4FB9-B3F6-B6E3B2F9BE97}" type="presOf" srcId="{04C95BB8-8AD0-4E83-B48C-A54AE52F6B6D}" destId="{D6A267CC-7917-4A7B-BE87-23735CBD427A}" srcOrd="0" destOrd="0" presId="urn:microsoft.com/office/officeart/2005/8/layout/process1"/>
    <dgm:cxn modelId="{C2674E1F-D1DD-4C1A-B673-4F774840CFA2}" type="presOf" srcId="{06EC7BC2-8E85-47F8-9E31-29F901B5C294}" destId="{2BD7A1E3-C59C-47C0-984E-300549C18B84}" srcOrd="0" destOrd="0" presId="urn:microsoft.com/office/officeart/2005/8/layout/process1"/>
    <dgm:cxn modelId="{FDF6DF07-3D52-4708-8B43-1071753F6FAF}" srcId="{7589C364-3F67-47D1-9687-7F4B42765948}" destId="{F83E9544-6E68-4098-893E-A1B595E46458}" srcOrd="0" destOrd="0" parTransId="{8F8C6BBD-D2A1-4A35-8DF1-64B716E7B1E9}" sibTransId="{B982525E-7355-4A9C-B59A-A3DB1D76ADD6}"/>
    <dgm:cxn modelId="{91E9D071-E209-48FF-8769-AD469F7260AB}" srcId="{7589C364-3F67-47D1-9687-7F4B42765948}" destId="{84A9AF59-4C1A-493A-8004-711CE79DEAF1}" srcOrd="5" destOrd="0" parTransId="{E8762B90-3422-4191-B5AC-E7D555840831}" sibTransId="{FCDC65D6-3E44-444D-9D73-9E5477EA842E}"/>
    <dgm:cxn modelId="{AC124104-EC47-4A81-B5C2-2F4820065ACA}" type="presOf" srcId="{06EC7BC2-8E85-47F8-9E31-29F901B5C294}" destId="{47F92996-BE67-4638-A833-E656D69BF29E}" srcOrd="1" destOrd="0" presId="urn:microsoft.com/office/officeart/2005/8/layout/process1"/>
    <dgm:cxn modelId="{F0220CFC-0DDD-49D7-828C-472FD9959260}" type="presOf" srcId="{4ED7CAAB-2973-44E1-8488-263CB20D2764}" destId="{EB41D7EC-AEDD-4D65-8425-DB1536E1B95D}" srcOrd="1" destOrd="0" presId="urn:microsoft.com/office/officeart/2005/8/layout/process1"/>
    <dgm:cxn modelId="{7AC70894-97E5-4BD1-B326-90B72A52EEFC}" type="presOf" srcId="{7589C364-3F67-47D1-9687-7F4B42765948}" destId="{A02976E2-3E44-48DB-AA86-B1EBE7E5F8C0}" srcOrd="0" destOrd="0" presId="urn:microsoft.com/office/officeart/2005/8/layout/process1"/>
    <dgm:cxn modelId="{F8AA2A08-72B3-49AC-B79B-44434ED893D1}" srcId="{7589C364-3F67-47D1-9687-7F4B42765948}" destId="{04C95BB8-8AD0-4E83-B48C-A54AE52F6B6D}" srcOrd="3" destOrd="0" parTransId="{2C1C8E28-3433-4DCD-866F-9C4AAF306BC4}" sibTransId="{4ED7CAAB-2973-44E1-8488-263CB20D2764}"/>
    <dgm:cxn modelId="{22C858A1-0D18-4FF9-BB5C-F2D984D8C7FB}" type="presOf" srcId="{6D6E0B89-9577-405B-ACF5-3C23A6C85F06}" destId="{2077AF8B-F55D-47D3-AA6F-6220703C691A}" srcOrd="0" destOrd="0" presId="urn:microsoft.com/office/officeart/2005/8/layout/process1"/>
    <dgm:cxn modelId="{C4A618B4-1C6B-41F3-90B6-9C8F87864430}" type="presParOf" srcId="{A02976E2-3E44-48DB-AA86-B1EBE7E5F8C0}" destId="{6892AC68-1175-428C-AA07-A32ABFB6DFA3}" srcOrd="0" destOrd="0" presId="urn:microsoft.com/office/officeart/2005/8/layout/process1"/>
    <dgm:cxn modelId="{511D9126-9DA1-4821-B510-7068963A6A3F}" type="presParOf" srcId="{A02976E2-3E44-48DB-AA86-B1EBE7E5F8C0}" destId="{78C52F64-84E6-48CC-BB75-8B9624BB9378}" srcOrd="1" destOrd="0" presId="urn:microsoft.com/office/officeart/2005/8/layout/process1"/>
    <dgm:cxn modelId="{03E3AC1F-D96E-4B09-B44B-303FBFAEB1EB}" type="presParOf" srcId="{78C52F64-84E6-48CC-BB75-8B9624BB9378}" destId="{0319F60A-E395-44A9-8B95-7886208AAFF6}" srcOrd="0" destOrd="0" presId="urn:microsoft.com/office/officeart/2005/8/layout/process1"/>
    <dgm:cxn modelId="{8F1F1D1D-1C82-445F-98E3-D03F19F415EB}" type="presParOf" srcId="{A02976E2-3E44-48DB-AA86-B1EBE7E5F8C0}" destId="{872161BE-8DAA-4E6C-9107-269933BBA63C}" srcOrd="2" destOrd="0" presId="urn:microsoft.com/office/officeart/2005/8/layout/process1"/>
    <dgm:cxn modelId="{7E69A89D-729D-468D-AD1C-F274D3D91A76}" type="presParOf" srcId="{A02976E2-3E44-48DB-AA86-B1EBE7E5F8C0}" destId="{2BD7A1E3-C59C-47C0-984E-300549C18B84}" srcOrd="3" destOrd="0" presId="urn:microsoft.com/office/officeart/2005/8/layout/process1"/>
    <dgm:cxn modelId="{E0CEE655-759A-4985-AC81-7EC891188A58}" type="presParOf" srcId="{2BD7A1E3-C59C-47C0-984E-300549C18B84}" destId="{47F92996-BE67-4638-A833-E656D69BF29E}" srcOrd="0" destOrd="0" presId="urn:microsoft.com/office/officeart/2005/8/layout/process1"/>
    <dgm:cxn modelId="{A9BC65E0-A3F8-4BD0-A678-339D9646BC14}" type="presParOf" srcId="{A02976E2-3E44-48DB-AA86-B1EBE7E5F8C0}" destId="{2CB9CFB1-71D1-4853-B90F-F396453332F2}" srcOrd="4" destOrd="0" presId="urn:microsoft.com/office/officeart/2005/8/layout/process1"/>
    <dgm:cxn modelId="{9306CF91-0A8E-406A-9840-29E996D5F5F8}" type="presParOf" srcId="{A02976E2-3E44-48DB-AA86-B1EBE7E5F8C0}" destId="{BAE490E4-ECFA-4F30-9465-3F37B1CF7FD8}" srcOrd="5" destOrd="0" presId="urn:microsoft.com/office/officeart/2005/8/layout/process1"/>
    <dgm:cxn modelId="{7943EE3D-CB11-47F1-B3A2-C72F1CC810D7}" type="presParOf" srcId="{BAE490E4-ECFA-4F30-9465-3F37B1CF7FD8}" destId="{71FFBE68-31F7-4760-9882-96F0CF82A0DC}" srcOrd="0" destOrd="0" presId="urn:microsoft.com/office/officeart/2005/8/layout/process1"/>
    <dgm:cxn modelId="{C6746C8A-8914-4561-9698-3259FFE5B5DD}" type="presParOf" srcId="{A02976E2-3E44-48DB-AA86-B1EBE7E5F8C0}" destId="{D6A267CC-7917-4A7B-BE87-23735CBD427A}" srcOrd="6" destOrd="0" presId="urn:microsoft.com/office/officeart/2005/8/layout/process1"/>
    <dgm:cxn modelId="{15C0C938-3718-4BB5-9985-3118477D65DD}" type="presParOf" srcId="{A02976E2-3E44-48DB-AA86-B1EBE7E5F8C0}" destId="{2770D5B1-3449-4F9D-BF6B-7351D15AB7EE}" srcOrd="7" destOrd="0" presId="urn:microsoft.com/office/officeart/2005/8/layout/process1"/>
    <dgm:cxn modelId="{81878206-A02A-4AA0-A5D0-AAA649BF49EB}" type="presParOf" srcId="{2770D5B1-3449-4F9D-BF6B-7351D15AB7EE}" destId="{EB41D7EC-AEDD-4D65-8425-DB1536E1B95D}" srcOrd="0" destOrd="0" presId="urn:microsoft.com/office/officeart/2005/8/layout/process1"/>
    <dgm:cxn modelId="{A29CB3CC-258C-4AF1-B761-577D789F775C}" type="presParOf" srcId="{A02976E2-3E44-48DB-AA86-B1EBE7E5F8C0}" destId="{2077AF8B-F55D-47D3-AA6F-6220703C691A}" srcOrd="8" destOrd="0" presId="urn:microsoft.com/office/officeart/2005/8/layout/process1"/>
    <dgm:cxn modelId="{65CD30B8-CF74-48F3-9E47-A003243A108E}" type="presParOf" srcId="{A02976E2-3E44-48DB-AA86-B1EBE7E5F8C0}" destId="{9103BA24-F7FC-4405-AEBC-AC3D5491BF97}" srcOrd="9" destOrd="0" presId="urn:microsoft.com/office/officeart/2005/8/layout/process1"/>
    <dgm:cxn modelId="{3D3F6582-ECDF-40A0-A15A-9346BA7374C5}" type="presParOf" srcId="{9103BA24-F7FC-4405-AEBC-AC3D5491BF97}" destId="{818627CD-CA5E-4443-ABD2-F9AFB3E598BF}" srcOrd="0" destOrd="0" presId="urn:microsoft.com/office/officeart/2005/8/layout/process1"/>
    <dgm:cxn modelId="{2A2B8A9D-F40B-4CE7-A4C0-18E1314F4E58}" type="presParOf" srcId="{A02976E2-3E44-48DB-AA86-B1EBE7E5F8C0}" destId="{6F11A5F1-91FB-4C1B-8D32-7D7E9FC74254}" srcOrd="10"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92AC68-1175-428C-AA07-A32ABFB6DFA3}">
      <dsp:nvSpPr>
        <dsp:cNvPr id="0" name=""/>
        <dsp:cNvSpPr/>
      </dsp:nvSpPr>
      <dsp:spPr>
        <a:xfrm>
          <a:off x="5427" y="336538"/>
          <a:ext cx="754072" cy="774723"/>
        </a:xfrm>
        <a:prstGeom prst="roundRect">
          <a:avLst>
            <a:gd name="adj" fmla="val 10000"/>
          </a:avLst>
        </a:prstGeom>
        <a:solidFill>
          <a:srgbClr val="54A021">
            <a:lumMod val="40000"/>
            <a:lumOff val="60000"/>
          </a:srgbClr>
        </a:solidFill>
        <a:ln w="19050" cap="rnd"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b="1" kern="1200" dirty="0">
              <a:solidFill>
                <a:sysClr val="windowText" lastClr="000000"/>
              </a:solidFill>
              <a:latin typeface="Trebuchet MS"/>
              <a:ea typeface="+mn-ea"/>
              <a:cs typeface="+mn-cs"/>
            </a:rPr>
            <a:t>WP</a:t>
          </a:r>
        </a:p>
      </dsp:txBody>
      <dsp:txXfrm>
        <a:off x="27513" y="358624"/>
        <a:ext cx="709900" cy="730551"/>
      </dsp:txXfrm>
    </dsp:sp>
    <dsp:sp modelId="{78C52F64-84E6-48CC-BB75-8B9624BB9378}">
      <dsp:nvSpPr>
        <dsp:cNvPr id="0" name=""/>
        <dsp:cNvSpPr/>
      </dsp:nvSpPr>
      <dsp:spPr>
        <a:xfrm>
          <a:off x="869163" y="587916"/>
          <a:ext cx="232487" cy="271966"/>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869163" y="642309"/>
        <a:ext cx="162741" cy="163180"/>
      </dsp:txXfrm>
    </dsp:sp>
    <dsp:sp modelId="{872161BE-8DAA-4E6C-9107-269933BBA63C}">
      <dsp:nvSpPr>
        <dsp:cNvPr id="0" name=""/>
        <dsp:cNvSpPr/>
      </dsp:nvSpPr>
      <dsp:spPr>
        <a:xfrm>
          <a:off x="1198156" y="336538"/>
          <a:ext cx="661702" cy="774723"/>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a:solidFill>
                <a:sysClr val="windowText" lastClr="000000"/>
              </a:solidFill>
              <a:latin typeface="Trebuchet MS"/>
              <a:ea typeface="+mn-ea"/>
              <a:cs typeface="+mn-cs"/>
            </a:rPr>
            <a:t>SO</a:t>
          </a:r>
        </a:p>
      </dsp:txBody>
      <dsp:txXfrm>
        <a:off x="1217537" y="355919"/>
        <a:ext cx="622940" cy="735961"/>
      </dsp:txXfrm>
    </dsp:sp>
    <dsp:sp modelId="{2BD7A1E3-C59C-47C0-984E-300549C18B84}">
      <dsp:nvSpPr>
        <dsp:cNvPr id="0" name=""/>
        <dsp:cNvSpPr/>
      </dsp:nvSpPr>
      <dsp:spPr>
        <a:xfrm>
          <a:off x="1969522" y="587916"/>
          <a:ext cx="232487" cy="271966"/>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1969522" y="642309"/>
        <a:ext cx="162741" cy="163180"/>
      </dsp:txXfrm>
    </dsp:sp>
    <dsp:sp modelId="{2CB9CFB1-71D1-4853-B90F-F396453332F2}">
      <dsp:nvSpPr>
        <dsp:cNvPr id="0" name=""/>
        <dsp:cNvSpPr/>
      </dsp:nvSpPr>
      <dsp:spPr>
        <a:xfrm>
          <a:off x="2298514" y="336538"/>
          <a:ext cx="1609715" cy="774723"/>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a:solidFill>
                <a:sysClr val="windowText" lastClr="000000"/>
              </a:solidFill>
              <a:latin typeface="Trebuchet MS"/>
              <a:ea typeface="+mn-ea"/>
              <a:cs typeface="+mn-cs"/>
            </a:rPr>
            <a:t>Investments</a:t>
          </a:r>
        </a:p>
      </dsp:txBody>
      <dsp:txXfrm>
        <a:off x="2321205" y="359229"/>
        <a:ext cx="1564333" cy="729341"/>
      </dsp:txXfrm>
    </dsp:sp>
    <dsp:sp modelId="{BAE490E4-ECFA-4F30-9465-3F37B1CF7FD8}">
      <dsp:nvSpPr>
        <dsp:cNvPr id="0" name=""/>
        <dsp:cNvSpPr/>
      </dsp:nvSpPr>
      <dsp:spPr>
        <a:xfrm>
          <a:off x="4017893" y="587916"/>
          <a:ext cx="232487" cy="271966"/>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4017893" y="642309"/>
        <a:ext cx="162741" cy="163180"/>
      </dsp:txXfrm>
    </dsp:sp>
    <dsp:sp modelId="{D6A267CC-7917-4A7B-BE87-23735CBD427A}">
      <dsp:nvSpPr>
        <dsp:cNvPr id="0" name=""/>
        <dsp:cNvSpPr/>
      </dsp:nvSpPr>
      <dsp:spPr>
        <a:xfrm>
          <a:off x="4346886" y="336538"/>
          <a:ext cx="1373180" cy="774723"/>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Activities</a:t>
          </a:r>
        </a:p>
      </dsp:txBody>
      <dsp:txXfrm>
        <a:off x="4369577" y="359229"/>
        <a:ext cx="1327798" cy="729341"/>
      </dsp:txXfrm>
    </dsp:sp>
    <dsp:sp modelId="{2770D5B1-3449-4F9D-BF6B-7351D15AB7EE}">
      <dsp:nvSpPr>
        <dsp:cNvPr id="0" name=""/>
        <dsp:cNvSpPr/>
      </dsp:nvSpPr>
      <dsp:spPr>
        <a:xfrm>
          <a:off x="5829730" y="587916"/>
          <a:ext cx="232487" cy="271966"/>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5829730" y="642309"/>
        <a:ext cx="162741" cy="163180"/>
      </dsp:txXfrm>
    </dsp:sp>
    <dsp:sp modelId="{2077AF8B-F55D-47D3-AA6F-6220703C691A}">
      <dsp:nvSpPr>
        <dsp:cNvPr id="0" name=""/>
        <dsp:cNvSpPr/>
      </dsp:nvSpPr>
      <dsp:spPr>
        <a:xfrm>
          <a:off x="6158723" y="336538"/>
          <a:ext cx="1257189" cy="774723"/>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Outputs</a:t>
          </a:r>
        </a:p>
      </dsp:txBody>
      <dsp:txXfrm>
        <a:off x="6181414" y="359229"/>
        <a:ext cx="1211807" cy="729341"/>
      </dsp:txXfrm>
    </dsp:sp>
    <dsp:sp modelId="{9103BA24-F7FC-4405-AEBC-AC3D5491BF97}">
      <dsp:nvSpPr>
        <dsp:cNvPr id="0" name=""/>
        <dsp:cNvSpPr/>
      </dsp:nvSpPr>
      <dsp:spPr>
        <a:xfrm>
          <a:off x="7525576" y="587916"/>
          <a:ext cx="232487" cy="271966"/>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7525576" y="642309"/>
        <a:ext cx="162741" cy="163180"/>
      </dsp:txXfrm>
    </dsp:sp>
    <dsp:sp modelId="{6F11A5F1-91FB-4C1B-8D32-7D7E9FC74254}">
      <dsp:nvSpPr>
        <dsp:cNvPr id="0" name=""/>
        <dsp:cNvSpPr/>
      </dsp:nvSpPr>
      <dsp:spPr>
        <a:xfrm>
          <a:off x="7854568" y="336538"/>
          <a:ext cx="1096640" cy="774723"/>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Results</a:t>
          </a:r>
        </a:p>
      </dsp:txBody>
      <dsp:txXfrm>
        <a:off x="7877259" y="359229"/>
        <a:ext cx="1051258" cy="7293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92AC68-1175-428C-AA07-A32ABFB6DFA3}">
      <dsp:nvSpPr>
        <dsp:cNvPr id="0" name=""/>
        <dsp:cNvSpPr/>
      </dsp:nvSpPr>
      <dsp:spPr>
        <a:xfrm>
          <a:off x="5020" y="340150"/>
          <a:ext cx="747302" cy="562001"/>
        </a:xfrm>
        <a:prstGeom prst="roundRect">
          <a:avLst>
            <a:gd name="adj" fmla="val 10000"/>
          </a:avLst>
        </a:prstGeom>
        <a:solidFill>
          <a:srgbClr val="2C3C43">
            <a:lumMod val="60000"/>
            <a:lumOff val="40000"/>
          </a:srgbClr>
        </a:solid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b="1" kern="1200" dirty="0">
              <a:solidFill>
                <a:sysClr val="windowText" lastClr="000000"/>
              </a:solidFill>
              <a:latin typeface="Trebuchet MS"/>
              <a:ea typeface="+mn-ea"/>
              <a:cs typeface="+mn-cs"/>
            </a:rPr>
            <a:t>WP</a:t>
          </a:r>
        </a:p>
      </dsp:txBody>
      <dsp:txXfrm>
        <a:off x="21480" y="356610"/>
        <a:ext cx="714382" cy="529081"/>
      </dsp:txXfrm>
    </dsp:sp>
    <dsp:sp modelId="{78C52F64-84E6-48CC-BB75-8B9624BB9378}">
      <dsp:nvSpPr>
        <dsp:cNvPr id="0" name=""/>
        <dsp:cNvSpPr/>
      </dsp:nvSpPr>
      <dsp:spPr>
        <a:xfrm rot="21588755">
          <a:off x="830370" y="524966"/>
          <a:ext cx="165462" cy="188874"/>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solidFill>
              <a:sysClr val="window" lastClr="FFFFFF"/>
            </a:solidFill>
            <a:latin typeface="Trebuchet MS"/>
            <a:ea typeface="+mn-ea"/>
            <a:cs typeface="+mn-cs"/>
          </a:endParaRPr>
        </a:p>
      </dsp:txBody>
      <dsp:txXfrm>
        <a:off x="830370" y="562822"/>
        <a:ext cx="115823" cy="113324"/>
      </dsp:txXfrm>
    </dsp:sp>
    <dsp:sp modelId="{872161BE-8DAA-4E6C-9107-269933BBA63C}">
      <dsp:nvSpPr>
        <dsp:cNvPr id="0" name=""/>
        <dsp:cNvSpPr/>
      </dsp:nvSpPr>
      <dsp:spPr>
        <a:xfrm>
          <a:off x="1064514" y="336835"/>
          <a:ext cx="655744" cy="562001"/>
        </a:xfrm>
        <a:prstGeom prst="roundRect">
          <a:avLst>
            <a:gd name="adj" fmla="val 10000"/>
          </a:avLst>
        </a:prstGeom>
        <a:solidFill>
          <a:srgbClr val="54A021">
            <a:lumMod val="40000"/>
            <a:lumOff val="60000"/>
          </a:srgbClr>
        </a:solidFill>
        <a:ln w="19050" cap="rnd"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a:solidFill>
                <a:sysClr val="windowText" lastClr="000000"/>
              </a:solidFill>
              <a:latin typeface="Trebuchet MS"/>
              <a:ea typeface="+mn-ea"/>
              <a:cs typeface="+mn-cs"/>
            </a:rPr>
            <a:t>SO</a:t>
          </a:r>
        </a:p>
      </dsp:txBody>
      <dsp:txXfrm>
        <a:off x="1080974" y="353295"/>
        <a:ext cx="622824" cy="529081"/>
      </dsp:txXfrm>
    </dsp:sp>
    <dsp:sp modelId="{2BD7A1E3-C59C-47C0-984E-300549C18B84}">
      <dsp:nvSpPr>
        <dsp:cNvPr id="0" name=""/>
        <dsp:cNvSpPr/>
      </dsp:nvSpPr>
      <dsp:spPr>
        <a:xfrm rot="7910">
          <a:off x="1794528" y="524504"/>
          <a:ext cx="157453" cy="188874"/>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solidFill>
              <a:sysClr val="window" lastClr="FFFFFF"/>
            </a:solidFill>
            <a:latin typeface="Trebuchet MS"/>
            <a:ea typeface="+mn-ea"/>
            <a:cs typeface="+mn-cs"/>
          </a:endParaRPr>
        </a:p>
      </dsp:txBody>
      <dsp:txXfrm>
        <a:off x="1794528" y="562225"/>
        <a:ext cx="110217" cy="113324"/>
      </dsp:txXfrm>
    </dsp:sp>
    <dsp:sp modelId="{2CB9CFB1-71D1-4853-B90F-F396453332F2}">
      <dsp:nvSpPr>
        <dsp:cNvPr id="0" name=""/>
        <dsp:cNvSpPr/>
      </dsp:nvSpPr>
      <dsp:spPr>
        <a:xfrm>
          <a:off x="2017339" y="336143"/>
          <a:ext cx="1632125" cy="570015"/>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Investments</a:t>
          </a:r>
        </a:p>
      </dsp:txBody>
      <dsp:txXfrm>
        <a:off x="2034034" y="352838"/>
        <a:ext cx="1598735" cy="536625"/>
      </dsp:txXfrm>
    </dsp:sp>
    <dsp:sp modelId="{BAE490E4-ECFA-4F30-9465-3F37B1CF7FD8}">
      <dsp:nvSpPr>
        <dsp:cNvPr id="0" name=""/>
        <dsp:cNvSpPr/>
      </dsp:nvSpPr>
      <dsp:spPr>
        <a:xfrm>
          <a:off x="3725624" y="526714"/>
          <a:ext cx="161457" cy="188874"/>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solidFill>
              <a:sysClr val="window" lastClr="FFFFFF"/>
            </a:solidFill>
            <a:latin typeface="Trebuchet MS"/>
            <a:ea typeface="+mn-ea"/>
            <a:cs typeface="+mn-cs"/>
          </a:endParaRPr>
        </a:p>
      </dsp:txBody>
      <dsp:txXfrm>
        <a:off x="3725624" y="564489"/>
        <a:ext cx="113020" cy="113324"/>
      </dsp:txXfrm>
    </dsp:sp>
    <dsp:sp modelId="{D6A267CC-7917-4A7B-BE87-23735CBD427A}">
      <dsp:nvSpPr>
        <dsp:cNvPr id="0" name=""/>
        <dsp:cNvSpPr/>
      </dsp:nvSpPr>
      <dsp:spPr>
        <a:xfrm>
          <a:off x="3954101" y="314374"/>
          <a:ext cx="1461019" cy="613553"/>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Activities</a:t>
          </a:r>
        </a:p>
      </dsp:txBody>
      <dsp:txXfrm>
        <a:off x="3972071" y="332344"/>
        <a:ext cx="1425079" cy="577613"/>
      </dsp:txXfrm>
    </dsp:sp>
    <dsp:sp modelId="{2770D5B1-3449-4F9D-BF6B-7351D15AB7EE}">
      <dsp:nvSpPr>
        <dsp:cNvPr id="0" name=""/>
        <dsp:cNvSpPr/>
      </dsp:nvSpPr>
      <dsp:spPr>
        <a:xfrm>
          <a:off x="5491280" y="526714"/>
          <a:ext cx="161457" cy="188874"/>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solidFill>
              <a:sysClr val="window" lastClr="FFFFFF"/>
            </a:solidFill>
            <a:latin typeface="Trebuchet MS"/>
            <a:ea typeface="+mn-ea"/>
            <a:cs typeface="+mn-cs"/>
          </a:endParaRPr>
        </a:p>
      </dsp:txBody>
      <dsp:txXfrm>
        <a:off x="5491280" y="564489"/>
        <a:ext cx="113020" cy="113324"/>
      </dsp:txXfrm>
    </dsp:sp>
    <dsp:sp modelId="{2077AF8B-F55D-47D3-AA6F-6220703C691A}">
      <dsp:nvSpPr>
        <dsp:cNvPr id="0" name=""/>
        <dsp:cNvSpPr/>
      </dsp:nvSpPr>
      <dsp:spPr>
        <a:xfrm>
          <a:off x="5719757" y="363510"/>
          <a:ext cx="1316835" cy="515281"/>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Outputs</a:t>
          </a:r>
        </a:p>
      </dsp:txBody>
      <dsp:txXfrm>
        <a:off x="5734849" y="378602"/>
        <a:ext cx="1286651" cy="485097"/>
      </dsp:txXfrm>
    </dsp:sp>
    <dsp:sp modelId="{9103BA24-F7FC-4405-AEBC-AC3D5491BF97}">
      <dsp:nvSpPr>
        <dsp:cNvPr id="0" name=""/>
        <dsp:cNvSpPr/>
      </dsp:nvSpPr>
      <dsp:spPr>
        <a:xfrm>
          <a:off x="7112751" y="526714"/>
          <a:ext cx="161457" cy="188874"/>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solidFill>
              <a:sysClr val="window" lastClr="FFFFFF"/>
            </a:solidFill>
            <a:latin typeface="Trebuchet MS"/>
            <a:ea typeface="+mn-ea"/>
            <a:cs typeface="+mn-cs"/>
          </a:endParaRPr>
        </a:p>
      </dsp:txBody>
      <dsp:txXfrm>
        <a:off x="7112751" y="564489"/>
        <a:ext cx="113020" cy="113324"/>
      </dsp:txXfrm>
    </dsp:sp>
    <dsp:sp modelId="{6F11A5F1-91FB-4C1B-8D32-7D7E9FC74254}">
      <dsp:nvSpPr>
        <dsp:cNvPr id="0" name=""/>
        <dsp:cNvSpPr/>
      </dsp:nvSpPr>
      <dsp:spPr>
        <a:xfrm>
          <a:off x="7341228" y="366801"/>
          <a:ext cx="1070255" cy="508700"/>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a:solidFill>
                <a:sysClr val="windowText" lastClr="000000"/>
              </a:solidFill>
              <a:latin typeface="Trebuchet MS"/>
              <a:ea typeface="+mn-ea"/>
              <a:cs typeface="+mn-cs"/>
            </a:rPr>
            <a:t>Results</a:t>
          </a:r>
        </a:p>
      </dsp:txBody>
      <dsp:txXfrm>
        <a:off x="7356127" y="381700"/>
        <a:ext cx="1040457" cy="4789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92AC68-1175-428C-AA07-A32ABFB6DFA3}">
      <dsp:nvSpPr>
        <dsp:cNvPr id="0" name=""/>
        <dsp:cNvSpPr/>
      </dsp:nvSpPr>
      <dsp:spPr>
        <a:xfrm>
          <a:off x="0" y="228600"/>
          <a:ext cx="760551" cy="676861"/>
        </a:xfrm>
        <a:prstGeom prst="roundRect">
          <a:avLst>
            <a:gd name="adj" fmla="val 10000"/>
          </a:avLst>
        </a:prstGeom>
        <a:solidFill>
          <a:srgbClr val="2C3C43">
            <a:lumMod val="60000"/>
            <a:lumOff val="40000"/>
          </a:srgbClr>
        </a:solid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b="1" kern="1200" dirty="0">
              <a:solidFill>
                <a:sysClr val="windowText" lastClr="000000"/>
              </a:solidFill>
              <a:latin typeface="Trebuchet MS"/>
              <a:ea typeface="+mn-ea"/>
              <a:cs typeface="+mn-cs"/>
            </a:rPr>
            <a:t>WP</a:t>
          </a:r>
        </a:p>
      </dsp:txBody>
      <dsp:txXfrm>
        <a:off x="19825" y="248425"/>
        <a:ext cx="720901" cy="637211"/>
      </dsp:txXfrm>
    </dsp:sp>
    <dsp:sp modelId="{78C52F64-84E6-48CC-BB75-8B9624BB9378}">
      <dsp:nvSpPr>
        <dsp:cNvPr id="0" name=""/>
        <dsp:cNvSpPr/>
      </dsp:nvSpPr>
      <dsp:spPr>
        <a:xfrm rot="123662">
          <a:off x="850690" y="449315"/>
          <a:ext cx="191350" cy="276175"/>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850709" y="503518"/>
        <a:ext cx="133945" cy="165705"/>
      </dsp:txXfrm>
    </dsp:sp>
    <dsp:sp modelId="{872161BE-8DAA-4E6C-9107-269933BBA63C}">
      <dsp:nvSpPr>
        <dsp:cNvPr id="0" name=""/>
        <dsp:cNvSpPr/>
      </dsp:nvSpPr>
      <dsp:spPr>
        <a:xfrm>
          <a:off x="1121355" y="228600"/>
          <a:ext cx="671941" cy="754381"/>
        </a:xfrm>
        <a:prstGeom prst="roundRect">
          <a:avLst>
            <a:gd name="adj" fmla="val 10000"/>
          </a:avLst>
        </a:prstGeom>
        <a:solidFill>
          <a:srgbClr val="2C3C43">
            <a:lumMod val="60000"/>
            <a:lumOff val="40000"/>
          </a:srgbClr>
        </a:solid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a:solidFill>
                <a:sysClr val="windowText" lastClr="000000"/>
              </a:solidFill>
              <a:latin typeface="Trebuchet MS"/>
              <a:ea typeface="+mn-ea"/>
              <a:cs typeface="+mn-cs"/>
            </a:rPr>
            <a:t>SO</a:t>
          </a:r>
        </a:p>
      </dsp:txBody>
      <dsp:txXfrm>
        <a:off x="1141035" y="248280"/>
        <a:ext cx="632581" cy="715021"/>
      </dsp:txXfrm>
    </dsp:sp>
    <dsp:sp modelId="{2BD7A1E3-C59C-47C0-984E-300549C18B84}">
      <dsp:nvSpPr>
        <dsp:cNvPr id="0" name=""/>
        <dsp:cNvSpPr/>
      </dsp:nvSpPr>
      <dsp:spPr>
        <a:xfrm rot="21420412">
          <a:off x="1869197" y="441948"/>
          <a:ext cx="161362" cy="276175"/>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1869230" y="498447"/>
        <a:ext cx="112953" cy="165705"/>
      </dsp:txXfrm>
    </dsp:sp>
    <dsp:sp modelId="{2CB9CFB1-71D1-4853-B90F-F396453332F2}">
      <dsp:nvSpPr>
        <dsp:cNvPr id="0" name=""/>
        <dsp:cNvSpPr/>
      </dsp:nvSpPr>
      <dsp:spPr>
        <a:xfrm>
          <a:off x="2097339" y="152400"/>
          <a:ext cx="1634624" cy="754381"/>
        </a:xfrm>
        <a:prstGeom prst="roundRect">
          <a:avLst>
            <a:gd name="adj" fmla="val 10000"/>
          </a:avLst>
        </a:prstGeom>
        <a:solidFill>
          <a:srgbClr val="54A021">
            <a:lumMod val="40000"/>
            <a:lumOff val="60000"/>
          </a:srgbClr>
        </a:solidFill>
        <a:ln w="19050" cap="rnd"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Investments</a:t>
          </a:r>
        </a:p>
      </dsp:txBody>
      <dsp:txXfrm>
        <a:off x="2119434" y="174495"/>
        <a:ext cx="1590434" cy="710191"/>
      </dsp:txXfrm>
    </dsp:sp>
    <dsp:sp modelId="{BAE490E4-ECFA-4F30-9465-3F37B1CF7FD8}">
      <dsp:nvSpPr>
        <dsp:cNvPr id="0" name=""/>
        <dsp:cNvSpPr/>
      </dsp:nvSpPr>
      <dsp:spPr>
        <a:xfrm>
          <a:off x="3827672" y="391503"/>
          <a:ext cx="202903" cy="276175"/>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3827672" y="446738"/>
        <a:ext cx="142032" cy="165705"/>
      </dsp:txXfrm>
    </dsp:sp>
    <dsp:sp modelId="{D6A267CC-7917-4A7B-BE87-23735CBD427A}">
      <dsp:nvSpPr>
        <dsp:cNvPr id="0" name=""/>
        <dsp:cNvSpPr/>
      </dsp:nvSpPr>
      <dsp:spPr>
        <a:xfrm>
          <a:off x="4114800" y="152400"/>
          <a:ext cx="1394429" cy="754381"/>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Activities</a:t>
          </a:r>
        </a:p>
      </dsp:txBody>
      <dsp:txXfrm>
        <a:off x="4136895" y="174495"/>
        <a:ext cx="1350239" cy="710191"/>
      </dsp:txXfrm>
    </dsp:sp>
    <dsp:sp modelId="{2770D5B1-3449-4F9D-BF6B-7351D15AB7EE}">
      <dsp:nvSpPr>
        <dsp:cNvPr id="0" name=""/>
        <dsp:cNvSpPr/>
      </dsp:nvSpPr>
      <dsp:spPr>
        <a:xfrm>
          <a:off x="5617822" y="391503"/>
          <a:ext cx="230216" cy="276175"/>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5617822" y="446738"/>
        <a:ext cx="161151" cy="165705"/>
      </dsp:txXfrm>
    </dsp:sp>
    <dsp:sp modelId="{2077AF8B-F55D-47D3-AA6F-6220703C691A}">
      <dsp:nvSpPr>
        <dsp:cNvPr id="0" name=""/>
        <dsp:cNvSpPr/>
      </dsp:nvSpPr>
      <dsp:spPr>
        <a:xfrm>
          <a:off x="5943600" y="152400"/>
          <a:ext cx="1276642" cy="754381"/>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Outputs</a:t>
          </a:r>
        </a:p>
      </dsp:txBody>
      <dsp:txXfrm>
        <a:off x="5965695" y="174495"/>
        <a:ext cx="1232452" cy="710191"/>
      </dsp:txXfrm>
    </dsp:sp>
    <dsp:sp modelId="{9103BA24-F7FC-4405-AEBC-AC3D5491BF97}">
      <dsp:nvSpPr>
        <dsp:cNvPr id="0" name=""/>
        <dsp:cNvSpPr/>
      </dsp:nvSpPr>
      <dsp:spPr>
        <a:xfrm>
          <a:off x="7320182" y="391503"/>
          <a:ext cx="211870" cy="276175"/>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7320182" y="446738"/>
        <a:ext cx="148309" cy="165705"/>
      </dsp:txXfrm>
    </dsp:sp>
    <dsp:sp modelId="{6F11A5F1-91FB-4C1B-8D32-7D7E9FC74254}">
      <dsp:nvSpPr>
        <dsp:cNvPr id="0" name=""/>
        <dsp:cNvSpPr/>
      </dsp:nvSpPr>
      <dsp:spPr>
        <a:xfrm>
          <a:off x="7619998" y="152400"/>
          <a:ext cx="1113610" cy="754381"/>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dirty="0">
              <a:solidFill>
                <a:sysClr val="windowText" lastClr="000000"/>
              </a:solidFill>
              <a:latin typeface="Trebuchet MS"/>
              <a:ea typeface="+mn-ea"/>
              <a:cs typeface="+mn-cs"/>
            </a:rPr>
            <a:t>Results</a:t>
          </a:r>
        </a:p>
      </dsp:txBody>
      <dsp:txXfrm>
        <a:off x="7642093" y="174495"/>
        <a:ext cx="1069420" cy="71019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92AC68-1175-428C-AA07-A32ABFB6DFA3}">
      <dsp:nvSpPr>
        <dsp:cNvPr id="0" name=""/>
        <dsp:cNvSpPr/>
      </dsp:nvSpPr>
      <dsp:spPr>
        <a:xfrm>
          <a:off x="8362" y="115198"/>
          <a:ext cx="710730" cy="760203"/>
        </a:xfrm>
        <a:prstGeom prst="roundRect">
          <a:avLst>
            <a:gd name="adj" fmla="val 10000"/>
          </a:avLst>
        </a:prstGeom>
        <a:solidFill>
          <a:srgbClr val="2C3C43">
            <a:lumMod val="60000"/>
            <a:lumOff val="40000"/>
          </a:srgbClr>
        </a:solid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b="1" kern="1200" dirty="0">
              <a:solidFill>
                <a:sysClr val="windowText" lastClr="000000"/>
              </a:solidFill>
              <a:latin typeface="Trebuchet MS"/>
              <a:ea typeface="+mn-ea"/>
              <a:cs typeface="+mn-cs"/>
            </a:rPr>
            <a:t>WP</a:t>
          </a:r>
        </a:p>
      </dsp:txBody>
      <dsp:txXfrm>
        <a:off x="29179" y="136015"/>
        <a:ext cx="669096" cy="718569"/>
      </dsp:txXfrm>
    </dsp:sp>
    <dsp:sp modelId="{78C52F64-84E6-48CC-BB75-8B9624BB9378}">
      <dsp:nvSpPr>
        <dsp:cNvPr id="0" name=""/>
        <dsp:cNvSpPr/>
      </dsp:nvSpPr>
      <dsp:spPr>
        <a:xfrm rot="21585866">
          <a:off x="825016" y="364774"/>
          <a:ext cx="224561" cy="256335"/>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solidFill>
              <a:sysClr val="window" lastClr="FFFFFF"/>
            </a:solidFill>
            <a:latin typeface="Trebuchet MS"/>
            <a:ea typeface="+mn-ea"/>
            <a:cs typeface="+mn-cs"/>
          </a:endParaRPr>
        </a:p>
      </dsp:txBody>
      <dsp:txXfrm>
        <a:off x="825016" y="416179"/>
        <a:ext cx="157193" cy="153801"/>
      </dsp:txXfrm>
    </dsp:sp>
    <dsp:sp modelId="{872161BE-8DAA-4E6C-9107-269933BBA63C}">
      <dsp:nvSpPr>
        <dsp:cNvPr id="0" name=""/>
        <dsp:cNvSpPr/>
      </dsp:nvSpPr>
      <dsp:spPr>
        <a:xfrm>
          <a:off x="1142790" y="110713"/>
          <a:ext cx="623669" cy="760203"/>
        </a:xfrm>
        <a:prstGeom prst="roundRect">
          <a:avLst>
            <a:gd name="adj" fmla="val 10000"/>
          </a:avLst>
        </a:prstGeom>
        <a:solidFill>
          <a:srgbClr val="2C3C43">
            <a:lumMod val="60000"/>
            <a:lumOff val="40000"/>
          </a:srgbClr>
        </a:solid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a:solidFill>
                <a:sysClr val="windowText" lastClr="000000"/>
              </a:solidFill>
              <a:latin typeface="Trebuchet MS"/>
              <a:ea typeface="+mn-ea"/>
              <a:cs typeface="+mn-cs"/>
            </a:rPr>
            <a:t>SO</a:t>
          </a:r>
        </a:p>
      </dsp:txBody>
      <dsp:txXfrm>
        <a:off x="1161057" y="128980"/>
        <a:ext cx="587135" cy="723669"/>
      </dsp:txXfrm>
    </dsp:sp>
    <dsp:sp modelId="{2BD7A1E3-C59C-47C0-984E-300549C18B84}">
      <dsp:nvSpPr>
        <dsp:cNvPr id="0" name=""/>
        <dsp:cNvSpPr/>
      </dsp:nvSpPr>
      <dsp:spPr>
        <a:xfrm rot="9318">
          <a:off x="1867257" y="364055"/>
          <a:ext cx="213691" cy="256335"/>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solidFill>
              <a:sysClr val="window" lastClr="FFFFFF"/>
            </a:solidFill>
            <a:latin typeface="Trebuchet MS"/>
            <a:ea typeface="+mn-ea"/>
            <a:cs typeface="+mn-cs"/>
          </a:endParaRPr>
        </a:p>
      </dsp:txBody>
      <dsp:txXfrm>
        <a:off x="1867257" y="415235"/>
        <a:ext cx="149584" cy="153801"/>
      </dsp:txXfrm>
    </dsp:sp>
    <dsp:sp modelId="{2CB9CFB1-71D1-4853-B90F-F396453332F2}">
      <dsp:nvSpPr>
        <dsp:cNvPr id="0" name=""/>
        <dsp:cNvSpPr/>
      </dsp:nvSpPr>
      <dsp:spPr>
        <a:xfrm>
          <a:off x="2169650" y="147172"/>
          <a:ext cx="1879360" cy="696254"/>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Investments</a:t>
          </a:r>
        </a:p>
      </dsp:txBody>
      <dsp:txXfrm>
        <a:off x="2190043" y="167565"/>
        <a:ext cx="1838574" cy="655468"/>
      </dsp:txXfrm>
    </dsp:sp>
    <dsp:sp modelId="{BAE490E4-ECFA-4F30-9465-3F37B1CF7FD8}">
      <dsp:nvSpPr>
        <dsp:cNvPr id="0" name=""/>
        <dsp:cNvSpPr/>
      </dsp:nvSpPr>
      <dsp:spPr>
        <a:xfrm>
          <a:off x="4152372" y="367132"/>
          <a:ext cx="219125" cy="256335"/>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solidFill>
              <a:sysClr val="window" lastClr="FFFFFF"/>
            </a:solidFill>
            <a:latin typeface="Trebuchet MS"/>
            <a:ea typeface="+mn-ea"/>
            <a:cs typeface="+mn-cs"/>
          </a:endParaRPr>
        </a:p>
      </dsp:txBody>
      <dsp:txXfrm>
        <a:off x="4152372" y="418399"/>
        <a:ext cx="153388" cy="153801"/>
      </dsp:txXfrm>
    </dsp:sp>
    <dsp:sp modelId="{D6A267CC-7917-4A7B-BE87-23735CBD427A}">
      <dsp:nvSpPr>
        <dsp:cNvPr id="0" name=""/>
        <dsp:cNvSpPr/>
      </dsp:nvSpPr>
      <dsp:spPr>
        <a:xfrm>
          <a:off x="4462455" y="115198"/>
          <a:ext cx="1396065" cy="760203"/>
        </a:xfrm>
        <a:prstGeom prst="roundRect">
          <a:avLst>
            <a:gd name="adj" fmla="val 10000"/>
          </a:avLst>
        </a:prstGeom>
        <a:solidFill>
          <a:srgbClr val="54A021">
            <a:lumMod val="40000"/>
            <a:lumOff val="60000"/>
          </a:srgbClr>
        </a:solidFill>
        <a:ln w="19050" cap="rnd"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Activities</a:t>
          </a:r>
        </a:p>
      </dsp:txBody>
      <dsp:txXfrm>
        <a:off x="4484721" y="137464"/>
        <a:ext cx="1351533" cy="715671"/>
      </dsp:txXfrm>
    </dsp:sp>
    <dsp:sp modelId="{2770D5B1-3449-4F9D-BF6B-7351D15AB7EE}">
      <dsp:nvSpPr>
        <dsp:cNvPr id="0" name=""/>
        <dsp:cNvSpPr/>
      </dsp:nvSpPr>
      <dsp:spPr>
        <a:xfrm>
          <a:off x="5961881" y="367132"/>
          <a:ext cx="219125" cy="256335"/>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solidFill>
              <a:sysClr val="window" lastClr="FFFFFF"/>
            </a:solidFill>
            <a:latin typeface="Trebuchet MS"/>
            <a:ea typeface="+mn-ea"/>
            <a:cs typeface="+mn-cs"/>
          </a:endParaRPr>
        </a:p>
      </dsp:txBody>
      <dsp:txXfrm>
        <a:off x="5961881" y="418399"/>
        <a:ext cx="153388" cy="153801"/>
      </dsp:txXfrm>
    </dsp:sp>
    <dsp:sp modelId="{2077AF8B-F55D-47D3-AA6F-6220703C691A}">
      <dsp:nvSpPr>
        <dsp:cNvPr id="0" name=""/>
        <dsp:cNvSpPr/>
      </dsp:nvSpPr>
      <dsp:spPr>
        <a:xfrm>
          <a:off x="6271964" y="115198"/>
          <a:ext cx="1184930" cy="760203"/>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Outputs</a:t>
          </a:r>
        </a:p>
      </dsp:txBody>
      <dsp:txXfrm>
        <a:off x="6294230" y="137464"/>
        <a:ext cx="1140398" cy="715671"/>
      </dsp:txXfrm>
    </dsp:sp>
    <dsp:sp modelId="{9103BA24-F7FC-4405-AEBC-AC3D5491BF97}">
      <dsp:nvSpPr>
        <dsp:cNvPr id="0" name=""/>
        <dsp:cNvSpPr/>
      </dsp:nvSpPr>
      <dsp:spPr>
        <a:xfrm>
          <a:off x="7560256" y="367132"/>
          <a:ext cx="219125" cy="256335"/>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solidFill>
              <a:sysClr val="window" lastClr="FFFFFF"/>
            </a:solidFill>
            <a:latin typeface="Trebuchet MS"/>
            <a:ea typeface="+mn-ea"/>
            <a:cs typeface="+mn-cs"/>
          </a:endParaRPr>
        </a:p>
      </dsp:txBody>
      <dsp:txXfrm>
        <a:off x="7560256" y="418399"/>
        <a:ext cx="153388" cy="153801"/>
      </dsp:txXfrm>
    </dsp:sp>
    <dsp:sp modelId="{6F11A5F1-91FB-4C1B-8D32-7D7E9FC74254}">
      <dsp:nvSpPr>
        <dsp:cNvPr id="0" name=""/>
        <dsp:cNvSpPr/>
      </dsp:nvSpPr>
      <dsp:spPr>
        <a:xfrm>
          <a:off x="7870338" y="115198"/>
          <a:ext cx="1033609" cy="760203"/>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a:solidFill>
                <a:sysClr val="windowText" lastClr="000000"/>
              </a:solidFill>
              <a:latin typeface="Trebuchet MS"/>
              <a:ea typeface="+mn-ea"/>
              <a:cs typeface="+mn-cs"/>
            </a:rPr>
            <a:t>Results</a:t>
          </a:r>
        </a:p>
      </dsp:txBody>
      <dsp:txXfrm>
        <a:off x="7892604" y="137464"/>
        <a:ext cx="989077" cy="71567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92AC68-1175-428C-AA07-A32ABFB6DFA3}">
      <dsp:nvSpPr>
        <dsp:cNvPr id="0" name=""/>
        <dsp:cNvSpPr/>
      </dsp:nvSpPr>
      <dsp:spPr>
        <a:xfrm>
          <a:off x="5356" y="0"/>
          <a:ext cx="744185" cy="691979"/>
        </a:xfrm>
        <a:prstGeom prst="roundRect">
          <a:avLst>
            <a:gd name="adj" fmla="val 10000"/>
          </a:avLst>
        </a:prstGeom>
        <a:solidFill>
          <a:srgbClr val="2C3C43">
            <a:lumMod val="60000"/>
            <a:lumOff val="40000"/>
          </a:srgbClr>
        </a:solid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b="1" kern="1200" dirty="0">
              <a:solidFill>
                <a:sysClr val="windowText" lastClr="000000"/>
              </a:solidFill>
              <a:latin typeface="Trebuchet MS"/>
              <a:ea typeface="+mn-ea"/>
              <a:cs typeface="+mn-cs"/>
            </a:rPr>
            <a:t>WP</a:t>
          </a:r>
        </a:p>
      </dsp:txBody>
      <dsp:txXfrm>
        <a:off x="25623" y="20267"/>
        <a:ext cx="703651" cy="651445"/>
      </dsp:txXfrm>
    </dsp:sp>
    <dsp:sp modelId="{78C52F64-84E6-48CC-BB75-8B9624BB9378}">
      <dsp:nvSpPr>
        <dsp:cNvPr id="0" name=""/>
        <dsp:cNvSpPr/>
      </dsp:nvSpPr>
      <dsp:spPr>
        <a:xfrm>
          <a:off x="860451" y="211788"/>
          <a:ext cx="235129" cy="268401"/>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860451" y="265468"/>
        <a:ext cx="164590" cy="161041"/>
      </dsp:txXfrm>
    </dsp:sp>
    <dsp:sp modelId="{872161BE-8DAA-4E6C-9107-269933BBA63C}">
      <dsp:nvSpPr>
        <dsp:cNvPr id="0" name=""/>
        <dsp:cNvSpPr/>
      </dsp:nvSpPr>
      <dsp:spPr>
        <a:xfrm>
          <a:off x="1193182" y="0"/>
          <a:ext cx="653026" cy="691979"/>
        </a:xfrm>
        <a:prstGeom prst="roundRect">
          <a:avLst>
            <a:gd name="adj" fmla="val 10000"/>
          </a:avLst>
        </a:prstGeom>
        <a:solidFill>
          <a:srgbClr val="2C3C43">
            <a:lumMod val="60000"/>
            <a:lumOff val="40000"/>
          </a:srgbClr>
        </a:solid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a:solidFill>
                <a:sysClr val="windowText" lastClr="000000"/>
              </a:solidFill>
              <a:latin typeface="Trebuchet MS"/>
              <a:ea typeface="+mn-ea"/>
              <a:cs typeface="+mn-cs"/>
            </a:rPr>
            <a:t>SO</a:t>
          </a:r>
        </a:p>
      </dsp:txBody>
      <dsp:txXfrm>
        <a:off x="1212308" y="19126"/>
        <a:ext cx="614774" cy="653727"/>
      </dsp:txXfrm>
    </dsp:sp>
    <dsp:sp modelId="{2BD7A1E3-C59C-47C0-984E-300549C18B84}">
      <dsp:nvSpPr>
        <dsp:cNvPr id="0" name=""/>
        <dsp:cNvSpPr/>
      </dsp:nvSpPr>
      <dsp:spPr>
        <a:xfrm>
          <a:off x="1951750" y="211788"/>
          <a:ext cx="223749" cy="268401"/>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1951750" y="265468"/>
        <a:ext cx="156624" cy="161041"/>
      </dsp:txXfrm>
    </dsp:sp>
    <dsp:sp modelId="{2CB9CFB1-71D1-4853-B90F-F396453332F2}">
      <dsp:nvSpPr>
        <dsp:cNvPr id="0" name=""/>
        <dsp:cNvSpPr/>
      </dsp:nvSpPr>
      <dsp:spPr>
        <a:xfrm>
          <a:off x="2268377" y="0"/>
          <a:ext cx="1588609" cy="691979"/>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a:solidFill>
                <a:sysClr val="windowText" lastClr="000000"/>
              </a:solidFill>
              <a:latin typeface="Trebuchet MS"/>
              <a:ea typeface="+mn-ea"/>
              <a:cs typeface="+mn-cs"/>
            </a:rPr>
            <a:t>Investments</a:t>
          </a:r>
        </a:p>
      </dsp:txBody>
      <dsp:txXfrm>
        <a:off x="2288644" y="20267"/>
        <a:ext cx="1548075" cy="651445"/>
      </dsp:txXfrm>
    </dsp:sp>
    <dsp:sp modelId="{BAE490E4-ECFA-4F30-9465-3F37B1CF7FD8}">
      <dsp:nvSpPr>
        <dsp:cNvPr id="0" name=""/>
        <dsp:cNvSpPr/>
      </dsp:nvSpPr>
      <dsp:spPr>
        <a:xfrm>
          <a:off x="3965212" y="211788"/>
          <a:ext cx="229439" cy="268401"/>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3965212" y="265468"/>
        <a:ext cx="160607" cy="161041"/>
      </dsp:txXfrm>
    </dsp:sp>
    <dsp:sp modelId="{D6A267CC-7917-4A7B-BE87-23735CBD427A}">
      <dsp:nvSpPr>
        <dsp:cNvPr id="0" name=""/>
        <dsp:cNvSpPr/>
      </dsp:nvSpPr>
      <dsp:spPr>
        <a:xfrm>
          <a:off x="4289891" y="0"/>
          <a:ext cx="1355176" cy="691979"/>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Activities</a:t>
          </a:r>
        </a:p>
      </dsp:txBody>
      <dsp:txXfrm>
        <a:off x="4310158" y="20267"/>
        <a:ext cx="1314642" cy="651445"/>
      </dsp:txXfrm>
    </dsp:sp>
    <dsp:sp modelId="{2770D5B1-3449-4F9D-BF6B-7351D15AB7EE}">
      <dsp:nvSpPr>
        <dsp:cNvPr id="0" name=""/>
        <dsp:cNvSpPr/>
      </dsp:nvSpPr>
      <dsp:spPr>
        <a:xfrm>
          <a:off x="5753293" y="211788"/>
          <a:ext cx="229439" cy="268401"/>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5753293" y="265468"/>
        <a:ext cx="160607" cy="161041"/>
      </dsp:txXfrm>
    </dsp:sp>
    <dsp:sp modelId="{2077AF8B-F55D-47D3-AA6F-6220703C691A}">
      <dsp:nvSpPr>
        <dsp:cNvPr id="0" name=""/>
        <dsp:cNvSpPr/>
      </dsp:nvSpPr>
      <dsp:spPr>
        <a:xfrm>
          <a:off x="6077972" y="0"/>
          <a:ext cx="1240705" cy="691979"/>
        </a:xfrm>
        <a:prstGeom prst="roundRect">
          <a:avLst>
            <a:gd name="adj" fmla="val 10000"/>
          </a:avLst>
        </a:prstGeom>
        <a:solidFill>
          <a:srgbClr val="54A021">
            <a:lumMod val="40000"/>
            <a:lumOff val="60000"/>
          </a:srgbClr>
        </a:solidFill>
        <a:ln w="19050" cap="rnd"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Outputs</a:t>
          </a:r>
        </a:p>
      </dsp:txBody>
      <dsp:txXfrm>
        <a:off x="6098239" y="20267"/>
        <a:ext cx="1200171" cy="651445"/>
      </dsp:txXfrm>
    </dsp:sp>
    <dsp:sp modelId="{9103BA24-F7FC-4405-AEBC-AC3D5491BF97}">
      <dsp:nvSpPr>
        <dsp:cNvPr id="0" name=""/>
        <dsp:cNvSpPr/>
      </dsp:nvSpPr>
      <dsp:spPr>
        <a:xfrm>
          <a:off x="7426903" y="211788"/>
          <a:ext cx="229439" cy="268401"/>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7426903" y="265468"/>
        <a:ext cx="160607" cy="161041"/>
      </dsp:txXfrm>
    </dsp:sp>
    <dsp:sp modelId="{6F11A5F1-91FB-4C1B-8D32-7D7E9FC74254}">
      <dsp:nvSpPr>
        <dsp:cNvPr id="0" name=""/>
        <dsp:cNvSpPr/>
      </dsp:nvSpPr>
      <dsp:spPr>
        <a:xfrm>
          <a:off x="7751582" y="0"/>
          <a:ext cx="1082262" cy="691979"/>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Results</a:t>
          </a:r>
        </a:p>
      </dsp:txBody>
      <dsp:txXfrm>
        <a:off x="7771849" y="20267"/>
        <a:ext cx="1041728" cy="65144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92AC68-1175-428C-AA07-A32ABFB6DFA3}">
      <dsp:nvSpPr>
        <dsp:cNvPr id="0" name=""/>
        <dsp:cNvSpPr/>
      </dsp:nvSpPr>
      <dsp:spPr>
        <a:xfrm>
          <a:off x="5448" y="96104"/>
          <a:ext cx="757015" cy="777747"/>
        </a:xfrm>
        <a:prstGeom prst="roundRect">
          <a:avLst>
            <a:gd name="adj" fmla="val 10000"/>
          </a:avLst>
        </a:prstGeom>
        <a:solidFill>
          <a:srgbClr val="2C3C43">
            <a:lumMod val="60000"/>
            <a:lumOff val="40000"/>
          </a:srgbClr>
        </a:solid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b="1" kern="1200" dirty="0">
              <a:solidFill>
                <a:sysClr val="windowText" lastClr="000000"/>
              </a:solidFill>
              <a:latin typeface="Trebuchet MS"/>
              <a:ea typeface="+mn-ea"/>
              <a:cs typeface="+mn-cs"/>
            </a:rPr>
            <a:t>WP</a:t>
          </a:r>
        </a:p>
      </dsp:txBody>
      <dsp:txXfrm>
        <a:off x="27620" y="118276"/>
        <a:ext cx="712671" cy="733403"/>
      </dsp:txXfrm>
    </dsp:sp>
    <dsp:sp modelId="{78C52F64-84E6-48CC-BB75-8B9624BB9378}">
      <dsp:nvSpPr>
        <dsp:cNvPr id="0" name=""/>
        <dsp:cNvSpPr/>
      </dsp:nvSpPr>
      <dsp:spPr>
        <a:xfrm rot="21586424">
          <a:off x="875286" y="346051"/>
          <a:ext cx="239185" cy="273028"/>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875286" y="400799"/>
        <a:ext cx="167430" cy="163816"/>
      </dsp:txXfrm>
    </dsp:sp>
    <dsp:sp modelId="{872161BE-8DAA-4E6C-9107-269933BBA63C}">
      <dsp:nvSpPr>
        <dsp:cNvPr id="0" name=""/>
        <dsp:cNvSpPr/>
      </dsp:nvSpPr>
      <dsp:spPr>
        <a:xfrm>
          <a:off x="1213754" y="91515"/>
          <a:ext cx="664285" cy="777747"/>
        </a:xfrm>
        <a:prstGeom prst="roundRect">
          <a:avLst>
            <a:gd name="adj" fmla="val 10000"/>
          </a:avLst>
        </a:prstGeom>
        <a:solidFill>
          <a:srgbClr val="2C3C43">
            <a:lumMod val="60000"/>
            <a:lumOff val="40000"/>
          </a:srgbClr>
        </a:solid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a:solidFill>
                <a:sysClr val="windowText" lastClr="000000"/>
              </a:solidFill>
              <a:latin typeface="Trebuchet MS"/>
              <a:ea typeface="+mn-ea"/>
              <a:cs typeface="+mn-cs"/>
            </a:rPr>
            <a:t>SO</a:t>
          </a:r>
        </a:p>
      </dsp:txBody>
      <dsp:txXfrm>
        <a:off x="1233210" y="110971"/>
        <a:ext cx="625373" cy="738835"/>
      </dsp:txXfrm>
    </dsp:sp>
    <dsp:sp modelId="{2BD7A1E3-C59C-47C0-984E-300549C18B84}">
      <dsp:nvSpPr>
        <dsp:cNvPr id="0" name=""/>
        <dsp:cNvSpPr/>
      </dsp:nvSpPr>
      <dsp:spPr>
        <a:xfrm rot="10050">
          <a:off x="1985400" y="345493"/>
          <a:ext cx="227608" cy="273028"/>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1985400" y="399999"/>
        <a:ext cx="159326" cy="163816"/>
      </dsp:txXfrm>
    </dsp:sp>
    <dsp:sp modelId="{2CB9CFB1-71D1-4853-B90F-F396453332F2}">
      <dsp:nvSpPr>
        <dsp:cNvPr id="0" name=""/>
        <dsp:cNvSpPr/>
      </dsp:nvSpPr>
      <dsp:spPr>
        <a:xfrm>
          <a:off x="2307486" y="96104"/>
          <a:ext cx="1615998" cy="777747"/>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a:solidFill>
                <a:sysClr val="windowText" lastClr="000000"/>
              </a:solidFill>
              <a:latin typeface="Trebuchet MS"/>
              <a:ea typeface="+mn-ea"/>
              <a:cs typeface="+mn-cs"/>
            </a:rPr>
            <a:t>Investments</a:t>
          </a:r>
        </a:p>
      </dsp:txBody>
      <dsp:txXfrm>
        <a:off x="2330265" y="118883"/>
        <a:ext cx="1570440" cy="732189"/>
      </dsp:txXfrm>
    </dsp:sp>
    <dsp:sp modelId="{BAE490E4-ECFA-4F30-9465-3F37B1CF7FD8}">
      <dsp:nvSpPr>
        <dsp:cNvPr id="0" name=""/>
        <dsp:cNvSpPr/>
      </dsp:nvSpPr>
      <dsp:spPr>
        <a:xfrm>
          <a:off x="4033578" y="348464"/>
          <a:ext cx="233395" cy="273028"/>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4033578" y="403070"/>
        <a:ext cx="163377" cy="163816"/>
      </dsp:txXfrm>
    </dsp:sp>
    <dsp:sp modelId="{D6A267CC-7917-4A7B-BE87-23735CBD427A}">
      <dsp:nvSpPr>
        <dsp:cNvPr id="0" name=""/>
        <dsp:cNvSpPr/>
      </dsp:nvSpPr>
      <dsp:spPr>
        <a:xfrm>
          <a:off x="4363854" y="96104"/>
          <a:ext cx="1378541" cy="777747"/>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Activities</a:t>
          </a:r>
        </a:p>
      </dsp:txBody>
      <dsp:txXfrm>
        <a:off x="4386633" y="118883"/>
        <a:ext cx="1332983" cy="732189"/>
      </dsp:txXfrm>
    </dsp:sp>
    <dsp:sp modelId="{2770D5B1-3449-4F9D-BF6B-7351D15AB7EE}">
      <dsp:nvSpPr>
        <dsp:cNvPr id="0" name=""/>
        <dsp:cNvSpPr/>
      </dsp:nvSpPr>
      <dsp:spPr>
        <a:xfrm>
          <a:off x="5852487" y="348464"/>
          <a:ext cx="233395" cy="273028"/>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5852487" y="403070"/>
        <a:ext cx="163377" cy="163816"/>
      </dsp:txXfrm>
    </dsp:sp>
    <dsp:sp modelId="{2077AF8B-F55D-47D3-AA6F-6220703C691A}">
      <dsp:nvSpPr>
        <dsp:cNvPr id="0" name=""/>
        <dsp:cNvSpPr/>
      </dsp:nvSpPr>
      <dsp:spPr>
        <a:xfrm>
          <a:off x="6182764" y="96104"/>
          <a:ext cx="1262096" cy="777747"/>
        </a:xfrm>
        <a:prstGeom prst="roundRect">
          <a:avLst>
            <a:gd name="adj" fmla="val 10000"/>
          </a:avLst>
        </a:prstGeom>
        <a:solidFill>
          <a:srgbClr val="2C3C43">
            <a:lumMod val="60000"/>
            <a:lumOff val="40000"/>
          </a:srgbClr>
        </a:solidFill>
        <a:ln w="19050"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a:solidFill>
                <a:sysClr val="windowText" lastClr="000000"/>
              </a:solidFill>
              <a:latin typeface="Trebuchet MS"/>
              <a:ea typeface="+mn-ea"/>
              <a:cs typeface="+mn-cs"/>
            </a:rPr>
            <a:t>Outputs</a:t>
          </a:r>
        </a:p>
      </dsp:txBody>
      <dsp:txXfrm>
        <a:off x="6205543" y="118883"/>
        <a:ext cx="1216538" cy="732189"/>
      </dsp:txXfrm>
    </dsp:sp>
    <dsp:sp modelId="{9103BA24-F7FC-4405-AEBC-AC3D5491BF97}">
      <dsp:nvSpPr>
        <dsp:cNvPr id="0" name=""/>
        <dsp:cNvSpPr/>
      </dsp:nvSpPr>
      <dsp:spPr>
        <a:xfrm>
          <a:off x="7554953" y="348464"/>
          <a:ext cx="233395" cy="273028"/>
        </a:xfrm>
        <a:prstGeom prst="rightArrow">
          <a:avLst>
            <a:gd name="adj1" fmla="val 60000"/>
            <a:gd name="adj2" fmla="val 50000"/>
          </a:avLst>
        </a:prstGeom>
        <a:solidFill>
          <a:srgbClr val="90C22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solidFill>
              <a:sysClr val="window" lastClr="FFFFFF"/>
            </a:solidFill>
            <a:latin typeface="Trebuchet MS"/>
            <a:ea typeface="+mn-ea"/>
            <a:cs typeface="+mn-cs"/>
          </a:endParaRPr>
        </a:p>
      </dsp:txBody>
      <dsp:txXfrm>
        <a:off x="7554953" y="403070"/>
        <a:ext cx="163377" cy="163816"/>
      </dsp:txXfrm>
    </dsp:sp>
    <dsp:sp modelId="{6F11A5F1-91FB-4C1B-8D32-7D7E9FC74254}">
      <dsp:nvSpPr>
        <dsp:cNvPr id="0" name=""/>
        <dsp:cNvSpPr/>
      </dsp:nvSpPr>
      <dsp:spPr>
        <a:xfrm>
          <a:off x="7885229" y="96104"/>
          <a:ext cx="1100921" cy="777747"/>
        </a:xfrm>
        <a:prstGeom prst="roundRect">
          <a:avLst>
            <a:gd name="adj" fmla="val 10000"/>
          </a:avLst>
        </a:prstGeom>
        <a:solidFill>
          <a:srgbClr val="54A021">
            <a:lumMod val="40000"/>
            <a:lumOff val="60000"/>
          </a:srgbClr>
        </a:solidFill>
        <a:ln w="19050" cap="rnd"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dirty="0">
              <a:solidFill>
                <a:sysClr val="windowText" lastClr="000000"/>
              </a:solidFill>
              <a:latin typeface="Trebuchet MS"/>
              <a:ea typeface="+mn-ea"/>
              <a:cs typeface="+mn-cs"/>
            </a:rPr>
            <a:t>Results</a:t>
          </a:r>
        </a:p>
      </dsp:txBody>
      <dsp:txXfrm>
        <a:off x="7908008" y="118883"/>
        <a:ext cx="1055363" cy="732189"/>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4"/>
            <a:ext cx="2889835" cy="488083"/>
          </a:xfrm>
          <a:prstGeom prst="rect">
            <a:avLst/>
          </a:prstGeom>
        </p:spPr>
        <p:txBody>
          <a:bodyPr vert="horz" lIns="89572" tIns="44787" rIns="89572" bIns="44787" rtlCol="0"/>
          <a:lstStyle>
            <a:lvl1pPr algn="l">
              <a:defRPr sz="1200">
                <a:latin typeface="Arial" charset="0"/>
                <a:cs typeface="+mn-cs"/>
              </a:defRPr>
            </a:lvl1pPr>
          </a:lstStyle>
          <a:p>
            <a:pPr>
              <a:defRPr/>
            </a:pPr>
            <a:endParaRPr lang="ro-RO" dirty="0"/>
          </a:p>
        </p:txBody>
      </p:sp>
      <p:sp>
        <p:nvSpPr>
          <p:cNvPr id="3" name="Date Placeholder 2"/>
          <p:cNvSpPr>
            <a:spLocks noGrp="1"/>
          </p:cNvSpPr>
          <p:nvPr>
            <p:ph type="dt" sz="quarter" idx="1"/>
          </p:nvPr>
        </p:nvSpPr>
        <p:spPr>
          <a:xfrm>
            <a:off x="3777695" y="4"/>
            <a:ext cx="2889835" cy="488083"/>
          </a:xfrm>
          <a:prstGeom prst="rect">
            <a:avLst/>
          </a:prstGeom>
        </p:spPr>
        <p:txBody>
          <a:bodyPr vert="horz" lIns="89572" tIns="44787" rIns="89572" bIns="44787" rtlCol="0"/>
          <a:lstStyle>
            <a:lvl1pPr algn="r">
              <a:defRPr sz="1200">
                <a:latin typeface="Arial" charset="0"/>
                <a:cs typeface="+mn-cs"/>
              </a:defRPr>
            </a:lvl1pPr>
          </a:lstStyle>
          <a:p>
            <a:pPr>
              <a:defRPr/>
            </a:pPr>
            <a:endParaRPr lang="ro-RO" dirty="0"/>
          </a:p>
        </p:txBody>
      </p:sp>
      <p:sp>
        <p:nvSpPr>
          <p:cNvPr id="4" name="Footer Placeholder 3"/>
          <p:cNvSpPr>
            <a:spLocks noGrp="1"/>
          </p:cNvSpPr>
          <p:nvPr>
            <p:ph type="ftr" sz="quarter" idx="2"/>
          </p:nvPr>
        </p:nvSpPr>
        <p:spPr>
          <a:xfrm>
            <a:off x="1" y="9286173"/>
            <a:ext cx="2889835" cy="488083"/>
          </a:xfrm>
          <a:prstGeom prst="rect">
            <a:avLst/>
          </a:prstGeom>
        </p:spPr>
        <p:txBody>
          <a:bodyPr vert="horz" lIns="89572" tIns="44787" rIns="89572" bIns="44787" rtlCol="0" anchor="b"/>
          <a:lstStyle>
            <a:lvl1pPr algn="l">
              <a:defRPr sz="1200">
                <a:latin typeface="Arial" charset="0"/>
                <a:cs typeface="+mn-cs"/>
              </a:defRPr>
            </a:lvl1pPr>
          </a:lstStyle>
          <a:p>
            <a:pPr>
              <a:defRPr/>
            </a:pPr>
            <a:endParaRPr lang="ro-RO" dirty="0"/>
          </a:p>
        </p:txBody>
      </p:sp>
      <p:sp>
        <p:nvSpPr>
          <p:cNvPr id="5" name="Slide Number Placeholder 4"/>
          <p:cNvSpPr>
            <a:spLocks noGrp="1"/>
          </p:cNvSpPr>
          <p:nvPr>
            <p:ph type="sldNum" sz="quarter" idx="3"/>
          </p:nvPr>
        </p:nvSpPr>
        <p:spPr>
          <a:xfrm>
            <a:off x="3777695" y="9286173"/>
            <a:ext cx="2889835" cy="488083"/>
          </a:xfrm>
          <a:prstGeom prst="rect">
            <a:avLst/>
          </a:prstGeom>
        </p:spPr>
        <p:txBody>
          <a:bodyPr vert="horz" lIns="89572" tIns="44787" rIns="89572" bIns="44787" rtlCol="0" anchor="b"/>
          <a:lstStyle>
            <a:lvl1pPr algn="r">
              <a:defRPr sz="1200">
                <a:latin typeface="Arial" charset="0"/>
                <a:cs typeface="+mn-cs"/>
              </a:defRPr>
            </a:lvl1pPr>
          </a:lstStyle>
          <a:p>
            <a:pPr>
              <a:defRPr/>
            </a:pPr>
            <a:fld id="{3B18BE95-9A24-4AA0-A21D-6F5EBCB54953}" type="slidenum">
              <a:rPr lang="ro-RO"/>
              <a:pPr>
                <a:defRPr/>
              </a:pPr>
              <a:t>‹#›</a:t>
            </a:fld>
            <a:endParaRPr lang="ro-RO" dirty="0"/>
          </a:p>
        </p:txBody>
      </p:sp>
    </p:spTree>
    <p:extLst>
      <p:ext uri="{BB962C8B-B14F-4D97-AF65-F5344CB8AC3E}">
        <p14:creationId xmlns:p14="http://schemas.microsoft.com/office/powerpoint/2010/main" val="2261362516"/>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4"/>
            <a:ext cx="2889835" cy="488083"/>
          </a:xfrm>
          <a:prstGeom prst="rect">
            <a:avLst/>
          </a:prstGeom>
        </p:spPr>
        <p:txBody>
          <a:bodyPr vert="horz" lIns="89572" tIns="44787" rIns="89572" bIns="44787" rtlCol="0"/>
          <a:lstStyle>
            <a:lvl1pPr algn="l">
              <a:defRPr sz="1200">
                <a:latin typeface="Arial" charset="0"/>
                <a:cs typeface="+mn-cs"/>
              </a:defRPr>
            </a:lvl1pPr>
          </a:lstStyle>
          <a:p>
            <a:pPr>
              <a:defRPr/>
            </a:pPr>
            <a:endParaRPr lang="ro-RO" dirty="0"/>
          </a:p>
        </p:txBody>
      </p:sp>
      <p:sp>
        <p:nvSpPr>
          <p:cNvPr id="3" name="Date Placeholder 2"/>
          <p:cNvSpPr>
            <a:spLocks noGrp="1"/>
          </p:cNvSpPr>
          <p:nvPr>
            <p:ph type="dt" idx="1"/>
          </p:nvPr>
        </p:nvSpPr>
        <p:spPr>
          <a:xfrm>
            <a:off x="3777695" y="4"/>
            <a:ext cx="2889835" cy="488083"/>
          </a:xfrm>
          <a:prstGeom prst="rect">
            <a:avLst/>
          </a:prstGeom>
        </p:spPr>
        <p:txBody>
          <a:bodyPr vert="horz" lIns="89572" tIns="44787" rIns="89572" bIns="44787" rtlCol="0"/>
          <a:lstStyle>
            <a:lvl1pPr algn="r">
              <a:defRPr sz="1200">
                <a:latin typeface="Arial" charset="0"/>
                <a:cs typeface="+mn-cs"/>
              </a:defRPr>
            </a:lvl1pPr>
          </a:lstStyle>
          <a:p>
            <a:pPr>
              <a:defRPr/>
            </a:pPr>
            <a:endParaRPr lang="ro-RO" dirty="0"/>
          </a:p>
        </p:txBody>
      </p:sp>
      <p:sp>
        <p:nvSpPr>
          <p:cNvPr id="4" name="Slide Image Placeholder 3"/>
          <p:cNvSpPr>
            <a:spLocks noGrp="1" noRot="1" noChangeAspect="1"/>
          </p:cNvSpPr>
          <p:nvPr>
            <p:ph type="sldImg" idx="2"/>
          </p:nvPr>
        </p:nvSpPr>
        <p:spPr>
          <a:xfrm>
            <a:off x="890588" y="733425"/>
            <a:ext cx="4887912" cy="3667125"/>
          </a:xfrm>
          <a:prstGeom prst="rect">
            <a:avLst/>
          </a:prstGeom>
          <a:noFill/>
          <a:ln w="12700">
            <a:solidFill>
              <a:prstClr val="black"/>
            </a:solidFill>
          </a:ln>
        </p:spPr>
        <p:txBody>
          <a:bodyPr vert="horz" lIns="89572" tIns="44787" rIns="89572" bIns="44787" rtlCol="0" anchor="ctr"/>
          <a:lstStyle/>
          <a:p>
            <a:pPr lvl="0"/>
            <a:endParaRPr lang="ro-RO" noProof="0" dirty="0" smtClean="0"/>
          </a:p>
        </p:txBody>
      </p:sp>
      <p:sp>
        <p:nvSpPr>
          <p:cNvPr id="5" name="Notes Placeholder 4"/>
          <p:cNvSpPr>
            <a:spLocks noGrp="1"/>
          </p:cNvSpPr>
          <p:nvPr>
            <p:ph type="body" sz="quarter" idx="3"/>
          </p:nvPr>
        </p:nvSpPr>
        <p:spPr>
          <a:xfrm>
            <a:off x="666288" y="4644660"/>
            <a:ext cx="5336519" cy="4397469"/>
          </a:xfrm>
          <a:prstGeom prst="rect">
            <a:avLst/>
          </a:prstGeom>
        </p:spPr>
        <p:txBody>
          <a:bodyPr vert="horz" lIns="89572" tIns="44787" rIns="89572" bIns="44787"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ro-RO" noProof="0" smtClean="0"/>
          </a:p>
        </p:txBody>
      </p:sp>
      <p:sp>
        <p:nvSpPr>
          <p:cNvPr id="6" name="Footer Placeholder 5"/>
          <p:cNvSpPr>
            <a:spLocks noGrp="1"/>
          </p:cNvSpPr>
          <p:nvPr>
            <p:ph type="ftr" sz="quarter" idx="4"/>
          </p:nvPr>
        </p:nvSpPr>
        <p:spPr>
          <a:xfrm>
            <a:off x="1" y="9286173"/>
            <a:ext cx="2889835" cy="488083"/>
          </a:xfrm>
          <a:prstGeom prst="rect">
            <a:avLst/>
          </a:prstGeom>
        </p:spPr>
        <p:txBody>
          <a:bodyPr vert="horz" lIns="89572" tIns="44787" rIns="89572" bIns="44787" rtlCol="0" anchor="b"/>
          <a:lstStyle>
            <a:lvl1pPr algn="l">
              <a:defRPr sz="1200">
                <a:latin typeface="Arial" charset="0"/>
                <a:cs typeface="+mn-cs"/>
              </a:defRPr>
            </a:lvl1pPr>
          </a:lstStyle>
          <a:p>
            <a:pPr>
              <a:defRPr/>
            </a:pPr>
            <a:endParaRPr lang="ro-RO" dirty="0"/>
          </a:p>
        </p:txBody>
      </p:sp>
      <p:sp>
        <p:nvSpPr>
          <p:cNvPr id="7" name="Slide Number Placeholder 6"/>
          <p:cNvSpPr>
            <a:spLocks noGrp="1"/>
          </p:cNvSpPr>
          <p:nvPr>
            <p:ph type="sldNum" sz="quarter" idx="5"/>
          </p:nvPr>
        </p:nvSpPr>
        <p:spPr>
          <a:xfrm>
            <a:off x="3777695" y="9286173"/>
            <a:ext cx="2889835" cy="488083"/>
          </a:xfrm>
          <a:prstGeom prst="rect">
            <a:avLst/>
          </a:prstGeom>
        </p:spPr>
        <p:txBody>
          <a:bodyPr vert="horz" lIns="89572" tIns="44787" rIns="89572" bIns="44787" rtlCol="0" anchor="b"/>
          <a:lstStyle>
            <a:lvl1pPr algn="r">
              <a:defRPr sz="1200">
                <a:latin typeface="Arial" charset="0"/>
                <a:cs typeface="+mn-cs"/>
              </a:defRPr>
            </a:lvl1pPr>
          </a:lstStyle>
          <a:p>
            <a:pPr>
              <a:defRPr/>
            </a:pPr>
            <a:fld id="{0B04A4B7-F955-4CD1-A2AB-A0E9A51EB12E}" type="slidenum">
              <a:rPr lang="ro-RO"/>
              <a:pPr>
                <a:defRPr/>
              </a:pPr>
              <a:t>‹#›</a:t>
            </a:fld>
            <a:endParaRPr lang="ro-RO" dirty="0"/>
          </a:p>
        </p:txBody>
      </p:sp>
    </p:spTree>
    <p:extLst>
      <p:ext uri="{BB962C8B-B14F-4D97-AF65-F5344CB8AC3E}">
        <p14:creationId xmlns:p14="http://schemas.microsoft.com/office/powerpoint/2010/main" val="2852640131"/>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890588" y="733425"/>
            <a:ext cx="4887912" cy="366712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dirty="0" smtClean="0"/>
          </a:p>
        </p:txBody>
      </p:sp>
      <p:sp>
        <p:nvSpPr>
          <p:cNvPr id="2" name="Date Placeholder 1"/>
          <p:cNvSpPr>
            <a:spLocks noGrp="1"/>
          </p:cNvSpPr>
          <p:nvPr>
            <p:ph type="dt" idx="10"/>
          </p:nvPr>
        </p:nvSpPr>
        <p:spPr/>
        <p:txBody>
          <a:bodyPr/>
          <a:lstStyle/>
          <a:p>
            <a:pPr>
              <a:defRPr/>
            </a:pPr>
            <a:endParaRPr lang="ro-RO" dirty="0"/>
          </a:p>
        </p:txBody>
      </p:sp>
    </p:spTree>
    <p:extLst>
      <p:ext uri="{BB962C8B-B14F-4D97-AF65-F5344CB8AC3E}">
        <p14:creationId xmlns:p14="http://schemas.microsoft.com/office/powerpoint/2010/main" val="1217625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ro-RO" dirty="0"/>
          </a:p>
        </p:txBody>
      </p:sp>
    </p:spTree>
    <p:extLst>
      <p:ext uri="{BB962C8B-B14F-4D97-AF65-F5344CB8AC3E}">
        <p14:creationId xmlns:p14="http://schemas.microsoft.com/office/powerpoint/2010/main" val="3129836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F57EE49-B334-42FB-8B2B-8EA23E794D1F}" type="datetimeFigureOut">
              <a:rPr lang="en-US"/>
              <a:pPr>
                <a:defRPr/>
              </a:pPr>
              <a:t>5/27/2024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773A724-C9A4-4D8A-B51C-E0556B74FAF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61BBBD-D0B9-43CA-B1D4-FF01DB57A5EF}" type="datetimeFigureOut">
              <a:rPr lang="en-US"/>
              <a:pPr>
                <a:defRPr/>
              </a:pPr>
              <a:t>5/27/2024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C43D612-41B1-4A4D-82F0-4559A58C4126}"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15E5BE-068A-43DC-B0FE-10C7ED041FBF}" type="datetimeFigureOut">
              <a:rPr lang="en-US"/>
              <a:pPr>
                <a:defRPr/>
              </a:pPr>
              <a:t>5/27/2024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ED5DB198-287B-45DF-841A-47D85C885961}"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1D4B09-AB38-4386-BE00-3A3B2DA94E62}" type="datetimeFigureOut">
              <a:rPr lang="en-US"/>
              <a:pPr>
                <a:defRPr/>
              </a:pPr>
              <a:t>5/27/2024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53A5E37-44CB-42F2-8E2E-23B311DCC088}"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534DD5F-F430-4084-9DA2-C8EEB8DC3A7B}" type="datetimeFigureOut">
              <a:rPr lang="en-US"/>
              <a:pPr>
                <a:defRPr/>
              </a:pPr>
              <a:t>5/27/2024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BDDAB04-5EC9-4E2F-839D-B67F822F31E6}"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71A93F7-573A-4FDF-B1F4-51087175C1E2}" type="datetimeFigureOut">
              <a:rPr lang="en-US"/>
              <a:pPr>
                <a:defRPr/>
              </a:pPr>
              <a:t>5/27/2024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07CEB0A-6571-4138-A4A4-B863B1FF2C6C}"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C06D615-AE49-4C8E-8E0F-671A9A4CF8CE}" type="datetimeFigureOut">
              <a:rPr lang="en-US"/>
              <a:pPr>
                <a:defRPr/>
              </a:pPr>
              <a:t>5/27/2024</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4C46532D-B66C-4E23-B9A3-1CAD12B36874}"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7C9CF08-5D30-443F-B3E0-4F851ED8A57E}" type="datetimeFigureOut">
              <a:rPr lang="en-US"/>
              <a:pPr>
                <a:defRPr/>
              </a:pPr>
              <a:t>5/27/2024</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86C70BE1-0F57-414C-95EF-27C907EDFEC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5C83669-06F3-4AA2-8DC4-AB5A70213BEB}" type="datetimeFigureOut">
              <a:rPr lang="en-US"/>
              <a:pPr>
                <a:defRPr/>
              </a:pPr>
              <a:t>5/27/2024</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450CBBBA-B36D-4C95-B115-FF5CE8FE09F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24A2BB0-BE66-441C-A426-9BB3EDFA3111}" type="datetimeFigureOut">
              <a:rPr lang="en-US"/>
              <a:pPr>
                <a:defRPr/>
              </a:pPr>
              <a:t>5/27/2024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5B896C3E-548B-4066-9B4E-0E0B3BD01F3C}"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E4CA149-A2D3-4C09-90E2-62B6DE6F99F3}" type="datetimeFigureOut">
              <a:rPr lang="en-US"/>
              <a:pPr>
                <a:defRPr/>
              </a:pPr>
              <a:t>5/27/2024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D536C329-397D-4E26-BF63-0361B7209D6C}"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047E911-CD16-44AC-A4AD-592B35027E3E}" type="datetimeFigureOut">
              <a:rPr lang="en-US"/>
              <a:pPr>
                <a:defRPr/>
              </a:pPr>
              <a:t>5/27/2024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E1F09D9-480D-4A86-93AE-D15555D61F31}"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eg"/><Relationship Id="rId7" Type="http://schemas.openxmlformats.org/officeDocument/2006/relationships/diagramColors" Target="../diagrams/colors1.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jpeg"/><Relationship Id="rId7" Type="http://schemas.openxmlformats.org/officeDocument/2006/relationships/diagramColors" Target="../diagrams/colors2.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jpeg"/><Relationship Id="rId7" Type="http://schemas.openxmlformats.org/officeDocument/2006/relationships/diagramColors" Target="../diagrams/colors3.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1.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jpeg"/><Relationship Id="rId7" Type="http://schemas.openxmlformats.org/officeDocument/2006/relationships/diagramColors" Target="../diagrams/colors4.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2.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3.jpeg"/><Relationship Id="rId7" Type="http://schemas.openxmlformats.org/officeDocument/2006/relationships/diagramColors" Target="../diagrams/colors5.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3.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3.jpeg"/><Relationship Id="rId7" Type="http://schemas.openxmlformats.org/officeDocument/2006/relationships/diagramColors" Target="../diagrams/colors6.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interregviarobg.eu/en/home" TargetMode="External"/><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hyperlink" Target="https://www.facebook.com/RomaniaBulgariaCbcProgramme"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Title 6"/>
          <p:cNvSpPr>
            <a:spLocks noGrp="1"/>
          </p:cNvSpPr>
          <p:nvPr>
            <p:ph type="ctrTitle"/>
          </p:nvPr>
        </p:nvSpPr>
        <p:spPr>
          <a:xfrm>
            <a:off x="745236" y="2744675"/>
            <a:ext cx="7772400" cy="1470025"/>
          </a:xfrm>
        </p:spPr>
        <p:txBody>
          <a:bodyPr/>
          <a:lstStyle/>
          <a:p>
            <a:r>
              <a:rPr lang="en-US" sz="2600" b="1" dirty="0" smtClean="0">
                <a:latin typeface="Trebuchet MS" panose="020B0603020202020204" pitchFamily="34" charset="0"/>
              </a:rPr>
              <a:t/>
            </a:r>
            <a:br>
              <a:rPr lang="en-US" sz="2600" b="1" dirty="0" smtClean="0">
                <a:latin typeface="Trebuchet MS" panose="020B0603020202020204" pitchFamily="34" charset="0"/>
              </a:rPr>
            </a:br>
            <a:r>
              <a:rPr lang="en-US" sz="2600" b="1" dirty="0" smtClean="0">
                <a:latin typeface="Trebuchet MS" panose="020B0603020202020204" pitchFamily="34" charset="0"/>
              </a:rPr>
              <a:t/>
            </a:r>
            <a:br>
              <a:rPr lang="en-US" sz="2600" b="1" dirty="0" smtClean="0">
                <a:latin typeface="Trebuchet MS" panose="020B0603020202020204" pitchFamily="34" charset="0"/>
              </a:rPr>
            </a:br>
            <a:endParaRPr lang="en-US" sz="2600" b="1" dirty="0">
              <a:latin typeface="Trebuchet MS" panose="020B0603020202020204" pitchFamily="34" charset="0"/>
            </a:endParaRPr>
          </a:p>
        </p:txBody>
      </p:sp>
      <p:sp>
        <p:nvSpPr>
          <p:cNvPr id="3" name="Subtitle 2"/>
          <p:cNvSpPr>
            <a:spLocks noGrp="1"/>
          </p:cNvSpPr>
          <p:nvPr>
            <p:ph type="subTitle" idx="1"/>
          </p:nvPr>
        </p:nvSpPr>
        <p:spPr>
          <a:xfrm>
            <a:off x="1405890" y="1416049"/>
            <a:ext cx="6400800" cy="2251075"/>
          </a:xfrm>
        </p:spPr>
        <p:txBody>
          <a:bodyPr/>
          <a:lstStyle/>
          <a:p>
            <a:endParaRPr lang="en-US" sz="4000" b="1" dirty="0" smtClean="0">
              <a:solidFill>
                <a:schemeClr val="tx1"/>
              </a:solidFill>
            </a:endParaRPr>
          </a:p>
          <a:p>
            <a:endParaRPr lang="en-US" sz="4000" b="1" dirty="0">
              <a:solidFill>
                <a:schemeClr val="tx1"/>
              </a:solidFill>
            </a:endParaRPr>
          </a:p>
        </p:txBody>
      </p:sp>
      <p:sp>
        <p:nvSpPr>
          <p:cNvPr id="14" name="Rectangle 9"/>
          <p:cNvSpPr>
            <a:spLocks noChangeArrowheads="1"/>
          </p:cNvSpPr>
          <p:nvPr/>
        </p:nvSpPr>
        <p:spPr bwMode="auto">
          <a:xfrm>
            <a:off x="533400" y="3600450"/>
            <a:ext cx="6350508" cy="1231106"/>
          </a:xfrm>
          <a:prstGeom prst="rect">
            <a:avLst/>
          </a:prstGeom>
          <a:noFill/>
          <a:ln w="9525">
            <a:noFill/>
            <a:miter lim="800000"/>
            <a:headEnd/>
            <a:tailEnd/>
          </a:ln>
        </p:spPr>
        <p:txBody>
          <a:bodyPr wrap="square">
            <a:spAutoFit/>
          </a:bodyPr>
          <a:lstStyle/>
          <a:p>
            <a:pPr eaLnBrk="1" hangingPunct="1">
              <a:spcBef>
                <a:spcPct val="50000"/>
              </a:spcBef>
              <a:buFontTx/>
              <a:buNone/>
              <a:defRPr/>
            </a:pPr>
            <a:endParaRPr lang="en-US" altLang="en-US" sz="2000" b="1" dirty="0">
              <a:solidFill>
                <a:schemeClr val="accent1">
                  <a:lumMod val="50000"/>
                </a:schemeClr>
              </a:solidFill>
              <a:latin typeface="Trebuchet MS" pitchFamily="34" charset="0"/>
              <a:cs typeface="Times New Roman" pitchFamily="18" charset="0"/>
            </a:endParaRPr>
          </a:p>
          <a:p>
            <a:pPr eaLnBrk="1" hangingPunct="1">
              <a:spcBef>
                <a:spcPct val="50000"/>
              </a:spcBef>
              <a:buFontTx/>
              <a:buNone/>
              <a:defRPr/>
            </a:pPr>
            <a:endParaRPr lang="en-US" altLang="en-US" sz="2000" b="1" dirty="0" smtClean="0">
              <a:solidFill>
                <a:schemeClr val="accent1">
                  <a:lumMod val="50000"/>
                </a:schemeClr>
              </a:solidFill>
              <a:latin typeface="Trebuchet MS" pitchFamily="34" charset="0"/>
              <a:cs typeface="Times New Roman" pitchFamily="18" charset="0"/>
            </a:endParaRPr>
          </a:p>
          <a:p>
            <a:pPr eaLnBrk="1" hangingPunct="1">
              <a:spcBef>
                <a:spcPct val="50000"/>
              </a:spcBef>
              <a:buFontTx/>
              <a:buNone/>
              <a:defRPr/>
            </a:pPr>
            <a:r>
              <a:rPr lang="en-US" altLang="en-US" sz="1600" b="1" i="1" dirty="0" smtClean="0">
                <a:solidFill>
                  <a:schemeClr val="accent1">
                    <a:lumMod val="50000"/>
                  </a:schemeClr>
                </a:solidFill>
                <a:latin typeface="Trebuchet MS" pitchFamily="34" charset="0"/>
                <a:cs typeface="Times New Roman" pitchFamily="18" charset="0"/>
              </a:rPr>
              <a:t> </a:t>
            </a:r>
            <a:endParaRPr lang="en-US" altLang="en-US" b="1" i="1" dirty="0">
              <a:solidFill>
                <a:schemeClr val="accent1">
                  <a:lumMod val="50000"/>
                </a:schemeClr>
              </a:solidFill>
              <a:latin typeface="Trebuchet MS" pitchFamily="34" charset="0"/>
              <a:cs typeface="Times New Roman" pitchFamily="18" charset="0"/>
            </a:endParaRPr>
          </a:p>
        </p:txBody>
      </p:sp>
      <p:pic>
        <p:nvPicPr>
          <p:cNvPr id="16" name="image1.jpeg"/>
          <p:cNvPicPr/>
          <p:nvPr/>
        </p:nvPicPr>
        <p:blipFill>
          <a:blip r:embed="rId4" cstate="print">
            <a:extLst>
              <a:ext uri="{28A0092B-C50C-407E-A947-70E740481C1C}">
                <a14:useLocalDpi xmlns:a14="http://schemas.microsoft.com/office/drawing/2010/main" val="0"/>
              </a:ext>
            </a:extLst>
          </a:blip>
          <a:stretch>
            <a:fillRect/>
          </a:stretch>
        </p:blipFill>
        <p:spPr>
          <a:xfrm>
            <a:off x="609600" y="228600"/>
            <a:ext cx="2971800" cy="833174"/>
          </a:xfrm>
          <a:prstGeom prst="rect">
            <a:avLst/>
          </a:prstGeom>
        </p:spPr>
      </p:pic>
      <p:sp>
        <p:nvSpPr>
          <p:cNvPr id="9" name="Rectangle 9"/>
          <p:cNvSpPr>
            <a:spLocks noChangeArrowheads="1"/>
          </p:cNvSpPr>
          <p:nvPr/>
        </p:nvSpPr>
        <p:spPr bwMode="auto">
          <a:xfrm>
            <a:off x="710946" y="1061774"/>
            <a:ext cx="7722108" cy="2908489"/>
          </a:xfrm>
          <a:prstGeom prst="rect">
            <a:avLst/>
          </a:prstGeom>
          <a:noFill/>
          <a:ln w="57150">
            <a:solidFill>
              <a:srgbClr val="FFFFFF"/>
            </a:solidFill>
            <a:prstDash val="solid"/>
            <a:miter lim="800000"/>
            <a:headEnd/>
            <a:tailEnd/>
          </a:ln>
        </p:spPr>
        <p:txBody>
          <a:bodyPr wrap="square">
            <a:spAutoFit/>
          </a:bodyPr>
          <a:lstStyle/>
          <a:p>
            <a:pPr eaLnBrk="1" hangingPunct="1">
              <a:spcBef>
                <a:spcPct val="50000"/>
              </a:spcBef>
              <a:buFontTx/>
              <a:buNone/>
              <a:defRPr/>
            </a:pPr>
            <a:endParaRPr lang="ro-RO" altLang="en-US" b="1" i="1" dirty="0" smtClean="0">
              <a:solidFill>
                <a:schemeClr val="accent1">
                  <a:lumMod val="50000"/>
                </a:schemeClr>
              </a:solidFill>
              <a:latin typeface="Trebuchet MS" pitchFamily="34" charset="0"/>
              <a:cs typeface="Times New Roman" pitchFamily="18" charset="0"/>
            </a:endParaRPr>
          </a:p>
          <a:p>
            <a:r>
              <a:rPr lang="en-GB" sz="2200" b="1" dirty="0">
                <a:solidFill>
                  <a:schemeClr val="accent1">
                    <a:lumMod val="50000"/>
                  </a:schemeClr>
                </a:solidFill>
                <a:latin typeface="Trebuchet MS" panose="020B0603020202020204" pitchFamily="34" charset="0"/>
              </a:rPr>
              <a:t>Let’s spend the money wisely</a:t>
            </a:r>
            <a:r>
              <a:rPr lang="en-GB" sz="2200" b="1" dirty="0" smtClean="0">
                <a:solidFill>
                  <a:schemeClr val="accent1">
                    <a:lumMod val="50000"/>
                  </a:schemeClr>
                </a:solidFill>
                <a:latin typeface="Trebuchet MS" panose="020B0603020202020204" pitchFamily="34" charset="0"/>
              </a:rPr>
              <a:t>!</a:t>
            </a:r>
            <a:endParaRPr lang="en-US" sz="2200" dirty="0">
              <a:solidFill>
                <a:schemeClr val="accent1">
                  <a:lumMod val="50000"/>
                </a:schemeClr>
              </a:solidFill>
              <a:latin typeface="Trebuchet MS" panose="020B0603020202020204" pitchFamily="34" charset="0"/>
            </a:endParaRPr>
          </a:p>
          <a:p>
            <a:pPr algn="just" eaLnBrk="1" hangingPunct="1">
              <a:spcBef>
                <a:spcPct val="50000"/>
              </a:spcBef>
              <a:buFontTx/>
              <a:buNone/>
              <a:defRPr/>
            </a:pPr>
            <a:r>
              <a:rPr lang="en-GB" sz="2200" b="1" dirty="0" smtClean="0">
                <a:solidFill>
                  <a:schemeClr val="accent3">
                    <a:lumMod val="75000"/>
                  </a:schemeClr>
                </a:solidFill>
                <a:latin typeface="Trebuchet MS" panose="020B0603020202020204" pitchFamily="34" charset="0"/>
              </a:rPr>
              <a:t>Webinar Applicant’s </a:t>
            </a:r>
            <a:r>
              <a:rPr lang="en-GB" sz="2200" b="1" dirty="0">
                <a:solidFill>
                  <a:schemeClr val="accent3">
                    <a:lumMod val="75000"/>
                  </a:schemeClr>
                </a:solidFill>
                <a:latin typeface="Trebuchet MS" panose="020B0603020202020204" pitchFamily="34" charset="0"/>
              </a:rPr>
              <a:t>Gui</a:t>
            </a:r>
            <a:r>
              <a:rPr lang="en-GB" sz="2200" b="1" dirty="0" smtClean="0">
                <a:solidFill>
                  <a:schemeClr val="accent3">
                    <a:lumMod val="75000"/>
                  </a:schemeClr>
                </a:solidFill>
                <a:latin typeface="Trebuchet MS" panose="020B0603020202020204" pitchFamily="34" charset="0"/>
              </a:rPr>
              <a:t>de </a:t>
            </a:r>
            <a:r>
              <a:rPr lang="en-GB" sz="2200" b="1" dirty="0">
                <a:solidFill>
                  <a:schemeClr val="accent3">
                    <a:lumMod val="75000"/>
                  </a:schemeClr>
                </a:solidFill>
                <a:latin typeface="Trebuchet MS" panose="020B0603020202020204" pitchFamily="34" charset="0"/>
              </a:rPr>
              <a:t>for the competitive call dedicated to Priority </a:t>
            </a:r>
            <a:r>
              <a:rPr lang="ro-RO" sz="2200" b="1" dirty="0" smtClean="0">
                <a:solidFill>
                  <a:schemeClr val="accent3">
                    <a:lumMod val="75000"/>
                  </a:schemeClr>
                </a:solidFill>
                <a:latin typeface="Trebuchet MS" panose="020B0603020202020204" pitchFamily="34" charset="0"/>
              </a:rPr>
              <a:t>3</a:t>
            </a:r>
            <a:r>
              <a:rPr lang="en-GB" sz="2200" b="1" dirty="0" smtClean="0">
                <a:solidFill>
                  <a:schemeClr val="accent3">
                    <a:lumMod val="75000"/>
                  </a:schemeClr>
                </a:solidFill>
                <a:latin typeface="Trebuchet MS" panose="020B0603020202020204" pitchFamily="34" charset="0"/>
              </a:rPr>
              <a:t>: A</a:t>
            </a:r>
            <a:r>
              <a:rPr lang="ro-RO" sz="2200" b="1" dirty="0" smtClean="0">
                <a:solidFill>
                  <a:schemeClr val="accent3">
                    <a:lumMod val="75000"/>
                  </a:schemeClr>
                </a:solidFill>
                <a:latin typeface="Trebuchet MS" panose="020B0603020202020204" pitchFamily="34" charset="0"/>
              </a:rPr>
              <a:t>n </a:t>
            </a:r>
            <a:r>
              <a:rPr lang="ro-RO" sz="2200" b="1" dirty="0" err="1" smtClean="0">
                <a:solidFill>
                  <a:schemeClr val="accent3">
                    <a:lumMod val="75000"/>
                  </a:schemeClr>
                </a:solidFill>
                <a:latin typeface="Trebuchet MS" panose="020B0603020202020204" pitchFamily="34" charset="0"/>
              </a:rPr>
              <a:t>educated</a:t>
            </a:r>
            <a:r>
              <a:rPr lang="en-GB" sz="2200" b="1" dirty="0" smtClean="0">
                <a:solidFill>
                  <a:schemeClr val="accent3">
                    <a:lumMod val="75000"/>
                  </a:schemeClr>
                </a:solidFill>
                <a:latin typeface="Trebuchet MS" panose="020B0603020202020204" pitchFamily="34" charset="0"/>
              </a:rPr>
              <a:t> </a:t>
            </a:r>
            <a:r>
              <a:rPr lang="en-GB" sz="2200" b="1" dirty="0">
                <a:solidFill>
                  <a:schemeClr val="accent3">
                    <a:lumMod val="75000"/>
                  </a:schemeClr>
                </a:solidFill>
                <a:latin typeface="Trebuchet MS" panose="020B0603020202020204" pitchFamily="34" charset="0"/>
              </a:rPr>
              <a:t>region, Specific </a:t>
            </a:r>
            <a:r>
              <a:rPr lang="en-GB" sz="2200" b="1" dirty="0" smtClean="0">
                <a:solidFill>
                  <a:schemeClr val="accent3">
                    <a:lumMod val="75000"/>
                  </a:schemeClr>
                </a:solidFill>
                <a:latin typeface="Trebuchet MS" panose="020B0603020202020204" pitchFamily="34" charset="0"/>
              </a:rPr>
              <a:t>Objective</a:t>
            </a:r>
            <a:r>
              <a:rPr lang="ro-RO" sz="2200" b="1" dirty="0" smtClean="0">
                <a:solidFill>
                  <a:schemeClr val="accent3">
                    <a:lumMod val="75000"/>
                  </a:schemeClr>
                </a:solidFill>
                <a:latin typeface="Trebuchet MS" panose="020B0603020202020204" pitchFamily="34" charset="0"/>
              </a:rPr>
              <a:t> 4.2</a:t>
            </a:r>
            <a:endParaRPr lang="en-GB" sz="2200" b="1" dirty="0" smtClean="0">
              <a:solidFill>
                <a:schemeClr val="accent3">
                  <a:lumMod val="75000"/>
                </a:schemeClr>
              </a:solidFill>
              <a:latin typeface="Trebuchet MS" panose="020B0603020202020204" pitchFamily="34" charset="0"/>
            </a:endParaRPr>
          </a:p>
          <a:p>
            <a:pPr algn="just" eaLnBrk="1" hangingPunct="1">
              <a:spcBef>
                <a:spcPct val="50000"/>
              </a:spcBef>
              <a:buFontTx/>
              <a:buNone/>
              <a:defRPr/>
            </a:pPr>
            <a:r>
              <a:rPr lang="en-US" altLang="en-US" sz="2200" b="1" dirty="0" smtClean="0">
                <a:solidFill>
                  <a:schemeClr val="accent3">
                    <a:lumMod val="75000"/>
                  </a:schemeClr>
                </a:solidFill>
                <a:latin typeface="Trebuchet MS" panose="020B0603020202020204" pitchFamily="34" charset="0"/>
              </a:rPr>
              <a:t>   </a:t>
            </a:r>
            <a:endParaRPr lang="en-US" altLang="en-US" sz="2200" b="1" i="1" dirty="0" smtClean="0">
              <a:solidFill>
                <a:schemeClr val="accent1">
                  <a:lumMod val="50000"/>
                </a:schemeClr>
              </a:solidFill>
              <a:latin typeface="Trebuchet MS" pitchFamily="34" charset="0"/>
              <a:cs typeface="Times New Roman" pitchFamily="18" charset="0"/>
            </a:endParaRPr>
          </a:p>
          <a:p>
            <a:pPr lvl="0">
              <a:spcBef>
                <a:spcPct val="50000"/>
              </a:spcBef>
              <a:defRPr/>
            </a:pPr>
            <a:r>
              <a:rPr lang="en-US" altLang="en-US" sz="2200" b="1" i="1" dirty="0">
                <a:solidFill>
                  <a:srgbClr val="4F81BD">
                    <a:lumMod val="50000"/>
                  </a:srgbClr>
                </a:solidFill>
                <a:latin typeface="Trebuchet MS" pitchFamily="34" charset="0"/>
                <a:cs typeface="Times New Roman" pitchFamily="18" charset="0"/>
              </a:rPr>
              <a:t>4</a:t>
            </a:r>
            <a:r>
              <a:rPr lang="en-US" altLang="en-US" sz="2200" b="1" i="1" baseline="30000" dirty="0">
                <a:solidFill>
                  <a:srgbClr val="4F81BD">
                    <a:lumMod val="50000"/>
                  </a:srgbClr>
                </a:solidFill>
                <a:latin typeface="Trebuchet MS" pitchFamily="34" charset="0"/>
                <a:cs typeface="Times New Roman" pitchFamily="18" charset="0"/>
              </a:rPr>
              <a:t>th</a:t>
            </a:r>
            <a:r>
              <a:rPr lang="en-US" altLang="en-US" sz="2200" b="1" i="1" dirty="0">
                <a:solidFill>
                  <a:srgbClr val="4F81BD">
                    <a:lumMod val="50000"/>
                  </a:srgbClr>
                </a:solidFill>
                <a:latin typeface="Trebuchet MS" pitchFamily="34" charset="0"/>
                <a:cs typeface="Times New Roman" pitchFamily="18" charset="0"/>
              </a:rPr>
              <a:t> of June </a:t>
            </a:r>
            <a:r>
              <a:rPr lang="en-US" altLang="en-US" sz="2200" b="1" dirty="0">
                <a:solidFill>
                  <a:srgbClr val="9BBB59">
                    <a:lumMod val="75000"/>
                  </a:srgbClr>
                </a:solidFill>
                <a:latin typeface="Trebuchet MS" pitchFamily="34" charset="0"/>
                <a:cs typeface="Times New Roman" pitchFamily="18" charset="0"/>
              </a:rPr>
              <a:t>I</a:t>
            </a:r>
            <a:r>
              <a:rPr lang="en-US" altLang="en-US" sz="2200" b="1" dirty="0">
                <a:solidFill>
                  <a:srgbClr val="4F81BD">
                    <a:lumMod val="50000"/>
                  </a:srgbClr>
                </a:solidFill>
                <a:latin typeface="Trebuchet MS" pitchFamily="34" charset="0"/>
                <a:cs typeface="Times New Roman" pitchFamily="18" charset="0"/>
              </a:rPr>
              <a:t> Online, Zoom</a:t>
            </a:r>
            <a:r>
              <a:rPr lang="en-US" altLang="en-US" b="1" dirty="0">
                <a:solidFill>
                  <a:srgbClr val="4F81BD">
                    <a:lumMod val="50000"/>
                  </a:srgbClr>
                </a:solidFill>
                <a:latin typeface="Trebuchet MS" pitchFamily="34" charset="0"/>
                <a:cs typeface="Times New Roman" pitchFamily="18" charset="0"/>
              </a:rPr>
              <a:t> </a:t>
            </a:r>
            <a:endParaRPr lang="en-US" altLang="en-US" b="1" i="1" dirty="0">
              <a:solidFill>
                <a:srgbClr val="4F81BD">
                  <a:lumMod val="50000"/>
                </a:srgbClr>
              </a:solidFill>
              <a:latin typeface="Trebuchet MS" pitchFamily="34" charset="0"/>
              <a:cs typeface="Times New Roman" pitchFamily="18" charset="0"/>
            </a:endParaRPr>
          </a:p>
        </p:txBody>
      </p:sp>
      <p:sp>
        <p:nvSpPr>
          <p:cNvPr id="13" name="Rectangle 9"/>
          <p:cNvSpPr>
            <a:spLocks noChangeArrowheads="1"/>
          </p:cNvSpPr>
          <p:nvPr/>
        </p:nvSpPr>
        <p:spPr bwMode="auto">
          <a:xfrm>
            <a:off x="745236" y="3968901"/>
            <a:ext cx="7722108" cy="1107996"/>
          </a:xfrm>
          <a:prstGeom prst="rect">
            <a:avLst/>
          </a:prstGeom>
          <a:noFill/>
          <a:ln w="57150">
            <a:solidFill>
              <a:srgbClr val="FFFFFF"/>
            </a:solidFill>
            <a:prstDash val="solid"/>
            <a:miter lim="800000"/>
            <a:headEnd/>
            <a:tailEnd/>
          </a:ln>
        </p:spPr>
        <p:txBody>
          <a:bodyPr wrap="square">
            <a:spAutoFit/>
          </a:bodyPr>
          <a:lstStyle/>
          <a:p>
            <a:pPr eaLnBrk="1" hangingPunct="1">
              <a:spcBef>
                <a:spcPct val="50000"/>
              </a:spcBef>
              <a:buFontTx/>
              <a:buNone/>
              <a:defRPr/>
            </a:pPr>
            <a:endParaRPr lang="ro-RO" altLang="en-US" b="1" i="1" dirty="0" smtClean="0">
              <a:solidFill>
                <a:schemeClr val="accent1">
                  <a:lumMod val="50000"/>
                </a:schemeClr>
              </a:solidFill>
              <a:latin typeface="Trebuchet MS" pitchFamily="34" charset="0"/>
              <a:cs typeface="Times New Roman" pitchFamily="18" charset="0"/>
            </a:endParaRPr>
          </a:p>
          <a:p>
            <a:pPr algn="just">
              <a:spcBef>
                <a:spcPct val="50000"/>
              </a:spcBef>
              <a:defRPr/>
            </a:pPr>
            <a:r>
              <a:rPr lang="en-GB" sz="3200" b="1" dirty="0" smtClean="0">
                <a:solidFill>
                  <a:schemeClr val="accent3">
                    <a:lumMod val="75000"/>
                  </a:schemeClr>
                </a:solidFill>
                <a:latin typeface="Trebuchet MS" panose="020B0603020202020204" pitchFamily="34" charset="0"/>
              </a:rPr>
              <a:t>Project features</a:t>
            </a:r>
            <a:endParaRPr lang="en-GB" b="1" dirty="0" smtClean="0">
              <a:solidFill>
                <a:schemeClr val="accent3">
                  <a:lumMod val="75000"/>
                </a:schemeClr>
              </a:solidFill>
              <a:latin typeface="Trebuchet MS" panose="020B0603020202020204" pitchFamily="34" charset="0"/>
            </a:endParaRPr>
          </a:p>
        </p:txBody>
      </p:sp>
    </p:spTree>
    <p:extLst>
      <p:ext uri="{BB962C8B-B14F-4D97-AF65-F5344CB8AC3E}">
        <p14:creationId xmlns:p14="http://schemas.microsoft.com/office/powerpoint/2010/main" val="29862823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70">
        <p15:prstTrans prst="peelOff"/>
      </p:transition>
    </mc:Choice>
    <mc:Fallback xmlns="">
      <p:transition spd="slow" advClick="0" advTm="107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077200" cy="4953000"/>
          </a:xfrm>
        </p:spPr>
        <p:txBody>
          <a:bodyPr/>
          <a:lstStyle/>
          <a:p>
            <a:pPr marL="0" indent="0" algn="just">
              <a:spcBef>
                <a:spcPts val="1200"/>
              </a:spcBef>
              <a:spcAft>
                <a:spcPts val="1200"/>
              </a:spcAft>
              <a:buNone/>
            </a:pPr>
            <a:r>
              <a:rPr lang="en-US" sz="2600" b="1" dirty="0" smtClean="0">
                <a:solidFill>
                  <a:schemeClr val="accent3">
                    <a:lumMod val="75000"/>
                  </a:schemeClr>
                </a:solidFill>
                <a:latin typeface="Trebuchet MS" panose="020B0603020202020204" pitchFamily="34" charset="0"/>
              </a:rPr>
              <a:t>Types of applicants</a:t>
            </a:r>
          </a:p>
          <a:p>
            <a:pPr marL="0" lvl="0" indent="0" algn="just">
              <a:spcBef>
                <a:spcPts val="1200"/>
              </a:spcBef>
              <a:spcAft>
                <a:spcPts val="1200"/>
              </a:spcAft>
              <a:buNone/>
            </a:pPr>
            <a:r>
              <a:rPr lang="en-US" sz="1600" b="1" dirty="0" smtClean="0">
                <a:solidFill>
                  <a:srgbClr val="1F497D">
                    <a:lumMod val="75000"/>
                  </a:srgbClr>
                </a:solidFill>
                <a:latin typeface="Trebuchet MS" panose="020B0603020202020204" pitchFamily="34" charset="0"/>
              </a:rPr>
              <a:t>You must consider also that:</a:t>
            </a:r>
            <a:endParaRPr lang="en-US" sz="1600" b="1" dirty="0">
              <a:solidFill>
                <a:srgbClr val="1F497D">
                  <a:lumMod val="75000"/>
                </a:srgbClr>
              </a:solidFill>
              <a:latin typeface="Trebuchet MS" panose="020B0603020202020204" pitchFamily="34" charset="0"/>
            </a:endParaRPr>
          </a:p>
          <a:p>
            <a:pPr marL="0" marR="0" algn="just">
              <a:lnSpc>
                <a:spcPct val="120000"/>
              </a:lnSpc>
              <a:spcBef>
                <a:spcPts val="0"/>
              </a:spcBef>
              <a:spcAft>
                <a:spcPts val="1000"/>
              </a:spcAft>
            </a:pPr>
            <a:r>
              <a:rPr lang="en-GB" sz="1600" dirty="0" smtClean="0">
                <a:solidFill>
                  <a:schemeClr val="accent1">
                    <a:lumMod val="50000"/>
                  </a:schemeClr>
                </a:solidFill>
                <a:latin typeface="Trebuchet MS" panose="020B0603020202020204" pitchFamily="34" charset="0"/>
              </a:rPr>
              <a:t>Applicants</a:t>
            </a:r>
            <a:r>
              <a:rPr lang="en-GB" sz="1600" dirty="0">
                <a:solidFill>
                  <a:schemeClr val="accent1">
                    <a:lumMod val="50000"/>
                  </a:schemeClr>
                </a:solidFill>
                <a:latin typeface="Trebuchet MS" panose="020B0603020202020204" pitchFamily="34" charset="0"/>
              </a:rPr>
              <a:t>, outside the Programme area, but from Romania and Bulgaria, can also participate in projects, but only in exceptional cases, namely if they:</a:t>
            </a:r>
            <a:endParaRPr lang="en-US" sz="1600" dirty="0">
              <a:solidFill>
                <a:schemeClr val="accent1">
                  <a:lumMod val="50000"/>
                </a:schemeClr>
              </a:solidFill>
              <a:latin typeface="Trebuchet MS" panose="020B0603020202020204" pitchFamily="34" charset="0"/>
            </a:endParaRPr>
          </a:p>
          <a:p>
            <a:pPr lvl="1" algn="just">
              <a:buBlip>
                <a:blip r:embed="rId3"/>
              </a:buBlip>
            </a:pPr>
            <a:r>
              <a:rPr lang="en-GB" sz="1600" dirty="0">
                <a:solidFill>
                  <a:schemeClr val="accent1">
                    <a:lumMod val="50000"/>
                  </a:schemeClr>
                </a:solidFill>
                <a:latin typeface="Trebuchet MS" panose="020B0603020202020204" pitchFamily="34" charset="0"/>
              </a:rPr>
              <a:t>Are competent in their scope of action for certain parts of the eligible area (e.g. ministries, national agencies, research </a:t>
            </a:r>
            <a:r>
              <a:rPr lang="en-GB" sz="1600" dirty="0" smtClean="0">
                <a:solidFill>
                  <a:schemeClr val="accent1">
                    <a:lumMod val="50000"/>
                  </a:schemeClr>
                </a:solidFill>
                <a:latin typeface="Trebuchet MS" panose="020B0603020202020204" pitchFamily="34" charset="0"/>
              </a:rPr>
              <a:t>institutes, organizations, etc.);</a:t>
            </a:r>
            <a:endParaRPr lang="en-US" sz="1600" dirty="0">
              <a:solidFill>
                <a:schemeClr val="accent1">
                  <a:lumMod val="50000"/>
                </a:schemeClr>
              </a:solidFill>
              <a:latin typeface="Trebuchet MS" panose="020B0603020202020204" pitchFamily="34" charset="0"/>
            </a:endParaRPr>
          </a:p>
          <a:p>
            <a:pPr lvl="1" algn="just">
              <a:buBlip>
                <a:blip r:embed="rId3"/>
              </a:buBlip>
            </a:pPr>
            <a:r>
              <a:rPr lang="en-GB" sz="1600" dirty="0">
                <a:solidFill>
                  <a:schemeClr val="accent1">
                    <a:lumMod val="50000"/>
                  </a:schemeClr>
                </a:solidFill>
                <a:latin typeface="Trebuchet MS" panose="020B0603020202020204" pitchFamily="34" charset="0"/>
              </a:rPr>
              <a:t>Carry out activities that are beneficial for the Programme area;</a:t>
            </a:r>
            <a:endParaRPr lang="en-US" sz="1600" dirty="0">
              <a:solidFill>
                <a:schemeClr val="accent1">
                  <a:lumMod val="50000"/>
                </a:schemeClr>
              </a:solidFill>
              <a:latin typeface="Trebuchet MS" panose="020B0603020202020204" pitchFamily="34" charset="0"/>
            </a:endParaRPr>
          </a:p>
          <a:p>
            <a:pPr lvl="1" algn="just">
              <a:buBlip>
                <a:blip r:embed="rId3"/>
              </a:buBlip>
            </a:pPr>
            <a:r>
              <a:rPr lang="en-GB" sz="1600" dirty="0">
                <a:solidFill>
                  <a:schemeClr val="accent1">
                    <a:lumMod val="50000"/>
                  </a:schemeClr>
                </a:solidFill>
                <a:latin typeface="Trebuchet MS" panose="020B0603020202020204" pitchFamily="34" charset="0"/>
              </a:rPr>
              <a:t>Their participation must bring clear added value and expertise to the implementation of a project and has to be beneficial for the Programme </a:t>
            </a:r>
            <a:r>
              <a:rPr lang="en-GB" sz="1600" dirty="0" smtClean="0">
                <a:solidFill>
                  <a:schemeClr val="accent1">
                    <a:lumMod val="50000"/>
                  </a:schemeClr>
                </a:solidFill>
                <a:latin typeface="Trebuchet MS" panose="020B0603020202020204" pitchFamily="34" charset="0"/>
              </a:rPr>
              <a:t>area;</a:t>
            </a:r>
            <a:endParaRPr lang="en-US" sz="1600" dirty="0">
              <a:solidFill>
                <a:schemeClr val="accent1">
                  <a:lumMod val="50000"/>
                </a:schemeClr>
              </a:solidFill>
              <a:latin typeface="Trebuchet MS" panose="020B0603020202020204" pitchFamily="34" charset="0"/>
            </a:endParaRPr>
          </a:p>
          <a:p>
            <a:pPr lvl="1" algn="just">
              <a:buBlip>
                <a:blip r:embed="rId3"/>
              </a:buBlip>
            </a:pPr>
            <a:r>
              <a:rPr lang="en-GB" sz="1600" dirty="0">
                <a:solidFill>
                  <a:schemeClr val="accent1">
                    <a:lumMod val="50000"/>
                  </a:schemeClr>
                </a:solidFill>
                <a:latin typeface="Trebuchet MS" panose="020B0603020202020204" pitchFamily="34" charset="0"/>
              </a:rPr>
              <a:t>They cannot take the Lead Partner role. </a:t>
            </a:r>
            <a:endParaRPr lang="en-US" sz="1600" dirty="0">
              <a:solidFill>
                <a:schemeClr val="accent1">
                  <a:lumMod val="50000"/>
                </a:schemeClr>
              </a:solidFill>
              <a:latin typeface="Trebuchet MS" panose="020B0603020202020204" pitchFamily="34" charset="0"/>
            </a:endParaRPr>
          </a:p>
          <a:p>
            <a:pPr marL="114300" indent="0" algn="just">
              <a:buNone/>
            </a:pPr>
            <a:r>
              <a:rPr lang="en-GB" sz="1600" dirty="0">
                <a:solidFill>
                  <a:schemeClr val="accent1">
                    <a:lumMod val="50000"/>
                  </a:schemeClr>
                </a:solidFill>
                <a:latin typeface="Trebuchet MS" panose="020B0603020202020204" pitchFamily="34" charset="0"/>
              </a:rPr>
              <a:t> </a:t>
            </a:r>
            <a:endParaRPr lang="en-US" sz="1600" dirty="0">
              <a:solidFill>
                <a:schemeClr val="accent1">
                  <a:lumMod val="50000"/>
                </a:schemeClr>
              </a:solidFill>
              <a:latin typeface="Trebuchet MS" panose="020B0603020202020204" pitchFamily="34" charset="0"/>
            </a:endParaRPr>
          </a:p>
          <a:p>
            <a:pPr algn="just"/>
            <a:r>
              <a:rPr lang="en-GB" sz="1600" dirty="0">
                <a:solidFill>
                  <a:schemeClr val="accent1">
                    <a:lumMod val="50000"/>
                  </a:schemeClr>
                </a:solidFill>
                <a:latin typeface="Trebuchet MS" panose="020B0603020202020204" pitchFamily="34" charset="0"/>
              </a:rPr>
              <a:t>Applicants from third country partners (outside and inside EU) can participate as associated partners </a:t>
            </a:r>
            <a:r>
              <a:rPr lang="en-GB" sz="1600" dirty="0" smtClean="0">
                <a:solidFill>
                  <a:schemeClr val="accent1">
                    <a:lumMod val="50000"/>
                  </a:schemeClr>
                </a:solidFill>
                <a:latin typeface="Trebuchet MS" panose="020B0603020202020204" pitchFamily="34" charset="0"/>
              </a:rPr>
              <a:t>(associated organization) but </a:t>
            </a:r>
            <a:r>
              <a:rPr lang="en-GB" sz="1600" dirty="0">
                <a:solidFill>
                  <a:schemeClr val="accent1">
                    <a:lumMod val="50000"/>
                  </a:schemeClr>
                </a:solidFill>
                <a:latin typeface="Trebuchet MS" panose="020B0603020202020204" pitchFamily="34" charset="0"/>
              </a:rPr>
              <a:t>cannot receive ERDF funding from the Interreg VI–A Romania-Bulgaria Programme. </a:t>
            </a:r>
            <a:endParaRPr lang="en-US" sz="1600" dirty="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1600" dirty="0">
              <a:solidFill>
                <a:schemeClr val="accent1">
                  <a:lumMod val="50000"/>
                </a:schemeClr>
              </a:solidFill>
              <a:latin typeface="Trebuchet MS" panose="020B0603020202020204" pitchFamily="34" charset="0"/>
            </a:endParaRPr>
          </a:p>
          <a:p>
            <a:pPr algn="just">
              <a:spcBef>
                <a:spcPts val="1200"/>
              </a:spcBef>
              <a:spcAft>
                <a:spcPts val="1200"/>
              </a:spcAft>
              <a:buFont typeface="Arial" panose="020B0604020202020204" pitchFamily="34" charset="0"/>
              <a:buChar char="•"/>
            </a:pPr>
            <a:endParaRPr lang="en-US" sz="2600" b="1" dirty="0" smtClean="0">
              <a:solidFill>
                <a:schemeClr val="accent3">
                  <a:lumMod val="75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6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2600" b="1" dirty="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4"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22711991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219200"/>
            <a:ext cx="8077200" cy="4678363"/>
          </a:xfrm>
        </p:spPr>
        <p:txBody>
          <a:bodyPr/>
          <a:lstStyle/>
          <a:p>
            <a:pPr marL="0" indent="0" algn="just">
              <a:spcBef>
                <a:spcPts val="1200"/>
              </a:spcBef>
              <a:spcAft>
                <a:spcPts val="1200"/>
              </a:spcAft>
              <a:buNone/>
            </a:pPr>
            <a:r>
              <a:rPr lang="en-US" sz="2600" b="1" dirty="0" smtClean="0">
                <a:solidFill>
                  <a:schemeClr val="accent3">
                    <a:lumMod val="75000"/>
                  </a:schemeClr>
                </a:solidFill>
                <a:latin typeface="Trebuchet MS" panose="020B0603020202020204" pitchFamily="34" charset="0"/>
              </a:rPr>
              <a:t>Types of applicants</a:t>
            </a:r>
            <a:endParaRPr lang="en-US" sz="1600" dirty="0" smtClean="0">
              <a:solidFill>
                <a:schemeClr val="accent1">
                  <a:lumMod val="50000"/>
                </a:schemeClr>
              </a:solidFill>
              <a:latin typeface="Trebuchet MS" panose="020B0603020202020204" pitchFamily="34" charset="0"/>
            </a:endParaRPr>
          </a:p>
          <a:p>
            <a:pPr marL="0" indent="0" algn="just">
              <a:buNone/>
            </a:pPr>
            <a:r>
              <a:rPr lang="en-US" sz="1600" b="1" dirty="0">
                <a:solidFill>
                  <a:schemeClr val="tx2">
                    <a:lumMod val="75000"/>
                  </a:schemeClr>
                </a:solidFill>
                <a:latin typeface="Trebuchet MS" panose="020B0603020202020204" pitchFamily="34" charset="0"/>
              </a:rPr>
              <a:t>Size of the </a:t>
            </a:r>
            <a:r>
              <a:rPr lang="en-US" sz="1600" b="1" dirty="0" smtClean="0">
                <a:solidFill>
                  <a:schemeClr val="tx2">
                    <a:lumMod val="75000"/>
                  </a:schemeClr>
                </a:solidFill>
                <a:latin typeface="Trebuchet MS" panose="020B0603020202020204" pitchFamily="34" charset="0"/>
              </a:rPr>
              <a:t>partnership</a:t>
            </a:r>
          </a:p>
          <a:p>
            <a:pPr marL="0" indent="0" algn="just">
              <a:buNone/>
            </a:pPr>
            <a:endParaRPr lang="en-US" sz="1600" b="1" dirty="0">
              <a:solidFill>
                <a:schemeClr val="accent3">
                  <a:lumMod val="75000"/>
                </a:schemeClr>
              </a:solidFill>
              <a:latin typeface="Trebuchet MS" panose="020B0603020202020204" pitchFamily="34" charset="0"/>
            </a:endParaRPr>
          </a:p>
          <a:p>
            <a:pPr marL="0" indent="0" algn="just">
              <a:buNone/>
            </a:pPr>
            <a:r>
              <a:rPr lang="en-US" sz="1600" dirty="0">
                <a:solidFill>
                  <a:schemeClr val="accent1">
                    <a:lumMod val="50000"/>
                  </a:schemeClr>
                </a:solidFill>
                <a:latin typeface="Trebuchet MS" panose="020B0603020202020204" pitchFamily="34" charset="0"/>
              </a:rPr>
              <a:t>The partnership must observe the minimum requirements</a:t>
            </a:r>
            <a:r>
              <a:rPr lang="en-US" sz="1600" dirty="0" smtClean="0">
                <a:solidFill>
                  <a:schemeClr val="accent1">
                    <a:lumMod val="50000"/>
                  </a:schemeClr>
                </a:solidFill>
                <a:latin typeface="Trebuchet MS" panose="020B0603020202020204" pitchFamily="34" charset="0"/>
              </a:rPr>
              <a:t>:</a:t>
            </a:r>
          </a:p>
          <a:p>
            <a:pPr lvl="1" algn="just">
              <a:buBlip>
                <a:blip r:embed="rId3"/>
              </a:buBlip>
            </a:pPr>
            <a:r>
              <a:rPr lang="en-US" sz="1600" dirty="0" smtClean="0">
                <a:solidFill>
                  <a:schemeClr val="accent1">
                    <a:lumMod val="50000"/>
                  </a:schemeClr>
                </a:solidFill>
                <a:latin typeface="Trebuchet MS" panose="020B0603020202020204" pitchFamily="34" charset="0"/>
              </a:rPr>
              <a:t>maximum </a:t>
            </a:r>
            <a:r>
              <a:rPr lang="en-US" sz="1600" dirty="0">
                <a:solidFill>
                  <a:schemeClr val="accent1">
                    <a:lumMod val="50000"/>
                  </a:schemeClr>
                </a:solidFill>
                <a:latin typeface="Trebuchet MS" panose="020B0603020202020204" pitchFamily="34" charset="0"/>
              </a:rPr>
              <a:t>5 </a:t>
            </a:r>
            <a:r>
              <a:rPr lang="en-US" sz="1600" dirty="0" smtClean="0">
                <a:solidFill>
                  <a:schemeClr val="accent1">
                    <a:lumMod val="50000"/>
                  </a:schemeClr>
                </a:solidFill>
                <a:latin typeface="Trebuchet MS" panose="020B0603020202020204" pitchFamily="34" charset="0"/>
              </a:rPr>
              <a:t>partners</a:t>
            </a:r>
          </a:p>
          <a:p>
            <a:pPr lvl="1" algn="just">
              <a:buBlip>
                <a:blip r:embed="rId3"/>
              </a:buBlip>
            </a:pPr>
            <a:r>
              <a:rPr lang="en-US" sz="1600" dirty="0" smtClean="0">
                <a:solidFill>
                  <a:schemeClr val="accent1">
                    <a:lumMod val="50000"/>
                  </a:schemeClr>
                </a:solidFill>
                <a:latin typeface="Trebuchet MS" panose="020B0603020202020204" pitchFamily="34" charset="0"/>
              </a:rPr>
              <a:t>at </a:t>
            </a:r>
            <a:r>
              <a:rPr lang="en-US" sz="1600" dirty="0">
                <a:solidFill>
                  <a:schemeClr val="accent1">
                    <a:lumMod val="50000"/>
                  </a:schemeClr>
                </a:solidFill>
                <a:latin typeface="Trebuchet MS" panose="020B0603020202020204" pitchFamily="34" charset="0"/>
              </a:rPr>
              <a:t>least one partner form each Member State participating </a:t>
            </a:r>
            <a:r>
              <a:rPr lang="en-US" sz="1600" dirty="0" smtClean="0">
                <a:solidFill>
                  <a:schemeClr val="accent1">
                    <a:lumMod val="50000"/>
                  </a:schemeClr>
                </a:solidFill>
                <a:latin typeface="Trebuchet MS" panose="020B0603020202020204" pitchFamily="34" charset="0"/>
              </a:rPr>
              <a:t>in the </a:t>
            </a:r>
            <a:r>
              <a:rPr lang="en-US" sz="1600" dirty="0">
                <a:solidFill>
                  <a:schemeClr val="accent1">
                    <a:lumMod val="50000"/>
                  </a:schemeClr>
                </a:solidFill>
                <a:latin typeface="Trebuchet MS" panose="020B0603020202020204" pitchFamily="34" charset="0"/>
              </a:rPr>
              <a:t>Programme (Romania, Bulgaria). </a:t>
            </a:r>
          </a:p>
          <a:p>
            <a:pPr marL="0" indent="0" algn="just">
              <a:buNone/>
            </a:pPr>
            <a:endParaRPr lang="en-US" sz="1600" dirty="0" smtClean="0">
              <a:solidFill>
                <a:schemeClr val="accent1">
                  <a:lumMod val="50000"/>
                </a:schemeClr>
              </a:solidFill>
              <a:latin typeface="Trebuchet MS" panose="020B0603020202020204" pitchFamily="34" charset="0"/>
            </a:endParaRPr>
          </a:p>
          <a:p>
            <a:pPr marL="0" indent="0" algn="just">
              <a:buNone/>
            </a:pPr>
            <a:r>
              <a:rPr lang="en-US" sz="1600" dirty="0" smtClean="0">
                <a:solidFill>
                  <a:schemeClr val="accent1">
                    <a:lumMod val="50000"/>
                  </a:schemeClr>
                </a:solidFill>
                <a:latin typeface="Trebuchet MS" panose="020B0603020202020204" pitchFamily="34" charset="0"/>
              </a:rPr>
              <a:t>The </a:t>
            </a:r>
            <a:r>
              <a:rPr lang="en-US" sz="1600" dirty="0">
                <a:solidFill>
                  <a:schemeClr val="accent1">
                    <a:lumMod val="50000"/>
                  </a:schemeClr>
                </a:solidFill>
                <a:latin typeface="Trebuchet MS" panose="020B0603020202020204" pitchFamily="34" charset="0"/>
              </a:rPr>
              <a:t>size of the partnership should reflect the scope of the project and the role of each partner should be clear justified</a:t>
            </a:r>
            <a:r>
              <a:rPr lang="en-US" sz="1600" dirty="0" smtClean="0">
                <a:solidFill>
                  <a:schemeClr val="accent1">
                    <a:lumMod val="50000"/>
                  </a:schemeClr>
                </a:solidFill>
                <a:latin typeface="Trebuchet MS" panose="020B0603020202020204" pitchFamily="34" charset="0"/>
              </a:rPr>
              <a:t>.</a:t>
            </a:r>
          </a:p>
          <a:p>
            <a:pPr marL="0" indent="0" algn="just">
              <a:buNone/>
            </a:pPr>
            <a:endParaRPr lang="en-US" sz="1600" dirty="0">
              <a:solidFill>
                <a:schemeClr val="accent1">
                  <a:lumMod val="50000"/>
                </a:schemeClr>
              </a:solidFill>
              <a:latin typeface="Trebuchet MS" panose="020B0603020202020204" pitchFamily="34" charset="0"/>
            </a:endParaRPr>
          </a:p>
          <a:p>
            <a:pPr marL="0" indent="0" algn="just">
              <a:buNone/>
            </a:pPr>
            <a:r>
              <a:rPr lang="en-US" sz="1600" dirty="0" smtClean="0">
                <a:solidFill>
                  <a:schemeClr val="accent1">
                    <a:lumMod val="50000"/>
                  </a:schemeClr>
                </a:solidFill>
                <a:latin typeface="Trebuchet MS" panose="020B0603020202020204" pitchFamily="34" charset="0"/>
              </a:rPr>
              <a:t>The associated partners are not considered for the maximum number of partners included in the partnership.</a:t>
            </a:r>
            <a:endParaRPr lang="en-US" sz="1600" dirty="0">
              <a:solidFill>
                <a:schemeClr val="accent1">
                  <a:lumMod val="50000"/>
                </a:schemeClr>
              </a:solidFill>
              <a:latin typeface="Trebuchet MS" panose="020B0603020202020204" pitchFamily="34" charset="0"/>
            </a:endParaRPr>
          </a:p>
          <a:p>
            <a:pPr marL="0" indent="0" algn="just">
              <a:buNone/>
            </a:pPr>
            <a:endParaRPr lang="en-GB" sz="1600" dirty="0" smtClean="0">
              <a:solidFill>
                <a:schemeClr val="accent1">
                  <a:lumMod val="50000"/>
                </a:schemeClr>
              </a:solidFill>
              <a:latin typeface="Trebuchet MS" panose="020B0603020202020204" pitchFamily="34" charset="0"/>
            </a:endParaRPr>
          </a:p>
          <a:p>
            <a:pPr marL="0" indent="0" algn="just">
              <a:buNone/>
            </a:pPr>
            <a:endParaRPr lang="en-GB" sz="1600" dirty="0" smtClean="0">
              <a:solidFill>
                <a:schemeClr val="accent1">
                  <a:lumMod val="50000"/>
                </a:schemeClr>
              </a:solidFill>
              <a:latin typeface="Trebuchet MS" panose="020B0603020202020204" pitchFamily="34" charset="0"/>
            </a:endParaRPr>
          </a:p>
          <a:p>
            <a:pPr algn="just"/>
            <a:endParaRPr lang="en-US" sz="16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1600" dirty="0" smtClean="0">
              <a:solidFill>
                <a:schemeClr val="accent1">
                  <a:lumMod val="50000"/>
                </a:schemeClr>
              </a:solidFill>
              <a:latin typeface="Trebuchet MS" panose="020B0603020202020204" pitchFamily="34" charset="0"/>
            </a:endParaRPr>
          </a:p>
          <a:p>
            <a:pPr algn="just">
              <a:spcBef>
                <a:spcPts val="1200"/>
              </a:spcBef>
              <a:spcAft>
                <a:spcPts val="1200"/>
              </a:spcAft>
              <a:buFont typeface="Arial" panose="020B0604020202020204" pitchFamily="34" charset="0"/>
              <a:buChar char="•"/>
            </a:pPr>
            <a:endParaRPr lang="en-US" sz="2600" b="1" dirty="0" smtClean="0">
              <a:solidFill>
                <a:schemeClr val="accent3">
                  <a:lumMod val="75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6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4"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spTree>
    <p:extLst>
      <p:ext uri="{BB962C8B-B14F-4D97-AF65-F5344CB8AC3E}">
        <p14:creationId xmlns:p14="http://schemas.microsoft.com/office/powerpoint/2010/main" val="42849976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562600"/>
          </a:xfrm>
        </p:spPr>
        <p:txBody>
          <a:bodyPr/>
          <a:lstStyle/>
          <a:p>
            <a:pPr marL="0" indent="0" algn="just">
              <a:spcBef>
                <a:spcPts val="1200"/>
              </a:spcBef>
              <a:spcAft>
                <a:spcPts val="1200"/>
              </a:spcAft>
              <a:buNone/>
            </a:pPr>
            <a:r>
              <a:rPr lang="en-US" sz="2600" b="1" dirty="0" smtClean="0">
                <a:solidFill>
                  <a:schemeClr val="accent3">
                    <a:lumMod val="75000"/>
                  </a:schemeClr>
                </a:solidFill>
                <a:latin typeface="Trebuchet MS" panose="020B0603020202020204" pitchFamily="34" charset="0"/>
              </a:rPr>
              <a:t>Types of actions</a:t>
            </a:r>
            <a:endParaRPr lang="en-US" sz="1600" b="1" dirty="0" smtClean="0">
              <a:solidFill>
                <a:schemeClr val="accent3">
                  <a:lumMod val="75000"/>
                </a:schemeClr>
              </a:solidFill>
              <a:latin typeface="Trebuchet MS" panose="020B0603020202020204" pitchFamily="34" charset="0"/>
            </a:endParaRPr>
          </a:p>
          <a:p>
            <a:pPr marL="0" indent="0" algn="just">
              <a:buNone/>
            </a:pPr>
            <a:r>
              <a:rPr lang="en-GB" sz="1600" b="1" dirty="0">
                <a:solidFill>
                  <a:schemeClr val="accent3">
                    <a:lumMod val="75000"/>
                  </a:schemeClr>
                </a:solidFill>
                <a:latin typeface="Trebuchet MS" panose="020B0603020202020204" pitchFamily="34" charset="0"/>
              </a:rPr>
              <a:t>Specific objective: </a:t>
            </a:r>
            <a:r>
              <a:rPr lang="en-GB" sz="1600" b="1" dirty="0" smtClean="0">
                <a:solidFill>
                  <a:schemeClr val="accent3">
                    <a:lumMod val="75000"/>
                  </a:schemeClr>
                </a:solidFill>
                <a:latin typeface="Trebuchet MS" panose="020B0603020202020204" pitchFamily="34" charset="0"/>
              </a:rPr>
              <a:t>4.2. </a:t>
            </a:r>
            <a:r>
              <a:rPr lang="en-US" sz="1600" b="1" dirty="0">
                <a:solidFill>
                  <a:schemeClr val="accent3">
                    <a:lumMod val="75000"/>
                  </a:schemeClr>
                </a:solidFill>
                <a:latin typeface="Trebuchet MS" panose="020B0603020202020204" pitchFamily="34" charset="0"/>
              </a:rPr>
              <a:t>Improving equal access to inclusive and quality services in education, training and lifelong learning through developing accessible infrastructure, including by fostering resilience for distance and on-line education and training</a:t>
            </a:r>
          </a:p>
          <a:p>
            <a:pPr lvl="1" algn="just">
              <a:buBlip>
                <a:blip r:embed="rId3"/>
              </a:buBlip>
            </a:pPr>
            <a:r>
              <a:rPr lang="en-GB" sz="1600" dirty="0" smtClean="0">
                <a:solidFill>
                  <a:srgbClr val="4F81BD">
                    <a:lumMod val="50000"/>
                  </a:srgbClr>
                </a:solidFill>
                <a:latin typeface="Trebuchet MS" panose="020B0603020202020204" pitchFamily="34" charset="0"/>
              </a:rPr>
              <a:t>types </a:t>
            </a:r>
            <a:r>
              <a:rPr lang="en-GB" sz="1600" dirty="0">
                <a:solidFill>
                  <a:srgbClr val="4F81BD">
                    <a:lumMod val="50000"/>
                  </a:srgbClr>
                </a:solidFill>
                <a:latin typeface="Trebuchet MS" panose="020B0603020202020204" pitchFamily="34" charset="0"/>
              </a:rPr>
              <a:t>of actions </a:t>
            </a:r>
            <a:r>
              <a:rPr lang="en-GB" sz="1600" dirty="0" smtClean="0">
                <a:solidFill>
                  <a:srgbClr val="4F81BD">
                    <a:lumMod val="50000"/>
                  </a:srgbClr>
                </a:solidFill>
                <a:latin typeface="Trebuchet MS" panose="020B0603020202020204" pitchFamily="34" charset="0"/>
              </a:rPr>
              <a:t>related to the development of the education, training and lifelong learning process</a:t>
            </a:r>
          </a:p>
          <a:p>
            <a:pPr marL="457200" lvl="1" indent="0" algn="just">
              <a:buNone/>
            </a:pPr>
            <a:endParaRPr lang="ro-RO" sz="400" b="1" dirty="0" smtClean="0">
              <a:solidFill>
                <a:srgbClr val="4F81BD">
                  <a:lumMod val="50000"/>
                </a:srgbClr>
              </a:solidFill>
              <a:latin typeface="Trebuchet MS" panose="020B0603020202020204" pitchFamily="34" charset="0"/>
            </a:endParaRPr>
          </a:p>
          <a:p>
            <a:pPr marL="457200" lvl="1" indent="0" algn="just">
              <a:buNone/>
            </a:pPr>
            <a:r>
              <a:rPr lang="en-US" sz="1800" b="1" dirty="0">
                <a:solidFill>
                  <a:srgbClr val="4F81BD">
                    <a:lumMod val="50000"/>
                  </a:srgbClr>
                </a:solidFill>
                <a:latin typeface="Trebuchet MS" panose="020B0603020202020204" pitchFamily="34" charset="0"/>
              </a:rPr>
              <a:t>		</a:t>
            </a:r>
            <a:r>
              <a:rPr lang="en-US" sz="1800" b="1" dirty="0" smtClean="0">
                <a:solidFill>
                  <a:srgbClr val="4F81BD">
                    <a:lumMod val="50000"/>
                  </a:srgbClr>
                </a:solidFill>
                <a:latin typeface="Trebuchet MS" panose="020B0603020202020204" pitchFamily="34" charset="0"/>
              </a:rPr>
              <a:t>	</a:t>
            </a:r>
            <a:r>
              <a:rPr lang="en-US" sz="1600" b="1" dirty="0" smtClean="0">
                <a:solidFill>
                  <a:srgbClr val="C00000"/>
                </a:solidFill>
                <a:effectLst>
                  <a:outerShdw blurRad="38100" dist="38100" dir="2700000" algn="tl">
                    <a:srgbClr val="000000">
                      <a:alpha val="43137"/>
                    </a:srgbClr>
                  </a:outerShdw>
                </a:effectLst>
                <a:latin typeface="Trebuchet MS" panose="020B0603020202020204" pitchFamily="34" charset="0"/>
              </a:rPr>
              <a:t>Compulsory</a:t>
            </a:r>
            <a:r>
              <a:rPr lang="en-US" sz="1600" b="1" dirty="0" smtClean="0">
                <a:solidFill>
                  <a:srgbClr val="002060"/>
                </a:solidFill>
                <a:latin typeface="Trebuchet MS" panose="020B0603020202020204" pitchFamily="34" charset="0"/>
              </a:rPr>
              <a:t> - the </a:t>
            </a:r>
            <a:r>
              <a:rPr lang="en-US" sz="1600" b="1" dirty="0">
                <a:solidFill>
                  <a:srgbClr val="002060"/>
                </a:solidFill>
                <a:latin typeface="Trebuchet MS" panose="020B0603020202020204" pitchFamily="34" charset="0"/>
              </a:rPr>
              <a:t>applicant has among its attributions, </a:t>
            </a:r>
            <a:r>
              <a:rPr lang="en-US" sz="1600" b="1" dirty="0" smtClean="0">
                <a:solidFill>
                  <a:srgbClr val="002060"/>
                </a:solidFill>
                <a:latin typeface="Trebuchet MS" panose="020B0603020202020204" pitchFamily="34" charset="0"/>
              </a:rPr>
              <a:t>			according </a:t>
            </a:r>
            <a:r>
              <a:rPr lang="en-US" sz="1600" b="1" dirty="0">
                <a:solidFill>
                  <a:srgbClr val="002060"/>
                </a:solidFill>
                <a:latin typeface="Trebuchet MS" panose="020B0603020202020204" pitchFamily="34" charset="0"/>
              </a:rPr>
              <a:t>with its </a:t>
            </a:r>
            <a:r>
              <a:rPr lang="en-US" sz="1600" b="1" dirty="0" smtClean="0">
                <a:solidFill>
                  <a:srgbClr val="002060"/>
                </a:solidFill>
                <a:latin typeface="Trebuchet MS" panose="020B0603020202020204" pitchFamily="34" charset="0"/>
              </a:rPr>
              <a:t>statute/national legislation</a:t>
            </a:r>
            <a:r>
              <a:rPr lang="en-US" sz="1600" b="1" dirty="0">
                <a:solidFill>
                  <a:srgbClr val="002060"/>
                </a:solidFill>
                <a:latin typeface="Trebuchet MS" panose="020B0603020202020204" pitchFamily="34" charset="0"/>
              </a:rPr>
              <a:t>, the </a:t>
            </a:r>
            <a:r>
              <a:rPr lang="en-US" sz="1600" b="1" dirty="0" smtClean="0">
                <a:solidFill>
                  <a:srgbClr val="002060"/>
                </a:solidFill>
                <a:latin typeface="Trebuchet MS" panose="020B0603020202020204" pitchFamily="34" charset="0"/>
              </a:rPr>
              <a:t>			implementation </a:t>
            </a:r>
            <a:r>
              <a:rPr lang="en-US" sz="1600" b="1" dirty="0">
                <a:solidFill>
                  <a:srgbClr val="002060"/>
                </a:solidFill>
                <a:latin typeface="Trebuchet MS" panose="020B0603020202020204" pitchFamily="34" charset="0"/>
              </a:rPr>
              <a:t>of the proposed activities or </a:t>
            </a:r>
            <a:r>
              <a:rPr lang="en-US" sz="1600" b="1" dirty="0" smtClean="0">
                <a:solidFill>
                  <a:srgbClr val="002060"/>
                </a:solidFill>
                <a:latin typeface="Trebuchet MS" panose="020B0603020202020204" pitchFamily="34" charset="0"/>
              </a:rPr>
              <a:t>that </a:t>
            </a:r>
            <a:r>
              <a:rPr lang="en-US" sz="1600" b="1" dirty="0">
                <a:solidFill>
                  <a:srgbClr val="002060"/>
                </a:solidFill>
                <a:latin typeface="Trebuchet MS" panose="020B0603020202020204" pitchFamily="34" charset="0"/>
              </a:rPr>
              <a:t>the </a:t>
            </a:r>
            <a:r>
              <a:rPr lang="en-US" sz="1600" b="1" dirty="0" smtClean="0">
                <a:solidFill>
                  <a:srgbClr val="002060"/>
                </a:solidFill>
                <a:latin typeface="Trebuchet MS" panose="020B0603020202020204" pitchFamily="34" charset="0"/>
              </a:rPr>
              <a:t>			applicant </a:t>
            </a:r>
            <a:r>
              <a:rPr lang="en-US" sz="1600" b="1" dirty="0">
                <a:solidFill>
                  <a:srgbClr val="002060"/>
                </a:solidFill>
                <a:latin typeface="Trebuchet MS" panose="020B0603020202020204" pitchFamily="34" charset="0"/>
              </a:rPr>
              <a:t>has an agreement with the </a:t>
            </a:r>
            <a:r>
              <a:rPr lang="en-US" sz="1600" b="1" dirty="0" smtClean="0">
                <a:solidFill>
                  <a:srgbClr val="002060"/>
                </a:solidFill>
                <a:latin typeface="Trebuchet MS" panose="020B0603020202020204" pitchFamily="34" charset="0"/>
              </a:rPr>
              <a:t>relevant 				institutions </a:t>
            </a:r>
            <a:r>
              <a:rPr lang="en-US" sz="1600" b="1" dirty="0">
                <a:solidFill>
                  <a:srgbClr val="002060"/>
                </a:solidFill>
                <a:latin typeface="Trebuchet MS" panose="020B0603020202020204" pitchFamily="34" charset="0"/>
              </a:rPr>
              <a:t>to implement such activities, </a:t>
            </a:r>
            <a:r>
              <a:rPr lang="en-US" sz="1600" b="1" dirty="0" smtClean="0">
                <a:solidFill>
                  <a:srgbClr val="002060"/>
                </a:solidFill>
                <a:latin typeface="Trebuchet MS" panose="020B0603020202020204" pitchFamily="34" charset="0"/>
              </a:rPr>
              <a:t>according 			with </a:t>
            </a:r>
            <a:r>
              <a:rPr lang="en-US" sz="1600" b="1" dirty="0">
                <a:solidFill>
                  <a:srgbClr val="002060"/>
                </a:solidFill>
                <a:latin typeface="Trebuchet MS" panose="020B0603020202020204" pitchFamily="34" charset="0"/>
              </a:rPr>
              <a:t>its </a:t>
            </a:r>
            <a:r>
              <a:rPr lang="en-US" sz="1600" b="1" dirty="0" smtClean="0">
                <a:solidFill>
                  <a:srgbClr val="002060"/>
                </a:solidFill>
                <a:latin typeface="Trebuchet MS" panose="020B0603020202020204" pitchFamily="34" charset="0"/>
              </a:rPr>
              <a:t>statute/the </a:t>
            </a:r>
            <a:r>
              <a:rPr lang="en-US" sz="1600" b="1" dirty="0">
                <a:solidFill>
                  <a:srgbClr val="002060"/>
                </a:solidFill>
                <a:latin typeface="Trebuchet MS" panose="020B0603020202020204" pitchFamily="34" charset="0"/>
              </a:rPr>
              <a:t>national legislation</a:t>
            </a:r>
            <a:r>
              <a:rPr lang="en-US" sz="1600" b="1" dirty="0" smtClean="0">
                <a:solidFill>
                  <a:srgbClr val="002060"/>
                </a:solidFill>
                <a:latin typeface="Trebuchet MS" panose="020B0603020202020204" pitchFamily="34" charset="0"/>
              </a:rPr>
              <a:t>. </a:t>
            </a:r>
            <a:r>
              <a:rPr lang="en-US" sz="1600" b="1" dirty="0" smtClean="0">
                <a:solidFill>
                  <a:srgbClr val="4F81BD">
                    <a:lumMod val="50000"/>
                  </a:srgbClr>
                </a:solidFill>
                <a:latin typeface="Trebuchet MS" panose="020B0603020202020204" pitchFamily="34" charset="0"/>
              </a:rPr>
              <a:t>			</a:t>
            </a:r>
          </a:p>
          <a:p>
            <a:pPr marL="0" indent="0" algn="just">
              <a:buNone/>
            </a:pPr>
            <a:r>
              <a:rPr lang="en-US" sz="1600" dirty="0" smtClean="0">
                <a:solidFill>
                  <a:schemeClr val="accent1">
                    <a:lumMod val="50000"/>
                  </a:schemeClr>
                </a:solidFill>
                <a:latin typeface="Trebuchet MS" panose="020B0603020202020204" pitchFamily="34" charset="0"/>
              </a:rPr>
              <a:t>			</a:t>
            </a:r>
            <a:r>
              <a:rPr lang="en-US" sz="1600" b="1" dirty="0" smtClean="0">
                <a:solidFill>
                  <a:schemeClr val="accent1">
                    <a:lumMod val="50000"/>
                  </a:schemeClr>
                </a:solidFill>
                <a:latin typeface="Trebuchet MS" panose="020B0603020202020204" pitchFamily="34" charset="0"/>
              </a:rPr>
              <a:t>For </a:t>
            </a:r>
            <a:r>
              <a:rPr lang="en-US" sz="1600" b="1" dirty="0">
                <a:solidFill>
                  <a:schemeClr val="accent1">
                    <a:lumMod val="50000"/>
                  </a:schemeClr>
                </a:solidFill>
                <a:latin typeface="Trebuchet MS" panose="020B0603020202020204" pitchFamily="34" charset="0"/>
              </a:rPr>
              <a:t>Bulgarian </a:t>
            </a:r>
            <a:r>
              <a:rPr lang="en-US" sz="1600" b="1" dirty="0" smtClean="0">
                <a:solidFill>
                  <a:schemeClr val="accent1">
                    <a:lumMod val="50000"/>
                  </a:schemeClr>
                </a:solidFill>
                <a:latin typeface="Trebuchet MS" panose="020B0603020202020204" pitchFamily="34" charset="0"/>
              </a:rPr>
              <a:t>partners, the </a:t>
            </a:r>
            <a:r>
              <a:rPr lang="en-US" sz="1600" b="1" dirty="0">
                <a:solidFill>
                  <a:schemeClr val="accent1">
                    <a:lumMod val="50000"/>
                  </a:schemeClr>
                </a:solidFill>
                <a:latin typeface="Trebuchet MS" panose="020B0603020202020204" pitchFamily="34" charset="0"/>
              </a:rPr>
              <a:t>investment activities </a:t>
            </a:r>
            <a:r>
              <a:rPr lang="en-US" sz="1600" b="1" dirty="0" smtClean="0">
                <a:solidFill>
                  <a:schemeClr val="accent1">
                    <a:lumMod val="50000"/>
                  </a:schemeClr>
                </a:solidFill>
                <a:latin typeface="Trebuchet MS" panose="020B0603020202020204" pitchFamily="34" charset="0"/>
              </a:rPr>
              <a:t>			should </a:t>
            </a:r>
            <a:r>
              <a:rPr lang="en-US" sz="1600" b="1" dirty="0">
                <a:solidFill>
                  <a:schemeClr val="accent1">
                    <a:lumMod val="50000"/>
                  </a:schemeClr>
                </a:solidFill>
                <a:latin typeface="Trebuchet MS" panose="020B0603020202020204" pitchFamily="34" charset="0"/>
              </a:rPr>
              <a:t>be carried out on public </a:t>
            </a:r>
            <a:r>
              <a:rPr lang="en-US" sz="1600" b="1" dirty="0" smtClean="0">
                <a:solidFill>
                  <a:schemeClr val="accent1">
                    <a:lumMod val="50000"/>
                  </a:schemeClr>
                </a:solidFill>
                <a:latin typeface="Trebuchet MS" panose="020B0603020202020204" pitchFamily="34" charset="0"/>
              </a:rPr>
              <a:t>property, which 			includes the public and private property of the 	state/ 			municipality.</a:t>
            </a:r>
            <a:endParaRPr lang="en-GB" sz="1600" b="1" dirty="0" smtClean="0">
              <a:solidFill>
                <a:schemeClr val="accent1">
                  <a:lumMod val="50000"/>
                </a:schemeClr>
              </a:solidFill>
              <a:latin typeface="Trebuchet MS" panose="020B0603020202020204" pitchFamily="34" charset="0"/>
            </a:endParaRPr>
          </a:p>
          <a:p>
            <a:pPr marL="0" indent="0" algn="just">
              <a:spcBef>
                <a:spcPts val="0"/>
              </a:spcBef>
              <a:spcAft>
                <a:spcPts val="0"/>
              </a:spcAft>
              <a:buNone/>
            </a:pPr>
            <a:endParaRPr lang="en-US" sz="1050" b="1" dirty="0" smtClean="0">
              <a:solidFill>
                <a:schemeClr val="accent3">
                  <a:lumMod val="75000"/>
                </a:schemeClr>
              </a:solidFill>
              <a:latin typeface="Trebuchet MS" panose="020B0603020202020204" pitchFamily="34" charset="0"/>
            </a:endParaRPr>
          </a:p>
          <a:p>
            <a:pPr marL="0" indent="0" algn="just">
              <a:spcBef>
                <a:spcPts val="0"/>
              </a:spcBef>
              <a:spcAft>
                <a:spcPts val="0"/>
              </a:spcAft>
              <a:buNone/>
            </a:pPr>
            <a:r>
              <a:rPr lang="en-US" sz="1600" b="1" dirty="0" smtClean="0">
                <a:solidFill>
                  <a:schemeClr val="accent3">
                    <a:lumMod val="75000"/>
                  </a:schemeClr>
                </a:solidFill>
                <a:latin typeface="Trebuchet MS" panose="020B0603020202020204" pitchFamily="34" charset="0"/>
              </a:rPr>
              <a:t>**Please see the Programme document and the Applicant’s Guide for more details</a:t>
            </a:r>
          </a:p>
        </p:txBody>
      </p:sp>
      <p:pic>
        <p:nvPicPr>
          <p:cNvPr id="6" name="image1.jpeg"/>
          <p:cNvPicPr/>
          <p:nvPr/>
        </p:nvPicPr>
        <p:blipFill>
          <a:blip r:embed="rId4"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2751" y="4267200"/>
            <a:ext cx="2438400" cy="1371600"/>
          </a:xfrm>
          <a:prstGeom prst="rect">
            <a:avLst/>
          </a:prstGeom>
        </p:spPr>
      </p:pic>
    </p:spTree>
    <p:extLst>
      <p:ext uri="{BB962C8B-B14F-4D97-AF65-F5344CB8AC3E}">
        <p14:creationId xmlns:p14="http://schemas.microsoft.com/office/powerpoint/2010/main" val="31877816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143000"/>
            <a:ext cx="8534400" cy="5486400"/>
          </a:xfrm>
        </p:spPr>
        <p:txBody>
          <a:bodyPr/>
          <a:lstStyle/>
          <a:p>
            <a:pPr marL="0" indent="0" algn="just">
              <a:spcBef>
                <a:spcPts val="1200"/>
              </a:spcBef>
              <a:spcAft>
                <a:spcPts val="1200"/>
              </a:spcAft>
              <a:buNone/>
            </a:pPr>
            <a:r>
              <a:rPr lang="en-US" sz="2600" b="1" dirty="0" smtClean="0">
                <a:solidFill>
                  <a:schemeClr val="accent3">
                    <a:lumMod val="75000"/>
                  </a:schemeClr>
                </a:solidFill>
                <a:latin typeface="Trebuchet MS" panose="020B0603020202020204" pitchFamily="34" charset="0"/>
              </a:rPr>
              <a:t>Types of actions</a:t>
            </a:r>
            <a:endParaRPr lang="en-GB" sz="1600" dirty="0" smtClean="0">
              <a:solidFill>
                <a:schemeClr val="accent1">
                  <a:lumMod val="50000"/>
                </a:schemeClr>
              </a:solidFill>
              <a:latin typeface="Trebuchet MS" panose="020B0603020202020204" pitchFamily="34" charset="0"/>
            </a:endParaRPr>
          </a:p>
          <a:p>
            <a:pPr lvl="1" algn="just">
              <a:spcBef>
                <a:spcPts val="600"/>
              </a:spcBef>
              <a:spcAft>
                <a:spcPts val="600"/>
              </a:spcAft>
              <a:buBlip>
                <a:blip r:embed="rId3"/>
              </a:buBlip>
            </a:pPr>
            <a:r>
              <a:rPr lang="en-US" sz="1600" dirty="0" smtClean="0">
                <a:solidFill>
                  <a:srgbClr val="4F81BD">
                    <a:lumMod val="50000"/>
                  </a:srgbClr>
                </a:solidFill>
                <a:latin typeface="Trebuchet MS" panose="020B0603020202020204" pitchFamily="34" charset="0"/>
              </a:rPr>
              <a:t>Development </a:t>
            </a:r>
            <a:r>
              <a:rPr lang="en-US" sz="1600" dirty="0">
                <a:solidFill>
                  <a:srgbClr val="4F81BD">
                    <a:lumMod val="50000"/>
                  </a:srgbClr>
                </a:solidFill>
                <a:latin typeface="Trebuchet MS" panose="020B0603020202020204" pitchFamily="34" charset="0"/>
              </a:rPr>
              <a:t>of extensive and structured language-learning schemes, as a vector for building trust across the border, for creating the basis for future exchanges and also </a:t>
            </a:r>
            <a:r>
              <a:rPr lang="en-US" sz="1600" dirty="0" smtClean="0">
                <a:solidFill>
                  <a:srgbClr val="4F81BD">
                    <a:lumMod val="50000"/>
                  </a:srgbClr>
                </a:solidFill>
                <a:latin typeface="Trebuchet MS" panose="020B0603020202020204" pitchFamily="34" charset="0"/>
              </a:rPr>
              <a:t>as an employment-boosting factor.</a:t>
            </a:r>
          </a:p>
          <a:p>
            <a:pPr lvl="1" algn="just">
              <a:spcBef>
                <a:spcPts val="600"/>
              </a:spcBef>
              <a:spcAft>
                <a:spcPts val="600"/>
              </a:spcAft>
              <a:buBlip>
                <a:blip r:embed="rId3"/>
              </a:buBlip>
            </a:pPr>
            <a:r>
              <a:rPr lang="en-US" sz="1600" dirty="0" smtClean="0">
                <a:solidFill>
                  <a:schemeClr val="accent1">
                    <a:lumMod val="50000"/>
                  </a:schemeClr>
                </a:solidFill>
                <a:latin typeface="Trebuchet MS" panose="020B0603020202020204" pitchFamily="34" charset="0"/>
              </a:rPr>
              <a:t>Development of joint cross-border education and training schemes - on-site in areas where accessibility is not a hindrance or online, using digitized learning tools and methods, if physical presence is not an option.</a:t>
            </a:r>
          </a:p>
          <a:p>
            <a:pPr lvl="1" algn="just">
              <a:spcBef>
                <a:spcPts val="600"/>
              </a:spcBef>
              <a:spcAft>
                <a:spcPts val="600"/>
              </a:spcAft>
              <a:buBlip>
                <a:blip r:embed="rId3"/>
              </a:buBlip>
            </a:pPr>
            <a:r>
              <a:rPr lang="en-US" sz="1600" dirty="0" smtClean="0">
                <a:solidFill>
                  <a:schemeClr val="accent1">
                    <a:lumMod val="50000"/>
                  </a:schemeClr>
                </a:solidFill>
                <a:latin typeface="Trebuchet MS" panose="020B0603020202020204" pitchFamily="34" charset="0"/>
              </a:rPr>
              <a:t>Development of cross-border internship or placements and student exchange </a:t>
            </a:r>
            <a:r>
              <a:rPr lang="en-US" sz="1600" dirty="0" err="1" smtClean="0">
                <a:solidFill>
                  <a:schemeClr val="accent1">
                    <a:lumMod val="50000"/>
                  </a:schemeClr>
                </a:solidFill>
                <a:latin typeface="Trebuchet MS" panose="020B0603020202020204" pitchFamily="34" charset="0"/>
              </a:rPr>
              <a:t>programmes</a:t>
            </a:r>
            <a:r>
              <a:rPr lang="en-US" sz="1600" dirty="0" smtClean="0">
                <a:solidFill>
                  <a:schemeClr val="accent1">
                    <a:lumMod val="50000"/>
                  </a:schemeClr>
                </a:solidFill>
                <a:latin typeface="Trebuchet MS" panose="020B0603020202020204" pitchFamily="34" charset="0"/>
              </a:rPr>
              <a:t> for young graduates/students.</a:t>
            </a:r>
          </a:p>
          <a:p>
            <a:pPr lvl="1" algn="just">
              <a:spcBef>
                <a:spcPts val="600"/>
              </a:spcBef>
              <a:spcAft>
                <a:spcPts val="600"/>
              </a:spcAft>
              <a:buBlip>
                <a:blip r:embed="rId3"/>
              </a:buBlip>
            </a:pPr>
            <a:r>
              <a:rPr lang="en-US" sz="1600" dirty="0" smtClean="0">
                <a:solidFill>
                  <a:schemeClr val="accent1">
                    <a:lumMod val="50000"/>
                  </a:schemeClr>
                </a:solidFill>
                <a:latin typeface="Trebuchet MS" panose="020B0603020202020204" pitchFamily="34" charset="0"/>
              </a:rPr>
              <a:t>Development of joint initiatives supporting adult education and learning (LLL), including facilitating learning mobility.</a:t>
            </a:r>
          </a:p>
          <a:p>
            <a:pPr lvl="1" algn="just">
              <a:spcBef>
                <a:spcPts val="600"/>
              </a:spcBef>
              <a:spcAft>
                <a:spcPts val="600"/>
              </a:spcAft>
              <a:buBlip>
                <a:blip r:embed="rId3"/>
              </a:buBlip>
            </a:pPr>
            <a:r>
              <a:rPr lang="en-US" sz="1600" dirty="0">
                <a:solidFill>
                  <a:schemeClr val="accent1">
                    <a:lumMod val="50000"/>
                  </a:schemeClr>
                </a:solidFill>
                <a:latin typeface="Trebuchet MS" panose="020B0603020202020204" pitchFamily="34" charset="0"/>
              </a:rPr>
              <a:t>Development of partnerships between secondary and higher education establishments and businesses, in order to improve the market orientation and the quality aspect of education and offer young students the possibility to train and/or study on the other side of the border. Long-term exchanges are particularly envisaged.</a:t>
            </a:r>
          </a:p>
          <a:p>
            <a:pPr marL="457200" lvl="1" indent="0" algn="just">
              <a:buNone/>
            </a:pPr>
            <a:r>
              <a:rPr lang="en-US" sz="1600" b="1" dirty="0" smtClean="0">
                <a:solidFill>
                  <a:schemeClr val="accent3">
                    <a:lumMod val="75000"/>
                  </a:schemeClr>
                </a:solidFill>
                <a:latin typeface="Trebuchet MS" panose="020B0603020202020204" pitchFamily="34" charset="0"/>
              </a:rPr>
              <a:t>**</a:t>
            </a:r>
            <a:r>
              <a:rPr lang="en-US" sz="1600" b="1" dirty="0">
                <a:solidFill>
                  <a:schemeClr val="accent3">
                    <a:lumMod val="75000"/>
                  </a:schemeClr>
                </a:solidFill>
                <a:latin typeface="Trebuchet MS" panose="020B0603020202020204" pitchFamily="34" charset="0"/>
              </a:rPr>
              <a:t>Please see the Programme document and the Applicant’s Guide for more details</a:t>
            </a:r>
          </a:p>
          <a:p>
            <a:pPr algn="just">
              <a:spcBef>
                <a:spcPts val="1200"/>
              </a:spcBef>
              <a:spcAft>
                <a:spcPts val="1200"/>
              </a:spcAft>
              <a:buFont typeface="Arial" panose="020B0604020202020204" pitchFamily="34" charset="0"/>
              <a:buChar char="•"/>
            </a:pPr>
            <a:endParaRPr lang="en-US" sz="2600" b="1" dirty="0" smtClean="0">
              <a:solidFill>
                <a:schemeClr val="accent3">
                  <a:lumMod val="75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6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4"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spTree>
    <p:extLst>
      <p:ext uri="{BB962C8B-B14F-4D97-AF65-F5344CB8AC3E}">
        <p14:creationId xmlns:p14="http://schemas.microsoft.com/office/powerpoint/2010/main" val="28456045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715000"/>
          </a:xfrm>
        </p:spPr>
        <p:txBody>
          <a:bodyPr/>
          <a:lstStyle/>
          <a:p>
            <a:pPr marL="0" indent="0" algn="just">
              <a:spcBef>
                <a:spcPts val="600"/>
              </a:spcBef>
              <a:spcAft>
                <a:spcPts val="600"/>
              </a:spcAft>
              <a:buNone/>
            </a:pPr>
            <a:r>
              <a:rPr lang="en-US" sz="2600" b="1" dirty="0" smtClean="0">
                <a:solidFill>
                  <a:schemeClr val="accent3">
                    <a:lumMod val="75000"/>
                  </a:schemeClr>
                </a:solidFill>
                <a:latin typeface="Trebuchet MS" panose="020B0603020202020204" pitchFamily="34" charset="0"/>
              </a:rPr>
              <a:t>Types of actions</a:t>
            </a:r>
            <a:endParaRPr lang="en-GB" sz="16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Development </a:t>
            </a:r>
            <a:r>
              <a:rPr lang="en-US" sz="1600" dirty="0">
                <a:solidFill>
                  <a:schemeClr val="accent1">
                    <a:lumMod val="50000"/>
                  </a:schemeClr>
                </a:solidFill>
                <a:latin typeface="Trebuchet MS" panose="020B0603020202020204" pitchFamily="34" charset="0"/>
              </a:rPr>
              <a:t>of partnerships between education and training institutions and stakeholders, at all education levels (early to tertiary), to support mutual learning and exchange of practices between teachers and trainers on both sides of the border</a:t>
            </a:r>
            <a:r>
              <a:rPr lang="en-US" sz="1600" dirty="0" smtClean="0">
                <a:solidFill>
                  <a:schemeClr val="accent1">
                    <a:lumMod val="50000"/>
                  </a:schemeClr>
                </a:solidFill>
                <a:latin typeface="Trebuchet MS" panose="020B0603020202020204" pitchFamily="34" charset="0"/>
              </a:rPr>
              <a:t>.</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Development of joint initiatives and actions to support access to quality inclusive education and training, including LLL, to vulnerable or marginalized groups, including </a:t>
            </a:r>
            <a:r>
              <a:rPr lang="en-US" sz="1600" dirty="0" smtClean="0">
                <a:solidFill>
                  <a:schemeClr val="accent1">
                    <a:lumMod val="50000"/>
                  </a:schemeClr>
                </a:solidFill>
                <a:latin typeface="Trebuchet MS" panose="020B0603020202020204" pitchFamily="34" charset="0"/>
              </a:rPr>
              <a:t>disabled persons.</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Joint measures for improving the link between the </a:t>
            </a:r>
            <a:r>
              <a:rPr lang="en-US" sz="1600" dirty="0" err="1">
                <a:solidFill>
                  <a:schemeClr val="accent1">
                    <a:lumMod val="50000"/>
                  </a:schemeClr>
                </a:solidFill>
                <a:latin typeface="Trebuchet MS" panose="020B0603020202020204" pitchFamily="34" charset="0"/>
              </a:rPr>
              <a:t>labour</a:t>
            </a:r>
            <a:r>
              <a:rPr lang="en-US" sz="1600" dirty="0">
                <a:solidFill>
                  <a:schemeClr val="accent1">
                    <a:lumMod val="50000"/>
                  </a:schemeClr>
                </a:solidFill>
                <a:latin typeface="Trebuchet MS" panose="020B0603020202020204" pitchFamily="34" charset="0"/>
              </a:rPr>
              <a:t> market and the education and training system</a:t>
            </a:r>
            <a:r>
              <a:rPr lang="en-US" sz="1600" dirty="0" smtClean="0">
                <a:solidFill>
                  <a:schemeClr val="accent1">
                    <a:lumMod val="50000"/>
                  </a:schemeClr>
                </a:solidFill>
                <a:latin typeface="Trebuchet MS" panose="020B0603020202020204" pitchFamily="34" charset="0"/>
              </a:rPr>
              <a:t>.</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Investments in the infrastructure of educational facilities (e.g. learning spaces - classrooms, labs, libraries, workshops, gyms, outdoor learning spaces, other) for all education levels and educational activities (including remedial and afterschool), technical and vocational training and LLL etc.; special attention will be given to promoting accessible and inclusive learning for all persons.</a:t>
            </a: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Investments </a:t>
            </a:r>
            <a:r>
              <a:rPr lang="en-US" sz="1600" dirty="0">
                <a:solidFill>
                  <a:schemeClr val="accent1">
                    <a:lumMod val="50000"/>
                  </a:schemeClr>
                </a:solidFill>
                <a:latin typeface="Trebuchet MS" panose="020B0603020202020204" pitchFamily="34" charset="0"/>
              </a:rPr>
              <a:t>in ensuring proper endowment for joint learning facilities with focus on </a:t>
            </a:r>
            <a:r>
              <a:rPr lang="en-US" sz="1600" dirty="0" smtClean="0">
                <a:solidFill>
                  <a:schemeClr val="accent1">
                    <a:lumMod val="50000"/>
                  </a:schemeClr>
                </a:solidFill>
                <a:latin typeface="Trebuchet MS" panose="020B0603020202020204" pitchFamily="34" charset="0"/>
              </a:rPr>
              <a:t>digitalization: equipment, tools</a:t>
            </a:r>
            <a:r>
              <a:rPr lang="en-US" sz="1600" dirty="0">
                <a:solidFill>
                  <a:schemeClr val="accent1">
                    <a:lumMod val="50000"/>
                  </a:schemeClr>
                </a:solidFill>
                <a:latin typeface="Trebuchet MS" panose="020B0603020202020204" pitchFamily="34" charset="0"/>
              </a:rPr>
              <a:t>, etc., especially those that support the development </a:t>
            </a:r>
            <a:r>
              <a:rPr lang="en-US" sz="1600" dirty="0" smtClean="0">
                <a:solidFill>
                  <a:schemeClr val="accent1">
                    <a:lumMod val="50000"/>
                  </a:schemeClr>
                </a:solidFill>
                <a:latin typeface="Trebuchet MS" panose="020B0603020202020204" pitchFamily="34" charset="0"/>
              </a:rPr>
              <a:t>of practical </a:t>
            </a:r>
            <a:r>
              <a:rPr lang="en-US" sz="1600" dirty="0">
                <a:solidFill>
                  <a:schemeClr val="accent1">
                    <a:lumMod val="50000"/>
                  </a:schemeClr>
                </a:solidFill>
                <a:latin typeface="Trebuchet MS" panose="020B0603020202020204" pitchFamily="34" charset="0"/>
              </a:rPr>
              <a:t>and/or digital skills and remote learning, such as </a:t>
            </a:r>
            <a:r>
              <a:rPr lang="en-US" sz="1600" dirty="0" smtClean="0">
                <a:solidFill>
                  <a:schemeClr val="accent1">
                    <a:lumMod val="50000"/>
                  </a:schemeClr>
                </a:solidFill>
                <a:latin typeface="Trebuchet MS" panose="020B0603020202020204" pitchFamily="34" charset="0"/>
              </a:rPr>
              <a:t>computers, videoconferencing/distance </a:t>
            </a:r>
            <a:r>
              <a:rPr lang="en-US" sz="1600" dirty="0">
                <a:solidFill>
                  <a:schemeClr val="accent1">
                    <a:lumMod val="50000"/>
                  </a:schemeClr>
                </a:solidFill>
                <a:latin typeface="Trebuchet MS" panose="020B0603020202020204" pitchFamily="34" charset="0"/>
              </a:rPr>
              <a:t>education equipment, learning etc.</a:t>
            </a:r>
            <a:endParaRPr lang="en-GB" sz="1600" dirty="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6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spTree>
    <p:extLst>
      <p:ext uri="{BB962C8B-B14F-4D97-AF65-F5344CB8AC3E}">
        <p14:creationId xmlns:p14="http://schemas.microsoft.com/office/powerpoint/2010/main" val="41578558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984685"/>
            <a:ext cx="8686800" cy="5720915"/>
          </a:xfrm>
        </p:spPr>
        <p:txBody>
          <a:bodyPr/>
          <a:lstStyle/>
          <a:p>
            <a:pPr marL="0" indent="0" algn="just">
              <a:spcBef>
                <a:spcPts val="1200"/>
              </a:spcBef>
              <a:spcAft>
                <a:spcPts val="1200"/>
              </a:spcAft>
              <a:buNone/>
            </a:pPr>
            <a:r>
              <a:rPr lang="en-US" sz="2600" b="1" dirty="0" smtClean="0">
                <a:solidFill>
                  <a:schemeClr val="accent3">
                    <a:lumMod val="75000"/>
                  </a:schemeClr>
                </a:solidFill>
                <a:latin typeface="Trebuchet MS" panose="020B0603020202020204" pitchFamily="34" charset="0"/>
              </a:rPr>
              <a:t>Location of actions</a:t>
            </a:r>
            <a:endParaRPr lang="en-GB" sz="1600" dirty="0" smtClean="0">
              <a:solidFill>
                <a:schemeClr val="accent1">
                  <a:lumMod val="50000"/>
                </a:schemeClr>
              </a:solidFill>
              <a:latin typeface="Trebuchet MS" panose="020B0603020202020204" pitchFamily="34" charset="0"/>
            </a:endParaRPr>
          </a:p>
          <a:p>
            <a:pPr algn="just">
              <a:buFont typeface="Arial" panose="020B0604020202020204" pitchFamily="34" charset="0"/>
              <a:buChar char="•"/>
            </a:pPr>
            <a:r>
              <a:rPr lang="en-US" sz="1600" dirty="0">
                <a:solidFill>
                  <a:srgbClr val="4F81BD">
                    <a:lumMod val="50000"/>
                  </a:srgbClr>
                </a:solidFill>
                <a:latin typeface="Trebuchet MS" panose="020B0603020202020204" pitchFamily="34" charset="0"/>
              </a:rPr>
              <a:t>I</a:t>
            </a:r>
            <a:r>
              <a:rPr lang="en-US" sz="1600" dirty="0" smtClean="0">
                <a:solidFill>
                  <a:srgbClr val="4F81BD">
                    <a:lumMod val="50000"/>
                  </a:srgbClr>
                </a:solidFill>
                <a:latin typeface="Trebuchet MS" panose="020B0603020202020204" pitchFamily="34" charset="0"/>
              </a:rPr>
              <a:t>mplemented </a:t>
            </a:r>
            <a:r>
              <a:rPr lang="en-US" sz="1600" dirty="0">
                <a:solidFill>
                  <a:srgbClr val="4F81BD">
                    <a:lumMod val="50000"/>
                  </a:srgbClr>
                </a:solidFill>
                <a:latin typeface="Trebuchet MS" panose="020B0603020202020204" pitchFamily="34" charset="0"/>
              </a:rPr>
              <a:t>in the Programme area. The applicants are asked to demonstrate that those activities have </a:t>
            </a:r>
            <a:r>
              <a:rPr lang="en-US" sz="1600" dirty="0" err="1">
                <a:solidFill>
                  <a:srgbClr val="4F81BD">
                    <a:lumMod val="50000"/>
                  </a:srgbClr>
                </a:solidFill>
                <a:latin typeface="Trebuchet MS" panose="020B0603020202020204" pitchFamily="34" charset="0"/>
              </a:rPr>
              <a:t>cross-border</a:t>
            </a:r>
            <a:r>
              <a:rPr lang="en-US" sz="1600" dirty="0">
                <a:solidFill>
                  <a:srgbClr val="4F81BD">
                    <a:lumMod val="50000"/>
                  </a:srgbClr>
                </a:solidFill>
                <a:latin typeface="Trebuchet MS" panose="020B0603020202020204" pitchFamily="34" charset="0"/>
              </a:rPr>
              <a:t> impact on the Programme area and contribute to the objectives of the Programme. </a:t>
            </a:r>
          </a:p>
          <a:p>
            <a:pPr algn="just">
              <a:buFont typeface="Arial" panose="020B0604020202020204" pitchFamily="34" charset="0"/>
              <a:buChar char="•"/>
            </a:pPr>
            <a:r>
              <a:rPr lang="en-US" sz="1600" dirty="0" smtClean="0">
                <a:solidFill>
                  <a:srgbClr val="4F81BD">
                    <a:lumMod val="50000"/>
                  </a:srgbClr>
                </a:solidFill>
                <a:latin typeface="Trebuchet MS" panose="020B0603020202020204" pitchFamily="34" charset="0"/>
              </a:rPr>
              <a:t>By </a:t>
            </a:r>
            <a:r>
              <a:rPr lang="en-US" sz="1600" dirty="0">
                <a:solidFill>
                  <a:srgbClr val="4F81BD">
                    <a:lumMod val="50000"/>
                  </a:srgbClr>
                </a:solidFill>
                <a:latin typeface="Trebuchet MS" panose="020B0603020202020204" pitchFamily="34" charset="0"/>
              </a:rPr>
              <a:t>exception, activities outside the Programme area can be implemented in duly justified cases. In such cases, the following requirements must be </a:t>
            </a:r>
            <a:r>
              <a:rPr lang="en-US" sz="1600" dirty="0" smtClean="0">
                <a:solidFill>
                  <a:srgbClr val="4F81BD">
                    <a:lumMod val="50000"/>
                  </a:srgbClr>
                </a:solidFill>
                <a:latin typeface="Trebuchet MS" panose="020B0603020202020204" pitchFamily="34" charset="0"/>
              </a:rPr>
              <a:t>observed: </a:t>
            </a:r>
            <a:endParaRPr lang="en-US" sz="1600" dirty="0">
              <a:solidFill>
                <a:srgbClr val="4F81BD">
                  <a:lumMod val="50000"/>
                </a:srgbClr>
              </a:solidFill>
              <a:latin typeface="Trebuchet MS" panose="020B0603020202020204" pitchFamily="34" charset="0"/>
            </a:endParaRPr>
          </a:p>
          <a:p>
            <a:pPr marL="0" indent="0" algn="just">
              <a:buNone/>
            </a:pPr>
            <a:r>
              <a:rPr lang="en-US" sz="1600" dirty="0">
                <a:solidFill>
                  <a:srgbClr val="4F81BD">
                    <a:lumMod val="50000"/>
                  </a:srgbClr>
                </a:solidFill>
                <a:latin typeface="Trebuchet MS" panose="020B0603020202020204" pitchFamily="34" charset="0"/>
              </a:rPr>
              <a:t>	</a:t>
            </a:r>
            <a:r>
              <a:rPr lang="en-US" sz="1600" dirty="0" smtClean="0">
                <a:solidFill>
                  <a:srgbClr val="4F81BD">
                    <a:lumMod val="50000"/>
                  </a:srgbClr>
                </a:solidFill>
                <a:latin typeface="Trebuchet MS" panose="020B0603020202020204" pitchFamily="34" charset="0"/>
              </a:rPr>
              <a:t>They </a:t>
            </a:r>
            <a:r>
              <a:rPr lang="en-US" sz="1600" dirty="0">
                <a:solidFill>
                  <a:srgbClr val="4F81BD">
                    <a:lumMod val="50000"/>
                  </a:srgbClr>
                </a:solidFill>
                <a:latin typeface="Trebuchet MS" panose="020B0603020202020204" pitchFamily="34" charset="0"/>
              </a:rPr>
              <a:t>are for the benefit of the Programme area </a:t>
            </a:r>
            <a:endParaRPr lang="en-US" sz="1600" dirty="0" smtClean="0">
              <a:solidFill>
                <a:srgbClr val="4F81BD">
                  <a:lumMod val="50000"/>
                </a:srgbClr>
              </a:solidFill>
              <a:latin typeface="Trebuchet MS" panose="020B0603020202020204" pitchFamily="34" charset="0"/>
            </a:endParaRPr>
          </a:p>
          <a:p>
            <a:pPr marL="0" indent="0" algn="just">
              <a:buNone/>
            </a:pPr>
            <a:r>
              <a:rPr lang="en-US" sz="1600" dirty="0">
                <a:solidFill>
                  <a:srgbClr val="4F81BD">
                    <a:lumMod val="50000"/>
                  </a:srgbClr>
                </a:solidFill>
                <a:latin typeface="Trebuchet MS" panose="020B0603020202020204" pitchFamily="34" charset="0"/>
              </a:rPr>
              <a:t>	</a:t>
            </a:r>
            <a:r>
              <a:rPr lang="en-US" sz="1600" dirty="0" smtClean="0">
                <a:solidFill>
                  <a:srgbClr val="4F81BD">
                    <a:lumMod val="50000"/>
                  </a:srgbClr>
                </a:solidFill>
                <a:latin typeface="Trebuchet MS" panose="020B0603020202020204" pitchFamily="34" charset="0"/>
              </a:rPr>
              <a:t>They </a:t>
            </a:r>
            <a:r>
              <a:rPr lang="en-US" sz="1600" dirty="0">
                <a:solidFill>
                  <a:srgbClr val="4F81BD">
                    <a:lumMod val="50000"/>
                  </a:srgbClr>
                </a:solidFill>
                <a:latin typeface="Trebuchet MS" panose="020B0603020202020204" pitchFamily="34" charset="0"/>
              </a:rPr>
              <a:t>are essential for the implementation of the </a:t>
            </a:r>
            <a:r>
              <a:rPr lang="en-US" sz="1600" dirty="0" smtClean="0">
                <a:solidFill>
                  <a:srgbClr val="4F81BD">
                    <a:lumMod val="50000"/>
                  </a:srgbClr>
                </a:solidFill>
                <a:latin typeface="Trebuchet MS" panose="020B0603020202020204" pitchFamily="34" charset="0"/>
              </a:rPr>
              <a:t>project</a:t>
            </a:r>
          </a:p>
          <a:p>
            <a:pPr marL="0" indent="0" algn="just">
              <a:buNone/>
            </a:pPr>
            <a:r>
              <a:rPr lang="en-US" sz="1600" dirty="0">
                <a:solidFill>
                  <a:srgbClr val="4F81BD">
                    <a:lumMod val="50000"/>
                  </a:srgbClr>
                </a:solidFill>
                <a:latin typeface="Trebuchet MS" panose="020B0603020202020204" pitchFamily="34" charset="0"/>
              </a:rPr>
              <a:t>	</a:t>
            </a:r>
            <a:r>
              <a:rPr lang="en-US" sz="1600" dirty="0" smtClean="0">
                <a:solidFill>
                  <a:srgbClr val="4F81BD">
                    <a:lumMod val="50000"/>
                  </a:srgbClr>
                </a:solidFill>
                <a:latin typeface="Trebuchet MS" panose="020B0603020202020204" pitchFamily="34" charset="0"/>
              </a:rPr>
              <a:t>They </a:t>
            </a:r>
            <a:r>
              <a:rPr lang="en-US" sz="1600" dirty="0">
                <a:solidFill>
                  <a:srgbClr val="4F81BD">
                    <a:lumMod val="50000"/>
                  </a:srgbClr>
                </a:solidFill>
                <a:latin typeface="Trebuchet MS" panose="020B0603020202020204" pitchFamily="34" charset="0"/>
              </a:rPr>
              <a:t>are explicitly foreseen in the application form</a:t>
            </a:r>
            <a:r>
              <a:rPr lang="en-US" sz="1600" dirty="0" smtClean="0">
                <a:solidFill>
                  <a:srgbClr val="4F81BD">
                    <a:lumMod val="50000"/>
                  </a:srgbClr>
                </a:solidFill>
                <a:latin typeface="Trebuchet MS" panose="020B0603020202020204" pitchFamily="34" charset="0"/>
              </a:rPr>
              <a:t>.</a:t>
            </a:r>
          </a:p>
          <a:p>
            <a:pPr algn="just">
              <a:buFont typeface="Arial" panose="020B0604020202020204" pitchFamily="34" charset="0"/>
              <a:buChar char="•"/>
            </a:pPr>
            <a:r>
              <a:rPr lang="en-US" sz="1600" dirty="0" smtClean="0">
                <a:solidFill>
                  <a:srgbClr val="4F81BD">
                    <a:lumMod val="50000"/>
                  </a:srgbClr>
                </a:solidFill>
                <a:latin typeface="Trebuchet MS" panose="020B0603020202020204" pitchFamily="34" charset="0"/>
              </a:rPr>
              <a:t>Activities </a:t>
            </a:r>
            <a:r>
              <a:rPr lang="en-US" sz="1600" dirty="0">
                <a:solidFill>
                  <a:srgbClr val="4F81BD">
                    <a:lumMod val="50000"/>
                  </a:srgbClr>
                </a:solidFill>
                <a:latin typeface="Trebuchet MS" panose="020B0603020202020204" pitchFamily="34" charset="0"/>
              </a:rPr>
              <a:t>related to </a:t>
            </a:r>
            <a:r>
              <a:rPr lang="en-US" sz="1600" b="1" dirty="0">
                <a:solidFill>
                  <a:schemeClr val="accent3">
                    <a:lumMod val="75000"/>
                  </a:schemeClr>
                </a:solidFill>
                <a:latin typeface="Trebuchet MS" panose="020B0603020202020204" pitchFamily="34" charset="0"/>
              </a:rPr>
              <a:t>investments (equipment, infrastructure, works etc.) should be implemented exclusively in the Programme area. </a:t>
            </a:r>
          </a:p>
          <a:p>
            <a:pPr algn="just">
              <a:buFont typeface="Arial" panose="020B0604020202020204" pitchFamily="34" charset="0"/>
              <a:buChar char="•"/>
            </a:pPr>
            <a:r>
              <a:rPr lang="en-US" sz="1600" dirty="0">
                <a:solidFill>
                  <a:srgbClr val="4F81BD">
                    <a:lumMod val="50000"/>
                  </a:srgbClr>
                </a:solidFill>
                <a:latin typeface="Trebuchet MS" panose="020B0603020202020204" pitchFamily="34" charset="0"/>
              </a:rPr>
              <a:t>The </a:t>
            </a:r>
            <a:r>
              <a:rPr lang="en-US" sz="1600" b="1" dirty="0">
                <a:solidFill>
                  <a:schemeClr val="accent3">
                    <a:lumMod val="75000"/>
                  </a:schemeClr>
                </a:solidFill>
                <a:latin typeface="Trebuchet MS" panose="020B0603020202020204" pitchFamily="34" charset="0"/>
              </a:rPr>
              <a:t>purchased equipment must be located, installed and used in the eligible area of the Programme</a:t>
            </a:r>
            <a:r>
              <a:rPr lang="en-US" sz="1600" dirty="0">
                <a:solidFill>
                  <a:srgbClr val="4F81BD">
                    <a:lumMod val="50000"/>
                  </a:srgbClr>
                </a:solidFill>
                <a:latin typeface="Trebuchet MS" panose="020B0603020202020204" pitchFamily="34" charset="0"/>
              </a:rPr>
              <a:t>.</a:t>
            </a:r>
          </a:p>
          <a:p>
            <a:pPr algn="just">
              <a:buFont typeface="Arial" panose="020B0604020202020204" pitchFamily="34" charset="0"/>
              <a:buChar char="•"/>
            </a:pPr>
            <a:r>
              <a:rPr lang="en-GB" sz="1600" dirty="0">
                <a:solidFill>
                  <a:srgbClr val="4F81BD">
                    <a:lumMod val="50000"/>
                  </a:srgbClr>
                </a:solidFill>
                <a:latin typeface="Trebuchet MS" panose="020B0603020202020204" pitchFamily="34" charset="0"/>
              </a:rPr>
              <a:t>The cost related to such activities shall be considered as ineligible and shall be excluded from funding under the </a:t>
            </a:r>
            <a:r>
              <a:rPr lang="en-GB" sz="1600" dirty="0" smtClean="0">
                <a:solidFill>
                  <a:srgbClr val="4F81BD">
                    <a:lumMod val="50000"/>
                  </a:srgbClr>
                </a:solidFill>
                <a:latin typeface="Trebuchet MS" panose="020B0603020202020204" pitchFamily="34" charset="0"/>
              </a:rPr>
              <a:t>Programme (the cost</a:t>
            </a:r>
            <a:r>
              <a:rPr lang="en-US" sz="1600" dirty="0" smtClean="0">
                <a:solidFill>
                  <a:srgbClr val="4F81BD">
                    <a:lumMod val="50000"/>
                  </a:srgbClr>
                </a:solidFill>
                <a:latin typeface="Trebuchet MS" panose="020B0603020202020204" pitchFamily="34" charset="0"/>
              </a:rPr>
              <a:t> </a:t>
            </a:r>
            <a:r>
              <a:rPr lang="en-GB" sz="1600" dirty="0" smtClean="0">
                <a:solidFill>
                  <a:srgbClr val="4F81BD">
                    <a:lumMod val="50000"/>
                  </a:srgbClr>
                </a:solidFill>
                <a:latin typeface="Trebuchet MS" panose="020B0603020202020204" pitchFamily="34" charset="0"/>
              </a:rPr>
              <a:t>must </a:t>
            </a:r>
            <a:r>
              <a:rPr lang="en-GB" sz="1600" dirty="0">
                <a:solidFill>
                  <a:srgbClr val="4F81BD">
                    <a:lumMod val="50000"/>
                  </a:srgbClr>
                </a:solidFill>
                <a:latin typeface="Trebuchet MS" panose="020B0603020202020204" pitchFamily="34" charset="0"/>
              </a:rPr>
              <a:t>be supported by the concerned applicant from resources outside the </a:t>
            </a:r>
            <a:r>
              <a:rPr lang="en-GB" sz="1600" dirty="0" smtClean="0">
                <a:solidFill>
                  <a:srgbClr val="4F81BD">
                    <a:lumMod val="50000"/>
                  </a:srgbClr>
                </a:solidFill>
                <a:latin typeface="Trebuchet MS" panose="020B0603020202020204" pitchFamily="34" charset="0"/>
              </a:rPr>
              <a:t>Programme).</a:t>
            </a:r>
          </a:p>
          <a:p>
            <a:pPr algn="just">
              <a:buFont typeface="Arial" panose="020B0604020202020204" pitchFamily="34" charset="0"/>
              <a:buChar char="•"/>
            </a:pPr>
            <a:r>
              <a:rPr lang="en-US" sz="1600" dirty="0">
                <a:solidFill>
                  <a:srgbClr val="4F81BD">
                    <a:lumMod val="50000"/>
                  </a:srgbClr>
                </a:solidFill>
                <a:latin typeface="Trebuchet MS" panose="020B0603020202020204" pitchFamily="34" charset="0"/>
              </a:rPr>
              <a:t>For Bulgarian applicants, in case of infrastructure and works, the </a:t>
            </a:r>
            <a:r>
              <a:rPr lang="en-US" sz="1600" b="1" dirty="0">
                <a:solidFill>
                  <a:schemeClr val="accent3">
                    <a:lumMod val="75000"/>
                  </a:schemeClr>
                </a:solidFill>
                <a:latin typeface="Trebuchet MS" panose="020B0603020202020204" pitchFamily="34" charset="0"/>
              </a:rPr>
              <a:t>investment activities should be carried out on public </a:t>
            </a:r>
            <a:r>
              <a:rPr lang="en-US" sz="1600" b="1" dirty="0" smtClean="0">
                <a:solidFill>
                  <a:schemeClr val="accent3">
                    <a:lumMod val="75000"/>
                  </a:schemeClr>
                </a:solidFill>
                <a:latin typeface="Trebuchet MS" panose="020B0603020202020204" pitchFamily="34" charset="0"/>
              </a:rPr>
              <a:t>property, both public and private domain of the state/municipality </a:t>
            </a:r>
            <a:r>
              <a:rPr lang="en-US" sz="1600" dirty="0">
                <a:solidFill>
                  <a:srgbClr val="4F81BD">
                    <a:lumMod val="50000"/>
                  </a:srgbClr>
                </a:solidFill>
                <a:latin typeface="Trebuchet MS" panose="020B0603020202020204" pitchFamily="34" charset="0"/>
              </a:rPr>
              <a:t>(the applicant must prove the right to own the public property or the concession of that property). </a:t>
            </a:r>
          </a:p>
          <a:p>
            <a:pPr marL="0" indent="0" algn="just">
              <a:buNone/>
            </a:pPr>
            <a:endParaRPr lang="en-US" sz="1600" dirty="0">
              <a:solidFill>
                <a:srgbClr val="4F81BD">
                  <a:lumMod val="50000"/>
                </a:srgbClr>
              </a:solidFill>
              <a:latin typeface="Trebuchet MS" panose="020B0603020202020204" pitchFamily="34" charset="0"/>
            </a:endParaRPr>
          </a:p>
          <a:p>
            <a:pPr marL="0" indent="0" algn="just">
              <a:buNone/>
            </a:pPr>
            <a:endParaRPr lang="en-GB" sz="1600" b="1" dirty="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6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spTree>
    <p:extLst>
      <p:ext uri="{BB962C8B-B14F-4D97-AF65-F5344CB8AC3E}">
        <p14:creationId xmlns:p14="http://schemas.microsoft.com/office/powerpoint/2010/main" val="39896074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53482" y="931283"/>
            <a:ext cx="8077200" cy="4678363"/>
          </a:xfrm>
        </p:spPr>
        <p:txBody>
          <a:bodyPr/>
          <a:lstStyle/>
          <a:p>
            <a:pPr marL="0" indent="0" algn="just">
              <a:spcBef>
                <a:spcPts val="1200"/>
              </a:spcBef>
              <a:spcAft>
                <a:spcPts val="1200"/>
              </a:spcAft>
              <a:buNone/>
            </a:pPr>
            <a:r>
              <a:rPr lang="en-US" sz="2600" b="1" dirty="0" smtClean="0">
                <a:solidFill>
                  <a:schemeClr val="accent3">
                    <a:lumMod val="75000"/>
                  </a:schemeClr>
                </a:solidFill>
                <a:latin typeface="Trebuchet MS" panose="020B0603020202020204" pitchFamily="34" charset="0"/>
              </a:rPr>
              <a:t>Your project!</a:t>
            </a:r>
          </a:p>
          <a:p>
            <a:pPr algn="just">
              <a:spcBef>
                <a:spcPts val="1200"/>
              </a:spcBef>
              <a:spcAft>
                <a:spcPts val="1200"/>
              </a:spcAft>
              <a:buFont typeface="Arial" panose="020B0604020202020204" pitchFamily="34" charset="0"/>
              <a:buChar char="•"/>
            </a:pPr>
            <a:endParaRPr lang="en-GB" sz="1600" dirty="0" smtClean="0">
              <a:solidFill>
                <a:schemeClr val="accent1">
                  <a:lumMod val="50000"/>
                </a:schemeClr>
              </a:solidFill>
              <a:latin typeface="Trebuchet MS" panose="020B0603020202020204" pitchFamily="34" charset="0"/>
            </a:endParaRPr>
          </a:p>
          <a:p>
            <a:pPr marL="0" indent="0" algn="just">
              <a:buNone/>
            </a:pPr>
            <a:endParaRPr lang="en-GB" sz="1600" b="1" dirty="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6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grpSp>
        <p:nvGrpSpPr>
          <p:cNvPr id="4" name="Group 3"/>
          <p:cNvGrpSpPr/>
          <p:nvPr/>
        </p:nvGrpSpPr>
        <p:grpSpPr>
          <a:xfrm>
            <a:off x="786882" y="1447800"/>
            <a:ext cx="7010400" cy="5144152"/>
            <a:chOff x="0" y="0"/>
            <a:chExt cx="6071281" cy="5018226"/>
          </a:xfrm>
        </p:grpSpPr>
        <p:sp>
          <p:nvSpPr>
            <p:cNvPr id="5" name="Rounded Rectangle 4"/>
            <p:cNvSpPr/>
            <p:nvPr/>
          </p:nvSpPr>
          <p:spPr>
            <a:xfrm>
              <a:off x="1331031" y="0"/>
              <a:ext cx="3547872" cy="424281"/>
            </a:xfrm>
            <a:prstGeom prst="roundRect">
              <a:avLst/>
            </a:prstGeom>
            <a:solidFill>
              <a:srgbClr val="5B9BD5">
                <a:lumMod val="20000"/>
                <a:lumOff val="80000"/>
              </a:srgbClr>
            </a:solidFill>
            <a:ln w="55000" cap="flat" cmpd="thickThin"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20000"/>
                </a:lnSpc>
                <a:spcBef>
                  <a:spcPts val="0"/>
                </a:spcBef>
                <a:spcAft>
                  <a:spcPts val="750"/>
                </a:spcAft>
                <a:buClrTx/>
                <a:buSzTx/>
                <a:buFontTx/>
                <a:buNone/>
                <a:tabLst/>
                <a:defRPr/>
              </a:pPr>
              <a:r>
                <a:rPr kumimoji="0" lang="ro-RO" sz="1400" b="1"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The </a:t>
              </a:r>
              <a:r>
                <a:rPr kumimoji="0" lang="ro-RO" sz="1400" b="1" i="0" u="none" strike="noStrike" kern="0" cap="none" spc="0" normalizeH="0" baseline="0" noProof="0" dirty="0" err="1">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project</a:t>
              </a:r>
              <a:r>
                <a:rPr kumimoji="0" lang="ro-RO" sz="1400" b="1"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logic </a:t>
              </a:r>
              <a:r>
                <a:rPr kumimoji="0" lang="ro-RO" sz="1400" b="1" i="0" u="none" strike="noStrike" kern="0" cap="none" spc="0" normalizeH="0" baseline="0" noProof="0" dirty="0" err="1">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intervention</a:t>
              </a:r>
              <a:r>
                <a:rPr kumimoji="0" lang="ro-RO" sz="1400" b="1"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endParaRPr kumimoji="0" lang="en-US" sz="1400" b="0" i="0" u="none" strike="noStrike" kern="0" cap="none" spc="0" normalizeH="0" baseline="0" noProof="0" dirty="0">
                <a:ln>
                  <a:noFill/>
                </a:ln>
                <a:solidFill>
                  <a:sysClr val="window" lastClr="FFFFFF"/>
                </a:solidFill>
                <a:effectLst/>
                <a:uLnTx/>
                <a:uFillTx/>
                <a:latin typeface="Calibri" panose="020F0502020204030204"/>
                <a:ea typeface="Times New Roman" panose="02020603050405020304" pitchFamily="18" charset="0"/>
                <a:cs typeface="Times New Roman" panose="02020603050405020304" pitchFamily="18" charset="0"/>
              </a:endParaRPr>
            </a:p>
          </p:txBody>
        </p:sp>
        <p:sp>
          <p:nvSpPr>
            <p:cNvPr id="7" name="Rounded Rectangle 6"/>
            <p:cNvSpPr/>
            <p:nvPr/>
          </p:nvSpPr>
          <p:spPr>
            <a:xfrm>
              <a:off x="1045739" y="709574"/>
              <a:ext cx="1872691" cy="467995"/>
            </a:xfrm>
            <a:prstGeom prst="roundRect">
              <a:avLst/>
            </a:prstGeom>
            <a:solidFill>
              <a:srgbClr val="70AD47">
                <a:lumMod val="20000"/>
                <a:lumOff val="80000"/>
              </a:srgbClr>
            </a:solidFill>
            <a:ln w="55000" cap="flat" cmpd="thickThin"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20000"/>
                </a:lnSpc>
                <a:spcBef>
                  <a:spcPts val="0"/>
                </a:spcBef>
                <a:spcAft>
                  <a:spcPts val="750"/>
                </a:spcAft>
                <a:buClrTx/>
                <a:buSzTx/>
                <a:buFontTx/>
                <a:buNone/>
                <a:tabLst/>
                <a:defRPr/>
              </a:pPr>
              <a:r>
                <a:rPr kumimoji="0" lang="ro-RO" sz="1400" b="1"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Project </a:t>
              </a:r>
              <a:endParaRPr kumimoji="0" lang="en-US" sz="1400" b="0" i="0" u="none" strike="noStrike" kern="0" cap="none" spc="0" normalizeH="0" baseline="0" noProof="0" dirty="0">
                <a:ln>
                  <a:noFill/>
                </a:ln>
                <a:solidFill>
                  <a:sysClr val="window" lastClr="FFFFFF"/>
                </a:solidFill>
                <a:effectLst/>
                <a:uLnTx/>
                <a:uFillTx/>
                <a:latin typeface="Calibri" panose="020F0502020204030204"/>
                <a:ea typeface="Times New Roman" panose="02020603050405020304" pitchFamily="18" charset="0"/>
                <a:cs typeface="Times New Roman" panose="02020603050405020304" pitchFamily="18" charset="0"/>
              </a:endParaRPr>
            </a:p>
          </p:txBody>
        </p:sp>
        <p:sp>
          <p:nvSpPr>
            <p:cNvPr id="8" name="Rounded Rectangle 7"/>
            <p:cNvSpPr/>
            <p:nvPr/>
          </p:nvSpPr>
          <p:spPr>
            <a:xfrm>
              <a:off x="3489015" y="709574"/>
              <a:ext cx="2487168" cy="467995"/>
            </a:xfrm>
            <a:prstGeom prst="roundRect">
              <a:avLst/>
            </a:prstGeom>
            <a:solidFill>
              <a:srgbClr val="FFC000">
                <a:lumMod val="20000"/>
                <a:lumOff val="80000"/>
              </a:srgbClr>
            </a:solidFill>
            <a:ln w="55000" cap="flat" cmpd="thickThin"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20000"/>
                </a:lnSpc>
                <a:spcBef>
                  <a:spcPts val="0"/>
                </a:spcBef>
                <a:spcAft>
                  <a:spcPts val="750"/>
                </a:spcAft>
                <a:buClrTx/>
                <a:buSzTx/>
                <a:buFontTx/>
                <a:buNone/>
                <a:tabLst/>
                <a:defRPr/>
              </a:pPr>
              <a:r>
                <a:rPr kumimoji="0" lang="ro-RO" sz="1400" b="1"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Interreg </a:t>
              </a:r>
              <a:r>
                <a:rPr kumimoji="0" lang="ro-RO" sz="1400" b="1" i="0" u="none" strike="noStrike" kern="0" cap="none" spc="0" normalizeH="0" baseline="0" noProof="0" dirty="0" err="1">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Programme</a:t>
              </a:r>
              <a:endParaRPr kumimoji="0" lang="en-US" sz="1400" b="0" i="0" u="none" strike="noStrike" kern="0" cap="none" spc="0" normalizeH="0" baseline="0" noProof="0" dirty="0">
                <a:ln>
                  <a:noFill/>
                </a:ln>
                <a:solidFill>
                  <a:sysClr val="window" lastClr="FFFFFF"/>
                </a:solidFill>
                <a:effectLst/>
                <a:uLnTx/>
                <a:uFillTx/>
                <a:latin typeface="Calibri" panose="020F0502020204030204"/>
                <a:ea typeface="Times New Roman" panose="02020603050405020304" pitchFamily="18" charset="0"/>
                <a:cs typeface="Times New Roman" panose="02020603050405020304" pitchFamily="18" charset="0"/>
              </a:endParaRPr>
            </a:p>
          </p:txBody>
        </p:sp>
        <p:sp>
          <p:nvSpPr>
            <p:cNvPr id="9" name="Rounded Rectangle 8"/>
            <p:cNvSpPr/>
            <p:nvPr/>
          </p:nvSpPr>
          <p:spPr>
            <a:xfrm>
              <a:off x="668002" y="1419149"/>
              <a:ext cx="2250098" cy="577850"/>
            </a:xfrm>
            <a:prstGeom prst="roundRect">
              <a:avLst/>
            </a:prstGeom>
            <a:solidFill>
              <a:srgbClr val="70AD47">
                <a:lumMod val="20000"/>
                <a:lumOff val="80000"/>
              </a:srgbClr>
            </a:solidFill>
            <a:ln w="55000" cap="flat" cmpd="thickThin"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20000"/>
                </a:lnSpc>
                <a:spcBef>
                  <a:spcPts val="0"/>
                </a:spcBef>
                <a:spcAft>
                  <a:spcPts val="750"/>
                </a:spcAft>
                <a:buClrTx/>
                <a:buSzTx/>
                <a:buFontTx/>
                <a:buNone/>
                <a:tabLst/>
                <a:defRPr/>
              </a:pPr>
              <a:r>
                <a:rPr kumimoji="0" lang="en-GB" sz="1300" b="0"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The need and the challenge addressed by the project </a:t>
              </a:r>
              <a:endParaRPr kumimoji="0" lang="en-US" sz="1300" b="0" i="0" u="none" strike="noStrike" kern="0" cap="none" spc="0" normalizeH="0" baseline="0" noProof="0" dirty="0">
                <a:ln>
                  <a:noFill/>
                </a:ln>
                <a:solidFill>
                  <a:sysClr val="window" lastClr="FFFFFF"/>
                </a:solidFill>
                <a:effectLst/>
                <a:uLnTx/>
                <a:uFillTx/>
                <a:latin typeface="Calibri" panose="020F0502020204030204"/>
                <a:ea typeface="Times New Roman" panose="02020603050405020304" pitchFamily="18" charset="0"/>
                <a:cs typeface="Times New Roman" panose="02020603050405020304" pitchFamily="18" charset="0"/>
              </a:endParaRPr>
            </a:p>
          </p:txBody>
        </p:sp>
        <p:sp>
          <p:nvSpPr>
            <p:cNvPr id="10" name="Rounded Rectangle 9"/>
            <p:cNvSpPr/>
            <p:nvPr/>
          </p:nvSpPr>
          <p:spPr>
            <a:xfrm>
              <a:off x="3554852" y="1477616"/>
              <a:ext cx="2515869" cy="604581"/>
            </a:xfrm>
            <a:prstGeom prst="roundRect">
              <a:avLst/>
            </a:prstGeom>
            <a:solidFill>
              <a:srgbClr val="FFC000">
                <a:lumMod val="20000"/>
                <a:lumOff val="80000"/>
              </a:srgbClr>
            </a:solidFill>
            <a:ln w="55000" cap="flat" cmpd="thickThin"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20000"/>
                </a:lnSpc>
                <a:spcBef>
                  <a:spcPts val="0"/>
                </a:spcBef>
                <a:spcAft>
                  <a:spcPts val="750"/>
                </a:spcAft>
                <a:buClrTx/>
                <a:buSzTx/>
                <a:buFontTx/>
                <a:buNone/>
                <a:tabLst/>
                <a:defRPr/>
              </a:pPr>
              <a:r>
                <a:rPr kumimoji="0" lang="en-GB" sz="1300" b="0"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The territorial need and the challenge identified by the Programme</a:t>
              </a:r>
              <a:endParaRPr kumimoji="0" lang="en-US" sz="1300" b="0" i="0" u="none" strike="noStrike" kern="0" cap="none" spc="0" normalizeH="0" baseline="0" noProof="0" dirty="0">
                <a:ln>
                  <a:noFill/>
                </a:ln>
                <a:solidFill>
                  <a:sysClr val="window" lastClr="FFFFFF"/>
                </a:solidFill>
                <a:effectLst/>
                <a:uLnTx/>
                <a:uFillTx/>
                <a:latin typeface="Calibri" panose="020F0502020204030204"/>
                <a:ea typeface="Times New Roman" panose="02020603050405020304" pitchFamily="18" charset="0"/>
                <a:cs typeface="Times New Roman" panose="02020603050405020304" pitchFamily="18" charset="0"/>
              </a:endParaRPr>
            </a:p>
          </p:txBody>
        </p:sp>
        <p:sp>
          <p:nvSpPr>
            <p:cNvPr id="11" name="Rounded Rectangle 10"/>
            <p:cNvSpPr/>
            <p:nvPr/>
          </p:nvSpPr>
          <p:spPr>
            <a:xfrm>
              <a:off x="668002" y="2150669"/>
              <a:ext cx="2250098" cy="577850"/>
            </a:xfrm>
            <a:prstGeom prst="roundRect">
              <a:avLst/>
            </a:prstGeom>
            <a:solidFill>
              <a:srgbClr val="70AD47">
                <a:lumMod val="20000"/>
                <a:lumOff val="80000"/>
              </a:srgbClr>
            </a:solidFill>
            <a:ln w="55000" cap="flat" cmpd="thickThin"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20000"/>
                </a:lnSpc>
                <a:spcBef>
                  <a:spcPts val="0"/>
                </a:spcBef>
                <a:spcAft>
                  <a:spcPts val="750"/>
                </a:spcAft>
                <a:buClrTx/>
                <a:buSzTx/>
                <a:buFontTx/>
                <a:buNone/>
                <a:tabLst/>
                <a:defRPr/>
              </a:pPr>
              <a:r>
                <a:rPr kumimoji="0" lang="en-GB" sz="1300" b="0"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The project overall and specific objectives </a:t>
              </a:r>
              <a:endParaRPr kumimoji="0" lang="en-US" sz="1300" b="0" i="0" u="none" strike="noStrike" kern="0" cap="none" spc="0" normalizeH="0" baseline="0" noProof="0" dirty="0">
                <a:ln>
                  <a:noFill/>
                </a:ln>
                <a:solidFill>
                  <a:sysClr val="window" lastClr="FFFFFF"/>
                </a:solidFill>
                <a:effectLst/>
                <a:uLnTx/>
                <a:uFillTx/>
                <a:latin typeface="Calibri" panose="020F0502020204030204"/>
                <a:ea typeface="Times New Roman" panose="02020603050405020304" pitchFamily="18" charset="0"/>
                <a:cs typeface="Times New Roman" panose="02020603050405020304" pitchFamily="18" charset="0"/>
              </a:endParaRPr>
            </a:p>
          </p:txBody>
        </p:sp>
        <p:sp>
          <p:nvSpPr>
            <p:cNvPr id="12" name="Rounded Rectangle 11"/>
            <p:cNvSpPr/>
            <p:nvPr/>
          </p:nvSpPr>
          <p:spPr>
            <a:xfrm>
              <a:off x="3554852" y="2172614"/>
              <a:ext cx="2515870" cy="577850"/>
            </a:xfrm>
            <a:prstGeom prst="roundRect">
              <a:avLst/>
            </a:prstGeom>
            <a:solidFill>
              <a:srgbClr val="FFC000">
                <a:lumMod val="20000"/>
                <a:lumOff val="80000"/>
              </a:srgbClr>
            </a:solidFill>
            <a:ln w="55000" cap="flat" cmpd="thickThin"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20000"/>
                </a:lnSpc>
                <a:spcBef>
                  <a:spcPts val="0"/>
                </a:spcBef>
                <a:spcAft>
                  <a:spcPts val="750"/>
                </a:spcAft>
                <a:buClrTx/>
                <a:buSzTx/>
                <a:buFontTx/>
                <a:buNone/>
                <a:tabLst/>
                <a:defRPr/>
              </a:pPr>
              <a:r>
                <a:rPr kumimoji="0" lang="en-GB" sz="1300" b="0"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The Programme specific objective under which the project is submitted  </a:t>
              </a:r>
              <a:endParaRPr kumimoji="0" lang="en-US" sz="1300" b="0" i="0" u="none" strike="noStrike" kern="0" cap="none" spc="0" normalizeH="0" baseline="0" noProof="0" dirty="0">
                <a:ln>
                  <a:noFill/>
                </a:ln>
                <a:solidFill>
                  <a:sysClr val="window" lastClr="FFFFFF"/>
                </a:solidFill>
                <a:effectLst/>
                <a:uLnTx/>
                <a:uFillTx/>
                <a:latin typeface="Calibri" panose="020F0502020204030204"/>
                <a:ea typeface="Times New Roman" panose="02020603050405020304" pitchFamily="18" charset="0"/>
                <a:cs typeface="Times New Roman" panose="02020603050405020304" pitchFamily="18" charset="0"/>
              </a:endParaRPr>
            </a:p>
          </p:txBody>
        </p:sp>
        <p:sp>
          <p:nvSpPr>
            <p:cNvPr id="13" name="Rounded Rectangle 12"/>
            <p:cNvSpPr/>
            <p:nvPr/>
          </p:nvSpPr>
          <p:spPr>
            <a:xfrm>
              <a:off x="672663" y="2911449"/>
              <a:ext cx="2245437" cy="577850"/>
            </a:xfrm>
            <a:prstGeom prst="roundRect">
              <a:avLst/>
            </a:prstGeom>
            <a:solidFill>
              <a:srgbClr val="70AD47">
                <a:lumMod val="20000"/>
                <a:lumOff val="80000"/>
              </a:srgbClr>
            </a:solidFill>
            <a:ln w="55000" cap="flat" cmpd="thickThin"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20000"/>
                </a:lnSpc>
                <a:spcBef>
                  <a:spcPts val="0"/>
                </a:spcBef>
                <a:spcAft>
                  <a:spcPts val="750"/>
                </a:spcAft>
                <a:buClrTx/>
                <a:buSzTx/>
                <a:buFontTx/>
                <a:buNone/>
                <a:tabLst/>
                <a:defRPr/>
              </a:pPr>
              <a:r>
                <a:rPr kumimoji="0" lang="en-GB" sz="1300" b="0"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The project activities (correlated with the resources) – included in Work Package</a:t>
              </a:r>
              <a:endParaRPr kumimoji="0" lang="en-US" sz="1300" b="0" i="0" u="none" strike="noStrike" kern="0" cap="none" spc="0" normalizeH="0" baseline="0" noProof="0" dirty="0">
                <a:ln>
                  <a:noFill/>
                </a:ln>
                <a:solidFill>
                  <a:sysClr val="window" lastClr="FFFFFF"/>
                </a:solidFill>
                <a:effectLst/>
                <a:uLnTx/>
                <a:uFillTx/>
                <a:latin typeface="Calibri" panose="020F0502020204030204"/>
                <a:ea typeface="Times New Roman" panose="02020603050405020304" pitchFamily="18" charset="0"/>
                <a:cs typeface="Times New Roman" panose="02020603050405020304" pitchFamily="18" charset="0"/>
              </a:endParaRPr>
            </a:p>
          </p:txBody>
        </p:sp>
        <p:sp>
          <p:nvSpPr>
            <p:cNvPr id="14" name="Rounded Rectangle 13"/>
            <p:cNvSpPr/>
            <p:nvPr/>
          </p:nvSpPr>
          <p:spPr>
            <a:xfrm>
              <a:off x="3554852" y="2860243"/>
              <a:ext cx="2515870" cy="723900"/>
            </a:xfrm>
            <a:prstGeom prst="roundRect">
              <a:avLst/>
            </a:prstGeom>
            <a:solidFill>
              <a:srgbClr val="FFC000">
                <a:lumMod val="20000"/>
                <a:lumOff val="80000"/>
              </a:srgbClr>
            </a:solidFill>
            <a:ln w="55000" cap="flat" cmpd="thickThin"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20000"/>
                </a:lnSpc>
                <a:spcBef>
                  <a:spcPts val="0"/>
                </a:spcBef>
                <a:spcAft>
                  <a:spcPts val="750"/>
                </a:spcAft>
                <a:buClrTx/>
                <a:buSzTx/>
                <a:buFontTx/>
                <a:buNone/>
                <a:tabLst/>
                <a:defRPr/>
              </a:pPr>
              <a:r>
                <a:rPr kumimoji="0" lang="en-GB" sz="1300" b="0"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The indicative types of actions identified within the SO under which the project is submitted   </a:t>
              </a:r>
              <a:endParaRPr kumimoji="0" lang="en-US" sz="1300" b="0" i="0" u="none" strike="noStrike" kern="0" cap="none" spc="0" normalizeH="0" baseline="0" noProof="0" dirty="0">
                <a:ln>
                  <a:noFill/>
                </a:ln>
                <a:solidFill>
                  <a:sysClr val="window" lastClr="FFFFFF"/>
                </a:solidFill>
                <a:effectLst/>
                <a:uLnTx/>
                <a:uFillTx/>
                <a:latin typeface="Calibri" panose="020F0502020204030204"/>
                <a:ea typeface="Times New Roman" panose="02020603050405020304" pitchFamily="18" charset="0"/>
                <a:cs typeface="Times New Roman" panose="02020603050405020304" pitchFamily="18" charset="0"/>
              </a:endParaRPr>
            </a:p>
          </p:txBody>
        </p:sp>
        <p:sp>
          <p:nvSpPr>
            <p:cNvPr id="15" name="Rounded Rectangle 14"/>
            <p:cNvSpPr/>
            <p:nvPr/>
          </p:nvSpPr>
          <p:spPr>
            <a:xfrm>
              <a:off x="672663" y="3686861"/>
              <a:ext cx="2245437" cy="577850"/>
            </a:xfrm>
            <a:prstGeom prst="roundRect">
              <a:avLst/>
            </a:prstGeom>
            <a:solidFill>
              <a:srgbClr val="70AD47">
                <a:lumMod val="20000"/>
                <a:lumOff val="80000"/>
              </a:srgbClr>
            </a:solidFill>
            <a:ln w="55000" cap="flat" cmpd="thickThin"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20000"/>
                </a:lnSpc>
                <a:spcBef>
                  <a:spcPts val="0"/>
                </a:spcBef>
                <a:spcAft>
                  <a:spcPts val="750"/>
                </a:spcAft>
                <a:buClrTx/>
                <a:buSzTx/>
                <a:buFontTx/>
                <a:buNone/>
                <a:tabLst/>
                <a:defRPr/>
              </a:pPr>
              <a:r>
                <a:rPr kumimoji="0" lang="en-GB" sz="1300" b="0"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The project deliverables and outputs   </a:t>
              </a:r>
              <a:endParaRPr kumimoji="0" lang="en-US" sz="1300" b="0" i="0" u="none" strike="noStrike" kern="0" cap="none" spc="0" normalizeH="0" baseline="0" noProof="0" dirty="0">
                <a:ln>
                  <a:noFill/>
                </a:ln>
                <a:solidFill>
                  <a:sysClr val="window" lastClr="FFFFFF"/>
                </a:solidFill>
                <a:effectLst/>
                <a:uLnTx/>
                <a:uFillTx/>
                <a:latin typeface="Calibri" panose="020F0502020204030204"/>
                <a:ea typeface="Times New Roman" panose="02020603050405020304" pitchFamily="18" charset="0"/>
                <a:cs typeface="Times New Roman" panose="02020603050405020304" pitchFamily="18" charset="0"/>
              </a:endParaRPr>
            </a:p>
          </p:txBody>
        </p:sp>
        <p:sp>
          <p:nvSpPr>
            <p:cNvPr id="16" name="Rounded Rectangle 15"/>
            <p:cNvSpPr/>
            <p:nvPr/>
          </p:nvSpPr>
          <p:spPr>
            <a:xfrm>
              <a:off x="3554852" y="3686861"/>
              <a:ext cx="2516429" cy="614476"/>
            </a:xfrm>
            <a:prstGeom prst="roundRect">
              <a:avLst/>
            </a:prstGeom>
            <a:solidFill>
              <a:srgbClr val="FFC000">
                <a:lumMod val="20000"/>
                <a:lumOff val="80000"/>
              </a:srgbClr>
            </a:solidFill>
            <a:ln w="55000" cap="flat" cmpd="thickThin"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20000"/>
                </a:lnSpc>
                <a:spcBef>
                  <a:spcPts val="0"/>
                </a:spcBef>
                <a:spcAft>
                  <a:spcPts val="750"/>
                </a:spcAft>
                <a:buClrTx/>
                <a:buSzTx/>
                <a:buFontTx/>
                <a:buNone/>
                <a:tabLst/>
                <a:defRPr/>
              </a:pPr>
              <a:r>
                <a:rPr kumimoji="0" lang="en-GB" sz="1300" b="0"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The output indicators set for the SO under which the project is submitted   </a:t>
              </a:r>
              <a:endParaRPr kumimoji="0" lang="en-US" sz="1300" b="0" i="0" u="none" strike="noStrike" kern="0" cap="none" spc="0" normalizeH="0" baseline="0" noProof="0" dirty="0">
                <a:ln>
                  <a:noFill/>
                </a:ln>
                <a:solidFill>
                  <a:sysClr val="window" lastClr="FFFFFF"/>
                </a:solidFill>
                <a:effectLst/>
                <a:uLnTx/>
                <a:uFillTx/>
                <a:latin typeface="Calibri" panose="020F0502020204030204"/>
                <a:ea typeface="Times New Roman" panose="02020603050405020304" pitchFamily="18" charset="0"/>
                <a:cs typeface="Times New Roman" panose="02020603050405020304" pitchFamily="18" charset="0"/>
              </a:endParaRPr>
            </a:p>
          </p:txBody>
        </p:sp>
        <p:sp>
          <p:nvSpPr>
            <p:cNvPr id="17" name="Rounded Rectangle 16"/>
            <p:cNvSpPr/>
            <p:nvPr/>
          </p:nvSpPr>
          <p:spPr>
            <a:xfrm>
              <a:off x="672663" y="4396435"/>
              <a:ext cx="2208861" cy="577850"/>
            </a:xfrm>
            <a:prstGeom prst="roundRect">
              <a:avLst/>
            </a:prstGeom>
            <a:solidFill>
              <a:srgbClr val="70AD47">
                <a:lumMod val="20000"/>
                <a:lumOff val="80000"/>
              </a:srgbClr>
            </a:solidFill>
            <a:ln w="55000" cap="flat" cmpd="thickThin"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20000"/>
                </a:lnSpc>
                <a:spcBef>
                  <a:spcPts val="0"/>
                </a:spcBef>
                <a:spcAft>
                  <a:spcPts val="750"/>
                </a:spcAft>
                <a:buClrTx/>
                <a:buSzTx/>
                <a:buFontTx/>
                <a:buNone/>
                <a:tabLst/>
                <a:defRPr/>
              </a:pPr>
              <a:r>
                <a:rPr kumimoji="0" lang="en-GB" sz="1300" b="0"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The project results   </a:t>
              </a:r>
              <a:endParaRPr kumimoji="0" lang="en-US" sz="1300" b="0" i="0" u="none" strike="noStrike" kern="0" cap="none" spc="0" normalizeH="0" baseline="0" noProof="0" dirty="0">
                <a:ln>
                  <a:noFill/>
                </a:ln>
                <a:solidFill>
                  <a:sysClr val="window" lastClr="FFFFFF"/>
                </a:solidFill>
                <a:effectLst/>
                <a:uLnTx/>
                <a:uFillTx/>
                <a:latin typeface="Calibri" panose="020F0502020204030204"/>
                <a:ea typeface="Times New Roman" panose="02020603050405020304" pitchFamily="18" charset="0"/>
                <a:cs typeface="Times New Roman" panose="02020603050405020304" pitchFamily="18" charset="0"/>
              </a:endParaRPr>
            </a:p>
          </p:txBody>
        </p:sp>
        <p:sp>
          <p:nvSpPr>
            <p:cNvPr id="18" name="Rounded Rectangle 17"/>
            <p:cNvSpPr/>
            <p:nvPr/>
          </p:nvSpPr>
          <p:spPr>
            <a:xfrm>
              <a:off x="3554852" y="4403750"/>
              <a:ext cx="2516429" cy="614476"/>
            </a:xfrm>
            <a:prstGeom prst="roundRect">
              <a:avLst/>
            </a:prstGeom>
            <a:solidFill>
              <a:srgbClr val="FFC000">
                <a:lumMod val="20000"/>
                <a:lumOff val="80000"/>
              </a:srgbClr>
            </a:solidFill>
            <a:ln w="55000" cap="flat" cmpd="thickThin"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20000"/>
                </a:lnSpc>
                <a:spcBef>
                  <a:spcPts val="0"/>
                </a:spcBef>
                <a:spcAft>
                  <a:spcPts val="750"/>
                </a:spcAft>
                <a:buClrTx/>
                <a:buSzTx/>
                <a:buFontTx/>
                <a:buNone/>
                <a:tabLst/>
                <a:defRPr/>
              </a:pPr>
              <a:r>
                <a:rPr kumimoji="0" lang="en-GB" sz="1300" b="0"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The results indicators set for the SO under which the project is submitted   </a:t>
              </a:r>
              <a:endParaRPr kumimoji="0" lang="en-US" sz="1300" b="0" i="0" u="none" strike="noStrike" kern="0" cap="none" spc="0" normalizeH="0" baseline="0" noProof="0" dirty="0">
                <a:ln>
                  <a:noFill/>
                </a:ln>
                <a:solidFill>
                  <a:sysClr val="window" lastClr="FFFFFF"/>
                </a:solidFill>
                <a:effectLst/>
                <a:uLnTx/>
                <a:uFillTx/>
                <a:latin typeface="Calibri" panose="020F0502020204030204"/>
                <a:ea typeface="Times New Roman" panose="02020603050405020304" pitchFamily="18" charset="0"/>
                <a:cs typeface="Times New Roman" panose="02020603050405020304" pitchFamily="18" charset="0"/>
              </a:endParaRPr>
            </a:p>
          </p:txBody>
        </p:sp>
        <p:cxnSp>
          <p:nvCxnSpPr>
            <p:cNvPr id="19" name="Straight Arrow Connector 18"/>
            <p:cNvCxnSpPr/>
            <p:nvPr/>
          </p:nvCxnSpPr>
          <p:spPr>
            <a:xfrm>
              <a:off x="1886987" y="1177747"/>
              <a:ext cx="7315" cy="241580"/>
            </a:xfrm>
            <a:prstGeom prst="straightConnector1">
              <a:avLst/>
            </a:prstGeom>
            <a:noFill/>
            <a:ln w="12700" cap="flat" cmpd="sng" algn="ctr">
              <a:solidFill>
                <a:srgbClr val="70AD47">
                  <a:lumMod val="60000"/>
                  <a:lumOff val="40000"/>
                </a:srgbClr>
              </a:solidFill>
              <a:prstDash val="solid"/>
              <a:tailEnd type="triangle"/>
            </a:ln>
            <a:effectLst/>
          </p:spPr>
        </p:cxnSp>
        <p:cxnSp>
          <p:nvCxnSpPr>
            <p:cNvPr id="20" name="Straight Arrow Connector 19"/>
            <p:cNvCxnSpPr/>
            <p:nvPr/>
          </p:nvCxnSpPr>
          <p:spPr>
            <a:xfrm>
              <a:off x="1886987" y="1997049"/>
              <a:ext cx="0" cy="153670"/>
            </a:xfrm>
            <a:prstGeom prst="straightConnector1">
              <a:avLst/>
            </a:prstGeom>
            <a:noFill/>
            <a:ln w="12700" cap="flat" cmpd="sng" algn="ctr">
              <a:solidFill>
                <a:srgbClr val="70AD47">
                  <a:lumMod val="60000"/>
                  <a:lumOff val="40000"/>
                </a:srgbClr>
              </a:solidFill>
              <a:prstDash val="solid"/>
              <a:tailEnd type="triangle"/>
            </a:ln>
            <a:effectLst/>
          </p:spPr>
        </p:cxnSp>
        <p:cxnSp>
          <p:nvCxnSpPr>
            <p:cNvPr id="21" name="Straight Arrow Connector 20"/>
            <p:cNvCxnSpPr/>
            <p:nvPr/>
          </p:nvCxnSpPr>
          <p:spPr>
            <a:xfrm>
              <a:off x="1894302" y="2750515"/>
              <a:ext cx="0" cy="153670"/>
            </a:xfrm>
            <a:prstGeom prst="straightConnector1">
              <a:avLst/>
            </a:prstGeom>
            <a:noFill/>
            <a:ln w="12700" cap="flat" cmpd="sng" algn="ctr">
              <a:solidFill>
                <a:srgbClr val="70AD47">
                  <a:lumMod val="60000"/>
                  <a:lumOff val="40000"/>
                </a:srgbClr>
              </a:solidFill>
              <a:prstDash val="solid"/>
              <a:tailEnd type="triangle"/>
            </a:ln>
            <a:effectLst/>
          </p:spPr>
        </p:cxnSp>
        <p:cxnSp>
          <p:nvCxnSpPr>
            <p:cNvPr id="22" name="Straight Arrow Connector 21"/>
            <p:cNvCxnSpPr/>
            <p:nvPr/>
          </p:nvCxnSpPr>
          <p:spPr>
            <a:xfrm>
              <a:off x="1886987" y="3518611"/>
              <a:ext cx="0" cy="153670"/>
            </a:xfrm>
            <a:prstGeom prst="straightConnector1">
              <a:avLst/>
            </a:prstGeom>
            <a:noFill/>
            <a:ln w="12700" cap="flat" cmpd="sng" algn="ctr">
              <a:solidFill>
                <a:srgbClr val="70AD47">
                  <a:lumMod val="60000"/>
                  <a:lumOff val="40000"/>
                </a:srgbClr>
              </a:solidFill>
              <a:prstDash val="solid"/>
              <a:tailEnd type="triangle"/>
            </a:ln>
            <a:effectLst/>
          </p:spPr>
        </p:cxnSp>
        <p:cxnSp>
          <p:nvCxnSpPr>
            <p:cNvPr id="23" name="Straight Arrow Connector 22"/>
            <p:cNvCxnSpPr/>
            <p:nvPr/>
          </p:nvCxnSpPr>
          <p:spPr>
            <a:xfrm>
              <a:off x="1886987" y="4264761"/>
              <a:ext cx="0" cy="153670"/>
            </a:xfrm>
            <a:prstGeom prst="straightConnector1">
              <a:avLst/>
            </a:prstGeom>
            <a:noFill/>
            <a:ln w="12700" cap="flat" cmpd="sng" algn="ctr">
              <a:solidFill>
                <a:srgbClr val="70AD47">
                  <a:lumMod val="60000"/>
                  <a:lumOff val="40000"/>
                </a:srgbClr>
              </a:solidFill>
              <a:prstDash val="solid"/>
              <a:tailEnd type="triangle"/>
            </a:ln>
            <a:effectLst/>
          </p:spPr>
        </p:cxnSp>
        <p:sp>
          <p:nvSpPr>
            <p:cNvPr id="24" name="Right Arrow 23"/>
            <p:cNvSpPr/>
            <p:nvPr/>
          </p:nvSpPr>
          <p:spPr>
            <a:xfrm>
              <a:off x="2918430" y="1697126"/>
              <a:ext cx="636498" cy="51207"/>
            </a:xfrm>
            <a:prstGeom prst="rightArrow">
              <a:avLst/>
            </a:prstGeom>
            <a:solidFill>
              <a:srgbClr val="5B9BD5">
                <a:lumMod val="20000"/>
                <a:lumOff val="80000"/>
              </a:srgbClr>
            </a:solidFill>
            <a:ln w="55000" cap="flat" cmpd="thickThin" algn="ctr">
              <a:solidFill>
                <a:srgbClr val="5B9BD5">
                  <a:lumMod val="20000"/>
                  <a:lumOff val="80000"/>
                </a:srgbClr>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sysClr val="window" lastClr="FFFFFF"/>
                </a:solidFill>
                <a:effectLst/>
                <a:uLnTx/>
                <a:uFillTx/>
                <a:latin typeface="Calibri" panose="020F0502020204030204"/>
                <a:ea typeface="+mn-ea"/>
                <a:cs typeface="Arial" charset="0"/>
              </a:endParaRPr>
            </a:p>
          </p:txBody>
        </p:sp>
        <p:sp>
          <p:nvSpPr>
            <p:cNvPr id="25" name="Right Arrow 24"/>
            <p:cNvSpPr/>
            <p:nvPr/>
          </p:nvSpPr>
          <p:spPr>
            <a:xfrm>
              <a:off x="2918430" y="2421331"/>
              <a:ext cx="636498" cy="51207"/>
            </a:xfrm>
            <a:prstGeom prst="rightArrow">
              <a:avLst/>
            </a:prstGeom>
            <a:solidFill>
              <a:srgbClr val="5B9BD5">
                <a:lumMod val="20000"/>
                <a:lumOff val="80000"/>
              </a:srgbClr>
            </a:solidFill>
            <a:ln w="55000" cap="flat" cmpd="thickThin" algn="ctr">
              <a:solidFill>
                <a:srgbClr val="5B9BD5">
                  <a:lumMod val="20000"/>
                  <a:lumOff val="80000"/>
                </a:srgbClr>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sysClr val="window" lastClr="FFFFFF"/>
                </a:solidFill>
                <a:effectLst/>
                <a:uLnTx/>
                <a:uFillTx/>
                <a:latin typeface="Calibri" panose="020F0502020204030204"/>
                <a:ea typeface="+mn-ea"/>
                <a:cs typeface="Arial" charset="0"/>
              </a:endParaRPr>
            </a:p>
          </p:txBody>
        </p:sp>
        <p:sp>
          <p:nvSpPr>
            <p:cNvPr id="26" name="Right Arrow 25"/>
            <p:cNvSpPr/>
            <p:nvPr/>
          </p:nvSpPr>
          <p:spPr>
            <a:xfrm>
              <a:off x="2918430" y="3174797"/>
              <a:ext cx="636498" cy="51207"/>
            </a:xfrm>
            <a:prstGeom prst="rightArrow">
              <a:avLst/>
            </a:prstGeom>
            <a:solidFill>
              <a:srgbClr val="5B9BD5">
                <a:lumMod val="20000"/>
                <a:lumOff val="80000"/>
              </a:srgbClr>
            </a:solidFill>
            <a:ln w="55000" cap="flat" cmpd="thickThin" algn="ctr">
              <a:solidFill>
                <a:srgbClr val="5B9BD5">
                  <a:lumMod val="20000"/>
                  <a:lumOff val="80000"/>
                </a:srgbClr>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sysClr val="window" lastClr="FFFFFF"/>
                </a:solidFill>
                <a:effectLst/>
                <a:uLnTx/>
                <a:uFillTx/>
                <a:latin typeface="Calibri" panose="020F0502020204030204"/>
                <a:ea typeface="+mn-ea"/>
                <a:cs typeface="Arial" charset="0"/>
              </a:endParaRPr>
            </a:p>
          </p:txBody>
        </p:sp>
        <p:sp>
          <p:nvSpPr>
            <p:cNvPr id="27" name="Right Arrow 26"/>
            <p:cNvSpPr/>
            <p:nvPr/>
          </p:nvSpPr>
          <p:spPr>
            <a:xfrm>
              <a:off x="2918430" y="3972153"/>
              <a:ext cx="636498" cy="51207"/>
            </a:xfrm>
            <a:prstGeom prst="rightArrow">
              <a:avLst/>
            </a:prstGeom>
            <a:solidFill>
              <a:srgbClr val="5B9BD5">
                <a:lumMod val="20000"/>
                <a:lumOff val="80000"/>
              </a:srgbClr>
            </a:solidFill>
            <a:ln w="55000" cap="flat" cmpd="thickThin" algn="ctr">
              <a:solidFill>
                <a:srgbClr val="5B9BD5">
                  <a:lumMod val="20000"/>
                  <a:lumOff val="80000"/>
                </a:srgbClr>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sysClr val="window" lastClr="FFFFFF"/>
                </a:solidFill>
                <a:effectLst/>
                <a:uLnTx/>
                <a:uFillTx/>
                <a:latin typeface="Calibri" panose="020F0502020204030204"/>
                <a:ea typeface="+mn-ea"/>
                <a:cs typeface="Arial" charset="0"/>
              </a:endParaRPr>
            </a:p>
          </p:txBody>
        </p:sp>
        <p:sp>
          <p:nvSpPr>
            <p:cNvPr id="28" name="Right Arrow 27"/>
            <p:cNvSpPr/>
            <p:nvPr/>
          </p:nvSpPr>
          <p:spPr>
            <a:xfrm>
              <a:off x="2918430" y="4674413"/>
              <a:ext cx="636498" cy="51207"/>
            </a:xfrm>
            <a:prstGeom prst="rightArrow">
              <a:avLst/>
            </a:prstGeom>
            <a:solidFill>
              <a:srgbClr val="5B9BD5">
                <a:lumMod val="20000"/>
                <a:lumOff val="80000"/>
              </a:srgbClr>
            </a:solidFill>
            <a:ln w="55000" cap="flat" cmpd="thickThin" algn="ctr">
              <a:solidFill>
                <a:srgbClr val="5B9BD5">
                  <a:lumMod val="20000"/>
                  <a:lumOff val="80000"/>
                </a:srgbClr>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sysClr val="window" lastClr="FFFFFF"/>
                </a:solidFill>
                <a:effectLst/>
                <a:uLnTx/>
                <a:uFillTx/>
                <a:latin typeface="Calibri" panose="020F0502020204030204"/>
                <a:ea typeface="+mn-ea"/>
                <a:cs typeface="Arial" charset="0"/>
              </a:endParaRPr>
            </a:p>
          </p:txBody>
        </p:sp>
        <p:cxnSp>
          <p:nvCxnSpPr>
            <p:cNvPr id="29" name="Straight Arrow Connector 28"/>
            <p:cNvCxnSpPr/>
            <p:nvPr/>
          </p:nvCxnSpPr>
          <p:spPr>
            <a:xfrm>
              <a:off x="4761860" y="1177747"/>
              <a:ext cx="7315" cy="299923"/>
            </a:xfrm>
            <a:prstGeom prst="straightConnector1">
              <a:avLst/>
            </a:prstGeom>
            <a:noFill/>
            <a:ln w="12700" cap="flat" cmpd="sng" algn="ctr">
              <a:solidFill>
                <a:srgbClr val="5B9BD5">
                  <a:tint val="95000"/>
                  <a:shade val="95000"/>
                  <a:satMod val="120000"/>
                </a:srgbClr>
              </a:solidFill>
              <a:prstDash val="solid"/>
              <a:tailEnd type="triangle"/>
            </a:ln>
            <a:effectLst/>
          </p:spPr>
        </p:cxnSp>
        <p:cxnSp>
          <p:nvCxnSpPr>
            <p:cNvPr id="30" name="Straight Arrow Connector 29"/>
            <p:cNvCxnSpPr/>
            <p:nvPr/>
          </p:nvCxnSpPr>
          <p:spPr>
            <a:xfrm>
              <a:off x="4761860" y="2033625"/>
              <a:ext cx="0" cy="139319"/>
            </a:xfrm>
            <a:prstGeom prst="straightConnector1">
              <a:avLst/>
            </a:prstGeom>
            <a:noFill/>
            <a:ln w="12700" cap="flat" cmpd="sng" algn="ctr">
              <a:solidFill>
                <a:srgbClr val="5B9BD5">
                  <a:tint val="95000"/>
                  <a:shade val="95000"/>
                  <a:satMod val="120000"/>
                </a:srgbClr>
              </a:solidFill>
              <a:prstDash val="solid"/>
              <a:tailEnd type="triangle"/>
            </a:ln>
            <a:effectLst/>
          </p:spPr>
        </p:cxnSp>
        <p:cxnSp>
          <p:nvCxnSpPr>
            <p:cNvPr id="31" name="Straight Arrow Connector 30"/>
            <p:cNvCxnSpPr/>
            <p:nvPr/>
          </p:nvCxnSpPr>
          <p:spPr>
            <a:xfrm>
              <a:off x="4761860" y="2750515"/>
              <a:ext cx="0" cy="109728"/>
            </a:xfrm>
            <a:prstGeom prst="straightConnector1">
              <a:avLst/>
            </a:prstGeom>
            <a:noFill/>
            <a:ln w="12700" cap="flat" cmpd="sng" algn="ctr">
              <a:solidFill>
                <a:srgbClr val="5B9BD5">
                  <a:tint val="95000"/>
                  <a:shade val="95000"/>
                  <a:satMod val="120000"/>
                </a:srgbClr>
              </a:solidFill>
              <a:prstDash val="solid"/>
              <a:tailEnd type="triangle"/>
            </a:ln>
            <a:effectLst/>
          </p:spPr>
        </p:cxnSp>
        <p:cxnSp>
          <p:nvCxnSpPr>
            <p:cNvPr id="32" name="Straight Arrow Connector 31"/>
            <p:cNvCxnSpPr/>
            <p:nvPr/>
          </p:nvCxnSpPr>
          <p:spPr>
            <a:xfrm>
              <a:off x="4761860" y="3584448"/>
              <a:ext cx="0" cy="139294"/>
            </a:xfrm>
            <a:prstGeom prst="straightConnector1">
              <a:avLst/>
            </a:prstGeom>
            <a:noFill/>
            <a:ln w="12700" cap="flat" cmpd="sng" algn="ctr">
              <a:solidFill>
                <a:srgbClr val="5B9BD5">
                  <a:tint val="95000"/>
                  <a:shade val="95000"/>
                  <a:satMod val="120000"/>
                </a:srgbClr>
              </a:solidFill>
              <a:prstDash val="solid"/>
              <a:tailEnd type="triangle"/>
            </a:ln>
            <a:effectLst/>
          </p:spPr>
        </p:cxnSp>
        <p:cxnSp>
          <p:nvCxnSpPr>
            <p:cNvPr id="33" name="Straight Arrow Connector 32"/>
            <p:cNvCxnSpPr/>
            <p:nvPr/>
          </p:nvCxnSpPr>
          <p:spPr>
            <a:xfrm>
              <a:off x="4761860" y="4301337"/>
              <a:ext cx="6985" cy="95529"/>
            </a:xfrm>
            <a:prstGeom prst="straightConnector1">
              <a:avLst/>
            </a:prstGeom>
            <a:noFill/>
            <a:ln w="12700" cap="flat" cmpd="sng" algn="ctr">
              <a:solidFill>
                <a:srgbClr val="5B9BD5">
                  <a:tint val="95000"/>
                  <a:shade val="95000"/>
                  <a:satMod val="120000"/>
                </a:srgbClr>
              </a:solidFill>
              <a:prstDash val="solid"/>
              <a:tailEnd type="triangle"/>
            </a:ln>
            <a:effectLst/>
          </p:spPr>
        </p:cxnSp>
        <p:cxnSp>
          <p:nvCxnSpPr>
            <p:cNvPr id="34" name="Curved Connector 33"/>
            <p:cNvCxnSpPr/>
            <p:nvPr/>
          </p:nvCxnSpPr>
          <p:spPr>
            <a:xfrm flipH="1" flipV="1">
              <a:off x="570251" y="1697126"/>
              <a:ext cx="45719" cy="2976779"/>
            </a:xfrm>
            <a:prstGeom prst="curvedConnector3">
              <a:avLst>
                <a:gd name="adj1" fmla="val 275289"/>
              </a:avLst>
            </a:prstGeom>
            <a:noFill/>
            <a:ln w="12700" cap="flat" cmpd="sng" algn="ctr">
              <a:solidFill>
                <a:srgbClr val="70AD47">
                  <a:lumMod val="60000"/>
                  <a:lumOff val="40000"/>
                </a:srgbClr>
              </a:solidFill>
              <a:prstDash val="solid"/>
              <a:tailEnd type="triangle"/>
            </a:ln>
            <a:effectLst/>
          </p:spPr>
        </p:cxnSp>
        <p:sp>
          <p:nvSpPr>
            <p:cNvPr id="35" name="Rounded Rectangle 34"/>
            <p:cNvSpPr/>
            <p:nvPr/>
          </p:nvSpPr>
          <p:spPr>
            <a:xfrm rot="16200000">
              <a:off x="-472166" y="3017520"/>
              <a:ext cx="1251039" cy="306707"/>
            </a:xfrm>
            <a:prstGeom prst="roundRect">
              <a:avLst/>
            </a:prstGeom>
            <a:solidFill>
              <a:srgbClr val="70AD47">
                <a:lumMod val="20000"/>
                <a:lumOff val="80000"/>
              </a:srgbClr>
            </a:solidFill>
            <a:ln w="55000" cap="flat" cmpd="thickThin"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20000"/>
                </a:lnSpc>
                <a:spcBef>
                  <a:spcPts val="0"/>
                </a:spcBef>
                <a:spcAft>
                  <a:spcPts val="750"/>
                </a:spcAft>
                <a:buClrTx/>
                <a:buSzTx/>
                <a:buFontTx/>
                <a:buNone/>
                <a:tabLst/>
                <a:defRPr/>
              </a:pPr>
              <a:r>
                <a:rPr kumimoji="0" lang="en-GB" sz="1300" b="0"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change and impact </a:t>
              </a:r>
              <a:endParaRPr kumimoji="0" lang="en-US" sz="1300" b="0" i="0" u="none" strike="noStrike" kern="0" cap="none" spc="0" normalizeH="0" baseline="0" noProof="0" dirty="0">
                <a:ln>
                  <a:noFill/>
                </a:ln>
                <a:solidFill>
                  <a:sysClr val="window" lastClr="FFFFFF"/>
                </a:solidFill>
                <a:effectLst/>
                <a:uLnTx/>
                <a:uFillTx/>
                <a:latin typeface="Calibri" panose="020F0502020204030204"/>
                <a:ea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0325594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410200"/>
          </a:xfrm>
        </p:spPr>
        <p:txBody>
          <a:bodyPr/>
          <a:lstStyle/>
          <a:p>
            <a:pPr marL="0" indent="0" algn="just">
              <a:spcBef>
                <a:spcPts val="1200"/>
              </a:spcBef>
              <a:spcAft>
                <a:spcPts val="1200"/>
              </a:spcAft>
              <a:buNone/>
            </a:pPr>
            <a:r>
              <a:rPr lang="en-US" sz="2600" b="1" dirty="0">
                <a:solidFill>
                  <a:schemeClr val="accent3">
                    <a:lumMod val="75000"/>
                  </a:schemeClr>
                </a:solidFill>
                <a:latin typeface="Trebuchet MS" panose="020B0603020202020204" pitchFamily="34" charset="0"/>
              </a:rPr>
              <a:t>Let`s start</a:t>
            </a:r>
            <a:endParaRPr lang="en-US" sz="2600" b="1" dirty="0" smtClean="0">
              <a:solidFill>
                <a:schemeClr val="accent3">
                  <a:lumMod val="75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900" dirty="0">
                <a:solidFill>
                  <a:schemeClr val="accent1">
                    <a:lumMod val="50000"/>
                  </a:schemeClr>
                </a:solidFill>
                <a:latin typeface="Trebuchet MS" panose="020B0603020202020204" pitchFamily="34" charset="0"/>
              </a:rPr>
              <a:t>Important!</a:t>
            </a:r>
          </a:p>
          <a:p>
            <a:pPr algn="just">
              <a:spcBef>
                <a:spcPts val="600"/>
              </a:spcBef>
              <a:spcAft>
                <a:spcPts val="600"/>
              </a:spcAft>
              <a:buFont typeface="Arial" panose="020B0604020202020204" pitchFamily="34" charset="0"/>
              <a:buChar char="•"/>
            </a:pPr>
            <a:r>
              <a:rPr lang="en-US" sz="1900" dirty="0">
                <a:solidFill>
                  <a:schemeClr val="accent1">
                    <a:lumMod val="50000"/>
                  </a:schemeClr>
                </a:solidFill>
                <a:latin typeface="Trebuchet MS" panose="020B0603020202020204" pitchFamily="34" charset="0"/>
              </a:rPr>
              <a:t>Needs (Start from territory)</a:t>
            </a:r>
          </a:p>
          <a:p>
            <a:pPr algn="just">
              <a:spcBef>
                <a:spcPts val="600"/>
              </a:spcBef>
              <a:spcAft>
                <a:spcPts val="600"/>
              </a:spcAft>
              <a:buFont typeface="Arial" panose="020B0604020202020204" pitchFamily="34" charset="0"/>
              <a:buChar char="•"/>
            </a:pPr>
            <a:r>
              <a:rPr lang="en-US" sz="1900" dirty="0">
                <a:solidFill>
                  <a:schemeClr val="accent1">
                    <a:lumMod val="50000"/>
                  </a:schemeClr>
                </a:solidFill>
                <a:latin typeface="Trebuchet MS" panose="020B0603020202020204" pitchFamily="34" charset="0"/>
              </a:rPr>
              <a:t>Project general objective - what do you aim to achieve by the end of your project?</a:t>
            </a:r>
          </a:p>
          <a:p>
            <a:pPr algn="just">
              <a:spcBef>
                <a:spcPts val="600"/>
              </a:spcBef>
              <a:spcAft>
                <a:spcPts val="600"/>
              </a:spcAft>
              <a:buFont typeface="Arial" panose="020B0604020202020204" pitchFamily="34" charset="0"/>
              <a:buChar char="•"/>
            </a:pPr>
            <a:r>
              <a:rPr lang="en-US" sz="1900" dirty="0">
                <a:solidFill>
                  <a:schemeClr val="accent1">
                    <a:lumMod val="50000"/>
                  </a:schemeClr>
                </a:solidFill>
                <a:latin typeface="Trebuchet MS" panose="020B0603020202020204" pitchFamily="34" charset="0"/>
              </a:rPr>
              <a:t>Project relevance and context - why your project is needed in the </a:t>
            </a:r>
            <a:r>
              <a:rPr lang="en-US" sz="1900" dirty="0" err="1">
                <a:solidFill>
                  <a:schemeClr val="accent1">
                    <a:lumMod val="50000"/>
                  </a:schemeClr>
                </a:solidFill>
                <a:latin typeface="Trebuchet MS" panose="020B0603020202020204" pitchFamily="34" charset="0"/>
              </a:rPr>
              <a:t>programme</a:t>
            </a:r>
            <a:r>
              <a:rPr lang="en-US" sz="1900" dirty="0">
                <a:solidFill>
                  <a:schemeClr val="accent1">
                    <a:lumMod val="50000"/>
                  </a:schemeClr>
                </a:solidFill>
                <a:latin typeface="Trebuchet MS" panose="020B0603020202020204" pitchFamily="34" charset="0"/>
              </a:rPr>
              <a:t> area and the relevance of your project for the </a:t>
            </a:r>
            <a:r>
              <a:rPr lang="en-US" sz="1900" dirty="0" err="1">
                <a:solidFill>
                  <a:schemeClr val="accent1">
                    <a:lumMod val="50000"/>
                  </a:schemeClr>
                </a:solidFill>
                <a:latin typeface="Trebuchet MS" panose="020B0603020202020204" pitchFamily="34" charset="0"/>
              </a:rPr>
              <a:t>programme</a:t>
            </a:r>
            <a:r>
              <a:rPr lang="en-US" sz="1900" dirty="0">
                <a:solidFill>
                  <a:schemeClr val="accent1">
                    <a:lumMod val="50000"/>
                  </a:schemeClr>
                </a:solidFill>
                <a:latin typeface="Trebuchet MS" panose="020B0603020202020204" pitchFamily="34" charset="0"/>
              </a:rPr>
              <a:t> area, in terms of common challenges and opportunities addressed? </a:t>
            </a:r>
          </a:p>
          <a:p>
            <a:pPr algn="just">
              <a:spcBef>
                <a:spcPts val="600"/>
              </a:spcBef>
              <a:spcAft>
                <a:spcPts val="600"/>
              </a:spcAft>
              <a:buFont typeface="Arial" panose="020B0604020202020204" pitchFamily="34" charset="0"/>
              <a:buChar char="•"/>
            </a:pPr>
            <a:r>
              <a:rPr lang="en-US" sz="1900" dirty="0">
                <a:solidFill>
                  <a:schemeClr val="accent1">
                    <a:lumMod val="50000"/>
                  </a:schemeClr>
                </a:solidFill>
                <a:latin typeface="Trebuchet MS" panose="020B0603020202020204" pitchFamily="34" charset="0"/>
              </a:rPr>
              <a:t>Why </a:t>
            </a:r>
            <a:r>
              <a:rPr lang="en-US" sz="1900" dirty="0" err="1">
                <a:solidFill>
                  <a:schemeClr val="accent1">
                    <a:lumMod val="50000"/>
                  </a:schemeClr>
                </a:solidFill>
                <a:latin typeface="Trebuchet MS" panose="020B0603020202020204" pitchFamily="34" charset="0"/>
              </a:rPr>
              <a:t>cross-border</a:t>
            </a:r>
            <a:r>
              <a:rPr lang="en-US" sz="1900" dirty="0">
                <a:solidFill>
                  <a:schemeClr val="accent1">
                    <a:lumMod val="50000"/>
                  </a:schemeClr>
                </a:solidFill>
                <a:latin typeface="Trebuchet MS" panose="020B0603020202020204" pitchFamily="34" charset="0"/>
              </a:rPr>
              <a:t> cooperation is needed to achieve project objectives and results. </a:t>
            </a:r>
          </a:p>
          <a:p>
            <a:pPr algn="just">
              <a:spcBef>
                <a:spcPts val="600"/>
              </a:spcBef>
              <a:spcAft>
                <a:spcPts val="600"/>
              </a:spcAft>
              <a:buFont typeface="Arial" panose="020B0604020202020204" pitchFamily="34" charset="0"/>
              <a:buChar char="•"/>
            </a:pPr>
            <a:r>
              <a:rPr lang="en-US" sz="1900" dirty="0">
                <a:solidFill>
                  <a:schemeClr val="accent1">
                    <a:lumMod val="50000"/>
                  </a:schemeClr>
                </a:solidFill>
                <a:latin typeface="Trebuchet MS" panose="020B0603020202020204" pitchFamily="34" charset="0"/>
              </a:rPr>
              <a:t>How do the project consider the results of other projects/</a:t>
            </a:r>
            <a:r>
              <a:rPr lang="en-US" sz="1900" dirty="0" err="1">
                <a:solidFill>
                  <a:schemeClr val="accent1">
                    <a:lumMod val="50000"/>
                  </a:schemeClr>
                </a:solidFill>
                <a:latin typeface="Trebuchet MS" panose="020B0603020202020204" pitchFamily="34" charset="0"/>
              </a:rPr>
              <a:t>sinergies</a:t>
            </a:r>
            <a:r>
              <a:rPr lang="en-US" sz="1900" dirty="0">
                <a:solidFill>
                  <a:schemeClr val="accent1">
                    <a:lumMod val="50000"/>
                  </a:schemeClr>
                </a:solidFill>
                <a:latin typeface="Trebuchet MS" panose="020B0603020202020204" pitchFamily="34" charset="0"/>
              </a:rPr>
              <a:t>/contribution to other strategies and policies. </a:t>
            </a:r>
            <a:endParaRPr lang="en-US" sz="19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900" dirty="0" smtClean="0">
                <a:solidFill>
                  <a:schemeClr val="accent1">
                    <a:lumMod val="50000"/>
                  </a:schemeClr>
                </a:solidFill>
                <a:latin typeface="Trebuchet MS" panose="020B0603020202020204" pitchFamily="34" charset="0"/>
              </a:rPr>
              <a:t>Ensuring the durability and the transferability of the outputs and results</a:t>
            </a: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spTree>
    <p:extLst>
      <p:ext uri="{BB962C8B-B14F-4D97-AF65-F5344CB8AC3E}">
        <p14:creationId xmlns:p14="http://schemas.microsoft.com/office/powerpoint/2010/main" val="32657392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143000"/>
            <a:ext cx="8458200" cy="5410200"/>
          </a:xfrm>
        </p:spPr>
        <p:txBody>
          <a:bodyPr/>
          <a:lstStyle/>
          <a:p>
            <a:pPr marL="0" indent="0" algn="just">
              <a:spcBef>
                <a:spcPts val="1200"/>
              </a:spcBef>
              <a:spcAft>
                <a:spcPts val="1200"/>
              </a:spcAft>
              <a:buNone/>
            </a:pPr>
            <a:r>
              <a:rPr lang="en-US" sz="2600" b="1" dirty="0">
                <a:solidFill>
                  <a:schemeClr val="accent3">
                    <a:lumMod val="75000"/>
                  </a:schemeClr>
                </a:solidFill>
                <a:latin typeface="Trebuchet MS" panose="020B0603020202020204" pitchFamily="34" charset="0"/>
              </a:rPr>
              <a:t>Let`s </a:t>
            </a:r>
            <a:r>
              <a:rPr lang="en-US" sz="2600" b="1" dirty="0" smtClean="0">
                <a:solidFill>
                  <a:schemeClr val="accent3">
                    <a:lumMod val="75000"/>
                  </a:schemeClr>
                </a:solidFill>
                <a:latin typeface="Trebuchet MS" panose="020B0603020202020204" pitchFamily="34" charset="0"/>
              </a:rPr>
              <a:t>start</a:t>
            </a:r>
          </a:p>
          <a:p>
            <a:pPr marL="0" indent="0" algn="just">
              <a:spcBef>
                <a:spcPts val="1200"/>
              </a:spcBef>
              <a:spcAft>
                <a:spcPts val="1200"/>
              </a:spcAft>
              <a:buNone/>
            </a:pPr>
            <a:endParaRPr lang="en-US" sz="2600" b="1" dirty="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1200" b="1" dirty="0" smtClean="0">
              <a:solidFill>
                <a:schemeClr val="accent3">
                  <a:lumMod val="75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2000" dirty="0">
                <a:solidFill>
                  <a:schemeClr val="accent1">
                    <a:lumMod val="50000"/>
                  </a:schemeClr>
                </a:solidFill>
                <a:latin typeface="Trebuchet MS" panose="020B0603020202020204" pitchFamily="34" charset="0"/>
              </a:rPr>
              <a:t>Create a Work package (WP) – this is the building block of the project – up to 3 work packages</a:t>
            </a:r>
            <a:r>
              <a:rPr lang="en-US" sz="2000" dirty="0" smtClean="0">
                <a:solidFill>
                  <a:schemeClr val="accent1">
                    <a:lumMod val="50000"/>
                  </a:schemeClr>
                </a:solidFill>
                <a:latin typeface="Trebuchet MS" panose="020B0603020202020204" pitchFamily="34" charset="0"/>
              </a:rPr>
              <a:t>.</a:t>
            </a:r>
            <a:endParaRPr lang="en-US" sz="2000" dirty="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2000" dirty="0">
                <a:solidFill>
                  <a:schemeClr val="accent1">
                    <a:lumMod val="50000"/>
                  </a:schemeClr>
                </a:solidFill>
                <a:latin typeface="Trebuchet MS" panose="020B0603020202020204" pitchFamily="34" charset="0"/>
              </a:rPr>
              <a:t>WP is defined as group of related project activities required to produce project main outputs. The project will have as many work packages as it will have project specific objectives defined.</a:t>
            </a:r>
          </a:p>
          <a:p>
            <a:pPr algn="just">
              <a:spcBef>
                <a:spcPts val="600"/>
              </a:spcBef>
              <a:spcAft>
                <a:spcPts val="600"/>
              </a:spcAft>
              <a:buFont typeface="Arial" panose="020B0604020202020204" pitchFamily="34" charset="0"/>
              <a:buChar char="•"/>
            </a:pPr>
            <a:r>
              <a:rPr lang="en-US" sz="2000" dirty="0">
                <a:solidFill>
                  <a:srgbClr val="00B050"/>
                </a:solidFill>
                <a:latin typeface="Trebuchet MS" panose="020B0603020202020204" pitchFamily="34" charset="0"/>
              </a:rPr>
              <a:t>SO=WP</a:t>
            </a:r>
          </a:p>
          <a:p>
            <a:pPr algn="just">
              <a:spcBef>
                <a:spcPts val="600"/>
              </a:spcBef>
              <a:spcAft>
                <a:spcPts val="600"/>
              </a:spcAft>
              <a:buFont typeface="Arial" panose="020B0604020202020204" pitchFamily="34" charset="0"/>
              <a:buChar char="•"/>
            </a:pPr>
            <a:r>
              <a:rPr lang="en-US" sz="2000" dirty="0">
                <a:solidFill>
                  <a:schemeClr val="accent1">
                    <a:lumMod val="50000"/>
                  </a:schemeClr>
                </a:solidFill>
                <a:latin typeface="Trebuchet MS" panose="020B0603020202020204" pitchFamily="34" charset="0"/>
              </a:rPr>
              <a:t>each WP should have a distinct project specific objective (i.e. project specific objectives should not be repeated in other work packages)</a:t>
            </a: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graphicFrame>
        <p:nvGraphicFramePr>
          <p:cNvPr id="5" name="Content Placeholder 4">
            <a:extLst>
              <a:ext uri="{FF2B5EF4-FFF2-40B4-BE49-F238E27FC236}">
                <a16:creationId xmlns:a16="http://schemas.microsoft.com/office/drawing/2014/main" id="{19361C8D-7870-4F61-B7D2-21B8B9EC5029}"/>
              </a:ext>
            </a:extLst>
          </p:cNvPr>
          <p:cNvGraphicFramePr>
            <a:graphicFrameLocks/>
          </p:cNvGraphicFramePr>
          <p:nvPr>
            <p:extLst/>
          </p:nvPr>
        </p:nvGraphicFramePr>
        <p:xfrm>
          <a:off x="76200" y="1447800"/>
          <a:ext cx="8956637" cy="1447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5846983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678363"/>
          </a:xfrm>
        </p:spPr>
        <p:txBody>
          <a:bodyPr/>
          <a:lstStyle/>
          <a:p>
            <a:pPr marL="0" indent="0" algn="just">
              <a:spcBef>
                <a:spcPts val="1200"/>
              </a:spcBef>
              <a:spcAft>
                <a:spcPts val="1200"/>
              </a:spcAft>
              <a:buNone/>
            </a:pPr>
            <a:r>
              <a:rPr lang="en-US" sz="2600" b="1" dirty="0">
                <a:solidFill>
                  <a:schemeClr val="accent3">
                    <a:lumMod val="75000"/>
                  </a:schemeClr>
                </a:solidFill>
                <a:latin typeface="Trebuchet MS" panose="020B0603020202020204" pitchFamily="34" charset="0"/>
              </a:rPr>
              <a:t>Let`s </a:t>
            </a:r>
            <a:r>
              <a:rPr lang="en-US" sz="2600" b="1" dirty="0" smtClean="0">
                <a:solidFill>
                  <a:schemeClr val="accent3">
                    <a:lumMod val="75000"/>
                  </a:schemeClr>
                </a:solidFill>
                <a:latin typeface="Trebuchet MS" panose="020B0603020202020204" pitchFamily="34" charset="0"/>
              </a:rPr>
              <a:t>start</a:t>
            </a:r>
          </a:p>
          <a:p>
            <a:pPr marL="0" indent="0" algn="just">
              <a:spcBef>
                <a:spcPts val="1200"/>
              </a:spcBef>
              <a:spcAft>
                <a:spcPts val="1200"/>
              </a:spcAft>
              <a:buNone/>
            </a:pPr>
            <a:endParaRPr lang="en-US" sz="2600" b="1" dirty="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a:p>
            <a:pPr algn="just">
              <a:buFont typeface="Arial" panose="020B0604020202020204" pitchFamily="34" charset="0"/>
              <a:buChar char="•"/>
            </a:pPr>
            <a:r>
              <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Define a specific objective that will be achieved when all activities in the work package are implemented and outputs delivered. </a:t>
            </a:r>
            <a:endParaRPr lang="en-US" sz="2000" dirty="0" smtClean="0">
              <a:solidFill>
                <a:srgbClr val="1F4E79"/>
              </a:solidFill>
              <a:latin typeface="Trebuchet MS" panose="020B0603020202020204" pitchFamily="34" charset="0"/>
              <a:ea typeface="Times New Roman" panose="02020603050405020304" pitchFamily="18" charset="0"/>
              <a:cs typeface="Calibri" panose="020F0502020204030204" pitchFamily="34" charset="0"/>
            </a:endParaRPr>
          </a:p>
          <a:p>
            <a:pPr marL="0" indent="0" algn="just">
              <a:buNone/>
            </a:pPr>
            <a:endPar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endParaRPr>
          </a:p>
          <a:p>
            <a:pPr algn="just">
              <a:buFont typeface="Arial" panose="020B0604020202020204" pitchFamily="34" charset="0"/>
              <a:buChar char="•"/>
            </a:pPr>
            <a:r>
              <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Describe the communication objective and target audience.</a:t>
            </a:r>
          </a:p>
          <a:p>
            <a:pPr algn="just">
              <a:spcBef>
                <a:spcPts val="1200"/>
              </a:spcBef>
              <a:spcAft>
                <a:spcPts val="1200"/>
              </a:spcAft>
              <a:buFont typeface="Arial" panose="020B0604020202020204" pitchFamily="34" charset="0"/>
              <a:buChar char="•"/>
            </a:pPr>
            <a:endParaRPr lang="en-US" sz="26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graphicFrame>
        <p:nvGraphicFramePr>
          <p:cNvPr id="8" name="Content Placeholder 4">
            <a:extLst>
              <a:ext uri="{FF2B5EF4-FFF2-40B4-BE49-F238E27FC236}">
                <a16:creationId xmlns:a16="http://schemas.microsoft.com/office/drawing/2014/main" id="{19361C8D-7870-4F61-B7D2-21B8B9EC5029}"/>
              </a:ext>
            </a:extLst>
          </p:cNvPr>
          <p:cNvGraphicFramePr>
            <a:graphicFrameLocks/>
          </p:cNvGraphicFramePr>
          <p:nvPr>
            <p:extLst>
              <p:ext uri="{D42A27DB-BD31-4B8C-83A1-F6EECF244321}">
                <p14:modId xmlns:p14="http://schemas.microsoft.com/office/powerpoint/2010/main" val="3816633624"/>
              </p:ext>
            </p:extLst>
          </p:nvPr>
        </p:nvGraphicFramePr>
        <p:xfrm>
          <a:off x="363748" y="1524000"/>
          <a:ext cx="8416504" cy="124230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420098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914401"/>
            <a:ext cx="8077200" cy="457200"/>
          </a:xfrm>
        </p:spPr>
        <p:txBody>
          <a:bodyPr/>
          <a:lstStyle/>
          <a:p>
            <a:pPr marL="0" indent="0" algn="just">
              <a:spcBef>
                <a:spcPts val="1200"/>
              </a:spcBef>
              <a:spcAft>
                <a:spcPts val="1200"/>
              </a:spcAft>
              <a:buNone/>
            </a:pPr>
            <a:r>
              <a:rPr lang="en-US" sz="2600" b="1" dirty="0" smtClean="0">
                <a:solidFill>
                  <a:schemeClr val="accent3">
                    <a:lumMod val="75000"/>
                  </a:schemeClr>
                </a:solidFill>
                <a:latin typeface="Trebuchet MS" panose="020B0603020202020204" pitchFamily="34" charset="0"/>
              </a:rPr>
              <a:t>Programme picture</a:t>
            </a:r>
          </a:p>
          <a:p>
            <a:pPr marL="0" indent="0">
              <a:buNone/>
            </a:pPr>
            <a:endParaRPr lang="en-US" sz="2400" b="1" dirty="0" smtClean="0">
              <a:solidFill>
                <a:schemeClr val="accent3">
                  <a:lumMod val="75000"/>
                </a:schemeClr>
              </a:solidFill>
              <a:latin typeface="Trebuchet MS" panose="020B0603020202020204" pitchFamily="34" charset="0"/>
            </a:endParaRPr>
          </a:p>
          <a:p>
            <a:pPr>
              <a:buFontTx/>
              <a:buChar char="-"/>
            </a:pPr>
            <a:endParaRPr lang="en-US" sz="2400" dirty="0" smtClean="0">
              <a:solidFill>
                <a:schemeClr val="accent1">
                  <a:lumMod val="50000"/>
                </a:schemeClr>
              </a:solidFill>
              <a:latin typeface="Trebuchet MS" panose="020B0603020202020204" pitchFamily="34" charset="0"/>
            </a:endParaRPr>
          </a:p>
          <a:p>
            <a:pPr marL="0" indent="0">
              <a:buNone/>
            </a:pPr>
            <a:endParaRPr lang="en-US" sz="2400" dirty="0" smtClean="0">
              <a:solidFill>
                <a:schemeClr val="accent1">
                  <a:lumMod val="50000"/>
                </a:schemeClr>
              </a:solidFill>
              <a:latin typeface="Trebuchet MS" panose="020B0603020202020204" pitchFamily="34" charset="0"/>
            </a:endParaRPr>
          </a:p>
          <a:p>
            <a:pPr marL="0" indent="0">
              <a:buNone/>
            </a:pPr>
            <a:endParaRPr lang="en-US" sz="2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pic>
        <p:nvPicPr>
          <p:cNvPr id="2" name="Picture 1"/>
          <p:cNvPicPr>
            <a:picLocks noChangeAspect="1"/>
          </p:cNvPicPr>
          <p:nvPr/>
        </p:nvPicPr>
        <p:blipFill>
          <a:blip r:embed="rId4"/>
          <a:stretch>
            <a:fillRect/>
          </a:stretch>
        </p:blipFill>
        <p:spPr>
          <a:xfrm>
            <a:off x="573833" y="1447800"/>
            <a:ext cx="8001000" cy="5329645"/>
          </a:xfrm>
          <a:prstGeom prst="rect">
            <a:avLst/>
          </a:prstGeom>
        </p:spPr>
      </p:pic>
    </p:spTree>
    <p:extLst>
      <p:ext uri="{BB962C8B-B14F-4D97-AF65-F5344CB8AC3E}">
        <p14:creationId xmlns:p14="http://schemas.microsoft.com/office/powerpoint/2010/main" val="33824208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678363"/>
          </a:xfrm>
        </p:spPr>
        <p:txBody>
          <a:bodyPr/>
          <a:lstStyle/>
          <a:p>
            <a:pPr marL="0" indent="0" algn="just">
              <a:spcBef>
                <a:spcPts val="1200"/>
              </a:spcBef>
              <a:spcAft>
                <a:spcPts val="1200"/>
              </a:spcAft>
              <a:buNone/>
            </a:pPr>
            <a:r>
              <a:rPr lang="en-US" sz="2600" b="1" dirty="0">
                <a:solidFill>
                  <a:schemeClr val="accent3">
                    <a:lumMod val="75000"/>
                  </a:schemeClr>
                </a:solidFill>
                <a:latin typeface="Trebuchet MS" panose="020B0603020202020204" pitchFamily="34" charset="0"/>
              </a:rPr>
              <a:t>Let`s </a:t>
            </a:r>
            <a:r>
              <a:rPr lang="en-US" sz="2600" b="1" dirty="0" smtClean="0">
                <a:solidFill>
                  <a:schemeClr val="accent3">
                    <a:lumMod val="75000"/>
                  </a:schemeClr>
                </a:solidFill>
                <a:latin typeface="Trebuchet MS" panose="020B0603020202020204" pitchFamily="34" charset="0"/>
              </a:rPr>
              <a:t>start</a:t>
            </a:r>
          </a:p>
          <a:p>
            <a:pPr marL="0" indent="0" algn="just">
              <a:spcBef>
                <a:spcPts val="1200"/>
              </a:spcBef>
              <a:spcAft>
                <a:spcPts val="1200"/>
              </a:spcAft>
              <a:buNone/>
            </a:pPr>
            <a:endParaRPr lang="en-US" sz="2600" b="1" dirty="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a:p>
            <a:pPr algn="just">
              <a:buFont typeface="Arial" panose="020B0604020202020204" pitchFamily="34" charset="0"/>
              <a:buChar char="•"/>
            </a:pPr>
            <a:r>
              <a:rPr lang="en-US" sz="18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List the investments that will be delivered within the work package.</a:t>
            </a:r>
          </a:p>
          <a:p>
            <a:pPr algn="just">
              <a:buFont typeface="Arial" panose="020B0604020202020204" pitchFamily="34" charset="0"/>
              <a:buChar char="•"/>
            </a:pPr>
            <a:r>
              <a:rPr lang="en-US" sz="18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Recommendation: Investments should be grouped by their specificity. All equipment purchased for one output/ activity = one investment.</a:t>
            </a:r>
          </a:p>
          <a:p>
            <a:pPr algn="just">
              <a:buFont typeface="Arial" panose="020B0604020202020204" pitchFamily="34" charset="0"/>
              <a:buChar char="•"/>
            </a:pPr>
            <a:r>
              <a:rPr lang="en-US" sz="18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Add elements related to: justification, relevance, target group, location, risks, documentation, ownership.</a:t>
            </a:r>
          </a:p>
          <a:p>
            <a:pPr algn="just">
              <a:buFont typeface="Arial" panose="020B0604020202020204" pitchFamily="34" charset="0"/>
              <a:buChar char="•"/>
            </a:pPr>
            <a:r>
              <a:rPr lang="en-US" sz="18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Information on its environmental sustainability and risks. Infrastructure investments with an expected lifespan of at least 5 years have to ensure their climate proofing (climate resilience – adaptation to climate change). </a:t>
            </a:r>
            <a:endParaRPr lang="en-US" sz="26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graphicFrame>
        <p:nvGraphicFramePr>
          <p:cNvPr id="11" name="Content Placeholder 4">
            <a:extLst>
              <a:ext uri="{FF2B5EF4-FFF2-40B4-BE49-F238E27FC236}">
                <a16:creationId xmlns:a16="http://schemas.microsoft.com/office/drawing/2014/main" id="{19361C8D-7870-4F61-B7D2-21B8B9EC5029}"/>
              </a:ext>
            </a:extLst>
          </p:cNvPr>
          <p:cNvGraphicFramePr>
            <a:graphicFrameLocks/>
          </p:cNvGraphicFramePr>
          <p:nvPr>
            <p:extLst>
              <p:ext uri="{D42A27DB-BD31-4B8C-83A1-F6EECF244321}">
                <p14:modId xmlns:p14="http://schemas.microsoft.com/office/powerpoint/2010/main" val="1695683764"/>
              </p:ext>
            </p:extLst>
          </p:nvPr>
        </p:nvGraphicFramePr>
        <p:xfrm>
          <a:off x="228600" y="1676400"/>
          <a:ext cx="9095233" cy="11149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5945603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133600"/>
            <a:ext cx="8356257" cy="4328852"/>
          </a:xfrm>
        </p:spPr>
        <p:txBody>
          <a:bodyPr/>
          <a:lstStyle/>
          <a:p>
            <a:pPr algn="just">
              <a:buFont typeface="Arial" panose="020B0604020202020204" pitchFamily="34" charset="0"/>
              <a:buChar char="•"/>
            </a:pPr>
            <a:r>
              <a:rPr lang="en-US" sz="1800" dirty="0" smtClean="0">
                <a:solidFill>
                  <a:srgbClr val="1F4E79"/>
                </a:solidFill>
                <a:latin typeface="Trebuchet MS" panose="020B0603020202020204" pitchFamily="34" charset="0"/>
                <a:ea typeface="Times New Roman" panose="02020603050405020304" pitchFamily="18" charset="0"/>
                <a:cs typeface="Calibri" panose="020F0502020204030204" pitchFamily="34" charset="0"/>
              </a:rPr>
              <a:t>Describe </a:t>
            </a:r>
            <a:r>
              <a:rPr lang="en-US" sz="18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the activities by which the project achieves the SO and </a:t>
            </a:r>
            <a:r>
              <a:rPr lang="en-US" sz="1800" dirty="0" smtClean="0">
                <a:solidFill>
                  <a:srgbClr val="1F4E79"/>
                </a:solidFill>
                <a:latin typeface="Trebuchet MS" panose="020B0603020202020204" pitchFamily="34" charset="0"/>
                <a:ea typeface="Times New Roman" panose="02020603050405020304" pitchFamily="18" charset="0"/>
                <a:cs typeface="Calibri" panose="020F0502020204030204" pitchFamily="34" charset="0"/>
              </a:rPr>
              <a:t>the related </a:t>
            </a:r>
            <a:r>
              <a:rPr lang="en-US" sz="18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communication objective. </a:t>
            </a:r>
          </a:p>
          <a:p>
            <a:pPr algn="just">
              <a:buFont typeface="Arial" panose="020B0604020202020204" pitchFamily="34" charset="0"/>
              <a:buChar char="•"/>
            </a:pPr>
            <a:r>
              <a:rPr lang="en-US" sz="18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The activities should contribute to the development of the planned outputs. The number of activities per WP depends on its complexity, such as the number and type of outputs to be developed. </a:t>
            </a:r>
            <a:r>
              <a:rPr lang="en-US" sz="1800" dirty="0" smtClean="0">
                <a:solidFill>
                  <a:srgbClr val="1F4E79"/>
                </a:solidFill>
                <a:latin typeface="Trebuchet MS" panose="020B0603020202020204" pitchFamily="34" charset="0"/>
                <a:ea typeface="Times New Roman" panose="02020603050405020304" pitchFamily="18" charset="0"/>
                <a:cs typeface="Calibri" panose="020F0502020204030204" pitchFamily="34" charset="0"/>
              </a:rPr>
              <a:t>Usually, </a:t>
            </a:r>
            <a:r>
              <a:rPr lang="en-US" sz="18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no more than 4 to 6 activities per work package should be foreseen.</a:t>
            </a:r>
          </a:p>
          <a:p>
            <a:pPr algn="just">
              <a:buFont typeface="Arial" panose="020B0604020202020204" pitchFamily="34" charset="0"/>
              <a:buChar char="•"/>
            </a:pPr>
            <a:r>
              <a:rPr lang="en-US" sz="18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Each </a:t>
            </a:r>
            <a:r>
              <a:rPr lang="en-US" sz="1800" dirty="0" smtClean="0">
                <a:solidFill>
                  <a:srgbClr val="1F4E79"/>
                </a:solidFill>
                <a:latin typeface="Trebuchet MS" panose="020B0603020202020204" pitchFamily="34" charset="0"/>
                <a:ea typeface="Times New Roman" panose="02020603050405020304" pitchFamily="18" charset="0"/>
                <a:cs typeface="Calibri" panose="020F0502020204030204" pitchFamily="34" charset="0"/>
              </a:rPr>
              <a:t>working </a:t>
            </a:r>
            <a:r>
              <a:rPr lang="en-US" sz="18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package includes specific communication objectives and activities. As such, each project is required to set out the envisaged approach to communication and visibility of the WP. </a:t>
            </a:r>
          </a:p>
          <a:p>
            <a:pPr algn="just">
              <a:buFont typeface="Arial" panose="020B0604020202020204" pitchFamily="34" charset="0"/>
              <a:buChar char="•"/>
            </a:pPr>
            <a:r>
              <a:rPr lang="en-US" sz="18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Project partner`s involvement in each activity should also be described. </a:t>
            </a:r>
          </a:p>
          <a:p>
            <a:pPr algn="just">
              <a:buFont typeface="Arial" panose="020B0604020202020204" pitchFamily="34" charset="0"/>
              <a:buChar char="•"/>
            </a:pPr>
            <a:r>
              <a:rPr lang="en-US" sz="18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Add deliverable/s for each activity, which are:</a:t>
            </a:r>
          </a:p>
          <a:p>
            <a:pPr lvl="1" algn="just">
              <a:buFont typeface="Arial" panose="020B0604020202020204" pitchFamily="34" charset="0"/>
              <a:buChar char="•"/>
            </a:pPr>
            <a:r>
              <a:rPr lang="en-US" sz="18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side-products or services that contribute to the achievement/development of a project output;  </a:t>
            </a:r>
          </a:p>
          <a:p>
            <a:pPr lvl="1" algn="just">
              <a:buFont typeface="Arial" panose="020B0604020202020204" pitchFamily="34" charset="0"/>
              <a:buChar char="•"/>
            </a:pPr>
            <a:r>
              <a:rPr lang="en-US" sz="18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the quantified outcomes of an activity.</a:t>
            </a: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graphicFrame>
        <p:nvGraphicFramePr>
          <p:cNvPr id="5" name="Content Placeholder 4">
            <a:extLst>
              <a:ext uri="{FF2B5EF4-FFF2-40B4-BE49-F238E27FC236}">
                <a16:creationId xmlns:a16="http://schemas.microsoft.com/office/drawing/2014/main" id="{19361C8D-7870-4F61-B7D2-21B8B9EC5029}"/>
              </a:ext>
            </a:extLst>
          </p:cNvPr>
          <p:cNvGraphicFramePr>
            <a:graphicFrameLocks/>
          </p:cNvGraphicFramePr>
          <p:nvPr>
            <p:extLst>
              <p:ext uri="{D42A27DB-BD31-4B8C-83A1-F6EECF244321}">
                <p14:modId xmlns:p14="http://schemas.microsoft.com/office/powerpoint/2010/main" val="2060363740"/>
              </p:ext>
            </p:extLst>
          </p:nvPr>
        </p:nvGraphicFramePr>
        <p:xfrm>
          <a:off x="152400" y="1005148"/>
          <a:ext cx="8912311"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051494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362200"/>
            <a:ext cx="8356257" cy="3200399"/>
          </a:xfrm>
        </p:spPr>
        <p:txBody>
          <a:bodyPr/>
          <a:lstStyle/>
          <a:p>
            <a:pPr algn="just">
              <a:buFont typeface="Arial" panose="020B0604020202020204" pitchFamily="34" charset="0"/>
              <a:buChar char="•"/>
            </a:pPr>
            <a:r>
              <a:rPr lang="en-US" sz="2000" dirty="0" smtClean="0">
                <a:solidFill>
                  <a:srgbClr val="1F4E79"/>
                </a:solidFill>
                <a:latin typeface="Trebuchet MS" panose="020B0603020202020204" pitchFamily="34" charset="0"/>
                <a:ea typeface="Times New Roman" panose="02020603050405020304" pitchFamily="18" charset="0"/>
                <a:cs typeface="Calibri" panose="020F0502020204030204" pitchFamily="34" charset="0"/>
              </a:rPr>
              <a:t>Describe </a:t>
            </a:r>
            <a:r>
              <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the outputs that will be delivered during </a:t>
            </a:r>
            <a:r>
              <a:rPr lang="en-US" sz="2000" dirty="0" smtClean="0">
                <a:solidFill>
                  <a:srgbClr val="1F4E79"/>
                </a:solidFill>
                <a:latin typeface="Trebuchet MS" panose="020B0603020202020204" pitchFamily="34" charset="0"/>
                <a:ea typeface="Times New Roman" panose="02020603050405020304" pitchFamily="18" charset="0"/>
                <a:cs typeface="Calibri" panose="020F0502020204030204" pitchFamily="34" charset="0"/>
              </a:rPr>
              <a:t>the project implementation</a:t>
            </a:r>
            <a:r>
              <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 </a:t>
            </a:r>
          </a:p>
          <a:p>
            <a:pPr algn="just">
              <a:buFont typeface="Arial" panose="020B0604020202020204" pitchFamily="34" charset="0"/>
              <a:buChar char="•"/>
            </a:pPr>
            <a:r>
              <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Outputs are:</a:t>
            </a:r>
          </a:p>
          <a:p>
            <a:pPr lvl="1" algn="just">
              <a:buFont typeface="Arial" panose="020B0604020202020204" pitchFamily="34" charset="0"/>
              <a:buChar char="•"/>
            </a:pPr>
            <a:r>
              <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the main achievement of a set of project activities; </a:t>
            </a:r>
          </a:p>
          <a:p>
            <a:pPr lvl="1" algn="just">
              <a:buFont typeface="Arial" panose="020B0604020202020204" pitchFamily="34" charset="0"/>
              <a:buChar char="•"/>
            </a:pPr>
            <a:r>
              <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different from deliverables;</a:t>
            </a:r>
          </a:p>
          <a:p>
            <a:pPr lvl="1" algn="just">
              <a:buFont typeface="Arial" panose="020B0604020202020204" pitchFamily="34" charset="0"/>
              <a:buChar char="•"/>
            </a:pPr>
            <a:r>
              <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correlated with </a:t>
            </a:r>
            <a:r>
              <a:rPr lang="en-US" sz="2000" dirty="0" err="1">
                <a:solidFill>
                  <a:srgbClr val="1F4E79"/>
                </a:solidFill>
                <a:latin typeface="Trebuchet MS" panose="020B0603020202020204" pitchFamily="34" charset="0"/>
                <a:ea typeface="Times New Roman" panose="02020603050405020304" pitchFamily="18" charset="0"/>
                <a:cs typeface="Calibri" panose="020F0502020204030204" pitchFamily="34" charset="0"/>
              </a:rPr>
              <a:t>programme</a:t>
            </a:r>
            <a:r>
              <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 output indicators and share their measurement </a:t>
            </a:r>
            <a:r>
              <a:rPr lang="en-US" sz="2000" dirty="0" smtClean="0">
                <a:solidFill>
                  <a:srgbClr val="1F4E79"/>
                </a:solidFill>
                <a:latin typeface="Trebuchet MS" panose="020B0603020202020204" pitchFamily="34" charset="0"/>
                <a:ea typeface="Times New Roman" panose="02020603050405020304" pitchFamily="18" charset="0"/>
                <a:cs typeface="Calibri" panose="020F0502020204030204" pitchFamily="34" charset="0"/>
              </a:rPr>
              <a:t>unit.</a:t>
            </a:r>
            <a:endPar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endParaRPr>
          </a:p>
          <a:p>
            <a:pPr algn="just">
              <a:buFont typeface="Arial" panose="020B0604020202020204" pitchFamily="34" charset="0"/>
              <a:buChar char="•"/>
            </a:pPr>
            <a:r>
              <a:rPr lang="en-US" sz="2000" dirty="0" smtClean="0">
                <a:solidFill>
                  <a:srgbClr val="1F4E79"/>
                </a:solidFill>
                <a:latin typeface="Trebuchet MS" panose="020B0603020202020204" pitchFamily="34" charset="0"/>
                <a:ea typeface="Times New Roman" panose="02020603050405020304" pitchFamily="18" charset="0"/>
                <a:cs typeface="Calibri" panose="020F0502020204030204" pitchFamily="34" charset="0"/>
              </a:rPr>
              <a:t>More </a:t>
            </a:r>
            <a:r>
              <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than one project output can contribute to the same </a:t>
            </a:r>
            <a:r>
              <a:rPr lang="en-US" sz="2000" dirty="0" err="1">
                <a:solidFill>
                  <a:srgbClr val="1F4E79"/>
                </a:solidFill>
                <a:latin typeface="Trebuchet MS" panose="020B0603020202020204" pitchFamily="34" charset="0"/>
                <a:ea typeface="Times New Roman" panose="02020603050405020304" pitchFamily="18" charset="0"/>
                <a:cs typeface="Calibri" panose="020F0502020204030204" pitchFamily="34" charset="0"/>
              </a:rPr>
              <a:t>programme</a:t>
            </a:r>
            <a:r>
              <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 output indicator.</a:t>
            </a: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graphicFrame>
        <p:nvGraphicFramePr>
          <p:cNvPr id="8" name="Content Placeholder 4">
            <a:extLst>
              <a:ext uri="{FF2B5EF4-FFF2-40B4-BE49-F238E27FC236}">
                <a16:creationId xmlns:a16="http://schemas.microsoft.com/office/drawing/2014/main" id="{19361C8D-7870-4F61-B7D2-21B8B9EC5029}"/>
              </a:ext>
            </a:extLst>
          </p:cNvPr>
          <p:cNvGraphicFramePr>
            <a:graphicFrameLocks/>
          </p:cNvGraphicFramePr>
          <p:nvPr>
            <p:extLst/>
          </p:nvPr>
        </p:nvGraphicFramePr>
        <p:xfrm>
          <a:off x="76200" y="1213021"/>
          <a:ext cx="8839201" cy="69197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8510814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10065" y="1983259"/>
            <a:ext cx="8705335" cy="3122141"/>
          </a:xfrm>
        </p:spPr>
        <p:txBody>
          <a:bodyPr/>
          <a:lstStyle/>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a:p>
            <a:pPr algn="just">
              <a:buFont typeface="Arial" panose="020B0604020202020204" pitchFamily="34" charset="0"/>
              <a:buChar char="•"/>
            </a:pPr>
            <a:r>
              <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Select the </a:t>
            </a:r>
            <a:r>
              <a:rPr lang="en-US" sz="2000" dirty="0" err="1">
                <a:solidFill>
                  <a:srgbClr val="1F4E79"/>
                </a:solidFill>
                <a:latin typeface="Trebuchet MS" panose="020B0603020202020204" pitchFamily="34" charset="0"/>
                <a:ea typeface="Times New Roman" panose="02020603050405020304" pitchFamily="18" charset="0"/>
                <a:cs typeface="Calibri" panose="020F0502020204030204" pitchFamily="34" charset="0"/>
              </a:rPr>
              <a:t>programme</a:t>
            </a:r>
            <a:r>
              <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 result indicators you will contribute to (what do you expect to change </a:t>
            </a:r>
            <a:r>
              <a:rPr lang="en-US" sz="2000" dirty="0" smtClean="0">
                <a:solidFill>
                  <a:srgbClr val="1F4E79"/>
                </a:solidFill>
                <a:latin typeface="Trebuchet MS" panose="020B0603020202020204" pitchFamily="34" charset="0"/>
                <a:ea typeface="Times New Roman" panose="02020603050405020304" pitchFamily="18" charset="0"/>
                <a:cs typeface="Calibri" panose="020F0502020204030204" pitchFamily="34" charset="0"/>
              </a:rPr>
              <a:t>following </a:t>
            </a:r>
            <a:r>
              <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the activities you plan to implement and the outputs you plan to deliver) and describe the project </a:t>
            </a:r>
            <a:r>
              <a:rPr lang="en-US" sz="2000" dirty="0" smtClean="0">
                <a:solidFill>
                  <a:srgbClr val="1F4E79"/>
                </a:solidFill>
                <a:latin typeface="Trebuchet MS" panose="020B0603020202020204" pitchFamily="34" charset="0"/>
                <a:ea typeface="Times New Roman" panose="02020603050405020304" pitchFamily="18" charset="0"/>
                <a:cs typeface="Calibri" panose="020F0502020204030204" pitchFamily="34" charset="0"/>
              </a:rPr>
              <a:t>result/s:</a:t>
            </a:r>
            <a:endPar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endParaRPr>
          </a:p>
          <a:p>
            <a:pPr lvl="1" algn="just">
              <a:buFont typeface="Arial" panose="020B0604020202020204" pitchFamily="34" charset="0"/>
              <a:buChar char="•"/>
            </a:pPr>
            <a:r>
              <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All project results will be aggregated at the level of the corresponding result indicator/s you select;</a:t>
            </a:r>
          </a:p>
          <a:p>
            <a:pPr lvl="1" algn="just">
              <a:buFont typeface="Arial" panose="020B0604020202020204" pitchFamily="34" charset="0"/>
              <a:buChar char="•"/>
            </a:pPr>
            <a:r>
              <a:rPr lang="en-US" sz="20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You must select only result indicators which are linked with the selected output indicators. </a:t>
            </a: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graphicFrame>
        <p:nvGraphicFramePr>
          <p:cNvPr id="5" name="Content Placeholder 4">
            <a:extLst>
              <a:ext uri="{FF2B5EF4-FFF2-40B4-BE49-F238E27FC236}">
                <a16:creationId xmlns:a16="http://schemas.microsoft.com/office/drawing/2014/main" id="{19361C8D-7870-4F61-B7D2-21B8B9EC5029}"/>
              </a:ext>
            </a:extLst>
          </p:cNvPr>
          <p:cNvGraphicFramePr>
            <a:graphicFrameLocks/>
          </p:cNvGraphicFramePr>
          <p:nvPr>
            <p:extLst/>
          </p:nvPr>
        </p:nvGraphicFramePr>
        <p:xfrm>
          <a:off x="76201" y="1011243"/>
          <a:ext cx="8991600" cy="96995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77389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401739"/>
            <a:ext cx="8077200" cy="3703661"/>
          </a:xfrm>
        </p:spPr>
        <p:txBody>
          <a:bodyPr/>
          <a:lstStyle/>
          <a:p>
            <a:pPr marL="0" indent="0" algn="just">
              <a:spcBef>
                <a:spcPts val="1200"/>
              </a:spcBef>
              <a:spcAft>
                <a:spcPts val="1200"/>
              </a:spcAft>
              <a:buNone/>
            </a:pPr>
            <a:r>
              <a:rPr lang="en-US" sz="2600" b="1" dirty="0">
                <a:solidFill>
                  <a:schemeClr val="accent3">
                    <a:lumMod val="75000"/>
                  </a:schemeClr>
                </a:solidFill>
                <a:latin typeface="Trebuchet MS" panose="020B0603020202020204" pitchFamily="34" charset="0"/>
              </a:rPr>
              <a:t>Project outputs/results and Programme indicators </a:t>
            </a:r>
            <a:endParaRPr lang="en-US" sz="26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r>
              <a:rPr lang="en-US" sz="1800" dirty="0">
                <a:solidFill>
                  <a:schemeClr val="accent1">
                    <a:lumMod val="50000"/>
                  </a:schemeClr>
                </a:solidFill>
                <a:latin typeface="Trebuchet MS" panose="020B0603020202020204" pitchFamily="34" charset="0"/>
              </a:rPr>
              <a:t>The Programme results are measured by indicators. For each specific objective, output and </a:t>
            </a:r>
            <a:r>
              <a:rPr lang="en-US" sz="1800" dirty="0" smtClean="0">
                <a:solidFill>
                  <a:schemeClr val="accent1">
                    <a:lumMod val="50000"/>
                  </a:schemeClr>
                </a:solidFill>
                <a:latin typeface="Trebuchet MS" panose="020B0603020202020204" pitchFamily="34" charset="0"/>
              </a:rPr>
              <a:t>result </a:t>
            </a:r>
            <a:r>
              <a:rPr lang="en-US" sz="1800" dirty="0">
                <a:solidFill>
                  <a:schemeClr val="accent1">
                    <a:lumMod val="50000"/>
                  </a:schemeClr>
                </a:solidFill>
                <a:latin typeface="Trebuchet MS" panose="020B0603020202020204" pitchFamily="34" charset="0"/>
              </a:rPr>
              <a:t>indicators were set. To each output indicator, a result indicator was </a:t>
            </a:r>
            <a:r>
              <a:rPr lang="en-US" sz="1800" dirty="0" smtClean="0">
                <a:solidFill>
                  <a:schemeClr val="accent1">
                    <a:lumMod val="50000"/>
                  </a:schemeClr>
                </a:solidFill>
                <a:latin typeface="Trebuchet MS" panose="020B0603020202020204" pitchFamily="34" charset="0"/>
              </a:rPr>
              <a:t>identified</a:t>
            </a:r>
            <a:endParaRPr lang="en-US" sz="1800" dirty="0">
              <a:solidFill>
                <a:schemeClr val="accent1">
                  <a:lumMod val="50000"/>
                </a:schemeClr>
              </a:solidFill>
              <a:latin typeface="Trebuchet MS" panose="020B0603020202020204" pitchFamily="34" charset="0"/>
            </a:endParaRPr>
          </a:p>
          <a:p>
            <a:pPr algn="just">
              <a:spcBef>
                <a:spcPts val="1200"/>
              </a:spcBef>
              <a:spcAft>
                <a:spcPts val="1200"/>
              </a:spcAft>
              <a:buFont typeface="Arial" panose="020B0604020202020204" pitchFamily="34" charset="0"/>
              <a:buChar char="•"/>
            </a:pPr>
            <a:r>
              <a:rPr lang="en-US" sz="1800" dirty="0" smtClean="0">
                <a:solidFill>
                  <a:schemeClr val="accent1">
                    <a:lumMod val="50000"/>
                  </a:schemeClr>
                </a:solidFill>
                <a:latin typeface="Trebuchet MS" panose="020B0603020202020204" pitchFamily="34" charset="0"/>
              </a:rPr>
              <a:t>project </a:t>
            </a:r>
            <a:r>
              <a:rPr lang="en-US" sz="1800" dirty="0">
                <a:solidFill>
                  <a:schemeClr val="accent1">
                    <a:lumMod val="50000"/>
                  </a:schemeClr>
                </a:solidFill>
                <a:latin typeface="Trebuchet MS" panose="020B0603020202020204" pitchFamily="34" charset="0"/>
              </a:rPr>
              <a:t>output            </a:t>
            </a:r>
            <a:r>
              <a:rPr lang="en-US" sz="1800" dirty="0" smtClean="0">
                <a:solidFill>
                  <a:schemeClr val="accent1">
                    <a:lumMod val="50000"/>
                  </a:schemeClr>
                </a:solidFill>
                <a:latin typeface="Trebuchet MS" panose="020B0603020202020204" pitchFamily="34" charset="0"/>
              </a:rPr>
              <a:t>		</a:t>
            </a:r>
            <a:r>
              <a:rPr lang="en-US" sz="1800" dirty="0" err="1" smtClean="0">
                <a:solidFill>
                  <a:schemeClr val="accent1">
                    <a:lumMod val="50000"/>
                  </a:schemeClr>
                </a:solidFill>
                <a:latin typeface="Trebuchet MS" panose="020B0603020202020204" pitchFamily="34" charset="0"/>
              </a:rPr>
              <a:t>programme</a:t>
            </a:r>
            <a:r>
              <a:rPr lang="en-US" sz="1800" dirty="0" smtClean="0">
                <a:solidFill>
                  <a:schemeClr val="accent1">
                    <a:lumMod val="50000"/>
                  </a:schemeClr>
                </a:solidFill>
                <a:latin typeface="Trebuchet MS" panose="020B0603020202020204" pitchFamily="34" charset="0"/>
              </a:rPr>
              <a:t> </a:t>
            </a:r>
            <a:r>
              <a:rPr lang="en-US" sz="1800" dirty="0">
                <a:solidFill>
                  <a:schemeClr val="accent1">
                    <a:lumMod val="50000"/>
                  </a:schemeClr>
                </a:solidFill>
                <a:latin typeface="Trebuchet MS" panose="020B0603020202020204" pitchFamily="34" charset="0"/>
              </a:rPr>
              <a:t>output indicator</a:t>
            </a:r>
          </a:p>
          <a:p>
            <a:pPr algn="just">
              <a:spcBef>
                <a:spcPts val="1200"/>
              </a:spcBef>
              <a:spcAft>
                <a:spcPts val="12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project result              	</a:t>
            </a:r>
            <a:r>
              <a:rPr lang="en-US" sz="1800" dirty="0" smtClean="0">
                <a:solidFill>
                  <a:schemeClr val="accent1">
                    <a:lumMod val="50000"/>
                  </a:schemeClr>
                </a:solidFill>
                <a:latin typeface="Trebuchet MS" panose="020B0603020202020204" pitchFamily="34" charset="0"/>
              </a:rPr>
              <a:t>	</a:t>
            </a:r>
            <a:r>
              <a:rPr lang="en-US" sz="1800" dirty="0" err="1" smtClean="0">
                <a:solidFill>
                  <a:schemeClr val="accent1">
                    <a:lumMod val="50000"/>
                  </a:schemeClr>
                </a:solidFill>
                <a:latin typeface="Trebuchet MS" panose="020B0603020202020204" pitchFamily="34" charset="0"/>
              </a:rPr>
              <a:t>programme</a:t>
            </a:r>
            <a:r>
              <a:rPr lang="en-US" sz="1800" dirty="0" smtClean="0">
                <a:solidFill>
                  <a:schemeClr val="accent1">
                    <a:lumMod val="50000"/>
                  </a:schemeClr>
                </a:solidFill>
                <a:latin typeface="Trebuchet MS" panose="020B0603020202020204" pitchFamily="34" charset="0"/>
              </a:rPr>
              <a:t> </a:t>
            </a:r>
            <a:r>
              <a:rPr lang="en-US" sz="1800" dirty="0">
                <a:solidFill>
                  <a:schemeClr val="accent1">
                    <a:lumMod val="50000"/>
                  </a:schemeClr>
                </a:solidFill>
                <a:latin typeface="Trebuchet MS" panose="020B0603020202020204" pitchFamily="34" charset="0"/>
              </a:rPr>
              <a:t>result indicator</a:t>
            </a:r>
          </a:p>
          <a:p>
            <a:pPr marL="0" indent="0" algn="just">
              <a:spcBef>
                <a:spcPts val="1200"/>
              </a:spcBef>
              <a:spcAft>
                <a:spcPts val="1200"/>
              </a:spcAft>
              <a:buNone/>
            </a:pPr>
            <a:r>
              <a:rPr lang="en-US" sz="1800" dirty="0" smtClean="0">
                <a:solidFill>
                  <a:schemeClr val="accent1">
                    <a:lumMod val="50000"/>
                  </a:schemeClr>
                </a:solidFill>
                <a:latin typeface="Trebuchet MS" panose="020B0603020202020204" pitchFamily="34" charset="0"/>
              </a:rPr>
              <a:t>The </a:t>
            </a:r>
            <a:r>
              <a:rPr lang="en-US" sz="1800" dirty="0">
                <a:solidFill>
                  <a:schemeClr val="accent1">
                    <a:lumMod val="50000"/>
                  </a:schemeClr>
                </a:solidFill>
                <a:latin typeface="Trebuchet MS" panose="020B0603020202020204" pitchFamily="34" charset="0"/>
              </a:rPr>
              <a:t>indicators target is given by the project outputs and results targets (cumulated</a:t>
            </a:r>
            <a:r>
              <a:rPr lang="en-US" sz="1800" dirty="0" smtClean="0">
                <a:solidFill>
                  <a:schemeClr val="accent1">
                    <a:lumMod val="50000"/>
                  </a:schemeClr>
                </a:solidFill>
                <a:latin typeface="Trebuchet MS" panose="020B0603020202020204" pitchFamily="34" charset="0"/>
              </a:rPr>
              <a:t>).</a:t>
            </a:r>
            <a:endParaRPr lang="en-US" sz="1800" dirty="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sp>
        <p:nvSpPr>
          <p:cNvPr id="4" name="Right Arrow 3"/>
          <p:cNvSpPr/>
          <p:nvPr/>
        </p:nvSpPr>
        <p:spPr>
          <a:xfrm>
            <a:off x="2666999" y="3324190"/>
            <a:ext cx="653753" cy="1822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Right Arrow 4"/>
          <p:cNvSpPr/>
          <p:nvPr/>
        </p:nvSpPr>
        <p:spPr>
          <a:xfrm>
            <a:off x="2667000" y="3962400"/>
            <a:ext cx="653753" cy="1666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8387915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005148"/>
            <a:ext cx="8458200" cy="5624252"/>
          </a:xfrm>
        </p:spPr>
        <p:txBody>
          <a:bodyPr/>
          <a:lstStyle/>
          <a:p>
            <a:pPr marL="0" indent="0" algn="just">
              <a:spcBef>
                <a:spcPts val="1200"/>
              </a:spcBef>
              <a:spcAft>
                <a:spcPts val="1200"/>
              </a:spcAft>
              <a:buNone/>
            </a:pPr>
            <a:r>
              <a:rPr lang="en-US" sz="2600" b="1" dirty="0" smtClean="0">
                <a:solidFill>
                  <a:schemeClr val="accent3">
                    <a:lumMod val="75000"/>
                  </a:schemeClr>
                </a:solidFill>
                <a:latin typeface="Trebuchet MS" panose="020B0603020202020204" pitchFamily="34" charset="0"/>
              </a:rPr>
              <a:t>Programme indicators -  SO 4.2 </a:t>
            </a: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1629079340"/>
              </p:ext>
            </p:extLst>
          </p:nvPr>
        </p:nvGraphicFramePr>
        <p:xfrm>
          <a:off x="457200" y="1524001"/>
          <a:ext cx="8305798" cy="4996850"/>
        </p:xfrm>
        <a:graphic>
          <a:graphicData uri="http://schemas.openxmlformats.org/drawingml/2006/table">
            <a:tbl>
              <a:tblPr firstRow="1" firstCol="1" bandRow="1"/>
              <a:tblGrid>
                <a:gridCol w="1569099">
                  <a:extLst>
                    <a:ext uri="{9D8B030D-6E8A-4147-A177-3AD203B41FA5}">
                      <a16:colId xmlns:a16="http://schemas.microsoft.com/office/drawing/2014/main" val="20000"/>
                    </a:ext>
                  </a:extLst>
                </a:gridCol>
                <a:gridCol w="1373685">
                  <a:extLst>
                    <a:ext uri="{9D8B030D-6E8A-4147-A177-3AD203B41FA5}">
                      <a16:colId xmlns:a16="http://schemas.microsoft.com/office/drawing/2014/main" val="1365163387"/>
                    </a:ext>
                  </a:extLst>
                </a:gridCol>
                <a:gridCol w="718036">
                  <a:extLst>
                    <a:ext uri="{9D8B030D-6E8A-4147-A177-3AD203B41FA5}">
                      <a16:colId xmlns:a16="http://schemas.microsoft.com/office/drawing/2014/main" val="20002"/>
                    </a:ext>
                  </a:extLst>
                </a:gridCol>
                <a:gridCol w="740311">
                  <a:extLst>
                    <a:ext uri="{9D8B030D-6E8A-4147-A177-3AD203B41FA5}">
                      <a16:colId xmlns:a16="http://schemas.microsoft.com/office/drawing/2014/main" val="20003"/>
                    </a:ext>
                  </a:extLst>
                </a:gridCol>
                <a:gridCol w="1768890">
                  <a:extLst>
                    <a:ext uri="{9D8B030D-6E8A-4147-A177-3AD203B41FA5}">
                      <a16:colId xmlns:a16="http://schemas.microsoft.com/office/drawing/2014/main" val="20004"/>
                    </a:ext>
                  </a:extLst>
                </a:gridCol>
                <a:gridCol w="1423851">
                  <a:extLst>
                    <a:ext uri="{9D8B030D-6E8A-4147-A177-3AD203B41FA5}">
                      <a16:colId xmlns:a16="http://schemas.microsoft.com/office/drawing/2014/main" val="2978706957"/>
                    </a:ext>
                  </a:extLst>
                </a:gridCol>
                <a:gridCol w="711926">
                  <a:extLst>
                    <a:ext uri="{9D8B030D-6E8A-4147-A177-3AD203B41FA5}">
                      <a16:colId xmlns:a16="http://schemas.microsoft.com/office/drawing/2014/main" val="1566360661"/>
                    </a:ext>
                  </a:extLst>
                </a:gridCol>
              </a:tblGrid>
              <a:tr h="495796">
                <a:tc>
                  <a:txBody>
                    <a:bodyPr/>
                    <a:lstStyle/>
                    <a:p>
                      <a:pPr marL="0" marR="0" algn="just">
                        <a:lnSpc>
                          <a:spcPct val="120000"/>
                        </a:lnSpc>
                        <a:spcBef>
                          <a:spcPts val="0"/>
                        </a:spcBef>
                        <a:spcAft>
                          <a:spcPts val="0"/>
                        </a:spcAft>
                      </a:pPr>
                      <a:r>
                        <a:rPr lang="en-GB" sz="1400" b="1"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Indicator</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just">
                        <a:lnSpc>
                          <a:spcPct val="120000"/>
                        </a:lnSpc>
                        <a:spcBef>
                          <a:spcPts val="0"/>
                        </a:spcBef>
                        <a:spcAft>
                          <a:spcPts val="0"/>
                        </a:spcAft>
                      </a:pPr>
                      <a:r>
                        <a:rPr lang="en-GB" sz="1400" b="1"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Measurement unit</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just">
                        <a:lnSpc>
                          <a:spcPct val="120000"/>
                        </a:lnSpc>
                        <a:spcBef>
                          <a:spcPts val="0"/>
                        </a:spcBef>
                        <a:spcAft>
                          <a:spcPts val="0"/>
                        </a:spcAft>
                      </a:pPr>
                      <a:r>
                        <a:rPr lang="en-GB" sz="1400" b="1"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Target </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p>
                      <a:pPr marL="0" marR="0" algn="just">
                        <a:lnSpc>
                          <a:spcPct val="120000"/>
                        </a:lnSpc>
                        <a:spcBef>
                          <a:spcPts val="0"/>
                        </a:spcBef>
                        <a:spcAft>
                          <a:spcPts val="0"/>
                        </a:spcAft>
                      </a:pPr>
                      <a:r>
                        <a:rPr lang="en-GB" sz="1400" b="1"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2024</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just">
                        <a:lnSpc>
                          <a:spcPct val="120000"/>
                        </a:lnSpc>
                        <a:spcBef>
                          <a:spcPts val="0"/>
                        </a:spcBef>
                        <a:spcAft>
                          <a:spcPts val="0"/>
                        </a:spcAft>
                      </a:pPr>
                      <a:r>
                        <a:rPr lang="en-GB" sz="1400" b="1"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Target 2029</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just">
                        <a:lnSpc>
                          <a:spcPct val="120000"/>
                        </a:lnSpc>
                        <a:spcBef>
                          <a:spcPts val="0"/>
                        </a:spcBef>
                        <a:spcAft>
                          <a:spcPts val="0"/>
                        </a:spcAft>
                      </a:pPr>
                      <a:r>
                        <a:rPr lang="en-GB" sz="1400" b="1"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Indicator</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just">
                        <a:lnSpc>
                          <a:spcPct val="120000"/>
                        </a:lnSpc>
                        <a:spcBef>
                          <a:spcPts val="0"/>
                        </a:spcBef>
                        <a:spcAft>
                          <a:spcPts val="0"/>
                        </a:spcAft>
                      </a:pPr>
                      <a:r>
                        <a:rPr lang="en-GB" sz="1400" b="1"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Measurement unit</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just">
                        <a:lnSpc>
                          <a:spcPct val="120000"/>
                        </a:lnSpc>
                        <a:spcBef>
                          <a:spcPts val="0"/>
                        </a:spcBef>
                        <a:spcAft>
                          <a:spcPts val="0"/>
                        </a:spcAft>
                      </a:pPr>
                      <a:r>
                        <a:rPr lang="en-GB" sz="1400" b="1"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Target 2029</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10000"/>
                  </a:ext>
                </a:extLst>
              </a:tr>
              <a:tr h="247898">
                <a:tc gridSpan="4">
                  <a:txBody>
                    <a:bodyPr/>
                    <a:lstStyle/>
                    <a:p>
                      <a:pPr marL="0" marR="0" algn="just">
                        <a:lnSpc>
                          <a:spcPct val="120000"/>
                        </a:lnSpc>
                        <a:spcBef>
                          <a:spcPts val="0"/>
                        </a:spcBef>
                        <a:spcAft>
                          <a:spcPts val="0"/>
                        </a:spcAft>
                      </a:pPr>
                      <a:r>
                        <a:rPr lang="en-GB" sz="1400" b="1"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Output</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marL="0" marR="0" algn="just">
                        <a:lnSpc>
                          <a:spcPct val="120000"/>
                        </a:lnSpc>
                        <a:spcBef>
                          <a:spcPts val="0"/>
                        </a:spcBef>
                        <a:spcAft>
                          <a:spcPts val="0"/>
                        </a:spcAft>
                      </a:pPr>
                      <a:r>
                        <a:rPr lang="en-GB" sz="1400" b="1"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Result</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991592">
                <a:tc>
                  <a:txBody>
                    <a:bodyPr/>
                    <a:lstStyle/>
                    <a:p>
                      <a:pPr marL="0" marR="0" algn="l">
                        <a:lnSpc>
                          <a:spcPct val="120000"/>
                        </a:lnSpc>
                        <a:spcBef>
                          <a:spcPts val="0"/>
                        </a:spcBef>
                        <a:spcAft>
                          <a:spcPts val="0"/>
                        </a:spcAft>
                      </a:pPr>
                      <a:r>
                        <a:rPr lang="en-GB"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RCO85</a:t>
                      </a:r>
                    </a:p>
                    <a:p>
                      <a:pPr marL="0" marR="0" algn="l">
                        <a:lnSpc>
                          <a:spcPct val="120000"/>
                        </a:lnSpc>
                        <a:spcBef>
                          <a:spcPts val="0"/>
                        </a:spcBef>
                        <a:spcAft>
                          <a:spcPts val="0"/>
                        </a:spcAft>
                      </a:pPr>
                      <a:r>
                        <a:rPr lang="en-GB"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Participations in</a:t>
                      </a:r>
                    </a:p>
                    <a:p>
                      <a:pPr marL="0" marR="0" algn="l">
                        <a:lnSpc>
                          <a:spcPct val="120000"/>
                        </a:lnSpc>
                        <a:spcBef>
                          <a:spcPts val="0"/>
                        </a:spcBef>
                        <a:spcAft>
                          <a:spcPts val="0"/>
                        </a:spcAft>
                      </a:pPr>
                      <a:r>
                        <a:rPr lang="en-GB"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joint training</a:t>
                      </a:r>
                    </a:p>
                    <a:p>
                      <a:pPr marL="0" marR="0" algn="l">
                        <a:lnSpc>
                          <a:spcPct val="120000"/>
                        </a:lnSpc>
                        <a:spcBef>
                          <a:spcPts val="0"/>
                        </a:spcBef>
                        <a:spcAft>
                          <a:spcPts val="0"/>
                        </a:spcAft>
                      </a:pPr>
                      <a:r>
                        <a:rPr lang="en-GB"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schemes</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US" sz="1400" kern="12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Participations</a:t>
                      </a:r>
                      <a:endParaRPr lang="en-US" sz="1400" kern="1200" dirty="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40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0</a:t>
                      </a:r>
                      <a:endParaRPr lang="en-US" sz="140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4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2,600</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US" sz="14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RCR81</a:t>
                      </a:r>
                    </a:p>
                    <a:p>
                      <a:pPr marL="0" marR="0" algn="just">
                        <a:lnSpc>
                          <a:spcPct val="120000"/>
                        </a:lnSpc>
                        <a:spcBef>
                          <a:spcPts val="0"/>
                        </a:spcBef>
                        <a:spcAft>
                          <a:spcPts val="0"/>
                        </a:spcAft>
                      </a:pPr>
                      <a:r>
                        <a:rPr lang="en-US" sz="14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Completion of</a:t>
                      </a:r>
                    </a:p>
                    <a:p>
                      <a:pPr marL="0" marR="0" algn="just">
                        <a:lnSpc>
                          <a:spcPct val="120000"/>
                        </a:lnSpc>
                        <a:spcBef>
                          <a:spcPts val="0"/>
                        </a:spcBef>
                        <a:spcAft>
                          <a:spcPts val="0"/>
                        </a:spcAft>
                      </a:pPr>
                      <a:r>
                        <a:rPr lang="en-US" sz="14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joint training</a:t>
                      </a:r>
                    </a:p>
                    <a:p>
                      <a:pPr marL="0" marR="0" algn="just">
                        <a:lnSpc>
                          <a:spcPct val="120000"/>
                        </a:lnSpc>
                        <a:spcBef>
                          <a:spcPts val="0"/>
                        </a:spcBef>
                        <a:spcAft>
                          <a:spcPts val="0"/>
                        </a:spcAft>
                      </a:pPr>
                      <a:r>
                        <a:rPr lang="en-US" sz="14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schemes</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4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Participants</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4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1,560</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217049">
                <a:tc>
                  <a:txBody>
                    <a:bodyPr/>
                    <a:lstStyle/>
                    <a:p>
                      <a:pPr marL="0" marR="0" algn="just">
                        <a:lnSpc>
                          <a:spcPct val="120000"/>
                        </a:lnSpc>
                        <a:spcBef>
                          <a:spcPts val="0"/>
                        </a:spcBef>
                        <a:spcAft>
                          <a:spcPts val="0"/>
                        </a:spcAft>
                      </a:pPr>
                      <a:r>
                        <a:rPr lang="en-US"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RCO87 Organizations</a:t>
                      </a:r>
                    </a:p>
                    <a:p>
                      <a:pPr marL="0" marR="0" algn="just">
                        <a:lnSpc>
                          <a:spcPct val="120000"/>
                        </a:lnSpc>
                        <a:spcBef>
                          <a:spcPts val="0"/>
                        </a:spcBef>
                        <a:spcAft>
                          <a:spcPts val="0"/>
                        </a:spcAft>
                      </a:pPr>
                      <a:r>
                        <a:rPr lang="en-US"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cooperating across</a:t>
                      </a:r>
                      <a:r>
                        <a:rPr lang="en-US" sz="1400" baseline="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 </a:t>
                      </a:r>
                      <a:r>
                        <a:rPr lang="en-US"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borders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400" dirty="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Organization</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4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0</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4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33</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US"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RCR84</a:t>
                      </a:r>
                    </a:p>
                    <a:p>
                      <a:pPr marL="0" marR="0" algn="just">
                        <a:lnSpc>
                          <a:spcPct val="120000"/>
                        </a:lnSpc>
                        <a:spcBef>
                          <a:spcPts val="0"/>
                        </a:spcBef>
                        <a:spcAft>
                          <a:spcPts val="0"/>
                        </a:spcAft>
                      </a:pPr>
                      <a:r>
                        <a:rPr lang="en-US"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Organizations</a:t>
                      </a:r>
                    </a:p>
                    <a:p>
                      <a:pPr marL="0" marR="0" algn="just">
                        <a:lnSpc>
                          <a:spcPct val="120000"/>
                        </a:lnSpc>
                        <a:spcBef>
                          <a:spcPts val="0"/>
                        </a:spcBef>
                        <a:spcAft>
                          <a:spcPts val="0"/>
                        </a:spcAft>
                      </a:pPr>
                      <a:r>
                        <a:rPr lang="en-US"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cooperating</a:t>
                      </a:r>
                      <a:r>
                        <a:rPr lang="en-US" sz="1400" baseline="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 </a:t>
                      </a:r>
                      <a:r>
                        <a:rPr lang="en-US"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across borders</a:t>
                      </a:r>
                      <a:r>
                        <a:rPr lang="en-US" sz="1400" baseline="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 </a:t>
                      </a:r>
                      <a:r>
                        <a:rPr lang="en-US"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after project</a:t>
                      </a:r>
                      <a:r>
                        <a:rPr lang="en-US" sz="1400" baseline="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 </a:t>
                      </a:r>
                      <a:r>
                        <a:rPr lang="en-US"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completion</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4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Organization</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4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16</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924466">
                <a:tc>
                  <a:txBody>
                    <a:bodyPr/>
                    <a:lstStyle/>
                    <a:p>
                      <a:pPr marL="0" marR="0" algn="l">
                        <a:lnSpc>
                          <a:spcPct val="120000"/>
                        </a:lnSpc>
                        <a:spcBef>
                          <a:spcPts val="0"/>
                        </a:spcBef>
                        <a:spcAft>
                          <a:spcPts val="0"/>
                        </a:spcAft>
                      </a:pPr>
                      <a:r>
                        <a:rPr lang="en-US"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PSO4 </a:t>
                      </a:r>
                    </a:p>
                    <a:p>
                      <a:pPr marL="0" marR="0" algn="l">
                        <a:lnSpc>
                          <a:spcPct val="120000"/>
                        </a:lnSpc>
                        <a:spcBef>
                          <a:spcPts val="0"/>
                        </a:spcBef>
                        <a:spcAft>
                          <a:spcPts val="0"/>
                        </a:spcAft>
                      </a:pPr>
                      <a:r>
                        <a:rPr lang="en-US"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Investments in</a:t>
                      </a:r>
                    </a:p>
                    <a:p>
                      <a:pPr marL="0" marR="0" algn="l">
                        <a:lnSpc>
                          <a:spcPct val="120000"/>
                        </a:lnSpc>
                        <a:spcBef>
                          <a:spcPts val="0"/>
                        </a:spcBef>
                        <a:spcAft>
                          <a:spcPts val="0"/>
                        </a:spcAft>
                      </a:pPr>
                      <a:r>
                        <a:rPr lang="en-US"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education, training</a:t>
                      </a:r>
                      <a:r>
                        <a:rPr lang="en-US" sz="1400" baseline="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 </a:t>
                      </a:r>
                      <a:r>
                        <a:rPr lang="en-US"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and life-long</a:t>
                      </a:r>
                      <a:r>
                        <a:rPr lang="en-US" sz="1400" baseline="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 </a:t>
                      </a:r>
                      <a:r>
                        <a:rPr lang="en-US"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learning services</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investments </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40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0</a:t>
                      </a:r>
                      <a:endParaRPr lang="en-US" sz="140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4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13</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US" sz="1400" dirty="0" smtClean="0">
                          <a:solidFill>
                            <a:srgbClr val="1F4E79"/>
                          </a:solidFill>
                          <a:effectLst/>
                          <a:latin typeface="Trebuchet MS" panose="020B0603020202020204" pitchFamily="34" charset="0"/>
                          <a:ea typeface="Calibri" panose="020F0502020204030204" pitchFamily="34" charset="0"/>
                          <a:cs typeface="Calibri" panose="020F0502020204030204" pitchFamily="34" charset="0"/>
                        </a:rPr>
                        <a:t>PSR4 </a:t>
                      </a:r>
                    </a:p>
                    <a:p>
                      <a:pPr marL="0" marR="0" algn="just">
                        <a:lnSpc>
                          <a:spcPct val="120000"/>
                        </a:lnSpc>
                        <a:spcBef>
                          <a:spcPts val="0"/>
                        </a:spcBef>
                        <a:spcAft>
                          <a:spcPts val="0"/>
                        </a:spcAft>
                      </a:pPr>
                      <a:r>
                        <a:rPr lang="en-US" sz="1400" dirty="0" smtClean="0">
                          <a:solidFill>
                            <a:srgbClr val="1F4E79"/>
                          </a:solidFill>
                          <a:effectLst/>
                          <a:latin typeface="Trebuchet MS" panose="020B0603020202020204" pitchFamily="34" charset="0"/>
                          <a:ea typeface="Calibri" panose="020F0502020204030204" pitchFamily="34" charset="0"/>
                          <a:cs typeface="Calibri" panose="020F0502020204030204" pitchFamily="34" charset="0"/>
                        </a:rPr>
                        <a:t>Annual</a:t>
                      </a:r>
                      <a:r>
                        <a:rPr lang="en-US" sz="1400" baseline="0" dirty="0" smtClean="0">
                          <a:solidFill>
                            <a:srgbClr val="1F4E79"/>
                          </a:solidFill>
                          <a:effectLst/>
                          <a:latin typeface="Trebuchet MS" panose="020B0603020202020204" pitchFamily="34" charset="0"/>
                          <a:ea typeface="Calibri" panose="020F0502020204030204" pitchFamily="34" charset="0"/>
                          <a:cs typeface="Calibri" panose="020F0502020204030204" pitchFamily="34" charset="0"/>
                        </a:rPr>
                        <a:t> </a:t>
                      </a:r>
                      <a:r>
                        <a:rPr lang="en-US" sz="1400" dirty="0" smtClean="0">
                          <a:solidFill>
                            <a:srgbClr val="1F4E79"/>
                          </a:solidFill>
                          <a:effectLst/>
                          <a:latin typeface="Trebuchet MS" panose="020B0603020202020204" pitchFamily="34" charset="0"/>
                          <a:ea typeface="Calibri" panose="020F0502020204030204" pitchFamily="34" charset="0"/>
                          <a:cs typeface="Calibri" panose="020F0502020204030204" pitchFamily="34" charset="0"/>
                        </a:rPr>
                        <a:t>users of the</a:t>
                      </a:r>
                    </a:p>
                    <a:p>
                      <a:pPr marL="0" marR="0" algn="just">
                        <a:lnSpc>
                          <a:spcPct val="120000"/>
                        </a:lnSpc>
                        <a:spcBef>
                          <a:spcPts val="0"/>
                        </a:spcBef>
                        <a:spcAft>
                          <a:spcPts val="0"/>
                        </a:spcAft>
                      </a:pPr>
                      <a:r>
                        <a:rPr lang="en-US" sz="1400" dirty="0" smtClean="0">
                          <a:solidFill>
                            <a:srgbClr val="1F4E79"/>
                          </a:solidFill>
                          <a:effectLst/>
                          <a:latin typeface="Trebuchet MS" panose="020B0603020202020204" pitchFamily="34" charset="0"/>
                          <a:ea typeface="Calibri" panose="020F0502020204030204" pitchFamily="34" charset="0"/>
                          <a:cs typeface="Calibri" panose="020F0502020204030204" pitchFamily="34" charset="0"/>
                        </a:rPr>
                        <a:t>supported</a:t>
                      </a:r>
                      <a:r>
                        <a:rPr lang="en-US" sz="1400" baseline="0" dirty="0" smtClean="0">
                          <a:solidFill>
                            <a:srgbClr val="1F4E79"/>
                          </a:solidFill>
                          <a:effectLst/>
                          <a:latin typeface="Trebuchet MS" panose="020B0603020202020204" pitchFamily="34" charset="0"/>
                          <a:ea typeface="Calibri" panose="020F0502020204030204" pitchFamily="34" charset="0"/>
                          <a:cs typeface="Calibri" panose="020F0502020204030204" pitchFamily="34" charset="0"/>
                        </a:rPr>
                        <a:t> </a:t>
                      </a:r>
                      <a:r>
                        <a:rPr lang="en-US" sz="1400" dirty="0" smtClean="0">
                          <a:solidFill>
                            <a:srgbClr val="1F4E79"/>
                          </a:solidFill>
                          <a:effectLst/>
                          <a:latin typeface="Trebuchet MS" panose="020B0603020202020204" pitchFamily="34" charset="0"/>
                          <a:ea typeface="Calibri" panose="020F0502020204030204" pitchFamily="34" charset="0"/>
                          <a:cs typeface="Calibri" panose="020F0502020204030204" pitchFamily="34" charset="0"/>
                        </a:rPr>
                        <a:t>investments in</a:t>
                      </a:r>
                    </a:p>
                    <a:p>
                      <a:pPr marL="0" marR="0" algn="just">
                        <a:lnSpc>
                          <a:spcPct val="120000"/>
                        </a:lnSpc>
                        <a:spcBef>
                          <a:spcPts val="0"/>
                        </a:spcBef>
                        <a:spcAft>
                          <a:spcPts val="0"/>
                        </a:spcAft>
                      </a:pPr>
                      <a:r>
                        <a:rPr lang="en-US" sz="1400" dirty="0" smtClean="0">
                          <a:solidFill>
                            <a:srgbClr val="1F4E79"/>
                          </a:solidFill>
                          <a:effectLst/>
                          <a:latin typeface="Trebuchet MS" panose="020B0603020202020204" pitchFamily="34" charset="0"/>
                          <a:ea typeface="Calibri" panose="020F0502020204030204" pitchFamily="34" charset="0"/>
                          <a:cs typeface="Calibri" panose="020F0502020204030204" pitchFamily="34" charset="0"/>
                        </a:rPr>
                        <a:t>education,</a:t>
                      </a:r>
                      <a:r>
                        <a:rPr lang="en-US" sz="1400" baseline="0" dirty="0" smtClean="0">
                          <a:solidFill>
                            <a:srgbClr val="1F4E79"/>
                          </a:solidFill>
                          <a:effectLst/>
                          <a:latin typeface="Trebuchet MS" panose="020B0603020202020204" pitchFamily="34" charset="0"/>
                          <a:ea typeface="Calibri" panose="020F0502020204030204" pitchFamily="34" charset="0"/>
                          <a:cs typeface="Calibri" panose="020F0502020204030204" pitchFamily="34" charset="0"/>
                        </a:rPr>
                        <a:t> </a:t>
                      </a:r>
                      <a:r>
                        <a:rPr lang="en-US" sz="1400" dirty="0" smtClean="0">
                          <a:solidFill>
                            <a:srgbClr val="1F4E79"/>
                          </a:solidFill>
                          <a:effectLst/>
                          <a:latin typeface="Trebuchet MS" panose="020B0603020202020204" pitchFamily="34" charset="0"/>
                          <a:ea typeface="Calibri" panose="020F0502020204030204" pitchFamily="34" charset="0"/>
                          <a:cs typeface="Calibri" panose="020F0502020204030204" pitchFamily="34" charset="0"/>
                        </a:rPr>
                        <a:t>training and lifelong learning</a:t>
                      </a:r>
                      <a:r>
                        <a:rPr lang="en-US" sz="1400" baseline="0" dirty="0" smtClean="0">
                          <a:solidFill>
                            <a:srgbClr val="1F4E79"/>
                          </a:solidFill>
                          <a:effectLst/>
                          <a:latin typeface="Trebuchet MS" panose="020B0603020202020204" pitchFamily="34" charset="0"/>
                          <a:ea typeface="Calibri" panose="020F0502020204030204" pitchFamily="34" charset="0"/>
                          <a:cs typeface="Calibri" panose="020F0502020204030204" pitchFamily="34" charset="0"/>
                        </a:rPr>
                        <a:t> </a:t>
                      </a:r>
                      <a:r>
                        <a:rPr lang="en-US" sz="1400" dirty="0" smtClean="0">
                          <a:solidFill>
                            <a:srgbClr val="1F4E79"/>
                          </a:solidFill>
                          <a:effectLst/>
                          <a:latin typeface="Trebuchet MS" panose="020B0603020202020204" pitchFamily="34" charset="0"/>
                          <a:ea typeface="Calibri" panose="020F0502020204030204" pitchFamily="34" charset="0"/>
                          <a:cs typeface="Calibri" panose="020F0502020204030204" pitchFamily="34" charset="0"/>
                        </a:rPr>
                        <a:t>services</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4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Users</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400" dirty="0" smtClean="0">
                          <a:solidFill>
                            <a:srgbClr val="1F4E79"/>
                          </a:solidFill>
                          <a:effectLst/>
                          <a:latin typeface="Trebuchet MS" panose="020B0603020202020204" pitchFamily="34" charset="0"/>
                          <a:ea typeface="Times New Roman" panose="02020603050405020304" pitchFamily="18" charset="0"/>
                          <a:cs typeface="Calibri" panose="020F0502020204030204" pitchFamily="34" charset="0"/>
                        </a:rPr>
                        <a:t>7,800</a:t>
                      </a:r>
                      <a:endParaRPr lang="en-US" sz="1400" dirty="0">
                        <a:effectLst/>
                        <a:latin typeface="Trebuchet MS" panose="020B0603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5644939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009812"/>
            <a:ext cx="8686800" cy="5771987"/>
          </a:xfrm>
        </p:spPr>
        <p:txBody>
          <a:bodyPr/>
          <a:lstStyle/>
          <a:p>
            <a:pPr marL="0" indent="0" algn="just">
              <a:spcBef>
                <a:spcPts val="600"/>
              </a:spcBef>
              <a:spcAft>
                <a:spcPts val="600"/>
              </a:spcAft>
              <a:buNone/>
            </a:pPr>
            <a:r>
              <a:rPr lang="en-US" sz="2600" b="1" dirty="0">
                <a:solidFill>
                  <a:schemeClr val="accent3">
                    <a:lumMod val="75000"/>
                  </a:schemeClr>
                </a:solidFill>
                <a:latin typeface="Trebuchet MS" panose="020B0603020202020204" pitchFamily="34" charset="0"/>
              </a:rPr>
              <a:t>Project outputs/results and Programme indicators </a:t>
            </a:r>
            <a:endParaRPr lang="en-US" sz="2600" b="1" dirty="0" smtClean="0">
              <a:solidFill>
                <a:schemeClr val="accent3">
                  <a:lumMod val="75000"/>
                </a:schemeClr>
              </a:solidFill>
              <a:latin typeface="Trebuchet MS" panose="020B0603020202020204" pitchFamily="34" charset="0"/>
            </a:endParaRPr>
          </a:p>
          <a:p>
            <a:pPr marL="0" indent="0" algn="just">
              <a:spcBef>
                <a:spcPts val="0"/>
              </a:spcBef>
              <a:spcAft>
                <a:spcPts val="0"/>
              </a:spcAft>
              <a:buNone/>
            </a:pPr>
            <a:r>
              <a:rPr lang="en-US" sz="1600" b="1" dirty="0" smtClean="0">
                <a:solidFill>
                  <a:schemeClr val="accent3">
                    <a:lumMod val="75000"/>
                  </a:schemeClr>
                </a:solidFill>
                <a:latin typeface="Trebuchet MS" panose="020B0603020202020204" pitchFamily="34" charset="0"/>
              </a:rPr>
              <a:t>Please consider:</a:t>
            </a:r>
            <a:endParaRPr lang="en-US" sz="1600" b="1" dirty="0">
              <a:solidFill>
                <a:schemeClr val="accent3">
                  <a:lumMod val="75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Set realistic targets (when setting the target of each indicator, please be realistic and based on your previous experience and the data sources). </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When setting the target </a:t>
            </a:r>
            <a:r>
              <a:rPr lang="en-US" sz="1600" dirty="0" smtClean="0">
                <a:solidFill>
                  <a:schemeClr val="accent1">
                    <a:lumMod val="50000"/>
                  </a:schemeClr>
                </a:solidFill>
                <a:latin typeface="Trebuchet MS" panose="020B0603020202020204" pitchFamily="34" charset="0"/>
              </a:rPr>
              <a:t>indicators, consider </a:t>
            </a:r>
            <a:r>
              <a:rPr lang="en-US" sz="1600" dirty="0">
                <a:solidFill>
                  <a:schemeClr val="accent1">
                    <a:lumMod val="50000"/>
                  </a:schemeClr>
                </a:solidFill>
                <a:latin typeface="Trebuchet MS" panose="020B0603020202020204" pitchFamily="34" charset="0"/>
              </a:rPr>
              <a:t>the data availability, as you have to justify the data sources (e.g. statistic data, surveys, questionnaires etc</a:t>
            </a:r>
            <a:r>
              <a:rPr lang="en-US" sz="1600" dirty="0" smtClean="0">
                <a:solidFill>
                  <a:schemeClr val="accent1">
                    <a:lumMod val="50000"/>
                  </a:schemeClr>
                </a:solidFill>
                <a:latin typeface="Trebuchet MS" panose="020B0603020202020204" pitchFamily="34" charset="0"/>
              </a:rPr>
              <a:t>.).</a:t>
            </a:r>
            <a:endParaRPr lang="en-US" sz="1600" dirty="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The indicators must reflect the project activities. </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The indicators reflect the joint outputs/results (so the reporting will be at project level). When setting the target, all the partners should be involved and commonly discussed. </a:t>
            </a: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The </a:t>
            </a:r>
            <a:r>
              <a:rPr lang="en-US" sz="1600" dirty="0">
                <a:solidFill>
                  <a:schemeClr val="accent1">
                    <a:lumMod val="50000"/>
                  </a:schemeClr>
                </a:solidFill>
                <a:latin typeface="Trebuchet MS" panose="020B0603020202020204" pitchFamily="34" charset="0"/>
              </a:rPr>
              <a:t>output indicators must be reported at the end of the project </a:t>
            </a:r>
            <a:r>
              <a:rPr lang="en-US" sz="1600" dirty="0" smtClean="0">
                <a:solidFill>
                  <a:schemeClr val="accent1">
                    <a:lumMod val="50000"/>
                  </a:schemeClr>
                </a:solidFill>
                <a:latin typeface="Trebuchet MS" panose="020B0603020202020204" pitchFamily="34" charset="0"/>
              </a:rPr>
              <a:t>competition: all </a:t>
            </a:r>
            <a:r>
              <a:rPr lang="en-US" sz="1600" dirty="0">
                <a:solidFill>
                  <a:schemeClr val="accent1">
                    <a:lumMod val="50000"/>
                  </a:schemeClr>
                </a:solidFill>
                <a:latin typeface="Trebuchet MS" panose="020B0603020202020204" pitchFamily="34" charset="0"/>
              </a:rPr>
              <a:t>the outputs must be completed by the end of the project implementation period, and not during the sustainability period. No contribution from the sustainability shall be considered. </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The result indicators shall be reported within 6 months or 1 year from the date of the project completion.</a:t>
            </a:r>
          </a:p>
          <a:p>
            <a:pPr marL="0" indent="0" algn="just">
              <a:spcBef>
                <a:spcPts val="600"/>
              </a:spcBef>
              <a:spcAft>
                <a:spcPts val="600"/>
              </a:spcAft>
              <a:buNone/>
            </a:pPr>
            <a:r>
              <a:rPr lang="en-US" sz="1800" b="1" dirty="0" smtClean="0">
                <a:solidFill>
                  <a:srgbClr val="C00000"/>
                </a:solidFill>
                <a:effectLst>
                  <a:outerShdw blurRad="38100" dist="38100" dir="2700000" algn="tl">
                    <a:srgbClr val="000000">
                      <a:alpha val="43137"/>
                    </a:srgbClr>
                  </a:outerShdw>
                </a:effectLst>
                <a:latin typeface="Trebuchet MS" panose="020B0603020202020204" pitchFamily="34" charset="0"/>
              </a:rPr>
              <a:t>Read and consider the Guidance on monitoring </a:t>
            </a:r>
            <a:r>
              <a:rPr lang="en-US" sz="1800" b="1" dirty="0" err="1" smtClean="0">
                <a:solidFill>
                  <a:srgbClr val="C00000"/>
                </a:solidFill>
                <a:effectLst>
                  <a:outerShdw blurRad="38100" dist="38100" dir="2700000" algn="tl">
                    <a:srgbClr val="000000">
                      <a:alpha val="43137"/>
                    </a:srgbClr>
                  </a:outerShdw>
                </a:effectLst>
                <a:latin typeface="Trebuchet MS" panose="020B0603020202020204" pitchFamily="34" charset="0"/>
              </a:rPr>
              <a:t>Programme</a:t>
            </a:r>
            <a:r>
              <a:rPr lang="en-US" sz="1800" b="1" dirty="0" smtClean="0">
                <a:solidFill>
                  <a:srgbClr val="C00000"/>
                </a:solidFill>
                <a:effectLst>
                  <a:outerShdw blurRad="38100" dist="38100" dir="2700000" algn="tl">
                    <a:srgbClr val="000000">
                      <a:alpha val="43137"/>
                    </a:srgbClr>
                  </a:outerShdw>
                </a:effectLst>
                <a:latin typeface="Trebuchet MS" panose="020B0603020202020204" pitchFamily="34" charset="0"/>
              </a:rPr>
              <a:t> indicators, the section dedicated to your indicators!</a:t>
            </a: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4"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spTree>
    <p:extLst>
      <p:ext uri="{BB962C8B-B14F-4D97-AF65-F5344CB8AC3E}">
        <p14:creationId xmlns:p14="http://schemas.microsoft.com/office/powerpoint/2010/main" val="34872117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025364"/>
            <a:ext cx="8382000" cy="5604036"/>
          </a:xfrm>
        </p:spPr>
        <p:txBody>
          <a:bodyPr/>
          <a:lstStyle/>
          <a:p>
            <a:pPr marL="0" indent="0" algn="just">
              <a:spcBef>
                <a:spcPts val="1200"/>
              </a:spcBef>
              <a:spcAft>
                <a:spcPts val="1200"/>
              </a:spcAft>
              <a:buNone/>
            </a:pPr>
            <a:r>
              <a:rPr lang="en-US" sz="2600" b="1" dirty="0">
                <a:solidFill>
                  <a:schemeClr val="accent3">
                    <a:lumMod val="75000"/>
                  </a:schemeClr>
                </a:solidFill>
                <a:latin typeface="Trebuchet MS" panose="020B0603020202020204" pitchFamily="34" charset="0"/>
              </a:rPr>
              <a:t>Project outputs/results and Programme indicators </a:t>
            </a:r>
            <a:endParaRPr lang="en-US" sz="2600" b="1" dirty="0" smtClean="0">
              <a:solidFill>
                <a:schemeClr val="accent3">
                  <a:lumMod val="75000"/>
                </a:schemeClr>
              </a:solidFill>
              <a:latin typeface="Trebuchet MS" panose="020B0603020202020204" pitchFamily="34" charset="0"/>
            </a:endParaRPr>
          </a:p>
          <a:p>
            <a:pPr marL="0" indent="0" algn="just">
              <a:spcBef>
                <a:spcPts val="600"/>
              </a:spcBef>
              <a:spcAft>
                <a:spcPts val="600"/>
              </a:spcAft>
              <a:buNone/>
            </a:pPr>
            <a:r>
              <a:rPr lang="en-US" sz="1800" b="1" dirty="0">
                <a:solidFill>
                  <a:schemeClr val="accent3">
                    <a:lumMod val="75000"/>
                  </a:schemeClr>
                </a:solidFill>
                <a:latin typeface="Trebuchet MS" panose="020B0603020202020204" pitchFamily="34" charset="0"/>
              </a:rPr>
              <a:t>Tips:</a:t>
            </a:r>
          </a:p>
          <a:p>
            <a:pPr algn="just">
              <a:spcBef>
                <a:spcPts val="600"/>
              </a:spcBef>
              <a:spcAft>
                <a:spcPts val="6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Each project must contribute to the output and result indicators, corresponding to the </a:t>
            </a:r>
            <a:r>
              <a:rPr lang="en-US" sz="1800" dirty="0" smtClean="0">
                <a:solidFill>
                  <a:schemeClr val="accent1">
                    <a:lumMod val="50000"/>
                  </a:schemeClr>
                </a:solidFill>
                <a:latin typeface="Trebuchet MS" panose="020B0603020202020204" pitchFamily="34" charset="0"/>
              </a:rPr>
              <a:t>Specific Objective </a:t>
            </a:r>
            <a:r>
              <a:rPr lang="en-US" sz="1800" dirty="0">
                <a:solidFill>
                  <a:schemeClr val="accent1">
                    <a:lumMod val="50000"/>
                  </a:schemeClr>
                </a:solidFill>
                <a:latin typeface="Trebuchet MS" panose="020B0603020202020204" pitchFamily="34" charset="0"/>
              </a:rPr>
              <a:t>under which the project is submitted. </a:t>
            </a:r>
          </a:p>
          <a:p>
            <a:pPr algn="just">
              <a:spcBef>
                <a:spcPts val="600"/>
              </a:spcBef>
              <a:spcAft>
                <a:spcPts val="6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The pairing of the indicators must be observed.</a:t>
            </a:r>
          </a:p>
          <a:p>
            <a:pPr algn="just">
              <a:spcBef>
                <a:spcPts val="600"/>
              </a:spcBef>
              <a:spcAft>
                <a:spcPts val="6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For each </a:t>
            </a:r>
            <a:r>
              <a:rPr lang="en-US" sz="1800" dirty="0" smtClean="0">
                <a:solidFill>
                  <a:schemeClr val="accent1">
                    <a:lumMod val="50000"/>
                  </a:schemeClr>
                </a:solidFill>
                <a:latin typeface="Trebuchet MS" panose="020B0603020202020204" pitchFamily="34" charset="0"/>
              </a:rPr>
              <a:t>Specific Objective </a:t>
            </a:r>
            <a:r>
              <a:rPr lang="en-US" sz="1800" dirty="0">
                <a:solidFill>
                  <a:schemeClr val="accent1">
                    <a:lumMod val="50000"/>
                  </a:schemeClr>
                </a:solidFill>
                <a:latin typeface="Trebuchet MS" panose="020B0603020202020204" pitchFamily="34" charset="0"/>
              </a:rPr>
              <a:t>– specific rules regarding the mandatory pairs of indicators!</a:t>
            </a:r>
          </a:p>
          <a:p>
            <a:pPr algn="just">
              <a:spcBef>
                <a:spcPts val="600"/>
              </a:spcBef>
              <a:spcAft>
                <a:spcPts val="6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Check the definition and the reporting details included in the Applicant’s Guide!</a:t>
            </a:r>
          </a:p>
          <a:p>
            <a:pPr marL="0" indent="0" algn="just">
              <a:spcBef>
                <a:spcPts val="1200"/>
              </a:spcBef>
              <a:spcAft>
                <a:spcPts val="1200"/>
              </a:spcAft>
              <a:buNone/>
            </a:pPr>
            <a:r>
              <a:rPr lang="en-US" sz="1800" b="1" dirty="0">
                <a:solidFill>
                  <a:schemeClr val="accent3">
                    <a:lumMod val="75000"/>
                  </a:schemeClr>
                </a:solidFill>
                <a:latin typeface="Trebuchet MS" panose="020B0603020202020204" pitchFamily="34" charset="0"/>
              </a:rPr>
              <a:t>The pair of indicators RCO87 </a:t>
            </a:r>
            <a:r>
              <a:rPr lang="en-US" sz="1800" b="1" dirty="0" err="1">
                <a:solidFill>
                  <a:schemeClr val="accent3">
                    <a:lumMod val="75000"/>
                  </a:schemeClr>
                </a:solidFill>
                <a:latin typeface="Trebuchet MS" panose="020B0603020202020204" pitchFamily="34" charset="0"/>
              </a:rPr>
              <a:t>Organisations</a:t>
            </a:r>
            <a:r>
              <a:rPr lang="en-US" sz="1800" b="1" dirty="0">
                <a:solidFill>
                  <a:schemeClr val="accent3">
                    <a:lumMod val="75000"/>
                  </a:schemeClr>
                </a:solidFill>
                <a:latin typeface="Trebuchet MS" panose="020B0603020202020204" pitchFamily="34" charset="0"/>
              </a:rPr>
              <a:t> cooperating across borders and RCR84 </a:t>
            </a:r>
            <a:r>
              <a:rPr lang="en-US" sz="1800" b="1" dirty="0" err="1">
                <a:solidFill>
                  <a:schemeClr val="accent3">
                    <a:lumMod val="75000"/>
                  </a:schemeClr>
                </a:solidFill>
                <a:latin typeface="Trebuchet MS" panose="020B0603020202020204" pitchFamily="34" charset="0"/>
              </a:rPr>
              <a:t>Organisations</a:t>
            </a:r>
            <a:r>
              <a:rPr lang="en-US" sz="1800" b="1" dirty="0">
                <a:solidFill>
                  <a:schemeClr val="accent3">
                    <a:lumMod val="75000"/>
                  </a:schemeClr>
                </a:solidFill>
                <a:latin typeface="Trebuchet MS" panose="020B0603020202020204" pitchFamily="34" charset="0"/>
              </a:rPr>
              <a:t> cooperating across borders after project completion cannot be used as a standalone pair. If this pair of indicators is chosen, at least another pair of indicators must be selected (RCO85-RCR81 and/or PSO4-PSR4). If this rule is not observed, the project shall be rejected from funding, without further assessment. </a:t>
            </a: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spTree>
    <p:extLst>
      <p:ext uri="{BB962C8B-B14F-4D97-AF65-F5344CB8AC3E}">
        <p14:creationId xmlns:p14="http://schemas.microsoft.com/office/powerpoint/2010/main" val="2829960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005148"/>
            <a:ext cx="8382000" cy="5548052"/>
          </a:xfrm>
        </p:spPr>
        <p:txBody>
          <a:bodyPr/>
          <a:lstStyle/>
          <a:p>
            <a:pPr marL="0" indent="0" algn="just">
              <a:spcBef>
                <a:spcPts val="1200"/>
              </a:spcBef>
              <a:spcAft>
                <a:spcPts val="1200"/>
              </a:spcAft>
              <a:buNone/>
            </a:pPr>
            <a:r>
              <a:rPr lang="en-US" sz="2600" b="1" dirty="0" smtClean="0">
                <a:solidFill>
                  <a:schemeClr val="accent3">
                    <a:lumMod val="75000"/>
                  </a:schemeClr>
                </a:solidFill>
                <a:latin typeface="Trebuchet MS" panose="020B0603020202020204" pitchFamily="34" charset="0"/>
              </a:rPr>
              <a:t>Annexes</a:t>
            </a:r>
          </a:p>
          <a:p>
            <a:pPr marL="0" indent="0" algn="just">
              <a:spcBef>
                <a:spcPts val="0"/>
              </a:spcBef>
              <a:spcAft>
                <a:spcPts val="0"/>
              </a:spcAft>
              <a:buNone/>
            </a:pPr>
            <a:r>
              <a:rPr lang="en-US" sz="1800" b="1" dirty="0">
                <a:solidFill>
                  <a:schemeClr val="accent3">
                    <a:lumMod val="75000"/>
                  </a:schemeClr>
                </a:solidFill>
                <a:latin typeface="Trebuchet MS" panose="020B0603020202020204" pitchFamily="34" charset="0"/>
              </a:rPr>
              <a:t>Documents mandatory for all </a:t>
            </a:r>
            <a:r>
              <a:rPr lang="en-US" sz="1800" b="1" dirty="0" smtClean="0">
                <a:solidFill>
                  <a:schemeClr val="accent3">
                    <a:lumMod val="75000"/>
                  </a:schemeClr>
                </a:solidFill>
                <a:latin typeface="Trebuchet MS" panose="020B0603020202020204" pitchFamily="34" charset="0"/>
              </a:rPr>
              <a:t>applications (electronic signature) </a:t>
            </a:r>
          </a:p>
          <a:p>
            <a:pPr lvl="1" algn="just">
              <a:spcBef>
                <a:spcPts val="300"/>
              </a:spcBef>
              <a:spcAft>
                <a:spcPts val="300"/>
              </a:spcAft>
              <a:buFont typeface="Arial" panose="020B0604020202020204" pitchFamily="34" charset="0"/>
              <a:buChar char="•"/>
            </a:pPr>
            <a:r>
              <a:rPr lang="en-US" sz="1800" dirty="0" smtClean="0">
                <a:solidFill>
                  <a:schemeClr val="accent1">
                    <a:lumMod val="50000"/>
                  </a:schemeClr>
                </a:solidFill>
                <a:latin typeface="Trebuchet MS" panose="020B0603020202020204" pitchFamily="34" charset="0"/>
              </a:rPr>
              <a:t>Annex A1 Project statement</a:t>
            </a:r>
          </a:p>
          <a:p>
            <a:pPr lvl="1" algn="just">
              <a:spcBef>
                <a:spcPts val="300"/>
              </a:spcBef>
              <a:spcAft>
                <a:spcPts val="300"/>
              </a:spcAft>
              <a:buFont typeface="Arial" panose="020B0604020202020204" pitchFamily="34" charset="0"/>
              <a:buChar char="•"/>
            </a:pPr>
            <a:r>
              <a:rPr lang="en-US" sz="1800" dirty="0" smtClean="0">
                <a:solidFill>
                  <a:schemeClr val="accent1">
                    <a:lumMod val="50000"/>
                  </a:schemeClr>
                </a:solidFill>
                <a:latin typeface="Trebuchet MS" panose="020B0603020202020204" pitchFamily="34" charset="0"/>
              </a:rPr>
              <a:t>Annex </a:t>
            </a:r>
            <a:r>
              <a:rPr lang="en-US" sz="1800" dirty="0">
                <a:solidFill>
                  <a:schemeClr val="accent1">
                    <a:lumMod val="50000"/>
                  </a:schemeClr>
                </a:solidFill>
                <a:latin typeface="Trebuchet MS" panose="020B0603020202020204" pitchFamily="34" charset="0"/>
              </a:rPr>
              <a:t>A2 Project partner statement</a:t>
            </a:r>
          </a:p>
          <a:p>
            <a:pPr lvl="1" algn="just">
              <a:spcBef>
                <a:spcPts val="300"/>
              </a:spcBef>
              <a:spcAft>
                <a:spcPts val="3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Annex A3 State-aid self-assessment</a:t>
            </a:r>
          </a:p>
          <a:p>
            <a:pPr lvl="1" algn="just">
              <a:spcBef>
                <a:spcPts val="300"/>
              </a:spcBef>
              <a:spcAft>
                <a:spcPts val="3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Annex A4 Legalized mandates of delegation </a:t>
            </a:r>
            <a:endParaRPr lang="en-US" sz="1800" dirty="0" smtClean="0">
              <a:solidFill>
                <a:schemeClr val="accent1">
                  <a:lumMod val="50000"/>
                </a:schemeClr>
              </a:solidFill>
              <a:latin typeface="Trebuchet MS" panose="020B0603020202020204" pitchFamily="34" charset="0"/>
            </a:endParaRPr>
          </a:p>
          <a:p>
            <a:pPr lvl="1" algn="just">
              <a:spcBef>
                <a:spcPts val="300"/>
              </a:spcBef>
              <a:spcAft>
                <a:spcPts val="300"/>
              </a:spcAft>
              <a:buFont typeface="Arial" panose="020B0604020202020204" pitchFamily="34" charset="0"/>
              <a:buChar char="•"/>
            </a:pPr>
            <a:r>
              <a:rPr lang="en-US" sz="1800" dirty="0" smtClean="0">
                <a:solidFill>
                  <a:schemeClr val="accent1">
                    <a:lumMod val="50000"/>
                  </a:schemeClr>
                </a:solidFill>
                <a:latin typeface="Trebuchet MS" panose="020B0603020202020204" pitchFamily="34" charset="0"/>
              </a:rPr>
              <a:t>Annex A5 Documents or Declaration on own responsibility certifying the ownership status of </a:t>
            </a:r>
            <a:r>
              <a:rPr lang="en-US" sz="1800" dirty="0">
                <a:solidFill>
                  <a:schemeClr val="accent1">
                    <a:lumMod val="50000"/>
                  </a:schemeClr>
                </a:solidFill>
                <a:latin typeface="Trebuchet MS" panose="020B0603020202020204" pitchFamily="34" charset="0"/>
              </a:rPr>
              <a:t>the land and /or building (where applicable, open format, partners decision</a:t>
            </a:r>
            <a:r>
              <a:rPr lang="en-US" sz="1800" dirty="0" smtClean="0">
                <a:solidFill>
                  <a:schemeClr val="accent1">
                    <a:lumMod val="50000"/>
                  </a:schemeClr>
                </a:solidFill>
                <a:latin typeface="Trebuchet MS" panose="020B0603020202020204" pitchFamily="34" charset="0"/>
              </a:rPr>
              <a:t>) – </a:t>
            </a:r>
            <a:r>
              <a:rPr lang="en-US" sz="1800" dirty="0" smtClean="0">
                <a:solidFill>
                  <a:srgbClr val="C00000"/>
                </a:solidFill>
                <a:effectLst>
                  <a:outerShdw blurRad="38100" dist="38100" dir="2700000" algn="tl">
                    <a:srgbClr val="000000">
                      <a:alpha val="43137"/>
                    </a:srgbClr>
                  </a:outerShdw>
                </a:effectLst>
                <a:latin typeface="Trebuchet MS" panose="020B0603020202020204" pitchFamily="34" charset="0"/>
              </a:rPr>
              <a:t>please pay particular attention to submit all the documents listed in the guide!</a:t>
            </a:r>
            <a:endParaRPr lang="en-US" sz="1800" dirty="0">
              <a:solidFill>
                <a:srgbClr val="C00000"/>
              </a:solidFill>
              <a:effectLst>
                <a:outerShdw blurRad="38100" dist="38100" dir="2700000" algn="tl">
                  <a:srgbClr val="000000">
                    <a:alpha val="43137"/>
                  </a:srgbClr>
                </a:outerShdw>
              </a:effectLst>
              <a:latin typeface="Trebuchet MS" panose="020B0603020202020204" pitchFamily="34" charset="0"/>
            </a:endParaRPr>
          </a:p>
          <a:p>
            <a:pPr lvl="1" algn="just">
              <a:spcBef>
                <a:spcPts val="300"/>
              </a:spcBef>
              <a:spcAft>
                <a:spcPts val="3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Annex A6 Market analysis for each item (open format, partners decision)</a:t>
            </a:r>
          </a:p>
          <a:p>
            <a:pPr lvl="1" algn="just">
              <a:spcBef>
                <a:spcPts val="300"/>
              </a:spcBef>
              <a:spcAft>
                <a:spcPts val="3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Annex A7 DNSH declaration</a:t>
            </a:r>
          </a:p>
          <a:p>
            <a:pPr lvl="1" algn="just">
              <a:spcBef>
                <a:spcPts val="300"/>
              </a:spcBef>
              <a:spcAft>
                <a:spcPts val="3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Annex A8 Associated partner declaration (if applicable)</a:t>
            </a:r>
          </a:p>
          <a:p>
            <a:pPr lvl="1" algn="just">
              <a:spcBef>
                <a:spcPts val="300"/>
              </a:spcBef>
              <a:spcAft>
                <a:spcPts val="3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Annex A9 Financial Capacity Self-Assessment</a:t>
            </a:r>
          </a:p>
          <a:p>
            <a:pPr lvl="1" algn="just">
              <a:spcBef>
                <a:spcPts val="300"/>
              </a:spcBef>
              <a:spcAft>
                <a:spcPts val="3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Annex A10 Declaration for the absence of the circumstances under art.5l of </a:t>
            </a:r>
            <a:r>
              <a:rPr lang="en-US" sz="1800" dirty="0" smtClean="0">
                <a:solidFill>
                  <a:schemeClr val="accent1">
                    <a:lumMod val="50000"/>
                  </a:schemeClr>
                </a:solidFill>
                <a:latin typeface="Trebuchet MS" panose="020B0603020202020204" pitchFamily="34" charset="0"/>
              </a:rPr>
              <a:t>Council Regulation </a:t>
            </a:r>
            <a:r>
              <a:rPr lang="en-US" sz="1800" dirty="0">
                <a:solidFill>
                  <a:schemeClr val="accent1">
                    <a:lumMod val="50000"/>
                  </a:schemeClr>
                </a:solidFill>
                <a:latin typeface="Trebuchet MS" panose="020B0603020202020204" pitchFamily="34" charset="0"/>
              </a:rPr>
              <a:t>(EU) No.2022/576</a:t>
            </a:r>
            <a:endParaRPr lang="en-US" sz="18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spTree>
    <p:extLst>
      <p:ext uri="{BB962C8B-B14F-4D97-AF65-F5344CB8AC3E}">
        <p14:creationId xmlns:p14="http://schemas.microsoft.com/office/powerpoint/2010/main" val="9584250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219200"/>
            <a:ext cx="8077200" cy="4800600"/>
          </a:xfrm>
        </p:spPr>
        <p:txBody>
          <a:bodyPr/>
          <a:lstStyle/>
          <a:p>
            <a:pPr marL="0" indent="0" algn="just">
              <a:spcBef>
                <a:spcPts val="1200"/>
              </a:spcBef>
              <a:spcAft>
                <a:spcPts val="1200"/>
              </a:spcAft>
              <a:buNone/>
            </a:pPr>
            <a:r>
              <a:rPr lang="en-US" sz="2600" b="1" dirty="0" smtClean="0">
                <a:solidFill>
                  <a:schemeClr val="accent3">
                    <a:lumMod val="75000"/>
                  </a:schemeClr>
                </a:solidFill>
                <a:latin typeface="Trebuchet MS" panose="020B0603020202020204" pitchFamily="34" charset="0"/>
              </a:rPr>
              <a:t>Annexes</a:t>
            </a:r>
          </a:p>
          <a:p>
            <a:pPr marL="0" indent="0" algn="just">
              <a:spcBef>
                <a:spcPts val="0"/>
              </a:spcBef>
              <a:spcAft>
                <a:spcPts val="600"/>
              </a:spcAft>
              <a:buNone/>
            </a:pPr>
            <a:r>
              <a:rPr lang="en-US" sz="1800" b="1" dirty="0" smtClean="0">
                <a:solidFill>
                  <a:schemeClr val="accent3">
                    <a:lumMod val="75000"/>
                  </a:schemeClr>
                </a:solidFill>
                <a:latin typeface="Trebuchet MS" panose="020B0603020202020204" pitchFamily="34" charset="0"/>
              </a:rPr>
              <a:t>Depending on the project type - Documents </a:t>
            </a:r>
            <a:r>
              <a:rPr lang="en-US" sz="1800" b="1" dirty="0">
                <a:solidFill>
                  <a:schemeClr val="accent3">
                    <a:lumMod val="75000"/>
                  </a:schemeClr>
                </a:solidFill>
                <a:latin typeface="Trebuchet MS" panose="020B0603020202020204" pitchFamily="34" charset="0"/>
              </a:rPr>
              <a:t>mandatory for </a:t>
            </a:r>
            <a:r>
              <a:rPr lang="en-US" sz="1800" b="1" dirty="0" smtClean="0">
                <a:solidFill>
                  <a:schemeClr val="accent3">
                    <a:lumMod val="75000"/>
                  </a:schemeClr>
                </a:solidFill>
                <a:latin typeface="Trebuchet MS" panose="020B0603020202020204" pitchFamily="34" charset="0"/>
              </a:rPr>
              <a:t>applications (electronic signature) </a:t>
            </a:r>
          </a:p>
          <a:p>
            <a:pPr lvl="1" algn="just">
              <a:spcBef>
                <a:spcPts val="300"/>
              </a:spcBef>
              <a:spcAft>
                <a:spcPts val="600"/>
              </a:spcAft>
              <a:buFont typeface="Arial" panose="020B0604020202020204" pitchFamily="34" charset="0"/>
              <a:buChar char="•"/>
            </a:pPr>
            <a:r>
              <a:rPr lang="en-US" sz="1800" dirty="0" smtClean="0">
                <a:solidFill>
                  <a:schemeClr val="accent1">
                    <a:lumMod val="50000"/>
                  </a:schemeClr>
                </a:solidFill>
                <a:latin typeface="Trebuchet MS" panose="020B0603020202020204" pitchFamily="34" charset="0"/>
              </a:rPr>
              <a:t>Annex B1 </a:t>
            </a:r>
            <a:r>
              <a:rPr lang="en-US" sz="1800" dirty="0">
                <a:solidFill>
                  <a:schemeClr val="accent1">
                    <a:lumMod val="50000"/>
                  </a:schemeClr>
                </a:solidFill>
                <a:latin typeface="Trebuchet MS" panose="020B0603020202020204" pitchFamily="34" charset="0"/>
              </a:rPr>
              <a:t>Cost Benefit Analysis</a:t>
            </a:r>
          </a:p>
          <a:p>
            <a:pPr lvl="1" algn="just">
              <a:spcBef>
                <a:spcPts val="300"/>
              </a:spcBef>
              <a:spcAft>
                <a:spcPts val="6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Annex B2 Feasibility studies / equivalent technical documents</a:t>
            </a:r>
          </a:p>
          <a:p>
            <a:pPr lvl="1" algn="just">
              <a:spcBef>
                <a:spcPts val="300"/>
              </a:spcBef>
              <a:spcAft>
                <a:spcPts val="6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Annex B3 Urban planning permit, only for the Romanian partners</a:t>
            </a:r>
          </a:p>
          <a:p>
            <a:pPr lvl="1" algn="just">
              <a:spcBef>
                <a:spcPts val="300"/>
              </a:spcBef>
              <a:spcAft>
                <a:spcPts val="6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Annex B4 Environmental agreement</a:t>
            </a:r>
          </a:p>
          <a:p>
            <a:pPr lvl="1" algn="just">
              <a:spcBef>
                <a:spcPts val="300"/>
              </a:spcBef>
              <a:spcAft>
                <a:spcPts val="6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Annex B5 Environmental Impact Report</a:t>
            </a:r>
          </a:p>
          <a:p>
            <a:pPr lvl="1" algn="just">
              <a:spcBef>
                <a:spcPts val="300"/>
              </a:spcBef>
              <a:spcAft>
                <a:spcPts val="600"/>
              </a:spcAft>
              <a:buFont typeface="Arial" panose="020B0604020202020204" pitchFamily="34" charset="0"/>
              <a:buChar char="•"/>
            </a:pPr>
            <a:r>
              <a:rPr lang="en-US" sz="1800" dirty="0">
                <a:solidFill>
                  <a:schemeClr val="accent1">
                    <a:lumMod val="50000"/>
                  </a:schemeClr>
                </a:solidFill>
                <a:latin typeface="Trebuchet MS" panose="020B0603020202020204" pitchFamily="34" charset="0"/>
              </a:rPr>
              <a:t>Annex B6 Assessment of expected impacts of climate change, the partner declaration and the independent verification </a:t>
            </a:r>
            <a:r>
              <a:rPr lang="en-US" sz="1800" dirty="0" smtClean="0">
                <a:solidFill>
                  <a:schemeClr val="accent1">
                    <a:lumMod val="50000"/>
                  </a:schemeClr>
                </a:solidFill>
                <a:latin typeface="Trebuchet MS" panose="020B0603020202020204" pitchFamily="34" charset="0"/>
              </a:rPr>
              <a:t>report, </a:t>
            </a:r>
            <a:r>
              <a:rPr lang="en-US" sz="1800" dirty="0">
                <a:solidFill>
                  <a:schemeClr val="accent1">
                    <a:lumMod val="50000"/>
                  </a:schemeClr>
                </a:solidFill>
                <a:latin typeface="Trebuchet MS" panose="020B0603020202020204" pitchFamily="34" charset="0"/>
              </a:rPr>
              <a:t>if additionally required (open </a:t>
            </a:r>
            <a:r>
              <a:rPr lang="en-US" sz="1800" dirty="0" smtClean="0">
                <a:solidFill>
                  <a:schemeClr val="accent1">
                    <a:lumMod val="50000"/>
                  </a:schemeClr>
                </a:solidFill>
                <a:latin typeface="Trebuchet MS" panose="020B0603020202020204" pitchFamily="34" charset="0"/>
              </a:rPr>
              <a:t>format, partners decision).</a:t>
            </a:r>
          </a:p>
          <a:p>
            <a:pPr marL="0" indent="0" algn="just">
              <a:spcBef>
                <a:spcPts val="600"/>
              </a:spcBef>
              <a:spcAft>
                <a:spcPts val="600"/>
              </a:spcAft>
              <a:buNone/>
            </a:pPr>
            <a:endParaRPr lang="en-US" sz="16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28600" y="152400"/>
            <a:ext cx="2914650" cy="852748"/>
          </a:xfrm>
          <a:prstGeom prst="rect">
            <a:avLst/>
          </a:prstGeom>
        </p:spPr>
      </p:pic>
    </p:spTree>
    <p:extLst>
      <p:ext uri="{BB962C8B-B14F-4D97-AF65-F5344CB8AC3E}">
        <p14:creationId xmlns:p14="http://schemas.microsoft.com/office/powerpoint/2010/main" val="10782180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60543"/>
            <a:ext cx="3581400" cy="4678363"/>
          </a:xfrm>
        </p:spPr>
        <p:txBody>
          <a:bodyPr/>
          <a:lstStyle/>
          <a:p>
            <a:pPr marL="0" indent="0" algn="just">
              <a:spcBef>
                <a:spcPts val="1200"/>
              </a:spcBef>
              <a:spcAft>
                <a:spcPts val="1200"/>
              </a:spcAft>
              <a:buNone/>
            </a:pPr>
            <a:r>
              <a:rPr lang="en-US" sz="2600" b="1" dirty="0" smtClean="0">
                <a:solidFill>
                  <a:schemeClr val="accent3">
                    <a:lumMod val="75000"/>
                  </a:schemeClr>
                </a:solidFill>
                <a:latin typeface="Trebuchet MS" panose="020B0603020202020204" pitchFamily="34" charset="0"/>
              </a:rPr>
              <a:t>Programme picture</a:t>
            </a:r>
          </a:p>
          <a:p>
            <a:pPr marL="0" indent="0">
              <a:spcBef>
                <a:spcPts val="600"/>
              </a:spcBef>
              <a:spcAft>
                <a:spcPts val="600"/>
              </a:spcAft>
              <a:buNone/>
            </a:pPr>
            <a:r>
              <a:rPr lang="en-US" sz="1600" b="1" dirty="0" smtClean="0">
                <a:solidFill>
                  <a:schemeClr val="accent3">
                    <a:lumMod val="75000"/>
                  </a:schemeClr>
                </a:solidFill>
                <a:latin typeface="Trebuchet MS" panose="020B0603020202020204" pitchFamily="34" charset="0"/>
              </a:rPr>
              <a:t>Total </a:t>
            </a:r>
            <a:r>
              <a:rPr lang="en-US" sz="1600" b="1" dirty="0">
                <a:solidFill>
                  <a:schemeClr val="accent3">
                    <a:lumMod val="75000"/>
                  </a:schemeClr>
                </a:solidFill>
                <a:latin typeface="Trebuchet MS" panose="020B0603020202020204" pitchFamily="34" charset="0"/>
              </a:rPr>
              <a:t>budget of the IP:</a:t>
            </a:r>
          </a:p>
          <a:p>
            <a:pPr marL="0" indent="0">
              <a:spcBef>
                <a:spcPts val="600"/>
              </a:spcBef>
              <a:spcAft>
                <a:spcPts val="600"/>
              </a:spcAft>
              <a:buNone/>
            </a:pPr>
            <a:r>
              <a:rPr lang="en-US" sz="1600" dirty="0">
                <a:solidFill>
                  <a:schemeClr val="accent1">
                    <a:lumMod val="50000"/>
                  </a:schemeClr>
                </a:solidFill>
                <a:latin typeface="Trebuchet MS" panose="020B0603020202020204" pitchFamily="34" charset="0"/>
              </a:rPr>
              <a:t>207,457,163.08 euro</a:t>
            </a:r>
          </a:p>
          <a:p>
            <a:pPr>
              <a:spcBef>
                <a:spcPts val="600"/>
              </a:spcBef>
              <a:spcAft>
                <a:spcPts val="600"/>
              </a:spcAft>
            </a:pPr>
            <a:endParaRPr lang="en-US" sz="1600" dirty="0">
              <a:solidFill>
                <a:schemeClr val="accent1">
                  <a:lumMod val="50000"/>
                </a:schemeClr>
              </a:solidFill>
              <a:latin typeface="Trebuchet MS" panose="020B0603020202020204" pitchFamily="34" charset="0"/>
            </a:endParaRPr>
          </a:p>
          <a:p>
            <a:pPr>
              <a:spcBef>
                <a:spcPts val="600"/>
              </a:spcBef>
              <a:spcAft>
                <a:spcPts val="600"/>
              </a:spcAft>
            </a:pPr>
            <a:r>
              <a:rPr lang="en-US" sz="1600" b="1" dirty="0">
                <a:solidFill>
                  <a:schemeClr val="accent3">
                    <a:lumMod val="75000"/>
                  </a:schemeClr>
                </a:solidFill>
                <a:latin typeface="Trebuchet MS" panose="020B0603020202020204" pitchFamily="34" charset="0"/>
              </a:rPr>
              <a:t>Total budget for projects: </a:t>
            </a:r>
          </a:p>
          <a:p>
            <a:pPr marL="0" indent="0">
              <a:spcBef>
                <a:spcPts val="600"/>
              </a:spcBef>
              <a:spcAft>
                <a:spcPts val="600"/>
              </a:spcAft>
              <a:buNone/>
            </a:pPr>
            <a:r>
              <a:rPr lang="en-US" sz="1600" dirty="0">
                <a:solidFill>
                  <a:schemeClr val="accent1">
                    <a:lumMod val="50000"/>
                  </a:schemeClr>
                </a:solidFill>
                <a:latin typeface="Trebuchet MS" panose="020B0603020202020204" pitchFamily="34" charset="0"/>
              </a:rPr>
              <a:t>163,497,401.63 euro</a:t>
            </a:r>
          </a:p>
          <a:p>
            <a:pPr>
              <a:spcBef>
                <a:spcPts val="600"/>
              </a:spcBef>
              <a:spcAft>
                <a:spcPts val="600"/>
              </a:spcAft>
            </a:pPr>
            <a:endParaRPr lang="en-US" sz="1600" dirty="0">
              <a:solidFill>
                <a:schemeClr val="accent1">
                  <a:lumMod val="50000"/>
                </a:schemeClr>
              </a:solidFill>
              <a:latin typeface="Trebuchet MS" panose="020B0603020202020204" pitchFamily="34" charset="0"/>
            </a:endParaRPr>
          </a:p>
          <a:p>
            <a:pPr>
              <a:spcBef>
                <a:spcPts val="600"/>
              </a:spcBef>
              <a:spcAft>
                <a:spcPts val="600"/>
              </a:spcAft>
            </a:pPr>
            <a:r>
              <a:rPr lang="en-US" sz="1600" b="1" dirty="0">
                <a:solidFill>
                  <a:schemeClr val="accent3">
                    <a:lumMod val="75000"/>
                  </a:schemeClr>
                </a:solidFill>
                <a:latin typeface="Trebuchet MS" panose="020B0603020202020204" pitchFamily="34" charset="0"/>
              </a:rPr>
              <a:t>TA total budget:</a:t>
            </a:r>
          </a:p>
          <a:p>
            <a:pPr marL="0" indent="0">
              <a:spcBef>
                <a:spcPts val="600"/>
              </a:spcBef>
              <a:spcAft>
                <a:spcPts val="600"/>
              </a:spcAft>
              <a:buNone/>
            </a:pPr>
            <a:r>
              <a:rPr lang="en-US" sz="1600" dirty="0">
                <a:solidFill>
                  <a:schemeClr val="accent1">
                    <a:lumMod val="50000"/>
                  </a:schemeClr>
                </a:solidFill>
                <a:latin typeface="Trebuchet MS" panose="020B0603020202020204" pitchFamily="34" charset="0"/>
              </a:rPr>
              <a:t>16,455,525.58</a:t>
            </a:r>
          </a:p>
          <a:p>
            <a:pPr marL="0" indent="0">
              <a:buNone/>
            </a:pPr>
            <a:endParaRPr lang="en-US" sz="2400" dirty="0" smtClean="0">
              <a:solidFill>
                <a:schemeClr val="accent1">
                  <a:lumMod val="50000"/>
                </a:schemeClr>
              </a:solidFill>
              <a:latin typeface="Trebuchet MS" panose="020B0603020202020204" pitchFamily="34" charset="0"/>
            </a:endParaRPr>
          </a:p>
          <a:p>
            <a:pPr marL="0" indent="0">
              <a:buNone/>
            </a:pPr>
            <a:endParaRPr lang="en-US" sz="2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pic>
        <p:nvPicPr>
          <p:cNvPr id="7" name="Content Placeholder 3"/>
          <p:cNvPicPr>
            <a:picLocks noChangeAspect="1"/>
          </p:cNvPicPr>
          <p:nvPr/>
        </p:nvPicPr>
        <p:blipFill>
          <a:blip r:embed="rId4"/>
          <a:stretch>
            <a:fillRect/>
          </a:stretch>
        </p:blipFill>
        <p:spPr>
          <a:xfrm>
            <a:off x="3505200" y="1925670"/>
            <a:ext cx="5354094" cy="3348107"/>
          </a:xfrm>
          <a:prstGeom prst="rect">
            <a:avLst/>
          </a:prstGeom>
        </p:spPr>
      </p:pic>
    </p:spTree>
    <p:extLst>
      <p:ext uri="{BB962C8B-B14F-4D97-AF65-F5344CB8AC3E}">
        <p14:creationId xmlns:p14="http://schemas.microsoft.com/office/powerpoint/2010/main" val="38308641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25456"/>
            <a:ext cx="8229600" cy="5603944"/>
          </a:xfrm>
        </p:spPr>
        <p:txBody>
          <a:bodyPr/>
          <a:lstStyle/>
          <a:p>
            <a:pPr marL="0" indent="0" algn="just">
              <a:spcBef>
                <a:spcPts val="1200"/>
              </a:spcBef>
              <a:spcAft>
                <a:spcPts val="1200"/>
              </a:spcAft>
              <a:buNone/>
            </a:pPr>
            <a:r>
              <a:rPr lang="en-US" sz="1800" b="1" dirty="0">
                <a:solidFill>
                  <a:schemeClr val="accent3">
                    <a:lumMod val="75000"/>
                  </a:schemeClr>
                </a:solidFill>
                <a:latin typeface="Trebuchet MS" panose="020B0603020202020204" pitchFamily="34" charset="0"/>
              </a:rPr>
              <a:t>Frequent errors:</a:t>
            </a:r>
          </a:p>
          <a:p>
            <a:pPr algn="just">
              <a:spcBef>
                <a:spcPts val="1200"/>
              </a:spcBef>
              <a:spcAft>
                <a:spcPts val="1200"/>
              </a:spcAft>
              <a:buFont typeface="Wingdings" panose="05000000000000000000" pitchFamily="2" charset="2"/>
              <a:buChar char="Ø"/>
            </a:pPr>
            <a:r>
              <a:rPr lang="en-US" sz="1800" b="1" dirty="0" smtClean="0">
                <a:solidFill>
                  <a:schemeClr val="accent1">
                    <a:lumMod val="75000"/>
                  </a:schemeClr>
                </a:solidFill>
                <a:latin typeface="Trebuchet MS" panose="020B0603020202020204" pitchFamily="34" charset="0"/>
              </a:rPr>
              <a:t>Activity without an output indicator;</a:t>
            </a:r>
            <a:endParaRPr lang="en-US" sz="1800" b="1" dirty="0">
              <a:solidFill>
                <a:schemeClr val="accent1">
                  <a:lumMod val="75000"/>
                </a:schemeClr>
              </a:solidFill>
              <a:latin typeface="Trebuchet MS" panose="020B0603020202020204" pitchFamily="34" charset="0"/>
            </a:endParaRPr>
          </a:p>
          <a:p>
            <a:pPr algn="just">
              <a:spcBef>
                <a:spcPts val="1200"/>
              </a:spcBef>
              <a:spcAft>
                <a:spcPts val="1200"/>
              </a:spcAft>
              <a:buFont typeface="Wingdings" panose="05000000000000000000" pitchFamily="2" charset="2"/>
              <a:buChar char="Ø"/>
            </a:pPr>
            <a:r>
              <a:rPr lang="en-US" sz="1800" b="1" dirty="0" smtClean="0">
                <a:solidFill>
                  <a:schemeClr val="accent1">
                    <a:lumMod val="75000"/>
                  </a:schemeClr>
                </a:solidFill>
                <a:latin typeface="Trebuchet MS" panose="020B0603020202020204" pitchFamily="34" charset="0"/>
              </a:rPr>
              <a:t>No activities for proving the cross-border character of the project proposal (ex. mirror projects);</a:t>
            </a:r>
            <a:endParaRPr lang="en-US" sz="1800" b="1" dirty="0">
              <a:solidFill>
                <a:schemeClr val="accent1">
                  <a:lumMod val="75000"/>
                </a:schemeClr>
              </a:solidFill>
              <a:latin typeface="Trebuchet MS" panose="020B0603020202020204" pitchFamily="34" charset="0"/>
            </a:endParaRPr>
          </a:p>
          <a:p>
            <a:pPr algn="just">
              <a:spcBef>
                <a:spcPts val="1200"/>
              </a:spcBef>
              <a:spcAft>
                <a:spcPts val="1200"/>
              </a:spcAft>
              <a:buFont typeface="Wingdings" panose="05000000000000000000" pitchFamily="2" charset="2"/>
              <a:buChar char="Ø"/>
            </a:pPr>
            <a:r>
              <a:rPr lang="en-US" sz="1800" b="1" dirty="0" smtClean="0">
                <a:solidFill>
                  <a:schemeClr val="accent1">
                    <a:lumMod val="75000"/>
                  </a:schemeClr>
                </a:solidFill>
                <a:latin typeface="Trebuchet MS" panose="020B0603020202020204" pitchFamily="34" charset="0"/>
              </a:rPr>
              <a:t>Included activities are not corresponding to the SO;</a:t>
            </a:r>
            <a:endParaRPr lang="en-US" sz="1800" b="1" dirty="0">
              <a:solidFill>
                <a:schemeClr val="accent1">
                  <a:lumMod val="75000"/>
                </a:schemeClr>
              </a:solidFill>
              <a:latin typeface="Trebuchet MS" panose="020B0603020202020204" pitchFamily="34" charset="0"/>
            </a:endParaRPr>
          </a:p>
          <a:p>
            <a:pPr algn="just">
              <a:spcBef>
                <a:spcPts val="1200"/>
              </a:spcBef>
              <a:spcAft>
                <a:spcPts val="1200"/>
              </a:spcAft>
              <a:buFont typeface="Wingdings" panose="05000000000000000000" pitchFamily="2" charset="2"/>
              <a:buChar char="Ø"/>
            </a:pPr>
            <a:r>
              <a:rPr lang="en-US" sz="1800" b="1" dirty="0" smtClean="0">
                <a:solidFill>
                  <a:schemeClr val="accent1">
                    <a:lumMod val="75000"/>
                  </a:schemeClr>
                </a:solidFill>
                <a:latin typeface="Trebuchet MS" panose="020B0603020202020204" pitchFamily="34" charset="0"/>
              </a:rPr>
              <a:t>Not taking in consideration the New Bauhaus Initiative;</a:t>
            </a:r>
          </a:p>
          <a:p>
            <a:pPr algn="just">
              <a:spcBef>
                <a:spcPts val="1200"/>
              </a:spcBef>
              <a:spcAft>
                <a:spcPts val="1200"/>
              </a:spcAft>
              <a:buFont typeface="Wingdings" panose="05000000000000000000" pitchFamily="2" charset="2"/>
              <a:buChar char="Ø"/>
            </a:pPr>
            <a:r>
              <a:rPr lang="en-US" sz="1800" b="1" dirty="0" smtClean="0">
                <a:solidFill>
                  <a:schemeClr val="accent1">
                    <a:lumMod val="75000"/>
                  </a:schemeClr>
                </a:solidFill>
                <a:latin typeface="Trebuchet MS" panose="020B0603020202020204" pitchFamily="34" charset="0"/>
              </a:rPr>
              <a:t>Proposing activities for which the partners are not the entities entitle to take action in respective field;</a:t>
            </a:r>
          </a:p>
          <a:p>
            <a:pPr algn="just">
              <a:spcBef>
                <a:spcPts val="1200"/>
              </a:spcBef>
              <a:spcAft>
                <a:spcPts val="1200"/>
              </a:spcAft>
              <a:buFont typeface="Wingdings" panose="05000000000000000000" pitchFamily="2" charset="2"/>
              <a:buChar char="Ø"/>
            </a:pPr>
            <a:r>
              <a:rPr lang="en-US" sz="1800" b="1" dirty="0" smtClean="0">
                <a:solidFill>
                  <a:schemeClr val="accent1">
                    <a:lumMod val="75000"/>
                  </a:schemeClr>
                </a:solidFill>
                <a:latin typeface="Trebuchet MS" panose="020B0603020202020204" pitchFamily="34" charset="0"/>
              </a:rPr>
              <a:t>Proposing for elaboration of a strategy at local level, although such strategy is existing at national </a:t>
            </a:r>
            <a:r>
              <a:rPr lang="en-US" sz="1800" b="1" dirty="0" smtClean="0">
                <a:solidFill>
                  <a:schemeClr val="accent1">
                    <a:lumMod val="75000"/>
                  </a:schemeClr>
                </a:solidFill>
                <a:latin typeface="Trebuchet MS" panose="020B0603020202020204" pitchFamily="34" charset="0"/>
              </a:rPr>
              <a:t>level;</a:t>
            </a:r>
          </a:p>
          <a:p>
            <a:pPr algn="just">
              <a:spcBef>
                <a:spcPts val="1200"/>
              </a:spcBef>
              <a:spcAft>
                <a:spcPts val="1200"/>
              </a:spcAft>
              <a:buFont typeface="Wingdings" panose="05000000000000000000" pitchFamily="2" charset="2"/>
              <a:buChar char="Ø"/>
            </a:pPr>
            <a:r>
              <a:rPr lang="en-US" sz="1800" b="1" dirty="0" smtClean="0">
                <a:solidFill>
                  <a:schemeClr val="accent1">
                    <a:lumMod val="75000"/>
                  </a:schemeClr>
                </a:solidFill>
                <a:latin typeface="Trebuchet MS" panose="020B0603020202020204" pitchFamily="34" charset="0"/>
              </a:rPr>
              <a:t>Contribution to </a:t>
            </a:r>
            <a:r>
              <a:rPr lang="en-US" sz="1800" b="1" dirty="0" err="1" smtClean="0">
                <a:solidFill>
                  <a:schemeClr val="accent1">
                    <a:lumMod val="75000"/>
                  </a:schemeClr>
                </a:solidFill>
                <a:latin typeface="Trebuchet MS" panose="020B0603020202020204" pitchFamily="34" charset="0"/>
              </a:rPr>
              <a:t>Programm</a:t>
            </a:r>
            <a:r>
              <a:rPr lang="en-US" sz="1800" b="1" dirty="0" err="1" smtClean="0">
                <a:solidFill>
                  <a:schemeClr val="accent1">
                    <a:lumMod val="75000"/>
                  </a:schemeClr>
                </a:solidFill>
                <a:latin typeface="Trebuchet MS" panose="020B0603020202020204" pitchFamily="34" charset="0"/>
              </a:rPr>
              <a:t>e</a:t>
            </a:r>
            <a:r>
              <a:rPr lang="en-US" sz="1800" b="1" smtClean="0">
                <a:solidFill>
                  <a:schemeClr val="accent1">
                    <a:lumMod val="75000"/>
                  </a:schemeClr>
                </a:solidFill>
                <a:latin typeface="Trebuchet MS" panose="020B0603020202020204" pitchFamily="34" charset="0"/>
              </a:rPr>
              <a:t> indicators </a:t>
            </a:r>
            <a:r>
              <a:rPr lang="en-US" sz="1800" b="1" dirty="0" smtClean="0">
                <a:solidFill>
                  <a:schemeClr val="accent1">
                    <a:lumMod val="75000"/>
                  </a:schemeClr>
                </a:solidFill>
                <a:latin typeface="Trebuchet MS" panose="020B0603020202020204" pitchFamily="34" charset="0"/>
              </a:rPr>
              <a:t>is overestimated or not justified at project level.</a:t>
            </a:r>
            <a:endParaRPr lang="en-US" sz="1800" dirty="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2400" dirty="0" smtClean="0">
              <a:solidFill>
                <a:schemeClr val="accent1">
                  <a:lumMod val="50000"/>
                </a:schemeClr>
              </a:solidFill>
              <a:latin typeface="Trebuchet MS" panose="020B0603020202020204" pitchFamily="34" charset="0"/>
            </a:endParaRPr>
          </a:p>
          <a:p>
            <a:pPr algn="just">
              <a:spcBef>
                <a:spcPts val="1200"/>
              </a:spcBef>
              <a:spcAft>
                <a:spcPts val="1200"/>
              </a:spcAft>
              <a:buFont typeface="Arial" panose="020B0604020202020204" pitchFamily="34" charset="0"/>
              <a:buChar char="•"/>
            </a:pPr>
            <a:endParaRPr lang="en-US" sz="24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24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37641576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25456"/>
            <a:ext cx="8229600" cy="5680144"/>
          </a:xfrm>
        </p:spPr>
        <p:txBody>
          <a:bodyPr/>
          <a:lstStyle/>
          <a:p>
            <a:pPr marL="0" indent="0" algn="just">
              <a:spcBef>
                <a:spcPts val="1200"/>
              </a:spcBef>
              <a:spcAft>
                <a:spcPts val="1200"/>
              </a:spcAft>
              <a:buNone/>
            </a:pPr>
            <a:r>
              <a:rPr lang="en-US" sz="2200" b="1" dirty="0" smtClean="0">
                <a:solidFill>
                  <a:schemeClr val="accent3">
                    <a:lumMod val="75000"/>
                  </a:schemeClr>
                </a:solidFill>
                <a:latin typeface="Trebuchet MS" panose="020B0603020202020204" pitchFamily="34" charset="0"/>
              </a:rPr>
              <a:t>Future plans</a:t>
            </a:r>
          </a:p>
          <a:p>
            <a:pPr algn="just">
              <a:spcBef>
                <a:spcPts val="600"/>
              </a:spcBef>
              <a:spcAft>
                <a:spcPts val="600"/>
              </a:spcAft>
              <a:buFont typeface="Arial" panose="020B0604020202020204" pitchFamily="34" charset="0"/>
              <a:buChar char="•"/>
            </a:pPr>
            <a:r>
              <a:rPr lang="en-US" sz="2200" b="1" dirty="0" smtClean="0">
                <a:solidFill>
                  <a:schemeClr val="accent3">
                    <a:lumMod val="75000"/>
                  </a:schemeClr>
                </a:solidFill>
                <a:latin typeface="Trebuchet MS" panose="020B0603020202020204" pitchFamily="34" charset="0"/>
              </a:rPr>
              <a:t>6</a:t>
            </a:r>
            <a:r>
              <a:rPr lang="en-US" sz="2200" b="1" baseline="30000" dirty="0" smtClean="0">
                <a:solidFill>
                  <a:schemeClr val="accent3">
                    <a:lumMod val="75000"/>
                  </a:schemeClr>
                </a:solidFill>
                <a:latin typeface="Trebuchet MS" panose="020B0603020202020204" pitchFamily="34" charset="0"/>
              </a:rPr>
              <a:t>th</a:t>
            </a:r>
            <a:r>
              <a:rPr lang="en-US" sz="2200" b="1" dirty="0" smtClean="0">
                <a:solidFill>
                  <a:schemeClr val="accent3">
                    <a:lumMod val="75000"/>
                  </a:schemeClr>
                </a:solidFill>
                <a:latin typeface="Trebuchet MS" panose="020B0603020202020204" pitchFamily="34" charset="0"/>
              </a:rPr>
              <a:t> of June: </a:t>
            </a:r>
            <a:r>
              <a:rPr lang="en-US" sz="2200" dirty="0" smtClean="0">
                <a:solidFill>
                  <a:schemeClr val="accent1">
                    <a:lumMod val="50000"/>
                  </a:schemeClr>
                </a:solidFill>
                <a:latin typeface="Trebuchet MS" panose="020B0603020202020204" pitchFamily="34" charset="0"/>
              </a:rPr>
              <a:t>Webinar dedicated to the </a:t>
            </a:r>
            <a:r>
              <a:rPr lang="en-US" sz="2200" dirty="0" err="1" smtClean="0">
                <a:solidFill>
                  <a:schemeClr val="accent1">
                    <a:lumMod val="50000"/>
                  </a:schemeClr>
                </a:solidFill>
                <a:latin typeface="Trebuchet MS" panose="020B0603020202020204" pitchFamily="34" charset="0"/>
              </a:rPr>
              <a:t>Jems</a:t>
            </a:r>
            <a:r>
              <a:rPr lang="en-US" sz="2200" dirty="0" smtClean="0">
                <a:solidFill>
                  <a:schemeClr val="accent1">
                    <a:lumMod val="50000"/>
                  </a:schemeClr>
                </a:solidFill>
                <a:latin typeface="Trebuchet MS" panose="020B0603020202020204" pitchFamily="34" charset="0"/>
              </a:rPr>
              <a:t> electronic system, Q&amp;A;</a:t>
            </a:r>
          </a:p>
          <a:p>
            <a:pPr algn="just">
              <a:spcBef>
                <a:spcPts val="600"/>
              </a:spcBef>
              <a:spcAft>
                <a:spcPts val="600"/>
              </a:spcAft>
              <a:buFont typeface="Arial" panose="020B0604020202020204" pitchFamily="34" charset="0"/>
              <a:buChar char="•"/>
            </a:pPr>
            <a:r>
              <a:rPr lang="en-US" sz="2200" b="1" dirty="0" smtClean="0">
                <a:solidFill>
                  <a:schemeClr val="accent3">
                    <a:lumMod val="75000"/>
                  </a:schemeClr>
                </a:solidFill>
                <a:latin typeface="Trebuchet MS" panose="020B0603020202020204" pitchFamily="34" charset="0"/>
              </a:rPr>
              <a:t>11th of </a:t>
            </a:r>
            <a:r>
              <a:rPr lang="en-US" sz="2200" b="1" dirty="0">
                <a:solidFill>
                  <a:schemeClr val="accent3">
                    <a:lumMod val="75000"/>
                  </a:schemeClr>
                </a:solidFill>
                <a:latin typeface="Trebuchet MS" panose="020B0603020202020204" pitchFamily="34" charset="0"/>
              </a:rPr>
              <a:t>June: </a:t>
            </a:r>
            <a:r>
              <a:rPr lang="en-US" sz="2200" dirty="0" smtClean="0">
                <a:solidFill>
                  <a:schemeClr val="accent1">
                    <a:lumMod val="50000"/>
                  </a:schemeClr>
                </a:solidFill>
                <a:latin typeface="Trebuchet MS" panose="020B0603020202020204" pitchFamily="34" charset="0"/>
              </a:rPr>
              <a:t>Physically organized event in </a:t>
            </a:r>
            <a:r>
              <a:rPr lang="en-US" sz="2200" dirty="0" err="1" smtClean="0">
                <a:solidFill>
                  <a:schemeClr val="accent1">
                    <a:lumMod val="50000"/>
                  </a:schemeClr>
                </a:solidFill>
                <a:latin typeface="Trebuchet MS" panose="020B0603020202020204" pitchFamily="34" charset="0"/>
              </a:rPr>
              <a:t>Silistra</a:t>
            </a:r>
            <a:r>
              <a:rPr lang="en-US" sz="2200" dirty="0" smtClean="0">
                <a:solidFill>
                  <a:schemeClr val="accent1">
                    <a:lumMod val="50000"/>
                  </a:schemeClr>
                </a:solidFill>
                <a:latin typeface="Trebuchet MS" panose="020B0603020202020204" pitchFamily="34" charset="0"/>
              </a:rPr>
              <a:t>, dedicated to the presentation of the eligibility conditions, </a:t>
            </a:r>
            <a:r>
              <a:rPr lang="en-US" sz="2200" dirty="0">
                <a:solidFill>
                  <a:srgbClr val="4F81BD">
                    <a:lumMod val="50000"/>
                  </a:srgbClr>
                </a:solidFill>
                <a:latin typeface="Trebuchet MS" panose="020B0603020202020204" pitchFamily="34" charset="0"/>
              </a:rPr>
              <a:t>the application and a </a:t>
            </a:r>
            <a:r>
              <a:rPr lang="en-US" sz="2200" dirty="0" smtClean="0">
                <a:solidFill>
                  <a:schemeClr val="accent1">
                    <a:lumMod val="50000"/>
                  </a:schemeClr>
                </a:solidFill>
                <a:latin typeface="Trebuchet MS" panose="020B0603020202020204" pitchFamily="34" charset="0"/>
              </a:rPr>
              <a:t>partner search section;</a:t>
            </a:r>
          </a:p>
          <a:p>
            <a:pPr algn="just">
              <a:spcBef>
                <a:spcPts val="600"/>
              </a:spcBef>
              <a:spcAft>
                <a:spcPts val="600"/>
              </a:spcAft>
              <a:buFont typeface="Arial" panose="020B0604020202020204" pitchFamily="34" charset="0"/>
              <a:buChar char="•"/>
            </a:pPr>
            <a:r>
              <a:rPr lang="en-US" sz="2200" b="1" dirty="0" smtClean="0">
                <a:solidFill>
                  <a:srgbClr val="9BBB59">
                    <a:lumMod val="75000"/>
                  </a:srgbClr>
                </a:solidFill>
                <a:latin typeface="Trebuchet MS" panose="020B0603020202020204" pitchFamily="34" charset="0"/>
              </a:rPr>
              <a:t>19th </a:t>
            </a:r>
            <a:r>
              <a:rPr lang="en-US" sz="2200" b="1" dirty="0">
                <a:solidFill>
                  <a:srgbClr val="9BBB59">
                    <a:lumMod val="75000"/>
                  </a:srgbClr>
                </a:solidFill>
                <a:latin typeface="Trebuchet MS" panose="020B0603020202020204" pitchFamily="34" charset="0"/>
              </a:rPr>
              <a:t>of June:</a:t>
            </a:r>
            <a:r>
              <a:rPr lang="en-US" sz="2200" dirty="0" smtClean="0">
                <a:solidFill>
                  <a:schemeClr val="accent1">
                    <a:lumMod val="50000"/>
                  </a:schemeClr>
                </a:solidFill>
                <a:latin typeface="Trebuchet MS" panose="020B0603020202020204" pitchFamily="34" charset="0"/>
              </a:rPr>
              <a:t> Physically </a:t>
            </a:r>
            <a:r>
              <a:rPr lang="en-US" sz="2200" dirty="0">
                <a:solidFill>
                  <a:schemeClr val="accent1">
                    <a:lumMod val="50000"/>
                  </a:schemeClr>
                </a:solidFill>
                <a:latin typeface="Trebuchet MS" panose="020B0603020202020204" pitchFamily="34" charset="0"/>
              </a:rPr>
              <a:t>organized event at </a:t>
            </a:r>
            <a:r>
              <a:rPr lang="en-US" sz="2200" dirty="0" err="1">
                <a:solidFill>
                  <a:schemeClr val="accent1">
                    <a:lumMod val="50000"/>
                  </a:schemeClr>
                </a:solidFill>
                <a:latin typeface="Trebuchet MS" panose="020B0603020202020204" pitchFamily="34" charset="0"/>
              </a:rPr>
              <a:t>Drobeta</a:t>
            </a:r>
            <a:r>
              <a:rPr lang="en-US" sz="2200" dirty="0">
                <a:solidFill>
                  <a:schemeClr val="accent1">
                    <a:lumMod val="50000"/>
                  </a:schemeClr>
                </a:solidFill>
                <a:latin typeface="Trebuchet MS" panose="020B0603020202020204" pitchFamily="34" charset="0"/>
              </a:rPr>
              <a:t> Turnu </a:t>
            </a:r>
            <a:r>
              <a:rPr lang="en-US" sz="2200" dirty="0" err="1">
                <a:solidFill>
                  <a:schemeClr val="accent1">
                    <a:lumMod val="50000"/>
                  </a:schemeClr>
                </a:solidFill>
                <a:latin typeface="Trebuchet MS" panose="020B0603020202020204" pitchFamily="34" charset="0"/>
              </a:rPr>
              <a:t>Severin</a:t>
            </a:r>
            <a:r>
              <a:rPr lang="en-US" sz="2200" dirty="0">
                <a:solidFill>
                  <a:schemeClr val="accent1">
                    <a:lumMod val="50000"/>
                  </a:schemeClr>
                </a:solidFill>
                <a:latin typeface="Trebuchet MS" panose="020B0603020202020204" pitchFamily="34" charset="0"/>
              </a:rPr>
              <a:t>, dedicated to the presentation of the eligibility conditions, the application and a partner search section. </a:t>
            </a:r>
          </a:p>
          <a:p>
            <a:pPr algn="just">
              <a:spcBef>
                <a:spcPts val="600"/>
              </a:spcBef>
              <a:spcAft>
                <a:spcPts val="600"/>
              </a:spcAft>
              <a:buFont typeface="Arial" panose="020B0604020202020204" pitchFamily="34" charset="0"/>
              <a:buChar char="•"/>
            </a:pPr>
            <a:r>
              <a:rPr lang="en-US" sz="2200" dirty="0" smtClean="0">
                <a:solidFill>
                  <a:schemeClr val="accent1">
                    <a:lumMod val="50000"/>
                  </a:schemeClr>
                </a:solidFill>
                <a:latin typeface="Trebuchet MS" panose="020B0603020202020204" pitchFamily="34" charset="0"/>
              </a:rPr>
              <a:t>…stay tuned, more to come on the </a:t>
            </a:r>
            <a:r>
              <a:rPr lang="en-US" sz="2200" dirty="0" err="1" smtClean="0">
                <a:solidFill>
                  <a:schemeClr val="accent1">
                    <a:lumMod val="50000"/>
                  </a:schemeClr>
                </a:solidFill>
                <a:latin typeface="Trebuchet MS" panose="020B0603020202020204" pitchFamily="34" charset="0"/>
              </a:rPr>
              <a:t>Programme</a:t>
            </a:r>
            <a:r>
              <a:rPr lang="en-US" sz="2200" dirty="0" smtClean="0">
                <a:solidFill>
                  <a:schemeClr val="accent1">
                    <a:lumMod val="50000"/>
                  </a:schemeClr>
                </a:solidFill>
                <a:latin typeface="Trebuchet MS" panose="020B0603020202020204" pitchFamily="34" charset="0"/>
              </a:rPr>
              <a:t> Facebook and website:</a:t>
            </a:r>
          </a:p>
          <a:p>
            <a:pPr marL="0" indent="0" algn="just">
              <a:spcBef>
                <a:spcPts val="600"/>
              </a:spcBef>
              <a:spcAft>
                <a:spcPts val="600"/>
              </a:spcAft>
              <a:buNone/>
            </a:pPr>
            <a:r>
              <a:rPr lang="en-US" sz="2200" dirty="0" smtClean="0">
                <a:solidFill>
                  <a:schemeClr val="accent1">
                    <a:lumMod val="50000"/>
                  </a:schemeClr>
                </a:solidFill>
                <a:latin typeface="Trebuchet MS" panose="020B0603020202020204" pitchFamily="34" charset="0"/>
                <a:hlinkClick r:id="rId3"/>
              </a:rPr>
              <a:t>https</a:t>
            </a:r>
            <a:r>
              <a:rPr lang="en-US" sz="2200" dirty="0">
                <a:solidFill>
                  <a:schemeClr val="accent1">
                    <a:lumMod val="50000"/>
                  </a:schemeClr>
                </a:solidFill>
                <a:latin typeface="Trebuchet MS" panose="020B0603020202020204" pitchFamily="34" charset="0"/>
                <a:hlinkClick r:id="rId3"/>
              </a:rPr>
              <a:t>://</a:t>
            </a:r>
            <a:r>
              <a:rPr lang="en-US" sz="2200" dirty="0" smtClean="0">
                <a:solidFill>
                  <a:schemeClr val="accent1">
                    <a:lumMod val="50000"/>
                  </a:schemeClr>
                </a:solidFill>
                <a:latin typeface="Trebuchet MS" panose="020B0603020202020204" pitchFamily="34" charset="0"/>
                <a:hlinkClick r:id="rId3"/>
              </a:rPr>
              <a:t>interregviarobg.eu/en/home</a:t>
            </a:r>
            <a:endParaRPr lang="en-US" sz="22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r>
              <a:rPr lang="en-US" sz="2200" dirty="0">
                <a:solidFill>
                  <a:schemeClr val="accent1">
                    <a:lumMod val="50000"/>
                  </a:schemeClr>
                </a:solidFill>
                <a:latin typeface="Trebuchet MS" panose="020B0603020202020204" pitchFamily="34" charset="0"/>
                <a:hlinkClick r:id="rId4"/>
              </a:rPr>
              <a:t>https://</a:t>
            </a:r>
            <a:r>
              <a:rPr lang="en-US" sz="2200" dirty="0" smtClean="0">
                <a:solidFill>
                  <a:schemeClr val="accent1">
                    <a:lumMod val="50000"/>
                  </a:schemeClr>
                </a:solidFill>
                <a:latin typeface="Trebuchet MS" panose="020B0603020202020204" pitchFamily="34" charset="0"/>
                <a:hlinkClick r:id="rId4"/>
              </a:rPr>
              <a:t>www.facebook.com/RomaniaBulgariaCbcProgramme</a:t>
            </a:r>
            <a:r>
              <a:rPr lang="en-US" sz="2200" dirty="0" smtClean="0">
                <a:solidFill>
                  <a:schemeClr val="accent1">
                    <a:lumMod val="50000"/>
                  </a:schemeClr>
                </a:solidFill>
                <a:latin typeface="Trebuchet MS" panose="020B0603020202020204" pitchFamily="34" charset="0"/>
              </a:rPr>
              <a:t> </a:t>
            </a:r>
            <a:endParaRPr lang="en-US" sz="2200" dirty="0">
              <a:solidFill>
                <a:schemeClr val="accent1">
                  <a:lumMod val="50000"/>
                </a:schemeClr>
              </a:solidFill>
              <a:latin typeface="Trebuchet MS" panose="020B0603020202020204" pitchFamily="34" charset="0"/>
            </a:endParaRPr>
          </a:p>
          <a:p>
            <a:pPr algn="just">
              <a:spcBef>
                <a:spcPts val="1200"/>
              </a:spcBef>
              <a:spcAft>
                <a:spcPts val="1200"/>
              </a:spcAft>
              <a:buFont typeface="Arial" panose="020B0604020202020204" pitchFamily="34" charset="0"/>
              <a:buChar char="•"/>
            </a:pPr>
            <a:endParaRPr lang="en-US" sz="2200" dirty="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2400" dirty="0" smtClean="0">
              <a:solidFill>
                <a:schemeClr val="accent1">
                  <a:lumMod val="50000"/>
                </a:schemeClr>
              </a:solidFill>
              <a:latin typeface="Trebuchet MS" panose="020B0603020202020204" pitchFamily="34" charset="0"/>
            </a:endParaRPr>
          </a:p>
          <a:p>
            <a:pPr algn="just">
              <a:spcBef>
                <a:spcPts val="1200"/>
              </a:spcBef>
              <a:spcAft>
                <a:spcPts val="1200"/>
              </a:spcAft>
              <a:buFont typeface="Arial" panose="020B0604020202020204" pitchFamily="34" charset="0"/>
              <a:buChar char="•"/>
            </a:pPr>
            <a:endParaRPr lang="en-US" sz="24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24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5"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32979472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35864" y="914400"/>
            <a:ext cx="8077200" cy="6019800"/>
          </a:xfrm>
        </p:spPr>
        <p:txBody>
          <a:bodyPr/>
          <a:lstStyle/>
          <a:p>
            <a:pPr marL="0" indent="0" algn="just">
              <a:spcBef>
                <a:spcPts val="1200"/>
              </a:spcBef>
              <a:spcAft>
                <a:spcPts val="1200"/>
              </a:spcAft>
              <a:buNone/>
            </a:pPr>
            <a:endParaRPr lang="ro-RO" sz="400" b="1" dirty="0" smtClean="0">
              <a:solidFill>
                <a:schemeClr val="accent3">
                  <a:lumMod val="75000"/>
                </a:schemeClr>
              </a:solidFill>
              <a:latin typeface="Trebuchet MS" panose="020B0603020202020204" pitchFamily="34" charset="0"/>
            </a:endParaRPr>
          </a:p>
          <a:p>
            <a:pPr marL="0" indent="0" algn="just">
              <a:spcBef>
                <a:spcPts val="1200"/>
              </a:spcBef>
              <a:spcAft>
                <a:spcPts val="1200"/>
              </a:spcAft>
              <a:buNone/>
            </a:pPr>
            <a:r>
              <a:rPr lang="en-US" sz="2600" b="1" dirty="0" smtClean="0">
                <a:solidFill>
                  <a:schemeClr val="accent3">
                    <a:lumMod val="75000"/>
                  </a:schemeClr>
                </a:solidFill>
                <a:latin typeface="Trebuchet MS" panose="020B0603020202020204" pitchFamily="34" charset="0"/>
              </a:rPr>
              <a:t>General information</a:t>
            </a:r>
          </a:p>
          <a:p>
            <a:pPr>
              <a:spcBef>
                <a:spcPts val="600"/>
              </a:spcBef>
              <a:spcAft>
                <a:spcPts val="600"/>
              </a:spcAft>
              <a:buFont typeface="Arial" panose="020B0604020202020204" pitchFamily="34" charset="0"/>
              <a:buChar char="•"/>
            </a:pPr>
            <a:r>
              <a:rPr lang="en-US" sz="2400" b="1" dirty="0" smtClean="0">
                <a:solidFill>
                  <a:schemeClr val="accent3">
                    <a:lumMod val="75000"/>
                  </a:schemeClr>
                </a:solidFill>
                <a:latin typeface="Trebuchet MS" panose="020B0603020202020204" pitchFamily="34" charset="0"/>
              </a:rPr>
              <a:t>Open</a:t>
            </a:r>
            <a:r>
              <a:rPr lang="en-US" sz="2400" b="1" dirty="0">
                <a:solidFill>
                  <a:schemeClr val="accent3">
                    <a:lumMod val="75000"/>
                  </a:schemeClr>
                </a:solidFill>
                <a:latin typeface="Trebuchet MS" panose="020B0603020202020204" pitchFamily="34" charset="0"/>
              </a:rPr>
              <a:t>: </a:t>
            </a:r>
            <a:r>
              <a:rPr lang="en-US" sz="2400" dirty="0">
                <a:solidFill>
                  <a:schemeClr val="accent1">
                    <a:lumMod val="50000"/>
                  </a:schemeClr>
                </a:solidFill>
                <a:latin typeface="Trebuchet MS" panose="020B0603020202020204" pitchFamily="34" charset="0"/>
              </a:rPr>
              <a:t>on </a:t>
            </a:r>
            <a:r>
              <a:rPr lang="ro-RO" sz="2400" dirty="0" smtClean="0">
                <a:solidFill>
                  <a:schemeClr val="accent1">
                    <a:lumMod val="50000"/>
                  </a:schemeClr>
                </a:solidFill>
                <a:latin typeface="Trebuchet MS" panose="020B0603020202020204" pitchFamily="34" charset="0"/>
              </a:rPr>
              <a:t>7</a:t>
            </a:r>
            <a:r>
              <a:rPr lang="en-US" sz="2400" baseline="30000" dirty="0" err="1" smtClean="0">
                <a:solidFill>
                  <a:schemeClr val="accent1">
                    <a:lumMod val="50000"/>
                  </a:schemeClr>
                </a:solidFill>
                <a:latin typeface="Trebuchet MS" panose="020B0603020202020204" pitchFamily="34" charset="0"/>
              </a:rPr>
              <a:t>th</a:t>
            </a:r>
            <a:r>
              <a:rPr lang="en-US" sz="2400" dirty="0" smtClean="0">
                <a:solidFill>
                  <a:schemeClr val="accent1">
                    <a:lumMod val="50000"/>
                  </a:schemeClr>
                </a:solidFill>
                <a:latin typeface="Trebuchet MS" panose="020B0603020202020204" pitchFamily="34" charset="0"/>
              </a:rPr>
              <a:t>  </a:t>
            </a:r>
            <a:r>
              <a:rPr lang="en-US" sz="2400" dirty="0">
                <a:solidFill>
                  <a:schemeClr val="accent1">
                    <a:lumMod val="50000"/>
                  </a:schemeClr>
                </a:solidFill>
                <a:latin typeface="Trebuchet MS" panose="020B0603020202020204" pitchFamily="34" charset="0"/>
              </a:rPr>
              <a:t>of May </a:t>
            </a:r>
            <a:r>
              <a:rPr lang="en-US" sz="2400" dirty="0" smtClean="0">
                <a:solidFill>
                  <a:schemeClr val="accent1">
                    <a:lumMod val="50000"/>
                  </a:schemeClr>
                </a:solidFill>
                <a:latin typeface="Trebuchet MS" panose="020B0603020202020204" pitchFamily="34" charset="0"/>
              </a:rPr>
              <a:t>202</a:t>
            </a:r>
            <a:r>
              <a:rPr lang="ro-RO" sz="2400" dirty="0" smtClean="0">
                <a:solidFill>
                  <a:schemeClr val="accent1">
                    <a:lumMod val="50000"/>
                  </a:schemeClr>
                </a:solidFill>
                <a:latin typeface="Trebuchet MS" panose="020B0603020202020204" pitchFamily="34" charset="0"/>
              </a:rPr>
              <a:t>4</a:t>
            </a:r>
            <a:endParaRPr lang="en-US" sz="2400" dirty="0">
              <a:solidFill>
                <a:schemeClr val="accent1">
                  <a:lumMod val="50000"/>
                </a:schemeClr>
              </a:solidFill>
              <a:latin typeface="Trebuchet MS" panose="020B0603020202020204" pitchFamily="34" charset="0"/>
            </a:endParaRPr>
          </a:p>
          <a:p>
            <a:pPr>
              <a:spcBef>
                <a:spcPts val="600"/>
              </a:spcBef>
              <a:spcAft>
                <a:spcPts val="600"/>
              </a:spcAft>
              <a:buFont typeface="Arial" panose="020B0604020202020204" pitchFamily="34" charset="0"/>
              <a:buChar char="•"/>
            </a:pPr>
            <a:r>
              <a:rPr lang="en-US" sz="2400" b="1" dirty="0">
                <a:solidFill>
                  <a:schemeClr val="accent3">
                    <a:lumMod val="75000"/>
                  </a:schemeClr>
                </a:solidFill>
                <a:latin typeface="Trebuchet MS" panose="020B0603020202020204" pitchFamily="34" charset="0"/>
              </a:rPr>
              <a:t>Close: </a:t>
            </a:r>
            <a:r>
              <a:rPr lang="en-US" sz="2400" dirty="0">
                <a:solidFill>
                  <a:schemeClr val="accent1">
                    <a:lumMod val="50000"/>
                  </a:schemeClr>
                </a:solidFill>
                <a:latin typeface="Trebuchet MS" panose="020B0603020202020204" pitchFamily="34" charset="0"/>
              </a:rPr>
              <a:t>on </a:t>
            </a:r>
            <a:r>
              <a:rPr lang="ro-RO" sz="2400" dirty="0">
                <a:solidFill>
                  <a:schemeClr val="accent1">
                    <a:lumMod val="50000"/>
                  </a:schemeClr>
                </a:solidFill>
                <a:latin typeface="Trebuchet MS" panose="020B0603020202020204" pitchFamily="34" charset="0"/>
              </a:rPr>
              <a:t>9</a:t>
            </a:r>
            <a:r>
              <a:rPr lang="en-US" sz="2400" baseline="30000" dirty="0" err="1" smtClean="0">
                <a:solidFill>
                  <a:schemeClr val="accent1">
                    <a:lumMod val="50000"/>
                  </a:schemeClr>
                </a:solidFill>
                <a:latin typeface="Trebuchet MS" panose="020B0603020202020204" pitchFamily="34" charset="0"/>
              </a:rPr>
              <a:t>th</a:t>
            </a:r>
            <a:r>
              <a:rPr lang="en-US" sz="2400" dirty="0" smtClean="0">
                <a:solidFill>
                  <a:schemeClr val="accent1">
                    <a:lumMod val="50000"/>
                  </a:schemeClr>
                </a:solidFill>
                <a:latin typeface="Trebuchet MS" panose="020B0603020202020204" pitchFamily="34" charset="0"/>
              </a:rPr>
              <a:t> of </a:t>
            </a:r>
            <a:r>
              <a:rPr lang="en-US" sz="2400" dirty="0">
                <a:solidFill>
                  <a:schemeClr val="accent1">
                    <a:lumMod val="50000"/>
                  </a:schemeClr>
                </a:solidFill>
                <a:latin typeface="Trebuchet MS" panose="020B0603020202020204" pitchFamily="34" charset="0"/>
              </a:rPr>
              <a:t>September </a:t>
            </a:r>
            <a:r>
              <a:rPr lang="en-US" sz="2400" dirty="0" smtClean="0">
                <a:solidFill>
                  <a:schemeClr val="accent1">
                    <a:lumMod val="50000"/>
                  </a:schemeClr>
                </a:solidFill>
                <a:latin typeface="Trebuchet MS" panose="020B0603020202020204" pitchFamily="34" charset="0"/>
              </a:rPr>
              <a:t>202</a:t>
            </a:r>
            <a:r>
              <a:rPr lang="ro-RO" sz="2400" dirty="0" smtClean="0">
                <a:solidFill>
                  <a:schemeClr val="accent1">
                    <a:lumMod val="50000"/>
                  </a:schemeClr>
                </a:solidFill>
                <a:latin typeface="Trebuchet MS" panose="020B0603020202020204" pitchFamily="34" charset="0"/>
              </a:rPr>
              <a:t>4</a:t>
            </a:r>
            <a:r>
              <a:rPr lang="en-US" sz="2400" dirty="0" smtClean="0">
                <a:solidFill>
                  <a:schemeClr val="accent1">
                    <a:lumMod val="50000"/>
                  </a:schemeClr>
                </a:solidFill>
                <a:latin typeface="Trebuchet MS" panose="020B0603020202020204" pitchFamily="34" charset="0"/>
              </a:rPr>
              <a:t> </a:t>
            </a:r>
            <a:r>
              <a:rPr lang="en-US" sz="2400" dirty="0">
                <a:solidFill>
                  <a:schemeClr val="accent1">
                    <a:lumMod val="50000"/>
                  </a:schemeClr>
                </a:solidFill>
                <a:latin typeface="Trebuchet MS" panose="020B0603020202020204" pitchFamily="34" charset="0"/>
              </a:rPr>
              <a:t>at </a:t>
            </a:r>
            <a:r>
              <a:rPr lang="en-US" sz="2400" dirty="0" smtClean="0">
                <a:solidFill>
                  <a:schemeClr val="accent1">
                    <a:lumMod val="50000"/>
                  </a:schemeClr>
                </a:solidFill>
                <a:latin typeface="Trebuchet MS" panose="020B0603020202020204" pitchFamily="34" charset="0"/>
              </a:rPr>
              <a:t>1</a:t>
            </a:r>
            <a:r>
              <a:rPr lang="ro-RO" sz="2400" dirty="0" smtClean="0">
                <a:solidFill>
                  <a:schemeClr val="accent1">
                    <a:lumMod val="50000"/>
                  </a:schemeClr>
                </a:solidFill>
                <a:latin typeface="Trebuchet MS" panose="020B0603020202020204" pitchFamily="34" charset="0"/>
              </a:rPr>
              <a:t>3</a:t>
            </a:r>
            <a:r>
              <a:rPr lang="en-US" sz="2400" dirty="0" smtClean="0">
                <a:solidFill>
                  <a:schemeClr val="accent1">
                    <a:lumMod val="50000"/>
                  </a:schemeClr>
                </a:solidFill>
                <a:latin typeface="Trebuchet MS" panose="020B0603020202020204" pitchFamily="34" charset="0"/>
              </a:rPr>
              <a:t>:00 </a:t>
            </a:r>
            <a:r>
              <a:rPr lang="en-US" sz="2400" dirty="0">
                <a:solidFill>
                  <a:schemeClr val="accent1">
                    <a:lumMod val="50000"/>
                  </a:schemeClr>
                </a:solidFill>
                <a:latin typeface="Trebuchet MS" panose="020B0603020202020204" pitchFamily="34" charset="0"/>
              </a:rPr>
              <a:t>PM </a:t>
            </a:r>
            <a:r>
              <a:rPr lang="en-US" sz="2400" dirty="0" smtClean="0">
                <a:solidFill>
                  <a:schemeClr val="accent1">
                    <a:lumMod val="50000"/>
                  </a:schemeClr>
                </a:solidFill>
                <a:latin typeface="Trebuchet MS" panose="020B0603020202020204" pitchFamily="34" charset="0"/>
              </a:rPr>
              <a:t>EET</a:t>
            </a:r>
          </a:p>
          <a:p>
            <a:pPr>
              <a:spcBef>
                <a:spcPts val="600"/>
              </a:spcBef>
              <a:spcAft>
                <a:spcPts val="600"/>
              </a:spcAft>
              <a:buFont typeface="Arial" panose="020B0604020202020204" pitchFamily="34" charset="0"/>
              <a:buChar char="•"/>
            </a:pPr>
            <a:r>
              <a:rPr lang="en-US" sz="2400" b="1" dirty="0">
                <a:solidFill>
                  <a:schemeClr val="accent3">
                    <a:lumMod val="75000"/>
                  </a:schemeClr>
                </a:solidFill>
                <a:latin typeface="Trebuchet MS" panose="020B0603020202020204" pitchFamily="34" charset="0"/>
              </a:rPr>
              <a:t>Budget: </a:t>
            </a:r>
          </a:p>
          <a:p>
            <a:pPr>
              <a:spcBef>
                <a:spcPts val="600"/>
              </a:spcBef>
              <a:spcAft>
                <a:spcPts val="600"/>
              </a:spcAft>
              <a:buFont typeface="Arial" panose="020B0604020202020204" pitchFamily="34" charset="0"/>
              <a:buChar char="•"/>
            </a:pPr>
            <a:endParaRPr lang="en-US" sz="2400" dirty="0">
              <a:solidFill>
                <a:schemeClr val="accent1">
                  <a:lumMod val="50000"/>
                </a:schemeClr>
              </a:solidFill>
              <a:latin typeface="Trebuchet MS" panose="020B0603020202020204" pitchFamily="34" charset="0"/>
            </a:endParaRPr>
          </a:p>
          <a:p>
            <a:pPr marL="0" indent="0">
              <a:buNone/>
            </a:pPr>
            <a:endParaRPr lang="en-US" sz="2400" b="1" dirty="0" smtClean="0">
              <a:solidFill>
                <a:schemeClr val="accent3">
                  <a:lumMod val="75000"/>
                </a:schemeClr>
              </a:solidFill>
              <a:latin typeface="Trebuchet MS" panose="020B0603020202020204" pitchFamily="34" charset="0"/>
            </a:endParaRPr>
          </a:p>
          <a:p>
            <a:pPr marL="0" indent="0">
              <a:buNone/>
            </a:pPr>
            <a:endParaRPr lang="en-US" sz="2400" dirty="0" smtClean="0">
              <a:solidFill>
                <a:schemeClr val="accent1">
                  <a:lumMod val="50000"/>
                </a:schemeClr>
              </a:solidFill>
              <a:latin typeface="Trebuchet MS" panose="020B0603020202020204" pitchFamily="34" charset="0"/>
            </a:endParaRPr>
          </a:p>
          <a:p>
            <a:pPr marL="0" indent="0">
              <a:buNone/>
            </a:pPr>
            <a:endParaRPr lang="en-US" sz="2400" dirty="0" smtClean="0">
              <a:solidFill>
                <a:schemeClr val="accent1">
                  <a:lumMod val="50000"/>
                </a:schemeClr>
              </a:solidFill>
              <a:latin typeface="Trebuchet MS" panose="020B0603020202020204" pitchFamily="34" charset="0"/>
            </a:endParaRPr>
          </a:p>
          <a:p>
            <a:pPr marL="0" indent="0">
              <a:buNone/>
            </a:pPr>
            <a:endParaRPr lang="en-US" sz="2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3354407042"/>
              </p:ext>
            </p:extLst>
          </p:nvPr>
        </p:nvGraphicFramePr>
        <p:xfrm>
          <a:off x="533401" y="3581400"/>
          <a:ext cx="8077200" cy="2438400"/>
        </p:xfrm>
        <a:graphic>
          <a:graphicData uri="http://schemas.openxmlformats.org/drawingml/2006/table">
            <a:tbl>
              <a:tblPr firstRow="1" firstCol="1" bandRow="1"/>
              <a:tblGrid>
                <a:gridCol w="3581400">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1099630">
                <a:tc>
                  <a:txBody>
                    <a:bodyPr/>
                    <a:lstStyle/>
                    <a:p>
                      <a:pPr marL="0" marR="0" algn="ctr">
                        <a:lnSpc>
                          <a:spcPct val="120000"/>
                        </a:lnSpc>
                        <a:spcBef>
                          <a:spcPts val="0"/>
                        </a:spcBef>
                        <a:spcAft>
                          <a:spcPts val="0"/>
                        </a:spcAft>
                      </a:pPr>
                      <a:r>
                        <a:rPr lang="en-GB" sz="1200" b="1"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Specific Objective</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ctr">
                        <a:lnSpc>
                          <a:spcPct val="120000"/>
                        </a:lnSpc>
                        <a:spcBef>
                          <a:spcPts val="0"/>
                        </a:spcBef>
                        <a:spcAft>
                          <a:spcPts val="0"/>
                        </a:spcAft>
                      </a:pPr>
                      <a:r>
                        <a:rPr lang="en-GB" sz="1200" b="1"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Indicative ERDF allocation – Euro</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just">
                        <a:lnSpc>
                          <a:spcPct val="120000"/>
                        </a:lnSpc>
                        <a:spcBef>
                          <a:spcPts val="0"/>
                        </a:spcBef>
                        <a:spcAft>
                          <a:spcPts val="0"/>
                        </a:spcAft>
                      </a:pPr>
                      <a:r>
                        <a:rPr lang="en-GB" sz="1200" b="1"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Indicative total allocation – Euro </a:t>
                      </a:r>
                      <a:r>
                        <a:rPr lang="en-GB" sz="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(Includes the contributions from national co-financing and the own contribution of partners from both countries)</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10000"/>
                  </a:ext>
                </a:extLst>
              </a:tr>
              <a:tr h="1338770">
                <a:tc>
                  <a:txBody>
                    <a:bodyPr/>
                    <a:lstStyle/>
                    <a:p>
                      <a:pPr marL="0" marR="0" algn="just">
                        <a:lnSpc>
                          <a:spcPct val="120000"/>
                        </a:lnSpc>
                        <a:spcBef>
                          <a:spcPts val="0"/>
                        </a:spcBef>
                        <a:spcAft>
                          <a:spcPts val="0"/>
                        </a:spcAft>
                      </a:pPr>
                      <a:r>
                        <a:rPr lang="en-GB" sz="1600" b="1" dirty="0">
                          <a:solidFill>
                            <a:schemeClr val="accent3">
                              <a:lumMod val="75000"/>
                            </a:schemeClr>
                          </a:solidFill>
                          <a:effectLst/>
                          <a:latin typeface="Trebuchet MS" panose="020B0603020202020204" pitchFamily="34" charset="0"/>
                          <a:ea typeface="Times New Roman" panose="02020603050405020304" pitchFamily="18" charset="0"/>
                          <a:cs typeface="Times New Roman" panose="02020603050405020304" pitchFamily="18" charset="0"/>
                        </a:rPr>
                        <a:t>SO </a:t>
                      </a:r>
                      <a:r>
                        <a:rPr lang="en-GB" sz="1600" b="1" dirty="0" smtClean="0">
                          <a:solidFill>
                            <a:schemeClr val="accent3">
                              <a:lumMod val="75000"/>
                            </a:schemeClr>
                          </a:solidFill>
                          <a:effectLst/>
                          <a:latin typeface="Trebuchet MS" panose="020B0603020202020204" pitchFamily="34" charset="0"/>
                          <a:ea typeface="Times New Roman" panose="02020603050405020304" pitchFamily="18" charset="0"/>
                          <a:cs typeface="Times New Roman" panose="02020603050405020304" pitchFamily="18" charset="0"/>
                        </a:rPr>
                        <a:t>4.2</a:t>
                      </a:r>
                      <a:r>
                        <a:rPr lang="en-GB" sz="1600" b="1"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dirty="0" smtClean="0"/>
                        <a:t>Improving equal access to inclusive and quality services in education, training and lifelong learning through developing accessible infrastructure, including by fostering resilience for distance and on-line education and training</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20000"/>
                        </a:lnSpc>
                        <a:spcBef>
                          <a:spcPts val="0"/>
                        </a:spcBef>
                        <a:spcAft>
                          <a:spcPts val="0"/>
                        </a:spcAft>
                      </a:pPr>
                      <a:r>
                        <a:rPr lang="bg-BG"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12</a:t>
                      </a: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a:t>
                      </a:r>
                      <a:r>
                        <a:rPr lang="bg-BG"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000</a:t>
                      </a: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a:t>
                      </a:r>
                      <a:r>
                        <a:rPr lang="bg-BG"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000</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20000"/>
                        </a:lnSpc>
                        <a:spcBef>
                          <a:spcPts val="0"/>
                        </a:spcBef>
                        <a:spcAft>
                          <a:spcPts val="0"/>
                        </a:spcAft>
                      </a:pPr>
                      <a:r>
                        <a:rPr lang="bg-BG"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15</a:t>
                      </a: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a:t>
                      </a:r>
                      <a:r>
                        <a:rPr lang="bg-BG"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000</a:t>
                      </a: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a:t>
                      </a:r>
                      <a:r>
                        <a:rPr lang="bg-BG"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000</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1635437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799" y="905068"/>
            <a:ext cx="8534400" cy="4678363"/>
          </a:xfrm>
        </p:spPr>
        <p:txBody>
          <a:bodyPr/>
          <a:lstStyle/>
          <a:p>
            <a:pPr marL="0" indent="0" algn="just">
              <a:spcBef>
                <a:spcPts val="0"/>
              </a:spcBef>
              <a:spcAft>
                <a:spcPts val="600"/>
              </a:spcAft>
              <a:buNone/>
            </a:pPr>
            <a:r>
              <a:rPr lang="en-US" sz="2400" b="1" dirty="0" smtClean="0">
                <a:solidFill>
                  <a:schemeClr val="accent3">
                    <a:lumMod val="75000"/>
                  </a:schemeClr>
                </a:solidFill>
                <a:latin typeface="Trebuchet MS" panose="020B0603020202020204" pitchFamily="34" charset="0"/>
              </a:rPr>
              <a:t>Types of applications</a:t>
            </a:r>
          </a:p>
          <a:p>
            <a:pPr algn="just">
              <a:spcBef>
                <a:spcPts val="0"/>
              </a:spcBef>
              <a:spcAft>
                <a:spcPts val="600"/>
              </a:spcAft>
              <a:buFont typeface="Arial" panose="020B0604020202020204" pitchFamily="34" charset="0"/>
              <a:buChar char="•"/>
            </a:pPr>
            <a:r>
              <a:rPr lang="en-US" sz="1600" b="1" dirty="0" smtClean="0">
                <a:solidFill>
                  <a:schemeClr val="accent3">
                    <a:lumMod val="75000"/>
                  </a:schemeClr>
                </a:solidFill>
                <a:latin typeface="Trebuchet MS" panose="020B0603020202020204" pitchFamily="34" charset="0"/>
              </a:rPr>
              <a:t>Small scale project </a:t>
            </a:r>
            <a:r>
              <a:rPr lang="en-US" sz="1600" dirty="0" smtClean="0">
                <a:solidFill>
                  <a:srgbClr val="002060"/>
                </a:solidFill>
                <a:latin typeface="Trebuchet MS" panose="020B0603020202020204" pitchFamily="34" charset="0"/>
              </a:rPr>
              <a:t>– </a:t>
            </a:r>
            <a:r>
              <a:rPr lang="en-US" sz="1400" dirty="0" smtClean="0">
                <a:solidFill>
                  <a:srgbClr val="002060"/>
                </a:solidFill>
                <a:latin typeface="Trebuchet MS" panose="020B0603020202020204" pitchFamily="34" charset="0"/>
              </a:rPr>
              <a:t>is a project with a limited financial volume; will support both soft measures and hard measures</a:t>
            </a:r>
            <a:endParaRPr lang="en-US" sz="1400" dirty="0" smtClean="0">
              <a:solidFill>
                <a:schemeClr val="accent3">
                  <a:lumMod val="75000"/>
                </a:schemeClr>
              </a:solidFill>
              <a:latin typeface="Trebuchet MS" panose="020B0603020202020204" pitchFamily="34" charset="0"/>
            </a:endParaRPr>
          </a:p>
          <a:p>
            <a:pPr>
              <a:spcBef>
                <a:spcPts val="0"/>
              </a:spcBef>
              <a:spcAft>
                <a:spcPts val="600"/>
              </a:spcAft>
              <a:buFont typeface="Arial" panose="020B0604020202020204" pitchFamily="34" charset="0"/>
              <a:buChar char="•"/>
            </a:pPr>
            <a:r>
              <a:rPr lang="en-US" sz="1600" b="1" dirty="0" smtClean="0">
                <a:solidFill>
                  <a:schemeClr val="accent3">
                    <a:lumMod val="75000"/>
                  </a:schemeClr>
                </a:solidFill>
                <a:latin typeface="Trebuchet MS" panose="020B0603020202020204" pitchFamily="34" charset="0"/>
              </a:rPr>
              <a:t>Regular project:</a:t>
            </a:r>
          </a:p>
          <a:p>
            <a:pPr marL="0" indent="0" algn="just">
              <a:spcBef>
                <a:spcPts val="0"/>
              </a:spcBef>
              <a:spcAft>
                <a:spcPts val="600"/>
              </a:spcAft>
              <a:buNone/>
            </a:pPr>
            <a:r>
              <a:rPr lang="en-US" sz="1600" b="1" dirty="0" smtClean="0">
                <a:solidFill>
                  <a:schemeClr val="accent3">
                    <a:lumMod val="75000"/>
                  </a:schemeClr>
                </a:solidFill>
                <a:latin typeface="Trebuchet MS" panose="020B0603020202020204" pitchFamily="34" charset="0"/>
              </a:rPr>
              <a:t>	</a:t>
            </a:r>
            <a:r>
              <a:rPr lang="en-US" sz="1500" b="1" dirty="0" smtClean="0">
                <a:solidFill>
                  <a:schemeClr val="accent3">
                    <a:lumMod val="75000"/>
                  </a:schemeClr>
                </a:solidFill>
                <a:latin typeface="Trebuchet MS" panose="020B0603020202020204" pitchFamily="34" charset="0"/>
              </a:rPr>
              <a:t>Soft operation</a:t>
            </a:r>
            <a:r>
              <a:rPr lang="en-US" sz="1600" b="1" dirty="0" smtClean="0">
                <a:solidFill>
                  <a:schemeClr val="accent3">
                    <a:lumMod val="75000"/>
                  </a:schemeClr>
                </a:solidFill>
                <a:latin typeface="Trebuchet MS" panose="020B0603020202020204" pitchFamily="34" charset="0"/>
              </a:rPr>
              <a:t> </a:t>
            </a:r>
            <a:r>
              <a:rPr lang="en-US" sz="1400" b="1" dirty="0">
                <a:solidFill>
                  <a:schemeClr val="accent3">
                    <a:lumMod val="75000"/>
                  </a:schemeClr>
                </a:solidFill>
                <a:latin typeface="Trebuchet MS" panose="020B0603020202020204" pitchFamily="34" charset="0"/>
              </a:rPr>
              <a:t>– </a:t>
            </a:r>
            <a:r>
              <a:rPr lang="en-US" sz="1400" dirty="0">
                <a:solidFill>
                  <a:schemeClr val="accent1">
                    <a:lumMod val="50000"/>
                  </a:schemeClr>
                </a:solidFill>
                <a:latin typeface="Trebuchet MS" panose="020B0603020202020204" pitchFamily="34" charset="0"/>
              </a:rPr>
              <a:t>is a project that has </a:t>
            </a:r>
            <a:r>
              <a:rPr lang="en-US" sz="1400" dirty="0" smtClean="0">
                <a:solidFill>
                  <a:schemeClr val="accent1">
                    <a:lumMod val="50000"/>
                  </a:schemeClr>
                </a:solidFill>
                <a:latin typeface="Trebuchet MS" panose="020B0603020202020204" pitchFamily="34" charset="0"/>
              </a:rPr>
              <a:t>works/infrastructure/equipment </a:t>
            </a:r>
            <a:r>
              <a:rPr lang="en-US" sz="1400" dirty="0">
                <a:solidFill>
                  <a:schemeClr val="accent1">
                    <a:lumMod val="50000"/>
                  </a:schemeClr>
                </a:solidFill>
                <a:latin typeface="Trebuchet MS" panose="020B0603020202020204" pitchFamily="34" charset="0"/>
              </a:rPr>
              <a:t>component </a:t>
            </a:r>
            <a:r>
              <a:rPr lang="en-US" sz="1400" dirty="0" smtClean="0">
                <a:solidFill>
                  <a:schemeClr val="accent1">
                    <a:lumMod val="50000"/>
                  </a:schemeClr>
                </a:solidFill>
                <a:latin typeface="Trebuchet MS" panose="020B0603020202020204" pitchFamily="34" charset="0"/>
              </a:rPr>
              <a:t>	below </a:t>
            </a:r>
            <a:r>
              <a:rPr lang="en-US" sz="1400" dirty="0">
                <a:solidFill>
                  <a:schemeClr val="accent1">
                    <a:lumMod val="50000"/>
                  </a:schemeClr>
                </a:solidFill>
                <a:latin typeface="Trebuchet MS" panose="020B0603020202020204" pitchFamily="34" charset="0"/>
              </a:rPr>
              <a:t>50% of the eligible </a:t>
            </a:r>
            <a:r>
              <a:rPr lang="en-US" sz="1400" dirty="0" smtClean="0">
                <a:solidFill>
                  <a:schemeClr val="accent1">
                    <a:lumMod val="50000"/>
                  </a:schemeClr>
                </a:solidFill>
                <a:latin typeface="Trebuchet MS" panose="020B0603020202020204" pitchFamily="34" charset="0"/>
              </a:rPr>
              <a:t>budget</a:t>
            </a:r>
            <a:endParaRPr lang="en-US" sz="1400" dirty="0">
              <a:solidFill>
                <a:schemeClr val="accent1">
                  <a:lumMod val="50000"/>
                </a:schemeClr>
              </a:solidFill>
              <a:latin typeface="Trebuchet MS" panose="020B0603020202020204" pitchFamily="34" charset="0"/>
            </a:endParaRPr>
          </a:p>
          <a:p>
            <a:pPr marL="0" indent="0" algn="just">
              <a:spcBef>
                <a:spcPts val="0"/>
              </a:spcBef>
              <a:spcAft>
                <a:spcPts val="600"/>
              </a:spcAft>
              <a:buNone/>
            </a:pPr>
            <a:r>
              <a:rPr lang="en-US" sz="1600" b="1" dirty="0" smtClean="0">
                <a:solidFill>
                  <a:schemeClr val="accent3">
                    <a:lumMod val="75000"/>
                  </a:schemeClr>
                </a:solidFill>
                <a:latin typeface="Trebuchet MS" panose="020B0603020202020204" pitchFamily="34" charset="0"/>
              </a:rPr>
              <a:t>	</a:t>
            </a:r>
            <a:r>
              <a:rPr lang="en-US" sz="1500" b="1" dirty="0" smtClean="0">
                <a:solidFill>
                  <a:schemeClr val="accent3">
                    <a:lumMod val="75000"/>
                  </a:schemeClr>
                </a:solidFill>
                <a:latin typeface="Trebuchet MS" panose="020B0603020202020204" pitchFamily="34" charset="0"/>
              </a:rPr>
              <a:t>Hard operation</a:t>
            </a:r>
            <a:r>
              <a:rPr lang="en-US" sz="1600" b="1" dirty="0" smtClean="0">
                <a:solidFill>
                  <a:schemeClr val="accent3">
                    <a:lumMod val="75000"/>
                  </a:schemeClr>
                </a:solidFill>
                <a:latin typeface="Trebuchet MS" panose="020B0603020202020204" pitchFamily="34" charset="0"/>
              </a:rPr>
              <a:t> </a:t>
            </a:r>
            <a:r>
              <a:rPr lang="en-US" sz="1400" b="1" dirty="0">
                <a:solidFill>
                  <a:schemeClr val="accent3">
                    <a:lumMod val="75000"/>
                  </a:schemeClr>
                </a:solidFill>
                <a:latin typeface="Trebuchet MS" panose="020B0603020202020204" pitchFamily="34" charset="0"/>
              </a:rPr>
              <a:t>– </a:t>
            </a:r>
            <a:r>
              <a:rPr lang="en-US" sz="1400" dirty="0">
                <a:solidFill>
                  <a:schemeClr val="accent1">
                    <a:lumMod val="50000"/>
                  </a:schemeClr>
                </a:solidFill>
                <a:latin typeface="Trebuchet MS" panose="020B0603020202020204" pitchFamily="34" charset="0"/>
              </a:rPr>
              <a:t>is a project that has an </a:t>
            </a:r>
            <a:r>
              <a:rPr lang="en-US" sz="1400" dirty="0" smtClean="0">
                <a:solidFill>
                  <a:schemeClr val="accent1">
                    <a:lumMod val="50000"/>
                  </a:schemeClr>
                </a:solidFill>
                <a:latin typeface="Trebuchet MS" panose="020B0603020202020204" pitchFamily="34" charset="0"/>
              </a:rPr>
              <a:t>infrastructure/works component/equipment 	equal </a:t>
            </a:r>
            <a:r>
              <a:rPr lang="en-US" sz="1400" dirty="0">
                <a:solidFill>
                  <a:schemeClr val="accent1">
                    <a:lumMod val="50000"/>
                  </a:schemeClr>
                </a:solidFill>
                <a:latin typeface="Trebuchet MS" panose="020B0603020202020204" pitchFamily="34" charset="0"/>
              </a:rPr>
              <a:t>or more than 50% of the total project eligible budget</a:t>
            </a:r>
            <a:r>
              <a:rPr lang="en-US" sz="1400" b="1" dirty="0">
                <a:solidFill>
                  <a:schemeClr val="accent3">
                    <a:lumMod val="75000"/>
                  </a:schemeClr>
                </a:solidFill>
                <a:latin typeface="Trebuchet MS" panose="020B0603020202020204" pitchFamily="34" charset="0"/>
              </a:rPr>
              <a:t>.</a:t>
            </a:r>
          </a:p>
          <a:p>
            <a:pPr marL="0" indent="0">
              <a:buNone/>
            </a:pPr>
            <a:endParaRPr lang="en-US" sz="2400" b="1" dirty="0" smtClean="0">
              <a:solidFill>
                <a:schemeClr val="accent3">
                  <a:lumMod val="75000"/>
                </a:schemeClr>
              </a:solidFill>
              <a:latin typeface="Trebuchet MS" panose="020B0603020202020204" pitchFamily="34" charset="0"/>
            </a:endParaRPr>
          </a:p>
          <a:p>
            <a:pPr marL="0" indent="0">
              <a:buNone/>
            </a:pPr>
            <a:endParaRPr lang="en-US" sz="2400" dirty="0" smtClean="0">
              <a:solidFill>
                <a:schemeClr val="accent1">
                  <a:lumMod val="50000"/>
                </a:schemeClr>
              </a:solidFill>
              <a:latin typeface="Trebuchet MS" panose="020B0603020202020204" pitchFamily="34" charset="0"/>
            </a:endParaRPr>
          </a:p>
          <a:p>
            <a:pPr marL="0" indent="0">
              <a:buNone/>
            </a:pPr>
            <a:endParaRPr lang="en-US" sz="2400" dirty="0" smtClean="0">
              <a:solidFill>
                <a:schemeClr val="accent1">
                  <a:lumMod val="50000"/>
                </a:schemeClr>
              </a:solidFill>
              <a:latin typeface="Trebuchet MS" panose="020B0603020202020204" pitchFamily="34" charset="0"/>
            </a:endParaRPr>
          </a:p>
          <a:p>
            <a:pPr marL="0" indent="0">
              <a:buNone/>
            </a:pPr>
            <a:endParaRPr lang="en-US" sz="2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3778192608"/>
              </p:ext>
            </p:extLst>
          </p:nvPr>
        </p:nvGraphicFramePr>
        <p:xfrm>
          <a:off x="231707" y="3244250"/>
          <a:ext cx="8680585" cy="3444067"/>
        </p:xfrm>
        <a:graphic>
          <a:graphicData uri="http://schemas.openxmlformats.org/drawingml/2006/table">
            <a:tbl>
              <a:tblPr firstRow="1" firstCol="1" bandRow="1"/>
              <a:tblGrid>
                <a:gridCol w="1007568">
                  <a:extLst>
                    <a:ext uri="{9D8B030D-6E8A-4147-A177-3AD203B41FA5}">
                      <a16:colId xmlns:a16="http://schemas.microsoft.com/office/drawing/2014/main" val="3554331353"/>
                    </a:ext>
                  </a:extLst>
                </a:gridCol>
                <a:gridCol w="2015136">
                  <a:extLst>
                    <a:ext uri="{9D8B030D-6E8A-4147-A177-3AD203B41FA5}">
                      <a16:colId xmlns:a16="http://schemas.microsoft.com/office/drawing/2014/main" val="1416031616"/>
                    </a:ext>
                  </a:extLst>
                </a:gridCol>
                <a:gridCol w="3022703">
                  <a:extLst>
                    <a:ext uri="{9D8B030D-6E8A-4147-A177-3AD203B41FA5}">
                      <a16:colId xmlns:a16="http://schemas.microsoft.com/office/drawing/2014/main" val="3801231849"/>
                    </a:ext>
                  </a:extLst>
                </a:gridCol>
                <a:gridCol w="2635178">
                  <a:extLst>
                    <a:ext uri="{9D8B030D-6E8A-4147-A177-3AD203B41FA5}">
                      <a16:colId xmlns:a16="http://schemas.microsoft.com/office/drawing/2014/main" val="1909730921"/>
                    </a:ext>
                  </a:extLst>
                </a:gridCol>
              </a:tblGrid>
              <a:tr h="682105">
                <a:tc>
                  <a:txBody>
                    <a:bodyPr/>
                    <a:lstStyle/>
                    <a:p>
                      <a:pPr marL="0" marR="0" algn="ctr">
                        <a:lnSpc>
                          <a:spcPct val="120000"/>
                        </a:lnSpc>
                        <a:spcBef>
                          <a:spcPts val="0"/>
                        </a:spcBef>
                        <a:spcAft>
                          <a:spcPts val="1000"/>
                        </a:spcAft>
                      </a:pPr>
                      <a:r>
                        <a:rPr lang="en-GB" sz="1300" b="1"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Type of operation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7744" marR="67744" marT="940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ctr">
                        <a:lnSpc>
                          <a:spcPct val="120000"/>
                        </a:lnSpc>
                        <a:spcBef>
                          <a:spcPts val="0"/>
                        </a:spcBef>
                        <a:spcAft>
                          <a:spcPts val="0"/>
                        </a:spcAft>
                      </a:pPr>
                      <a:r>
                        <a:rPr lang="en-GB" sz="1300" b="1"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Project duration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7744" marR="67744" marT="940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ctr">
                        <a:lnSpc>
                          <a:spcPct val="120000"/>
                        </a:lnSpc>
                        <a:spcBef>
                          <a:spcPts val="0"/>
                        </a:spcBef>
                        <a:spcAft>
                          <a:spcPts val="0"/>
                        </a:spcAft>
                      </a:pPr>
                      <a:r>
                        <a:rPr lang="en-GB" sz="1300" b="1"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Total financial support from the programme </a:t>
                      </a:r>
                      <a:r>
                        <a:rPr lang="en-GB" sz="1300" b="1" kern="12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a:t>
                      </a:r>
                      <a:r>
                        <a:rPr lang="en-GB" sz="1300" b="1" kern="1200" dirty="0" err="1">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ERDF+national</a:t>
                      </a:r>
                      <a:r>
                        <a:rPr lang="en-GB" sz="1300" b="1"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 co-financing from </a:t>
                      </a:r>
                      <a:r>
                        <a:rPr lang="en-GB" sz="1300" b="1" kern="1200" dirty="0" err="1"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SB+own</a:t>
                      </a:r>
                      <a:r>
                        <a:rPr lang="en-GB" sz="1300" b="1" kern="12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GB" sz="1300" b="1"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contribution)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7744" marR="67744" marT="940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ctr">
                        <a:lnSpc>
                          <a:spcPct val="120000"/>
                        </a:lnSpc>
                        <a:spcBef>
                          <a:spcPts val="0"/>
                        </a:spcBef>
                        <a:spcAft>
                          <a:spcPts val="0"/>
                        </a:spcAft>
                      </a:pPr>
                      <a:r>
                        <a:rPr lang="en-GB" sz="1300" b="1"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Features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7744" marR="67744" marT="940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1022986986"/>
                  </a:ext>
                </a:extLst>
              </a:tr>
              <a:tr h="911945">
                <a:tc>
                  <a:txBody>
                    <a:bodyPr/>
                    <a:lstStyle/>
                    <a:p>
                      <a:pPr marL="0" marR="0" algn="just">
                        <a:lnSpc>
                          <a:spcPct val="120000"/>
                        </a:lnSpc>
                        <a:spcBef>
                          <a:spcPts val="0"/>
                        </a:spcBef>
                        <a:spcAft>
                          <a:spcPts val="1000"/>
                        </a:spcAft>
                      </a:pPr>
                      <a:r>
                        <a:rPr lang="en-US" sz="1300" b="1" dirty="0" smtClean="0">
                          <a:solidFill>
                            <a:schemeClr val="tx2"/>
                          </a:solidFill>
                          <a:effectLst/>
                          <a:latin typeface="Trebuchet MS" panose="020B0603020202020204" pitchFamily="34" charset="0"/>
                          <a:ea typeface="Times New Roman" panose="02020603050405020304" pitchFamily="18" charset="0"/>
                          <a:cs typeface="Times New Roman" panose="02020603050405020304" pitchFamily="18" charset="0"/>
                        </a:rPr>
                        <a:t>Small scale project</a:t>
                      </a:r>
                      <a:endParaRPr lang="en-US" sz="13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67744" marR="67744" marT="940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300"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not exceed </a:t>
                      </a:r>
                      <a:r>
                        <a:rPr lang="en-GB" sz="1300" b="1" kern="1200" dirty="0" smtClean="0">
                          <a:solidFill>
                            <a:srgbClr val="77933C"/>
                          </a:solidFill>
                          <a:effectLst/>
                          <a:latin typeface="Trebuchet MS" panose="020B0603020202020204" pitchFamily="34" charset="0"/>
                          <a:ea typeface="Times New Roman" panose="02020603050405020304" pitchFamily="18" charset="0"/>
                          <a:cs typeface="Times New Roman" panose="02020603050405020304" pitchFamily="18" charset="0"/>
                        </a:rPr>
                        <a:t>14 </a:t>
                      </a:r>
                      <a:r>
                        <a:rPr lang="en-GB" sz="1300" b="1" kern="1200" dirty="0">
                          <a:solidFill>
                            <a:srgbClr val="77933C"/>
                          </a:solidFill>
                          <a:effectLst/>
                          <a:latin typeface="Trebuchet MS" panose="020B0603020202020204" pitchFamily="34" charset="0"/>
                          <a:ea typeface="Times New Roman" panose="02020603050405020304" pitchFamily="18" charset="0"/>
                          <a:cs typeface="Times New Roman" panose="02020603050405020304" pitchFamily="18" charset="0"/>
                        </a:rPr>
                        <a:t>months from the starting date of the project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7744" marR="67744" marT="940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300"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between </a:t>
                      </a:r>
                      <a:r>
                        <a:rPr lang="en-GB" sz="1300" kern="12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150,000 Euro</a:t>
                      </a:r>
                      <a:r>
                        <a:rPr lang="en-GB" sz="1300" kern="1200" baseline="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GB" sz="1300" kern="12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and  300,000 </a:t>
                      </a:r>
                      <a:r>
                        <a:rPr lang="en-GB" sz="1300"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Euro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7744" marR="67744" marT="940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300" b="1" kern="12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Includes both small works/infrastructure activities</a:t>
                      </a:r>
                      <a:r>
                        <a:rPr lang="en-GB" sz="1300" b="1" kern="1200" baseline="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 and soft activities, without any limitation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7744" marR="67744" marT="940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4759525"/>
                  </a:ext>
                </a:extLst>
              </a:tr>
              <a:tr h="682105">
                <a:tc>
                  <a:txBody>
                    <a:bodyPr/>
                    <a:lstStyle/>
                    <a:p>
                      <a:pPr marL="0" marR="0" algn="just">
                        <a:lnSpc>
                          <a:spcPct val="120000"/>
                        </a:lnSpc>
                        <a:spcBef>
                          <a:spcPts val="0"/>
                        </a:spcBef>
                        <a:spcAft>
                          <a:spcPts val="1000"/>
                        </a:spcAft>
                      </a:pPr>
                      <a:r>
                        <a:rPr lang="en-GB" sz="1300" b="1" kern="1200" dirty="0">
                          <a:solidFill>
                            <a:schemeClr val="tx2"/>
                          </a:solidFill>
                          <a:effectLst/>
                          <a:latin typeface="Trebuchet MS" panose="020B0603020202020204" pitchFamily="34" charset="0"/>
                          <a:ea typeface="Times New Roman" panose="02020603050405020304" pitchFamily="18" charset="0"/>
                          <a:cs typeface="Times New Roman" panose="02020603050405020304" pitchFamily="18" charset="0"/>
                        </a:rPr>
                        <a:t>Soft operation</a:t>
                      </a:r>
                      <a:endParaRPr lang="en-US" sz="13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67744" marR="67744" marT="940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300"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not exceed </a:t>
                      </a:r>
                      <a:r>
                        <a:rPr lang="en-GB" sz="1300" b="1" kern="1200" dirty="0">
                          <a:solidFill>
                            <a:srgbClr val="77933C"/>
                          </a:solidFill>
                          <a:effectLst/>
                          <a:latin typeface="Trebuchet MS" panose="020B0603020202020204" pitchFamily="34" charset="0"/>
                          <a:ea typeface="Times New Roman" panose="02020603050405020304" pitchFamily="18" charset="0"/>
                          <a:cs typeface="Times New Roman" panose="02020603050405020304" pitchFamily="18" charset="0"/>
                        </a:rPr>
                        <a:t>18 months from the starting date of the project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7744" marR="67744" marT="940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300"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between 300,001 Euro and </a:t>
                      </a:r>
                      <a:r>
                        <a:rPr lang="en-GB" sz="1300" kern="12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750,000 </a:t>
                      </a:r>
                      <a:r>
                        <a:rPr lang="en-GB" sz="1300"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Euro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7744" marR="67744" marT="940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300" b="1"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Has </a:t>
                      </a:r>
                      <a:r>
                        <a:rPr lang="en-GB" sz="1300" b="1" kern="12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works/infrastructure/ equipment </a:t>
                      </a:r>
                      <a:r>
                        <a:rPr lang="en-GB" sz="1300" b="1"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component below 50% of the eligible </a:t>
                      </a:r>
                      <a:r>
                        <a:rPr lang="en-GB" sz="1300" b="1" kern="12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budget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7744" marR="67744" marT="940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5075276"/>
                  </a:ext>
                </a:extLst>
              </a:tr>
              <a:tr h="1038400">
                <a:tc>
                  <a:txBody>
                    <a:bodyPr/>
                    <a:lstStyle/>
                    <a:p>
                      <a:pPr marL="0" marR="0" algn="just">
                        <a:lnSpc>
                          <a:spcPct val="120000"/>
                        </a:lnSpc>
                        <a:spcBef>
                          <a:spcPts val="0"/>
                        </a:spcBef>
                        <a:spcAft>
                          <a:spcPts val="1000"/>
                        </a:spcAft>
                      </a:pPr>
                      <a:r>
                        <a:rPr lang="en-GB" sz="1300" b="1" kern="1200" dirty="0">
                          <a:solidFill>
                            <a:schemeClr val="tx2"/>
                          </a:solidFill>
                          <a:effectLst/>
                          <a:latin typeface="Trebuchet MS" panose="020B0603020202020204" pitchFamily="34" charset="0"/>
                          <a:ea typeface="Times New Roman" panose="02020603050405020304" pitchFamily="18" charset="0"/>
                          <a:cs typeface="Times New Roman" panose="02020603050405020304" pitchFamily="18" charset="0"/>
                        </a:rPr>
                        <a:t>Hard operation</a:t>
                      </a:r>
                      <a:endParaRPr lang="en-US" sz="13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67744" marR="67744" marT="940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300"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not exceed </a:t>
                      </a:r>
                      <a:r>
                        <a:rPr lang="en-GB" sz="1300" b="1" kern="1200" dirty="0" smtClean="0">
                          <a:solidFill>
                            <a:srgbClr val="77933C"/>
                          </a:solidFill>
                          <a:effectLst/>
                          <a:latin typeface="Trebuchet MS" panose="020B0603020202020204" pitchFamily="34" charset="0"/>
                          <a:ea typeface="Times New Roman" panose="02020603050405020304" pitchFamily="18" charset="0"/>
                          <a:cs typeface="Times New Roman" panose="02020603050405020304" pitchFamily="18" charset="0"/>
                        </a:rPr>
                        <a:t>24 </a:t>
                      </a:r>
                      <a:r>
                        <a:rPr lang="en-GB" sz="1300" b="1" kern="1200" dirty="0">
                          <a:solidFill>
                            <a:srgbClr val="77933C"/>
                          </a:solidFill>
                          <a:effectLst/>
                          <a:latin typeface="Trebuchet MS" panose="020B0603020202020204" pitchFamily="34" charset="0"/>
                          <a:ea typeface="Times New Roman" panose="02020603050405020304" pitchFamily="18" charset="0"/>
                          <a:cs typeface="Times New Roman" panose="02020603050405020304" pitchFamily="18" charset="0"/>
                        </a:rPr>
                        <a:t>months from the starting date of the project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7744" marR="67744" marT="940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300"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between 500,000 Euro and </a:t>
                      </a:r>
                      <a:r>
                        <a:rPr lang="en-GB" sz="1300" kern="12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1,500,000 Euro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7744" marR="67744" marT="940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GB" sz="1300" b="1"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Has an </a:t>
                      </a:r>
                      <a:r>
                        <a:rPr lang="en-GB" sz="1300" b="1" kern="12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infrastructure/works/ equipment </a:t>
                      </a:r>
                      <a:r>
                        <a:rPr lang="en-GB" sz="1300" b="1" kern="12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component equal or more than 50% of the total project eligible budget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7744" marR="67744" marT="940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4443597"/>
                  </a:ext>
                </a:extLst>
              </a:tr>
            </a:tbl>
          </a:graphicData>
        </a:graphic>
      </p:graphicFrame>
    </p:spTree>
    <p:extLst>
      <p:ext uri="{BB962C8B-B14F-4D97-AF65-F5344CB8AC3E}">
        <p14:creationId xmlns:p14="http://schemas.microsoft.com/office/powerpoint/2010/main" val="15563196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67471" y="1143000"/>
            <a:ext cx="8555736" cy="5451544"/>
          </a:xfrm>
        </p:spPr>
        <p:txBody>
          <a:bodyPr/>
          <a:lstStyle/>
          <a:p>
            <a:pPr marL="0" indent="0" algn="just">
              <a:spcBef>
                <a:spcPts val="1200"/>
              </a:spcBef>
              <a:spcAft>
                <a:spcPts val="1200"/>
              </a:spcAft>
              <a:buNone/>
            </a:pPr>
            <a:r>
              <a:rPr lang="en-US" sz="2600" b="1" dirty="0" smtClean="0">
                <a:solidFill>
                  <a:schemeClr val="accent3">
                    <a:lumMod val="75000"/>
                  </a:schemeClr>
                </a:solidFill>
                <a:latin typeface="Trebuchet MS" panose="020B0603020202020204" pitchFamily="34" charset="0"/>
              </a:rPr>
              <a:t>Features of Interreg projects</a:t>
            </a:r>
          </a:p>
          <a:p>
            <a:pPr marL="0" lvl="0" algn="just" defTabSz="457200" eaLnBrk="1" fontAlgn="auto" hangingPunct="1">
              <a:lnSpc>
                <a:spcPct val="120000"/>
              </a:lnSpc>
              <a:spcBef>
                <a:spcPts val="0"/>
              </a:spcBef>
              <a:spcAft>
                <a:spcPts val="1000"/>
              </a:spcAft>
              <a:buClr>
                <a:srgbClr val="90C226"/>
              </a:buClr>
              <a:buSzPct val="80000"/>
              <a:buFont typeface="Arial" panose="020B0604020202020204" pitchFamily="34" charset="0"/>
              <a:buChar char="•"/>
            </a:pPr>
            <a:r>
              <a:rPr lang="en-GB" sz="16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The projects must observe, at least the following characteristics:</a:t>
            </a:r>
            <a:endParaRPr lang="en-US" sz="1600" dirty="0">
              <a:solidFill>
                <a:prstClr val="black">
                  <a:lumMod val="75000"/>
                  <a:lumOff val="25000"/>
                </a:prstClr>
              </a:solidFill>
              <a:latin typeface="Calibri" panose="020F0502020204030204" pitchFamily="34" charset="0"/>
              <a:ea typeface="Times New Roman" panose="02020603050405020304" pitchFamily="18" charset="0"/>
              <a:cs typeface="Times New Roman" panose="02020603050405020304" pitchFamily="18" charset="0"/>
            </a:endParaRPr>
          </a:p>
          <a:p>
            <a:pPr marL="804863" lvl="0" algn="just" defTabSz="457200" eaLnBrk="1" fontAlgn="auto" hangingPunct="1">
              <a:lnSpc>
                <a:spcPct val="120000"/>
              </a:lnSpc>
              <a:spcBef>
                <a:spcPts val="0"/>
              </a:spcBef>
              <a:spcAft>
                <a:spcPts val="0"/>
              </a:spcAft>
              <a:buClr>
                <a:srgbClr val="90C226"/>
              </a:buClr>
              <a:buSzPct val="80000"/>
              <a:buBlip>
                <a:blip r:embed="rId3"/>
              </a:buBlip>
            </a:pPr>
            <a:r>
              <a:rPr lang="en-GB" sz="16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Have a cross-border character and impact</a:t>
            </a:r>
            <a:endParaRPr lang="en-US" sz="1600" dirty="0">
              <a:solidFill>
                <a:prstClr val="black">
                  <a:lumMod val="75000"/>
                  <a:lumOff val="25000"/>
                </a:prstClr>
              </a:solidFill>
              <a:latin typeface="Calibri" panose="020F0502020204030204" pitchFamily="34" charset="0"/>
              <a:ea typeface="Times New Roman" panose="02020603050405020304" pitchFamily="18" charset="0"/>
              <a:cs typeface="Times New Roman" panose="02020603050405020304" pitchFamily="18" charset="0"/>
            </a:endParaRPr>
          </a:p>
          <a:p>
            <a:pPr marL="804863" lvl="0" algn="just" defTabSz="457200" eaLnBrk="1" fontAlgn="auto" hangingPunct="1">
              <a:lnSpc>
                <a:spcPct val="120000"/>
              </a:lnSpc>
              <a:spcBef>
                <a:spcPts val="0"/>
              </a:spcBef>
              <a:spcAft>
                <a:spcPts val="0"/>
              </a:spcAft>
              <a:buClr>
                <a:srgbClr val="90C226"/>
              </a:buClr>
              <a:buSzPct val="80000"/>
              <a:buBlip>
                <a:blip r:embed="rId3"/>
              </a:buBlip>
            </a:pPr>
            <a:r>
              <a:rPr lang="en-GB" sz="16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Contribute to the Programme indicators</a:t>
            </a:r>
            <a:endParaRPr lang="en-US" sz="1600" dirty="0">
              <a:solidFill>
                <a:prstClr val="black">
                  <a:lumMod val="75000"/>
                  <a:lumOff val="25000"/>
                </a:prstClr>
              </a:solidFill>
              <a:latin typeface="Calibri" panose="020F0502020204030204" pitchFamily="34" charset="0"/>
              <a:ea typeface="Times New Roman" panose="02020603050405020304" pitchFamily="18" charset="0"/>
              <a:cs typeface="Times New Roman" panose="02020603050405020304" pitchFamily="18" charset="0"/>
            </a:endParaRPr>
          </a:p>
          <a:p>
            <a:pPr marL="804863" lvl="0" algn="just" defTabSz="457200" eaLnBrk="1" fontAlgn="auto" hangingPunct="1">
              <a:lnSpc>
                <a:spcPct val="120000"/>
              </a:lnSpc>
              <a:spcBef>
                <a:spcPts val="0"/>
              </a:spcBef>
              <a:spcAft>
                <a:spcPts val="0"/>
              </a:spcAft>
              <a:buClr>
                <a:srgbClr val="90C226"/>
              </a:buClr>
              <a:buSzPct val="80000"/>
              <a:buBlip>
                <a:blip r:embed="rId3"/>
              </a:buBlip>
            </a:pPr>
            <a:r>
              <a:rPr lang="en-GB" sz="16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Integrate, as much as possible the core values of the New European Bauhaus (sustainability, aesthetics and inclusion)  </a:t>
            </a:r>
            <a:endParaRPr lang="en-US" sz="1600" dirty="0">
              <a:solidFill>
                <a:prstClr val="black">
                  <a:lumMod val="75000"/>
                  <a:lumOff val="25000"/>
                </a:prstClr>
              </a:solidFill>
              <a:latin typeface="Calibri" panose="020F0502020204030204" pitchFamily="34" charset="0"/>
              <a:ea typeface="Times New Roman" panose="02020603050405020304" pitchFamily="18" charset="0"/>
              <a:cs typeface="Times New Roman" panose="02020603050405020304" pitchFamily="18" charset="0"/>
            </a:endParaRPr>
          </a:p>
          <a:p>
            <a:pPr marL="804863" algn="just" defTabSz="457200" eaLnBrk="1" fontAlgn="auto" hangingPunct="1">
              <a:lnSpc>
                <a:spcPct val="120000"/>
              </a:lnSpc>
              <a:spcBef>
                <a:spcPts val="0"/>
              </a:spcBef>
              <a:spcAft>
                <a:spcPts val="0"/>
              </a:spcAft>
              <a:buClr>
                <a:srgbClr val="90C226"/>
              </a:buClr>
              <a:buSzPct val="80000"/>
              <a:buBlip>
                <a:blip r:embed="rId3"/>
              </a:buBlip>
            </a:pPr>
            <a:r>
              <a:rPr lang="en-GB" sz="16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Promote solutions that are friendly with the environment and observe the </a:t>
            </a:r>
            <a:r>
              <a:rPr lang="en-GB" sz="1600" i="1"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Do no significant Harm</a:t>
            </a:r>
            <a:r>
              <a:rPr lang="en-GB" sz="16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 </a:t>
            </a:r>
            <a:r>
              <a:rPr lang="en-GB" sz="1600" dirty="0" smtClean="0">
                <a:solidFill>
                  <a:srgbClr val="1F4E79"/>
                </a:solidFill>
                <a:latin typeface="Trebuchet MS" panose="020B0603020202020204" pitchFamily="34" charset="0"/>
                <a:ea typeface="Times New Roman" panose="02020603050405020304" pitchFamily="18" charset="0"/>
                <a:cs typeface="Calibri" panose="020F0502020204030204" pitchFamily="34" charset="0"/>
              </a:rPr>
              <a:t>Principle</a:t>
            </a:r>
            <a:endParaRPr lang="en-US" sz="1600" dirty="0">
              <a:solidFill>
                <a:prstClr val="black">
                  <a:lumMod val="75000"/>
                  <a:lumOff val="25000"/>
                </a:prstClr>
              </a:solidFill>
              <a:latin typeface="Calibri" panose="020F0502020204030204" pitchFamily="34" charset="0"/>
              <a:ea typeface="Times New Roman" panose="02020603050405020304" pitchFamily="18" charset="0"/>
              <a:cs typeface="Times New Roman" panose="02020603050405020304" pitchFamily="18" charset="0"/>
            </a:endParaRPr>
          </a:p>
          <a:p>
            <a:pPr marL="804863" lvl="0" algn="just" defTabSz="457200" eaLnBrk="1" fontAlgn="auto" hangingPunct="1">
              <a:lnSpc>
                <a:spcPct val="120000"/>
              </a:lnSpc>
              <a:spcBef>
                <a:spcPts val="0"/>
              </a:spcBef>
              <a:spcAft>
                <a:spcPts val="0"/>
              </a:spcAft>
              <a:buClr>
                <a:srgbClr val="90C226"/>
              </a:buClr>
              <a:buSzPct val="80000"/>
              <a:buBlip>
                <a:blip r:embed="rId3"/>
              </a:buBlip>
            </a:pPr>
            <a:r>
              <a:rPr lang="en-GB" sz="1600" dirty="0" smtClean="0">
                <a:solidFill>
                  <a:srgbClr val="1F4E79"/>
                </a:solidFill>
                <a:latin typeface="Trebuchet MS" panose="020B0603020202020204" pitchFamily="34" charset="0"/>
                <a:ea typeface="Times New Roman" panose="02020603050405020304" pitchFamily="18" charset="0"/>
                <a:cs typeface="Calibri" panose="020F0502020204030204" pitchFamily="34" charset="0"/>
              </a:rPr>
              <a:t>Promote </a:t>
            </a:r>
            <a:r>
              <a:rPr lang="en-GB" sz="16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the equal opportunities, transparency and green procurement </a:t>
            </a:r>
            <a:endParaRPr lang="en-US" sz="1600" dirty="0">
              <a:solidFill>
                <a:prstClr val="black">
                  <a:lumMod val="75000"/>
                  <a:lumOff val="25000"/>
                </a:prstClr>
              </a:solidFill>
              <a:latin typeface="Calibri" panose="020F0502020204030204" pitchFamily="34" charset="0"/>
              <a:ea typeface="Times New Roman" panose="02020603050405020304" pitchFamily="18" charset="0"/>
              <a:cs typeface="Times New Roman" panose="02020603050405020304" pitchFamily="18" charset="0"/>
            </a:endParaRPr>
          </a:p>
          <a:p>
            <a:pPr marL="804863" lvl="0" algn="just" defTabSz="457200" eaLnBrk="1" fontAlgn="auto" hangingPunct="1">
              <a:lnSpc>
                <a:spcPct val="120000"/>
              </a:lnSpc>
              <a:spcBef>
                <a:spcPts val="0"/>
              </a:spcBef>
              <a:spcAft>
                <a:spcPts val="1000"/>
              </a:spcAft>
              <a:buClr>
                <a:srgbClr val="90C226"/>
              </a:buClr>
              <a:buSzPct val="80000"/>
              <a:buBlip>
                <a:blip r:embed="rId3"/>
              </a:buBlip>
            </a:pPr>
            <a:r>
              <a:rPr lang="en-GB" sz="16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Partners must cooperate in the </a:t>
            </a:r>
            <a:r>
              <a:rPr lang="en-GB" sz="1600" b="1"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development and implementation </a:t>
            </a:r>
            <a:r>
              <a:rPr lang="en-GB" sz="16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of projects, as well as in the staffing or financing, or both, thereof. </a:t>
            </a:r>
            <a:endParaRPr lang="en-US" sz="1600" dirty="0">
              <a:solidFill>
                <a:prstClr val="black">
                  <a:lumMod val="75000"/>
                  <a:lumOff val="25000"/>
                </a:prstClr>
              </a:solidFill>
              <a:latin typeface="Calibri" panose="020F0502020204030204" pitchFamily="34" charset="0"/>
              <a:ea typeface="Times New Roman" panose="02020603050405020304" pitchFamily="18" charset="0"/>
              <a:cs typeface="Times New Roman" panose="02020603050405020304" pitchFamily="18" charset="0"/>
            </a:endParaRPr>
          </a:p>
          <a:p>
            <a:pPr lvl="0" algn="just" defTabSz="457200" eaLnBrk="1" fontAlgn="auto" hangingPunct="1">
              <a:spcBef>
                <a:spcPts val="1000"/>
              </a:spcBef>
              <a:spcAft>
                <a:spcPts val="0"/>
              </a:spcAft>
              <a:buClr>
                <a:srgbClr val="90C226"/>
              </a:buClr>
              <a:buSzPct val="80000"/>
              <a:buFont typeface="Arial" panose="020B0604020202020204" pitchFamily="34" charset="0"/>
              <a:buChar char="•"/>
            </a:pPr>
            <a:r>
              <a:rPr lang="en-US" sz="1600" b="1" u="sng"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The project that does not have a cross-border character and impact and does not observe the cooperation criteria will be rejected. </a:t>
            </a:r>
          </a:p>
          <a:p>
            <a:pPr lvl="0" algn="just" defTabSz="457200" eaLnBrk="1" fontAlgn="auto" hangingPunct="1">
              <a:spcBef>
                <a:spcPts val="1000"/>
              </a:spcBef>
              <a:spcAft>
                <a:spcPts val="0"/>
              </a:spcAft>
              <a:buClr>
                <a:srgbClr val="90C226"/>
              </a:buClr>
              <a:buSzPct val="80000"/>
              <a:buFont typeface="Arial" panose="020B0604020202020204" pitchFamily="34" charset="0"/>
              <a:buChar char="•"/>
            </a:pPr>
            <a:r>
              <a:rPr lang="en-US" sz="1600"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In case the </a:t>
            </a:r>
            <a:r>
              <a:rPr lang="en-US" sz="1600" b="1" u="sng"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mandatory cooperation criteria are not met by the partners, as set in the </a:t>
            </a:r>
            <a:r>
              <a:rPr lang="en-US" sz="1600" b="1" u="sng" dirty="0" smtClean="0">
                <a:solidFill>
                  <a:srgbClr val="1F4E79"/>
                </a:solidFill>
                <a:latin typeface="Trebuchet MS" panose="020B0603020202020204" pitchFamily="34" charset="0"/>
                <a:ea typeface="Times New Roman" panose="02020603050405020304" pitchFamily="18" charset="0"/>
                <a:cs typeface="Calibri" panose="020F0502020204030204" pitchFamily="34" charset="0"/>
              </a:rPr>
              <a:t>Guide, </a:t>
            </a:r>
            <a:r>
              <a:rPr lang="en-US" sz="1600" b="1" u="sng" dirty="0">
                <a:solidFill>
                  <a:srgbClr val="1F4E79"/>
                </a:solidFill>
                <a:latin typeface="Trebuchet MS" panose="020B0603020202020204" pitchFamily="34" charset="0"/>
                <a:ea typeface="Times New Roman" panose="02020603050405020304" pitchFamily="18" charset="0"/>
                <a:cs typeface="Calibri" panose="020F0502020204030204" pitchFamily="34" charset="0"/>
              </a:rPr>
              <a:t>the project shall be rejected and the assessment process shall stop without further analysis. </a:t>
            </a:r>
          </a:p>
          <a:p>
            <a:pPr marL="0" indent="0" algn="just">
              <a:spcBef>
                <a:spcPts val="1200"/>
              </a:spcBef>
              <a:spcAft>
                <a:spcPts val="1200"/>
              </a:spcAft>
              <a:buNone/>
            </a:pPr>
            <a:endParaRPr lang="en-US" sz="2600" b="1" dirty="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4"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33323029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35864" y="914400"/>
            <a:ext cx="8077200" cy="5486400"/>
          </a:xfrm>
        </p:spPr>
        <p:txBody>
          <a:bodyPr/>
          <a:lstStyle/>
          <a:p>
            <a:pPr marL="0" indent="0" algn="just">
              <a:spcBef>
                <a:spcPts val="1200"/>
              </a:spcBef>
              <a:spcAft>
                <a:spcPts val="1200"/>
              </a:spcAft>
              <a:buNone/>
            </a:pPr>
            <a:r>
              <a:rPr lang="en-US" sz="2600" b="1" dirty="0" smtClean="0">
                <a:solidFill>
                  <a:schemeClr val="accent3">
                    <a:lumMod val="75000"/>
                  </a:schemeClr>
                </a:solidFill>
                <a:latin typeface="Trebuchet MS" panose="020B0603020202020204" pitchFamily="34" charset="0"/>
              </a:rPr>
              <a:t>Types of applications</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When developing </a:t>
            </a:r>
            <a:r>
              <a:rPr lang="en-US" sz="1600" dirty="0" smtClean="0">
                <a:solidFill>
                  <a:schemeClr val="accent1">
                    <a:lumMod val="50000"/>
                  </a:schemeClr>
                </a:solidFill>
                <a:latin typeface="Trebuchet MS" panose="020B0603020202020204" pitchFamily="34" charset="0"/>
              </a:rPr>
              <a:t>you</a:t>
            </a:r>
            <a:r>
              <a:rPr lang="en-US" sz="1600" dirty="0">
                <a:solidFill>
                  <a:schemeClr val="accent1">
                    <a:lumMod val="50000"/>
                  </a:schemeClr>
                </a:solidFill>
                <a:latin typeface="Trebuchet MS" panose="020B0603020202020204" pitchFamily="34" charset="0"/>
              </a:rPr>
              <a:t>r</a:t>
            </a:r>
            <a:r>
              <a:rPr lang="en-US" sz="1600" dirty="0" smtClean="0">
                <a:solidFill>
                  <a:schemeClr val="accent1">
                    <a:lumMod val="50000"/>
                  </a:schemeClr>
                </a:solidFill>
                <a:latin typeface="Trebuchet MS" panose="020B0603020202020204" pitchFamily="34" charset="0"/>
              </a:rPr>
              <a:t> </a:t>
            </a:r>
            <a:r>
              <a:rPr lang="en-US" sz="1600" dirty="0">
                <a:solidFill>
                  <a:schemeClr val="accent1">
                    <a:lumMod val="50000"/>
                  </a:schemeClr>
                </a:solidFill>
                <a:latin typeface="Trebuchet MS" panose="020B0603020202020204" pitchFamily="34" charset="0"/>
              </a:rPr>
              <a:t>application please observe all features described above for each type of operation. </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It is very important to identify your type of operation in the application form, meaning </a:t>
            </a:r>
            <a:r>
              <a:rPr lang="en-US" sz="1600" dirty="0" smtClean="0">
                <a:solidFill>
                  <a:schemeClr val="accent1">
                    <a:lumMod val="50000"/>
                  </a:schemeClr>
                </a:solidFill>
                <a:latin typeface="Trebuchet MS" panose="020B0603020202020204" pitchFamily="34" charset="0"/>
              </a:rPr>
              <a:t>SMALL SCALE PROJECTS, SOFT </a:t>
            </a:r>
            <a:r>
              <a:rPr lang="en-US" sz="1600" dirty="0">
                <a:solidFill>
                  <a:schemeClr val="accent1">
                    <a:lumMod val="50000"/>
                  </a:schemeClr>
                </a:solidFill>
                <a:latin typeface="Trebuchet MS" panose="020B0603020202020204" pitchFamily="34" charset="0"/>
              </a:rPr>
              <a:t>or HARD, under Application Form Section Project acronym. This means that your project acronym will be accompanied by the type of operation. </a:t>
            </a:r>
          </a:p>
          <a:p>
            <a:pPr marL="0" indent="0" algn="just">
              <a:spcBef>
                <a:spcPts val="600"/>
              </a:spcBef>
              <a:spcAft>
                <a:spcPts val="600"/>
              </a:spcAft>
              <a:buNone/>
            </a:pPr>
            <a:r>
              <a:rPr lang="en-US" sz="1600" b="1" dirty="0" err="1" smtClean="0">
                <a:solidFill>
                  <a:schemeClr val="accent3">
                    <a:lumMod val="75000"/>
                  </a:schemeClr>
                </a:solidFill>
                <a:latin typeface="Trebuchet MS" panose="020B0603020202020204" pitchFamily="34" charset="0"/>
              </a:rPr>
              <a:t>Eg</a:t>
            </a:r>
            <a:r>
              <a:rPr lang="en-US" sz="1600" b="1" dirty="0" smtClean="0">
                <a:solidFill>
                  <a:schemeClr val="accent3">
                    <a:lumMod val="75000"/>
                  </a:schemeClr>
                </a:solidFill>
                <a:latin typeface="Trebuchet MS" panose="020B0603020202020204" pitchFamily="34" charset="0"/>
              </a:rPr>
              <a:t>: if </a:t>
            </a:r>
            <a:r>
              <a:rPr lang="en-US" sz="1600" b="1" dirty="0">
                <a:solidFill>
                  <a:schemeClr val="accent3">
                    <a:lumMod val="75000"/>
                  </a:schemeClr>
                </a:solidFill>
                <a:latin typeface="Trebuchet MS" panose="020B0603020202020204" pitchFamily="34" charset="0"/>
              </a:rPr>
              <a:t>your hard project acronym is </a:t>
            </a:r>
            <a:r>
              <a:rPr lang="en-US" sz="1600" b="1" dirty="0" smtClean="0">
                <a:solidFill>
                  <a:schemeClr val="accent3">
                    <a:lumMod val="75000"/>
                  </a:schemeClr>
                </a:solidFill>
                <a:latin typeface="Trebuchet MS" panose="020B0603020202020204" pitchFamily="34" charset="0"/>
              </a:rPr>
              <a:t>OPR, </a:t>
            </a:r>
            <a:r>
              <a:rPr lang="en-US" sz="1600" b="1" dirty="0">
                <a:solidFill>
                  <a:schemeClr val="accent3">
                    <a:lumMod val="75000"/>
                  </a:schemeClr>
                </a:solidFill>
                <a:latin typeface="Trebuchet MS" panose="020B0603020202020204" pitchFamily="34" charset="0"/>
              </a:rPr>
              <a:t>then the section will be filled in as follow: </a:t>
            </a:r>
            <a:r>
              <a:rPr lang="en-US" sz="1600" b="1" dirty="0" smtClean="0">
                <a:solidFill>
                  <a:schemeClr val="accent3">
                    <a:lumMod val="75000"/>
                  </a:schemeClr>
                </a:solidFill>
                <a:latin typeface="Trebuchet MS" panose="020B0603020202020204" pitchFamily="34" charset="0"/>
              </a:rPr>
              <a:t>OPR </a:t>
            </a:r>
            <a:r>
              <a:rPr lang="en-US" sz="1600" b="1" dirty="0">
                <a:solidFill>
                  <a:schemeClr val="accent3">
                    <a:lumMod val="75000"/>
                  </a:schemeClr>
                </a:solidFill>
                <a:latin typeface="Trebuchet MS" panose="020B0603020202020204" pitchFamily="34" charset="0"/>
              </a:rPr>
              <a:t>– Hard.</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The evaluators will check during the assessment process if the type of project is clearly identified under the Project acronym Section and if it complies with the specific features. </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The projects budget must be within the set threshold. The Programme will grant maximum the amount included in the table above. </a:t>
            </a:r>
          </a:p>
          <a:p>
            <a:pPr algn="just">
              <a:spcBef>
                <a:spcPts val="600"/>
              </a:spcBef>
              <a:spcAft>
                <a:spcPts val="600"/>
              </a:spcAft>
              <a:buFont typeface="Arial" panose="020B0604020202020204" pitchFamily="34" charset="0"/>
              <a:buChar char="•"/>
            </a:pPr>
            <a:r>
              <a:rPr lang="en-US" sz="1600" dirty="0">
                <a:solidFill>
                  <a:schemeClr val="accent1">
                    <a:lumMod val="50000"/>
                  </a:schemeClr>
                </a:solidFill>
                <a:latin typeface="Trebuchet MS" panose="020B0603020202020204" pitchFamily="34" charset="0"/>
              </a:rPr>
              <a:t>If the final proposed value is exceeding the threshold, the difference should be included in the budget as non-eligible costs/ non-refundable funds, in the narrative section </a:t>
            </a:r>
            <a:r>
              <a:rPr lang="en-US" sz="1600" i="1" dirty="0">
                <a:solidFill>
                  <a:schemeClr val="accent1">
                    <a:lumMod val="50000"/>
                  </a:schemeClr>
                </a:solidFill>
                <a:latin typeface="Trebuchet MS" panose="020B0603020202020204" pitchFamily="34" charset="0"/>
              </a:rPr>
              <a:t>A.2 Project Summary.</a:t>
            </a:r>
          </a:p>
          <a:p>
            <a:pPr marL="0" indent="0" algn="just">
              <a:spcBef>
                <a:spcPts val="1200"/>
              </a:spcBef>
              <a:spcAft>
                <a:spcPts val="1200"/>
              </a:spcAft>
              <a:buNone/>
            </a:pPr>
            <a:endParaRPr lang="en-US" sz="2600" b="1" dirty="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6241089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295400"/>
            <a:ext cx="8077200" cy="4953000"/>
          </a:xfrm>
        </p:spPr>
        <p:txBody>
          <a:bodyPr/>
          <a:lstStyle/>
          <a:p>
            <a:pPr marL="0" indent="0" algn="just">
              <a:spcBef>
                <a:spcPts val="1200"/>
              </a:spcBef>
              <a:spcAft>
                <a:spcPts val="1200"/>
              </a:spcAft>
              <a:buNone/>
            </a:pPr>
            <a:r>
              <a:rPr lang="en-US" sz="2600" b="1" dirty="0" smtClean="0">
                <a:solidFill>
                  <a:schemeClr val="accent3">
                    <a:lumMod val="75000"/>
                  </a:schemeClr>
                </a:solidFill>
                <a:latin typeface="Trebuchet MS" panose="020B0603020202020204" pitchFamily="34" charset="0"/>
              </a:rPr>
              <a:t>Types of applicants</a:t>
            </a:r>
          </a:p>
          <a:p>
            <a:pPr algn="just">
              <a:spcBef>
                <a:spcPts val="1200"/>
              </a:spcBef>
              <a:spcAft>
                <a:spcPts val="12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National</a:t>
            </a:r>
            <a:r>
              <a:rPr lang="en-US" sz="1600" dirty="0">
                <a:solidFill>
                  <a:schemeClr val="accent1">
                    <a:lumMod val="50000"/>
                  </a:schemeClr>
                </a:solidFill>
                <a:latin typeface="Trebuchet MS" panose="020B0603020202020204" pitchFamily="34" charset="0"/>
              </a:rPr>
              <a:t>, regional and local public bodies, institutions, administrations, agencies, including the bodies governed by public </a:t>
            </a:r>
            <a:r>
              <a:rPr lang="en-US" sz="1600" dirty="0" smtClean="0">
                <a:solidFill>
                  <a:schemeClr val="accent1">
                    <a:lumMod val="50000"/>
                  </a:schemeClr>
                </a:solidFill>
                <a:latin typeface="Trebuchet MS" panose="020B0603020202020204" pitchFamily="34" charset="0"/>
              </a:rPr>
              <a:t>law, </a:t>
            </a:r>
            <a:r>
              <a:rPr lang="en-US" sz="1600" dirty="0">
                <a:solidFill>
                  <a:schemeClr val="accent1">
                    <a:lumMod val="50000"/>
                  </a:schemeClr>
                </a:solidFill>
                <a:latin typeface="Trebuchet MS" panose="020B0603020202020204" pitchFamily="34" charset="0"/>
              </a:rPr>
              <a:t>county/district councils, local councils/ municipalities, educational and research institutions </a:t>
            </a:r>
            <a:r>
              <a:rPr lang="en-US" sz="1600" dirty="0" smtClean="0">
                <a:solidFill>
                  <a:schemeClr val="accent1">
                    <a:lumMod val="50000"/>
                  </a:schemeClr>
                </a:solidFill>
                <a:latin typeface="Trebuchet MS" panose="020B0603020202020204" pitchFamily="34" charset="0"/>
              </a:rPr>
              <a:t>etc.</a:t>
            </a:r>
          </a:p>
          <a:p>
            <a:pPr algn="just">
              <a:spcBef>
                <a:spcPts val="1200"/>
              </a:spcBef>
              <a:spcAft>
                <a:spcPts val="12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Chambers </a:t>
            </a:r>
            <a:r>
              <a:rPr lang="en-US" sz="1600" dirty="0">
                <a:solidFill>
                  <a:schemeClr val="accent1">
                    <a:lumMod val="50000"/>
                  </a:schemeClr>
                </a:solidFill>
                <a:latin typeface="Trebuchet MS" panose="020B0603020202020204" pitchFamily="34" charset="0"/>
              </a:rPr>
              <a:t>of Commerce and Regional Development Agencies functioning in the eligible area and registered in accordance to national </a:t>
            </a:r>
            <a:r>
              <a:rPr lang="en-US" sz="1600" dirty="0" smtClean="0">
                <a:solidFill>
                  <a:schemeClr val="accent1">
                    <a:lumMod val="50000"/>
                  </a:schemeClr>
                </a:solidFill>
                <a:latin typeface="Trebuchet MS" panose="020B0603020202020204" pitchFamily="34" charset="0"/>
              </a:rPr>
              <a:t>law</a:t>
            </a:r>
          </a:p>
          <a:p>
            <a:pPr algn="just">
              <a:spcBef>
                <a:spcPts val="1200"/>
              </a:spcBef>
              <a:spcAft>
                <a:spcPts val="12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Non-governmental </a:t>
            </a:r>
            <a:r>
              <a:rPr lang="en-US" sz="1600" dirty="0">
                <a:solidFill>
                  <a:schemeClr val="accent1">
                    <a:lumMod val="50000"/>
                  </a:schemeClr>
                </a:solidFill>
                <a:latin typeface="Trebuchet MS" panose="020B0603020202020204" pitchFamily="34" charset="0"/>
              </a:rPr>
              <a:t>organizations (associations or foundations) in the sense of art. 192, of Regulation (EU, </a:t>
            </a:r>
            <a:r>
              <a:rPr lang="en-US" sz="1600" dirty="0" err="1">
                <a:solidFill>
                  <a:schemeClr val="accent1">
                    <a:lumMod val="50000"/>
                  </a:schemeClr>
                </a:solidFill>
                <a:latin typeface="Trebuchet MS" panose="020B0603020202020204" pitchFamily="34" charset="0"/>
              </a:rPr>
              <a:t>Euratom</a:t>
            </a:r>
            <a:r>
              <a:rPr lang="en-US" sz="1600" dirty="0">
                <a:solidFill>
                  <a:schemeClr val="accent1">
                    <a:lumMod val="50000"/>
                  </a:schemeClr>
                </a:solidFill>
                <a:latin typeface="Trebuchet MS" panose="020B0603020202020204" pitchFamily="34" charset="0"/>
              </a:rPr>
              <a:t>) 2018/1046) </a:t>
            </a:r>
            <a:endParaRPr lang="en-US" sz="1600" dirty="0" smtClean="0">
              <a:solidFill>
                <a:schemeClr val="accent1">
                  <a:lumMod val="50000"/>
                </a:schemeClr>
              </a:solidFill>
              <a:latin typeface="Trebuchet MS" panose="020B0603020202020204" pitchFamily="34" charset="0"/>
            </a:endParaRPr>
          </a:p>
          <a:p>
            <a:pPr algn="just">
              <a:spcBef>
                <a:spcPts val="1200"/>
              </a:spcBef>
              <a:spcAft>
                <a:spcPts val="12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Offices</a:t>
            </a:r>
            <a:r>
              <a:rPr lang="en-US" sz="1600" dirty="0">
                <a:solidFill>
                  <a:schemeClr val="accent1">
                    <a:lumMod val="50000"/>
                  </a:schemeClr>
                </a:solidFill>
                <a:latin typeface="Trebuchet MS" panose="020B0603020202020204" pitchFamily="34" charset="0"/>
              </a:rPr>
              <a:t>/ branches of public national/regional authorities and other public bodies active on the themes of the priority in the </a:t>
            </a:r>
            <a:r>
              <a:rPr lang="en-US" sz="1600" dirty="0" err="1">
                <a:solidFill>
                  <a:schemeClr val="accent1">
                    <a:lumMod val="50000"/>
                  </a:schemeClr>
                </a:solidFill>
                <a:latin typeface="Trebuchet MS" panose="020B0603020202020204" pitchFamily="34" charset="0"/>
              </a:rPr>
              <a:t>programme</a:t>
            </a:r>
            <a:r>
              <a:rPr lang="en-US" sz="1600" dirty="0">
                <a:solidFill>
                  <a:schemeClr val="accent1">
                    <a:lumMod val="50000"/>
                  </a:schemeClr>
                </a:solidFill>
                <a:latin typeface="Trebuchet MS" panose="020B0603020202020204" pitchFamily="34" charset="0"/>
              </a:rPr>
              <a:t> area (registered and functioning in the </a:t>
            </a:r>
            <a:r>
              <a:rPr lang="en-US" sz="1600" dirty="0" err="1">
                <a:solidFill>
                  <a:schemeClr val="accent1">
                    <a:lumMod val="50000"/>
                  </a:schemeClr>
                </a:solidFill>
                <a:latin typeface="Trebuchet MS" panose="020B0603020202020204" pitchFamily="34" charset="0"/>
              </a:rPr>
              <a:t>programme</a:t>
            </a:r>
            <a:r>
              <a:rPr lang="en-US" sz="1600" dirty="0">
                <a:solidFill>
                  <a:schemeClr val="accent1">
                    <a:lumMod val="50000"/>
                  </a:schemeClr>
                </a:solidFill>
                <a:latin typeface="Trebuchet MS" panose="020B0603020202020204" pitchFamily="34" charset="0"/>
              </a:rPr>
              <a:t> area). If those offices/ branches which are functioning in the </a:t>
            </a:r>
            <a:r>
              <a:rPr lang="en-US" sz="1600" dirty="0" err="1">
                <a:solidFill>
                  <a:schemeClr val="accent1">
                    <a:lumMod val="50000"/>
                  </a:schemeClr>
                </a:solidFill>
                <a:latin typeface="Trebuchet MS" panose="020B0603020202020204" pitchFamily="34" charset="0"/>
              </a:rPr>
              <a:t>programme</a:t>
            </a:r>
            <a:r>
              <a:rPr lang="en-US" sz="1600" dirty="0">
                <a:solidFill>
                  <a:schemeClr val="accent1">
                    <a:lumMod val="50000"/>
                  </a:schemeClr>
                </a:solidFill>
                <a:latin typeface="Trebuchet MS" panose="020B0603020202020204" pitchFamily="34" charset="0"/>
              </a:rPr>
              <a:t> area are not legal bodies, the Application should be submitted by their Headquarters indicating the office/ branch responsible for implementing the activities</a:t>
            </a:r>
            <a:r>
              <a:rPr lang="en-US" sz="1600" dirty="0" smtClean="0">
                <a:solidFill>
                  <a:schemeClr val="accent1">
                    <a:lumMod val="50000"/>
                  </a:schemeClr>
                </a:solidFill>
                <a:latin typeface="Trebuchet MS" panose="020B0603020202020204" pitchFamily="34" charset="0"/>
              </a:rPr>
              <a:t>.</a:t>
            </a:r>
          </a:p>
          <a:p>
            <a:pPr algn="just">
              <a:spcBef>
                <a:spcPts val="1200"/>
              </a:spcBef>
              <a:spcAft>
                <a:spcPts val="1200"/>
              </a:spcAft>
              <a:buFont typeface="Arial" panose="020B0604020202020204" pitchFamily="34" charset="0"/>
              <a:buChar char="•"/>
            </a:pPr>
            <a:endParaRPr lang="en-US" sz="1600" dirty="0">
              <a:solidFill>
                <a:schemeClr val="accent1">
                  <a:lumMod val="50000"/>
                </a:schemeClr>
              </a:solidFill>
              <a:latin typeface="Trebuchet MS" panose="020B0603020202020204" pitchFamily="34" charset="0"/>
            </a:endParaRPr>
          </a:p>
          <a:p>
            <a:pPr algn="just">
              <a:spcBef>
                <a:spcPts val="1200"/>
              </a:spcBef>
              <a:spcAft>
                <a:spcPts val="1200"/>
              </a:spcAft>
              <a:buFont typeface="Arial" panose="020B0604020202020204" pitchFamily="34" charset="0"/>
              <a:buChar char="•"/>
            </a:pPr>
            <a:endParaRPr lang="en-US" sz="2600" b="1" dirty="0" smtClean="0">
              <a:solidFill>
                <a:schemeClr val="accent3">
                  <a:lumMod val="75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6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2600" b="1" dirty="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22225751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35864" y="914400"/>
            <a:ext cx="8327136" cy="5715000"/>
          </a:xfrm>
        </p:spPr>
        <p:txBody>
          <a:bodyPr/>
          <a:lstStyle/>
          <a:p>
            <a:pPr marL="0" indent="0" algn="just">
              <a:spcBef>
                <a:spcPts val="600"/>
              </a:spcBef>
              <a:spcAft>
                <a:spcPts val="600"/>
              </a:spcAft>
              <a:buNone/>
            </a:pPr>
            <a:r>
              <a:rPr lang="en-US" sz="2600" b="1" dirty="0" smtClean="0">
                <a:solidFill>
                  <a:schemeClr val="accent3">
                    <a:lumMod val="75000"/>
                  </a:schemeClr>
                </a:solidFill>
                <a:latin typeface="Trebuchet MS" panose="020B0603020202020204" pitchFamily="34" charset="0"/>
              </a:rPr>
              <a:t>Types of applicants</a:t>
            </a:r>
          </a:p>
          <a:p>
            <a:pPr marL="0" indent="0" algn="just">
              <a:spcBef>
                <a:spcPts val="600"/>
              </a:spcBef>
              <a:spcAft>
                <a:spcPts val="600"/>
              </a:spcAft>
              <a:buNone/>
            </a:pPr>
            <a:r>
              <a:rPr lang="en-US" sz="1600" b="1" dirty="0" smtClean="0">
                <a:solidFill>
                  <a:schemeClr val="tx2">
                    <a:lumMod val="75000"/>
                  </a:schemeClr>
                </a:solidFill>
                <a:latin typeface="Trebuchet MS" panose="020B0603020202020204" pitchFamily="34" charset="0"/>
              </a:rPr>
              <a:t>In order to be eligible, the following criteria must be fulfilled:</a:t>
            </a: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Be </a:t>
            </a:r>
            <a:r>
              <a:rPr lang="en-US" sz="1600" dirty="0">
                <a:solidFill>
                  <a:schemeClr val="accent1">
                    <a:lumMod val="50000"/>
                  </a:schemeClr>
                </a:solidFill>
                <a:latin typeface="Trebuchet MS" panose="020B0603020202020204" pitchFamily="34" charset="0"/>
              </a:rPr>
              <a:t>a </a:t>
            </a:r>
            <a:r>
              <a:rPr lang="en-US" sz="1600" dirty="0">
                <a:solidFill>
                  <a:schemeClr val="tx2"/>
                </a:solidFill>
                <a:latin typeface="Trebuchet MS" panose="020B0603020202020204" pitchFamily="34" charset="0"/>
              </a:rPr>
              <a:t>Romanian or Bulgarian </a:t>
            </a:r>
            <a:r>
              <a:rPr lang="en-US" sz="1600" dirty="0">
                <a:solidFill>
                  <a:schemeClr val="accent1">
                    <a:lumMod val="50000"/>
                  </a:schemeClr>
                </a:solidFill>
                <a:latin typeface="Trebuchet MS" panose="020B0603020202020204" pitchFamily="34" charset="0"/>
              </a:rPr>
              <a:t>entity, legally established according to the national legislation of the state on whose territory they are located</a:t>
            </a: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Prove </a:t>
            </a:r>
            <a:r>
              <a:rPr lang="en-US" sz="1600" dirty="0">
                <a:solidFill>
                  <a:schemeClr val="accent1">
                    <a:lumMod val="50000"/>
                  </a:schemeClr>
                </a:solidFill>
                <a:latin typeface="Trebuchet MS" panose="020B0603020202020204" pitchFamily="34" charset="0"/>
              </a:rPr>
              <a:t>their competence in the field and the activities envisaged under the project through ownership acts, legal acts/strategies/action </a:t>
            </a:r>
            <a:r>
              <a:rPr lang="en-US" sz="1600" dirty="0" smtClean="0">
                <a:solidFill>
                  <a:schemeClr val="accent1">
                    <a:lumMod val="50000"/>
                  </a:schemeClr>
                </a:solidFill>
                <a:latin typeface="Trebuchet MS" panose="020B0603020202020204" pitchFamily="34" charset="0"/>
              </a:rPr>
              <a:t>plans, </a:t>
            </a:r>
            <a:r>
              <a:rPr lang="en-US" sz="1600" dirty="0">
                <a:solidFill>
                  <a:schemeClr val="accent1">
                    <a:lumMod val="50000"/>
                  </a:schemeClr>
                </a:solidFill>
                <a:latin typeface="Trebuchet MS" panose="020B0603020202020204" pitchFamily="34" charset="0"/>
              </a:rPr>
              <a:t>references, </a:t>
            </a:r>
            <a:r>
              <a:rPr lang="en-US" sz="1600" dirty="0" smtClean="0">
                <a:solidFill>
                  <a:schemeClr val="accent1">
                    <a:lumMod val="50000"/>
                  </a:schemeClr>
                </a:solidFill>
                <a:latin typeface="Trebuchet MS" panose="020B0603020202020204" pitchFamily="34" charset="0"/>
              </a:rPr>
              <a:t>etc. </a:t>
            </a:r>
            <a:endParaRPr lang="en-US" sz="1600" dirty="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Have </a:t>
            </a:r>
            <a:r>
              <a:rPr lang="en-US" sz="1600" dirty="0">
                <a:solidFill>
                  <a:schemeClr val="accent1">
                    <a:lumMod val="50000"/>
                  </a:schemeClr>
                </a:solidFill>
                <a:latin typeface="Trebuchet MS" panose="020B0603020202020204" pitchFamily="34" charset="0"/>
              </a:rPr>
              <a:t>their headquarters in the eligible cross border </a:t>
            </a:r>
            <a:r>
              <a:rPr lang="en-US" sz="1600" dirty="0" smtClean="0">
                <a:solidFill>
                  <a:schemeClr val="accent1">
                    <a:lumMod val="50000"/>
                  </a:schemeClr>
                </a:solidFill>
                <a:latin typeface="Trebuchet MS" panose="020B0603020202020204" pitchFamily="34" charset="0"/>
              </a:rPr>
              <a:t>region (</a:t>
            </a:r>
            <a:r>
              <a:rPr lang="en-US" sz="1600" dirty="0" err="1" smtClean="0">
                <a:solidFill>
                  <a:schemeClr val="accent1">
                    <a:lumMod val="50000"/>
                  </a:schemeClr>
                </a:solidFill>
                <a:latin typeface="Trebuchet MS" panose="020B0603020202020204" pitchFamily="34" charset="0"/>
              </a:rPr>
              <a:t>programme</a:t>
            </a:r>
            <a:r>
              <a:rPr lang="en-US" sz="1600" dirty="0" smtClean="0">
                <a:solidFill>
                  <a:schemeClr val="accent1">
                    <a:lumMod val="50000"/>
                  </a:schemeClr>
                </a:solidFill>
                <a:latin typeface="Trebuchet MS" panose="020B0603020202020204" pitchFamily="34" charset="0"/>
              </a:rPr>
              <a:t> area)</a:t>
            </a:r>
            <a:endParaRPr lang="en-US" sz="1600" dirty="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Are </a:t>
            </a:r>
            <a:r>
              <a:rPr lang="en-US" sz="1600" dirty="0">
                <a:solidFill>
                  <a:schemeClr val="accent1">
                    <a:lumMod val="50000"/>
                  </a:schemeClr>
                </a:solidFill>
                <a:latin typeface="Trebuchet MS" panose="020B0603020202020204" pitchFamily="34" charset="0"/>
              </a:rPr>
              <a:t>Romanian or Bulgarian national public authorities, agencies </a:t>
            </a:r>
            <a:r>
              <a:rPr lang="en-US" sz="1600" dirty="0" smtClean="0">
                <a:solidFill>
                  <a:schemeClr val="accent1">
                    <a:lumMod val="50000"/>
                  </a:schemeClr>
                </a:solidFill>
                <a:latin typeface="Trebuchet MS" panose="020B0603020202020204" pitchFamily="34" charset="0"/>
              </a:rPr>
              <a:t>or other types of organizations whose </a:t>
            </a:r>
            <a:r>
              <a:rPr lang="en-US" sz="1600" dirty="0">
                <a:solidFill>
                  <a:schemeClr val="accent1">
                    <a:lumMod val="50000"/>
                  </a:schemeClr>
                </a:solidFill>
                <a:latin typeface="Trebuchet MS" panose="020B0603020202020204" pitchFamily="34" charset="0"/>
              </a:rPr>
              <a:t>area of competence, established by legal acts, extends to the eligible area of the </a:t>
            </a:r>
            <a:r>
              <a:rPr lang="en-US" sz="1600" dirty="0" err="1" smtClean="0">
                <a:solidFill>
                  <a:schemeClr val="accent1">
                    <a:lumMod val="50000"/>
                  </a:schemeClr>
                </a:solidFill>
                <a:latin typeface="Trebuchet MS" panose="020B0603020202020204" pitchFamily="34" charset="0"/>
              </a:rPr>
              <a:t>Programme</a:t>
            </a:r>
            <a:endParaRPr lang="en-US" sz="1600" dirty="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In </a:t>
            </a:r>
            <a:r>
              <a:rPr lang="en-US" sz="1600" dirty="0">
                <a:solidFill>
                  <a:schemeClr val="accent1">
                    <a:lumMod val="50000"/>
                  </a:schemeClr>
                </a:solidFill>
                <a:latin typeface="Trebuchet MS" panose="020B0603020202020204" pitchFamily="34" charset="0"/>
              </a:rPr>
              <a:t>case of infrastructure envisaged, the applicants should be the owners of the given territory/building subject of that investment activities. For Bulgarian partners, in case of infrastructure, the investment activities should be carried out on public </a:t>
            </a:r>
            <a:r>
              <a:rPr lang="en-US" sz="1600" dirty="0" smtClean="0">
                <a:solidFill>
                  <a:schemeClr val="accent1">
                    <a:lumMod val="50000"/>
                  </a:schemeClr>
                </a:solidFill>
                <a:latin typeface="Trebuchet MS" panose="020B0603020202020204" pitchFamily="34" charset="0"/>
              </a:rPr>
              <a:t>property (both public and private domain of the state/municipality).</a:t>
            </a:r>
            <a:endParaRPr lang="en-US" sz="1600" dirty="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r>
              <a:rPr lang="en-US" sz="1600" dirty="0" smtClean="0">
                <a:solidFill>
                  <a:schemeClr val="accent1">
                    <a:lumMod val="50000"/>
                  </a:schemeClr>
                </a:solidFill>
                <a:latin typeface="Trebuchet MS" panose="020B0603020202020204" pitchFamily="34" charset="0"/>
              </a:rPr>
              <a:t>For both types of projects: small scale and regular projects (soft and hard type of operations), </a:t>
            </a:r>
            <a:r>
              <a:rPr lang="en-US" sz="1600" dirty="0">
                <a:solidFill>
                  <a:schemeClr val="accent1">
                    <a:lumMod val="50000"/>
                  </a:schemeClr>
                </a:solidFill>
                <a:latin typeface="Trebuchet MS" panose="020B0603020202020204" pitchFamily="34" charset="0"/>
              </a:rPr>
              <a:t>the partnership should include project partners or associated project partners legally responsible for the field of interventions/policy domain addressed by the project and who will be the user of the project outputs.</a:t>
            </a:r>
          </a:p>
          <a:p>
            <a:pPr marL="0" indent="0" algn="just">
              <a:spcBef>
                <a:spcPts val="1200"/>
              </a:spcBef>
              <a:spcAft>
                <a:spcPts val="1200"/>
              </a:spcAft>
              <a:buNone/>
            </a:pPr>
            <a:endParaRPr lang="en-US" sz="1600" dirty="0">
              <a:solidFill>
                <a:schemeClr val="accent1">
                  <a:lumMod val="50000"/>
                </a:schemeClr>
              </a:solidFill>
              <a:latin typeface="Trebuchet MS" panose="020B0603020202020204" pitchFamily="34" charset="0"/>
            </a:endParaRPr>
          </a:p>
          <a:p>
            <a:pPr algn="just">
              <a:spcBef>
                <a:spcPts val="1200"/>
              </a:spcBef>
              <a:spcAft>
                <a:spcPts val="1200"/>
              </a:spcAft>
              <a:buFont typeface="Arial" panose="020B0604020202020204" pitchFamily="34" charset="0"/>
              <a:buChar char="•"/>
            </a:pPr>
            <a:endParaRPr lang="en-US" sz="2600" b="1" dirty="0" smtClean="0">
              <a:solidFill>
                <a:schemeClr val="accent3">
                  <a:lumMod val="75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6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2600" b="1" dirty="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600" b="1" dirty="0" smtClean="0">
              <a:solidFill>
                <a:schemeClr val="accent3">
                  <a:lumMod val="75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41293831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18597</TotalTime>
  <Words>3579</Words>
  <Application>Microsoft Office PowerPoint</Application>
  <PresentationFormat>On-screen Show (4:3)</PresentationFormat>
  <Paragraphs>382</Paragraphs>
  <Slides>31</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Calibri</vt:lpstr>
      <vt:lpstr>Times New Roman</vt:lpstr>
      <vt:lpstr>Trebuchet MS</vt:lpstr>
      <vt:lpstr>Wingdings</vt:lpstr>
      <vt:lpstr>Office Theme</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MRQ</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mariucam</dc:creator>
  <cp:lastModifiedBy>Slavena ZHELEVA</cp:lastModifiedBy>
  <cp:revision>1683</cp:revision>
  <cp:lastPrinted>2021-12-14T22:36:00Z</cp:lastPrinted>
  <dcterms:created xsi:type="dcterms:W3CDTF">2007-11-21T13:10:07Z</dcterms:created>
  <dcterms:modified xsi:type="dcterms:W3CDTF">2024-05-27T09:13:38Z</dcterms:modified>
</cp:coreProperties>
</file>