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1165606"/>
            <a:ext cx="8072119" cy="422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789303"/>
            <a:ext cx="8072119" cy="4123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jems.interact-eu.net/manual/" TargetMode="External"/><Relationship Id="rId2" Type="http://schemas.openxmlformats.org/officeDocument/2006/relationships/hyperlink" Target="mailto:jems.admin@mdlpa.r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8491" y="1170432"/>
            <a:ext cx="7722234" cy="1655581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sz="2000" dirty="0">
              <a:latin typeface="Trebuchet MS"/>
              <a:cs typeface="Trebuchet MS"/>
            </a:endParaRPr>
          </a:p>
          <a:p>
            <a:pPr marL="91440" marR="81915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W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b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Ap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-140" dirty="0">
                <a:solidFill>
                  <a:srgbClr val="77923B"/>
                </a:solidFill>
                <a:latin typeface="Trebuchet MS"/>
                <a:cs typeface="Trebuchet MS"/>
              </a:rPr>
              <a:t>’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mp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tiv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ca</a:t>
            </a:r>
            <a:r>
              <a:rPr sz="1800" b="1" spc="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l	de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ed	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to 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Objective</a:t>
            </a:r>
            <a:r>
              <a:rPr sz="1800" b="1" spc="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2.4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5236" y="3733800"/>
            <a:ext cx="7722234" cy="152400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</a:pPr>
            <a:r>
              <a:rPr sz="3200" b="1" spc="-5" dirty="0">
                <a:solidFill>
                  <a:srgbClr val="77923B"/>
                </a:solidFill>
                <a:latin typeface="Trebuchet MS"/>
                <a:cs typeface="Trebuchet MS"/>
              </a:rPr>
              <a:t>Jems,</a:t>
            </a:r>
            <a:r>
              <a:rPr sz="32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spc="-15" dirty="0">
                <a:solidFill>
                  <a:srgbClr val="77923B"/>
                </a:solidFill>
                <a:latin typeface="Trebuchet MS"/>
                <a:cs typeface="Trebuchet MS"/>
              </a:rPr>
              <a:t>general</a:t>
            </a:r>
            <a:r>
              <a:rPr sz="32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spc="10" dirty="0">
                <a:solidFill>
                  <a:srgbClr val="77923B"/>
                </a:solidFill>
                <a:latin typeface="Trebuchet MS"/>
                <a:cs typeface="Trebuchet MS"/>
              </a:rPr>
              <a:t>overview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789303"/>
            <a:ext cx="62655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Available:</a:t>
            </a:r>
            <a:r>
              <a:rPr sz="2400" spc="-15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https://jems-robg.mdlpa.ro/no- </a:t>
            </a:r>
            <a:r>
              <a:rPr sz="2400" spc="-705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auth/login?ref=%2Fapp%2Fdashboard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9200" y="2666999"/>
            <a:ext cx="5562600" cy="33390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647571"/>
            <a:ext cx="7258684" cy="2091055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2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Helpdesk:</a:t>
            </a:r>
            <a:r>
              <a:rPr sz="2400" b="1" spc="-55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jems.admin@mdlpa.ro</a:t>
            </a:r>
            <a:endParaRPr sz="2400" dirty="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11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Online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manual:</a:t>
            </a:r>
            <a:r>
              <a:rPr sz="2400" b="1" spc="30" dirty="0">
                <a:solidFill>
                  <a:srgbClr val="0000FF"/>
                </a:solidFill>
                <a:latin typeface="Trebuchet MS"/>
                <a:cs typeface="Trebuchet MS"/>
              </a:rPr>
              <a:t> </a:t>
            </a:r>
            <a:r>
              <a:rPr sz="2400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3"/>
              </a:rPr>
              <a:t>https://jems.interact-eu.net/manual/</a:t>
            </a:r>
            <a:endParaRPr sz="2400" dirty="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12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Open: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8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th</a:t>
            </a:r>
            <a:r>
              <a:rPr sz="2400" spc="-1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October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 202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4</a:t>
            </a:r>
            <a:endParaRPr sz="2400" dirty="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Close: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7</a:t>
            </a:r>
            <a:r>
              <a:rPr sz="2400" spc="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February</a:t>
            </a:r>
            <a:r>
              <a:rPr sz="2400" spc="1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202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5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r>
              <a:rPr sz="2400" spc="1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at 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1</a:t>
            </a:r>
            <a:r>
              <a:rPr lang="en-US"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3</a:t>
            </a:r>
            <a:r>
              <a:rPr sz="24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:00</a:t>
            </a:r>
            <a:r>
              <a:rPr sz="2400" spc="1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PM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EET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695" y="4267200"/>
            <a:ext cx="8631399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789303"/>
            <a:ext cx="7649845" cy="1635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Apply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–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deadline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45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Do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not postpone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submission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process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until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last </a:t>
            </a:r>
            <a:r>
              <a:rPr sz="2400" b="1" spc="-7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day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the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 call.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200" y="4038600"/>
            <a:ext cx="89916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000" y="1905000"/>
            <a:ext cx="8061959" cy="45354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65606"/>
            <a:ext cx="652780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JEMS</a:t>
            </a:r>
            <a:r>
              <a:rPr spc="-20" dirty="0"/>
              <a:t> </a:t>
            </a:r>
            <a:r>
              <a:rPr dirty="0"/>
              <a:t>– Joint</a:t>
            </a:r>
            <a:r>
              <a:rPr spc="-20" dirty="0"/>
              <a:t> </a:t>
            </a:r>
            <a:r>
              <a:rPr dirty="0"/>
              <a:t>electronic</a:t>
            </a:r>
            <a:r>
              <a:rPr spc="-30" dirty="0"/>
              <a:t> </a:t>
            </a:r>
            <a:r>
              <a:rPr spc="-5" dirty="0"/>
              <a:t>monitoring system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789303"/>
            <a:ext cx="7312025" cy="4123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Create</a:t>
            </a:r>
            <a:r>
              <a:rPr sz="2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your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application!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45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Fill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all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sections</a:t>
            </a:r>
            <a:endParaRPr sz="2400">
              <a:latin typeface="Trebuchet MS"/>
              <a:cs typeface="Trebuchet MS"/>
            </a:endParaRPr>
          </a:p>
          <a:p>
            <a:pPr marL="355600" marR="772795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Upload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all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 requested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annexes</a:t>
            </a:r>
            <a:r>
              <a:rPr sz="2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(electronic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signature)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Check your application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(magic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button)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Submit</a:t>
            </a:r>
            <a:endParaRPr sz="2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Check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your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email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(contact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details)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for further 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communication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during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(it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your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responsibility!)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176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MT</vt:lpstr>
      <vt:lpstr>Calibri</vt:lpstr>
      <vt:lpstr>Times New Roman</vt:lpstr>
      <vt:lpstr>Trebuchet MS</vt:lpstr>
      <vt:lpstr>Office Theme</vt:lpstr>
      <vt:lpstr>PowerPoint Presentation</vt:lpstr>
      <vt:lpstr>JEMS – Joint electronic monitoring system</vt:lpstr>
      <vt:lpstr>JEMS – Joint electronic monitoring system</vt:lpstr>
      <vt:lpstr>JEMS – Joint electronic monitoring system</vt:lpstr>
      <vt:lpstr>JEMS – Joint electronic monitoring system</vt:lpstr>
      <vt:lpstr>JEMS – Joint electronic monitoring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2</cp:revision>
  <dcterms:created xsi:type="dcterms:W3CDTF">2024-10-25T08:11:41Z</dcterms:created>
  <dcterms:modified xsi:type="dcterms:W3CDTF">2024-10-30T08:09:33Z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