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media/image9.jpg" ContentType="image/jpeg"/>
  <Override PartName="/ppt/media/image10.jpg" ContentType="image/jpeg"/>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13.jpg" ContentType="image/jpeg"/>
  <Override PartName="/ppt/notesSlides/notesSlide7.xml" ContentType="application/vnd.openxmlformats-officedocument.presentationml.notesSlide+xml"/>
  <Override PartName="/ppt/media/image14.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9" r:id="rId3"/>
    <p:sldId id="260" r:id="rId4"/>
    <p:sldId id="261" r:id="rId5"/>
    <p:sldId id="296" r:id="rId6"/>
    <p:sldId id="297" r:id="rId7"/>
    <p:sldId id="300" r:id="rId8"/>
    <p:sldId id="301" r:id="rId9"/>
    <p:sldId id="302" r:id="rId10"/>
    <p:sldId id="270" r:id="rId11"/>
    <p:sldId id="272" r:id="rId12"/>
    <p:sldId id="280" r:id="rId13"/>
    <p:sldId id="281" r:id="rId14"/>
    <p:sldId id="283" r:id="rId15"/>
    <p:sldId id="284" r:id="rId16"/>
    <p:sldId id="285" r:id="rId17"/>
    <p:sldId id="286" r:id="rId18"/>
    <p:sldId id="299" r:id="rId19"/>
    <p:sldId id="289" r:id="rId20"/>
    <p:sldId id="290" r:id="rId21"/>
    <p:sldId id="291" r:id="rId22"/>
    <p:sldId id="292" r:id="rId23"/>
    <p:sldId id="293" r:id="rId24"/>
    <p:sldId id="294" r:id="rId25"/>
    <p:sldId id="295" r:id="rId26"/>
  </p:sldIdLst>
  <p:sldSz cx="9144000" cy="6858000" type="screen4x3"/>
  <p:notesSz cx="9144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F0AA0E-7593-4BF9-AAB6-62F8BFF208D4}" type="doc">
      <dgm:prSet loTypeId="urn:microsoft.com/office/officeart/2008/layout/SquareAccentList" loCatId="list" qsTypeId="urn:microsoft.com/office/officeart/2005/8/quickstyle/simple1" qsCatId="simple" csTypeId="urn:microsoft.com/office/officeart/2005/8/colors/accent3_5" csCatId="accent3" phldr="1"/>
      <dgm:spPr/>
      <dgm:t>
        <a:bodyPr/>
        <a:lstStyle/>
        <a:p>
          <a:endParaRPr lang="en-US"/>
        </a:p>
      </dgm:t>
    </dgm:pt>
    <dgm:pt modelId="{A496715B-8426-456A-99C8-8F44556EC6F2}">
      <dgm:prSet phldrT="[Text]"/>
      <dgm:spPr/>
      <dgm:t>
        <a:bodyPr/>
        <a:lstStyle/>
        <a:p>
          <a:r>
            <a:rPr lang="en-US" dirty="0" smtClean="0">
              <a:latin typeface="Trebuchet MS" panose="020B0603020202020204" pitchFamily="34" charset="0"/>
            </a:rPr>
            <a:t>DO’s</a:t>
          </a:r>
          <a:endParaRPr lang="en-US" dirty="0">
            <a:latin typeface="Trebuchet MS" panose="020B0603020202020204" pitchFamily="34" charset="0"/>
          </a:endParaRPr>
        </a:p>
      </dgm:t>
    </dgm:pt>
    <dgm:pt modelId="{3D70199E-AA4A-4FEF-AC42-FDC07CA23A61}" type="parTrans" cxnId="{FE238385-1636-428B-80D5-2439A5BD804D}">
      <dgm:prSet/>
      <dgm:spPr/>
      <dgm:t>
        <a:bodyPr/>
        <a:lstStyle/>
        <a:p>
          <a:endParaRPr lang="en-US"/>
        </a:p>
      </dgm:t>
    </dgm:pt>
    <dgm:pt modelId="{58422C11-646B-4F3E-AEB6-A7DABAC4BEA1}" type="sibTrans" cxnId="{FE238385-1636-428B-80D5-2439A5BD804D}">
      <dgm:prSet/>
      <dgm:spPr/>
      <dgm:t>
        <a:bodyPr/>
        <a:lstStyle/>
        <a:p>
          <a:endParaRPr lang="en-US"/>
        </a:p>
      </dgm:t>
    </dgm:pt>
    <dgm:pt modelId="{5A4F6F08-91DD-46A0-9ED4-42EF699893D5}">
      <dgm:prSet phldrT="[Text]"/>
      <dgm:spPr/>
      <dgm:t>
        <a:bodyPr/>
        <a:lstStyle/>
        <a:p>
          <a:r>
            <a:rPr lang="en-US" dirty="0" smtClean="0">
              <a:latin typeface="Trebuchet MS" panose="020B0603020202020204" pitchFamily="34" charset="0"/>
            </a:rPr>
            <a:t>Support natural habitats</a:t>
          </a:r>
          <a:endParaRPr lang="en-US" dirty="0">
            <a:latin typeface="Trebuchet MS" panose="020B0603020202020204" pitchFamily="34" charset="0"/>
          </a:endParaRPr>
        </a:p>
      </dgm:t>
    </dgm:pt>
    <dgm:pt modelId="{27B29DBE-EC2B-42CC-86E9-00ADC4C9BEE5}" type="parTrans" cxnId="{71A64AE1-CE47-4D35-9BD3-84DE97B2D729}">
      <dgm:prSet/>
      <dgm:spPr/>
      <dgm:t>
        <a:bodyPr/>
        <a:lstStyle/>
        <a:p>
          <a:endParaRPr lang="en-US"/>
        </a:p>
      </dgm:t>
    </dgm:pt>
    <dgm:pt modelId="{9B3630AE-81CF-49AD-9C44-7F8414BE6776}" type="sibTrans" cxnId="{71A64AE1-CE47-4D35-9BD3-84DE97B2D729}">
      <dgm:prSet/>
      <dgm:spPr/>
      <dgm:t>
        <a:bodyPr/>
        <a:lstStyle/>
        <a:p>
          <a:endParaRPr lang="en-US"/>
        </a:p>
      </dgm:t>
    </dgm:pt>
    <dgm:pt modelId="{F5BD3CC2-1E07-4C1C-A971-212A29117A52}">
      <dgm:prSet phldrT="[Text]"/>
      <dgm:spPr/>
      <dgm:t>
        <a:bodyPr/>
        <a:lstStyle/>
        <a:p>
          <a:r>
            <a:rPr lang="en-US" dirty="0" smtClean="0">
              <a:latin typeface="Trebuchet MS" panose="020B0603020202020204" pitchFamily="34" charset="0"/>
            </a:rPr>
            <a:t>Ecological corridors / green bridges </a:t>
          </a:r>
          <a:endParaRPr lang="en-US" dirty="0">
            <a:latin typeface="Trebuchet MS" panose="020B0603020202020204" pitchFamily="34" charset="0"/>
          </a:endParaRPr>
        </a:p>
      </dgm:t>
    </dgm:pt>
    <dgm:pt modelId="{3AF73813-E4C6-4755-926C-E680CD88D3DB}" type="parTrans" cxnId="{F6252A6D-5AD9-492F-89A2-9A5969BF1D6C}">
      <dgm:prSet/>
      <dgm:spPr/>
      <dgm:t>
        <a:bodyPr/>
        <a:lstStyle/>
        <a:p>
          <a:endParaRPr lang="en-US"/>
        </a:p>
      </dgm:t>
    </dgm:pt>
    <dgm:pt modelId="{B9A28EA4-5613-4A57-A31C-F26180936D42}" type="sibTrans" cxnId="{F6252A6D-5AD9-492F-89A2-9A5969BF1D6C}">
      <dgm:prSet/>
      <dgm:spPr/>
      <dgm:t>
        <a:bodyPr/>
        <a:lstStyle/>
        <a:p>
          <a:endParaRPr lang="en-US"/>
        </a:p>
      </dgm:t>
    </dgm:pt>
    <dgm:pt modelId="{294C6DF7-87D2-4105-9936-531B5CE548DE}">
      <dgm:prSet phldrT="[Text]"/>
      <dgm:spPr/>
      <dgm:t>
        <a:bodyPr/>
        <a:lstStyle/>
        <a:p>
          <a:r>
            <a:rPr lang="en-US" dirty="0" smtClean="0">
              <a:latin typeface="Trebuchet MS" panose="020B0603020202020204" pitchFamily="34" charset="0"/>
            </a:rPr>
            <a:t>Developing forests, wetlands, urban parks </a:t>
          </a:r>
          <a:endParaRPr lang="en-US" dirty="0">
            <a:latin typeface="Trebuchet MS" panose="020B0603020202020204" pitchFamily="34" charset="0"/>
          </a:endParaRPr>
        </a:p>
      </dgm:t>
    </dgm:pt>
    <dgm:pt modelId="{C23DB667-8914-4399-955C-EEB023B1F6CA}" type="parTrans" cxnId="{78044758-1AB7-41B1-9EDC-231206D858CA}">
      <dgm:prSet/>
      <dgm:spPr/>
      <dgm:t>
        <a:bodyPr/>
        <a:lstStyle/>
        <a:p>
          <a:endParaRPr lang="en-US"/>
        </a:p>
      </dgm:t>
    </dgm:pt>
    <dgm:pt modelId="{67133674-6E27-4B87-9096-EEE055CF2F82}" type="sibTrans" cxnId="{78044758-1AB7-41B1-9EDC-231206D858CA}">
      <dgm:prSet/>
      <dgm:spPr/>
      <dgm:t>
        <a:bodyPr/>
        <a:lstStyle/>
        <a:p>
          <a:endParaRPr lang="en-US"/>
        </a:p>
      </dgm:t>
    </dgm:pt>
    <dgm:pt modelId="{62B055EC-428C-41B7-987D-4EF8F82250B1}">
      <dgm:prSet phldrT="[Text]"/>
      <dgm:spPr/>
      <dgm:t>
        <a:bodyPr/>
        <a:lstStyle/>
        <a:p>
          <a:r>
            <a:rPr lang="en-US" dirty="0" err="1" smtClean="0">
              <a:latin typeface="Trebuchet MS" panose="020B0603020202020204" pitchFamily="34" charset="0"/>
            </a:rPr>
            <a:t>DON’ts</a:t>
          </a:r>
          <a:endParaRPr lang="en-US" dirty="0">
            <a:latin typeface="Trebuchet MS" panose="020B0603020202020204" pitchFamily="34" charset="0"/>
          </a:endParaRPr>
        </a:p>
      </dgm:t>
    </dgm:pt>
    <dgm:pt modelId="{F2D5C678-FE4F-45D0-A1CB-489562CA00AC}" type="parTrans" cxnId="{7E17C250-F0A2-488F-AB5A-E3AA1F12F26B}">
      <dgm:prSet/>
      <dgm:spPr/>
      <dgm:t>
        <a:bodyPr/>
        <a:lstStyle/>
        <a:p>
          <a:endParaRPr lang="en-US"/>
        </a:p>
      </dgm:t>
    </dgm:pt>
    <dgm:pt modelId="{E035D42D-9EED-4183-869C-F9CBC33BF001}" type="sibTrans" cxnId="{7E17C250-F0A2-488F-AB5A-E3AA1F12F26B}">
      <dgm:prSet/>
      <dgm:spPr/>
      <dgm:t>
        <a:bodyPr/>
        <a:lstStyle/>
        <a:p>
          <a:endParaRPr lang="en-US"/>
        </a:p>
      </dgm:t>
    </dgm:pt>
    <dgm:pt modelId="{3AD88AD4-53C6-4A7B-BCFA-0205FDB2CAD3}">
      <dgm:prSet phldrT="[Text]"/>
      <dgm:spPr/>
      <dgm:t>
        <a:bodyPr/>
        <a:lstStyle/>
        <a:p>
          <a:r>
            <a:rPr lang="en-US" dirty="0" smtClean="0">
              <a:latin typeface="Trebuchet MS" panose="020B0603020202020204" pitchFamily="34" charset="0"/>
            </a:rPr>
            <a:t>Purchase of cars, ATVs, 4x4 vehicles</a:t>
          </a:r>
          <a:endParaRPr lang="en-US" dirty="0">
            <a:latin typeface="Trebuchet MS" panose="020B0603020202020204" pitchFamily="34" charset="0"/>
          </a:endParaRPr>
        </a:p>
      </dgm:t>
    </dgm:pt>
    <dgm:pt modelId="{58DB664C-8398-4F35-A114-53BC85867EE9}" type="parTrans" cxnId="{22F2DEFA-4817-4AC9-9B95-82603F5B847B}">
      <dgm:prSet/>
      <dgm:spPr/>
      <dgm:t>
        <a:bodyPr/>
        <a:lstStyle/>
        <a:p>
          <a:endParaRPr lang="en-US"/>
        </a:p>
      </dgm:t>
    </dgm:pt>
    <dgm:pt modelId="{3A6EDFCE-805C-41B5-AA27-136D7B678F46}" type="sibTrans" cxnId="{22F2DEFA-4817-4AC9-9B95-82603F5B847B}">
      <dgm:prSet/>
      <dgm:spPr/>
      <dgm:t>
        <a:bodyPr/>
        <a:lstStyle/>
        <a:p>
          <a:endParaRPr lang="en-US"/>
        </a:p>
      </dgm:t>
    </dgm:pt>
    <dgm:pt modelId="{1AC96598-0DC4-4D95-99F2-5F769955B1E1}">
      <dgm:prSet phldrT="[Text]"/>
      <dgm:spPr/>
      <dgm:t>
        <a:bodyPr/>
        <a:lstStyle/>
        <a:p>
          <a:r>
            <a:rPr lang="en-US" dirty="0" smtClean="0">
              <a:latin typeface="Trebuchet MS" panose="020B0603020202020204" pitchFamily="34" charset="0"/>
            </a:rPr>
            <a:t>Urban infrastructure (asphalt, electricity</a:t>
          </a:r>
          <a:r>
            <a:rPr lang="en-US" dirty="0" smtClean="0"/>
            <a:t>)</a:t>
          </a:r>
          <a:endParaRPr lang="en-US" dirty="0"/>
        </a:p>
      </dgm:t>
    </dgm:pt>
    <dgm:pt modelId="{7E525EE3-747A-4F5B-AA69-83B756EFF15E}" type="parTrans" cxnId="{26E6647D-B8E2-411E-8EF9-A99B252DACA2}">
      <dgm:prSet/>
      <dgm:spPr/>
      <dgm:t>
        <a:bodyPr/>
        <a:lstStyle/>
        <a:p>
          <a:endParaRPr lang="en-US"/>
        </a:p>
      </dgm:t>
    </dgm:pt>
    <dgm:pt modelId="{7F394B62-C804-4D65-8BEB-F2EB0B21C578}" type="sibTrans" cxnId="{26E6647D-B8E2-411E-8EF9-A99B252DACA2}">
      <dgm:prSet/>
      <dgm:spPr/>
      <dgm:t>
        <a:bodyPr/>
        <a:lstStyle/>
        <a:p>
          <a:endParaRPr lang="en-US"/>
        </a:p>
      </dgm:t>
    </dgm:pt>
    <dgm:pt modelId="{C967B926-3998-4E01-B224-AC3608DC3673}">
      <dgm:prSet phldrT="[Text]"/>
      <dgm:spPr/>
      <dgm:t>
        <a:bodyPr/>
        <a:lstStyle/>
        <a:p>
          <a:r>
            <a:rPr lang="en-US" dirty="0" smtClean="0">
              <a:latin typeface="Trebuchet MS" panose="020B0603020202020204" pitchFamily="34" charset="0"/>
            </a:rPr>
            <a:t>Concrete platforms</a:t>
          </a:r>
          <a:endParaRPr lang="en-US" dirty="0">
            <a:latin typeface="Trebuchet MS" panose="020B0603020202020204" pitchFamily="34" charset="0"/>
          </a:endParaRPr>
        </a:p>
      </dgm:t>
    </dgm:pt>
    <dgm:pt modelId="{049AC0ED-3DA4-4A1A-962B-9F8FFC3B5D60}" type="parTrans" cxnId="{07EDBC99-422D-45CE-966F-6D8C3DD68D96}">
      <dgm:prSet/>
      <dgm:spPr/>
      <dgm:t>
        <a:bodyPr/>
        <a:lstStyle/>
        <a:p>
          <a:endParaRPr lang="en-US"/>
        </a:p>
      </dgm:t>
    </dgm:pt>
    <dgm:pt modelId="{2346BE08-DECC-4874-BFC1-27385F6D74BB}" type="sibTrans" cxnId="{07EDBC99-422D-45CE-966F-6D8C3DD68D96}">
      <dgm:prSet/>
      <dgm:spPr/>
      <dgm:t>
        <a:bodyPr/>
        <a:lstStyle/>
        <a:p>
          <a:endParaRPr lang="en-US"/>
        </a:p>
      </dgm:t>
    </dgm:pt>
    <dgm:pt modelId="{68978C64-2549-4BB5-9C85-A01C7DBC8349}">
      <dgm:prSet/>
      <dgm:spPr/>
      <dgm:t>
        <a:bodyPr/>
        <a:lstStyle/>
        <a:p>
          <a:r>
            <a:rPr lang="en-US" dirty="0" smtClean="0">
              <a:latin typeface="Trebuchet MS" panose="020B0603020202020204" pitchFamily="34" charset="0"/>
            </a:rPr>
            <a:t>Green infrastructure</a:t>
          </a:r>
          <a:endParaRPr lang="en-US" dirty="0">
            <a:latin typeface="Trebuchet MS" panose="020B0603020202020204" pitchFamily="34" charset="0"/>
          </a:endParaRPr>
        </a:p>
      </dgm:t>
    </dgm:pt>
    <dgm:pt modelId="{20D508B7-6F58-4D2C-8A95-9EC99D1735B1}" type="parTrans" cxnId="{26DB09C8-D543-435F-815E-BAA97D58A092}">
      <dgm:prSet/>
      <dgm:spPr/>
      <dgm:t>
        <a:bodyPr/>
        <a:lstStyle/>
        <a:p>
          <a:endParaRPr lang="en-US"/>
        </a:p>
      </dgm:t>
    </dgm:pt>
    <dgm:pt modelId="{85CCAE13-FD5E-499A-ADB4-F21EC8947BCF}" type="sibTrans" cxnId="{26DB09C8-D543-435F-815E-BAA97D58A092}">
      <dgm:prSet/>
      <dgm:spPr/>
      <dgm:t>
        <a:bodyPr/>
        <a:lstStyle/>
        <a:p>
          <a:endParaRPr lang="en-US"/>
        </a:p>
      </dgm:t>
    </dgm:pt>
    <dgm:pt modelId="{289BDB72-95C1-4546-BB3E-968B25323B59}">
      <dgm:prSet phldrT="[Text]"/>
      <dgm:spPr/>
      <dgm:t>
        <a:bodyPr/>
        <a:lstStyle/>
        <a:p>
          <a:r>
            <a:rPr lang="en-US" dirty="0" smtClean="0">
              <a:latin typeface="Trebuchet MS" panose="020B0603020202020204" pitchFamily="34" charset="0"/>
            </a:rPr>
            <a:t>Grey infrastructure (storage, administrative buildings)</a:t>
          </a:r>
          <a:endParaRPr lang="en-US" dirty="0">
            <a:latin typeface="Trebuchet MS" panose="020B0603020202020204" pitchFamily="34" charset="0"/>
          </a:endParaRPr>
        </a:p>
      </dgm:t>
    </dgm:pt>
    <dgm:pt modelId="{90AD4605-F391-43EF-B005-B255CBDF7264}" type="parTrans" cxnId="{B5CC4DFC-F1A1-4A46-97FB-E10C7BAA1CE2}">
      <dgm:prSet/>
      <dgm:spPr/>
      <dgm:t>
        <a:bodyPr/>
        <a:lstStyle/>
        <a:p>
          <a:endParaRPr lang="en-US"/>
        </a:p>
      </dgm:t>
    </dgm:pt>
    <dgm:pt modelId="{A4656E1B-EE08-4DF7-AA9A-CFE7410B576D}" type="sibTrans" cxnId="{B5CC4DFC-F1A1-4A46-97FB-E10C7BAA1CE2}">
      <dgm:prSet/>
      <dgm:spPr/>
      <dgm:t>
        <a:bodyPr/>
        <a:lstStyle/>
        <a:p>
          <a:endParaRPr lang="en-US"/>
        </a:p>
      </dgm:t>
    </dgm:pt>
    <dgm:pt modelId="{99C470FB-ADE2-48EE-ABB0-F744645CC7A5}">
      <dgm:prSet/>
      <dgm:spPr/>
      <dgm:t>
        <a:bodyPr/>
        <a:lstStyle/>
        <a:p>
          <a:r>
            <a:rPr lang="en-US" dirty="0" smtClean="0">
              <a:latin typeface="Trebuchet MS" panose="020B0603020202020204" pitchFamily="34" charset="0"/>
            </a:rPr>
            <a:t>Seed banks, restocking soil organic matters</a:t>
          </a:r>
          <a:endParaRPr lang="en-US" dirty="0">
            <a:latin typeface="Trebuchet MS" panose="020B0603020202020204" pitchFamily="34" charset="0"/>
          </a:endParaRPr>
        </a:p>
      </dgm:t>
    </dgm:pt>
    <dgm:pt modelId="{BC61AE67-23E1-443F-A65B-C6BBBAE10797}" type="parTrans" cxnId="{F3C2F0DA-B8CC-4382-BB6D-AE888C578F3D}">
      <dgm:prSet/>
      <dgm:spPr/>
      <dgm:t>
        <a:bodyPr/>
        <a:lstStyle/>
        <a:p>
          <a:endParaRPr lang="en-US"/>
        </a:p>
      </dgm:t>
    </dgm:pt>
    <dgm:pt modelId="{0E640934-A17F-4AE3-9458-08D98B73C454}" type="sibTrans" cxnId="{F3C2F0DA-B8CC-4382-BB6D-AE888C578F3D}">
      <dgm:prSet/>
      <dgm:spPr/>
      <dgm:t>
        <a:bodyPr/>
        <a:lstStyle/>
        <a:p>
          <a:endParaRPr lang="en-US"/>
        </a:p>
      </dgm:t>
    </dgm:pt>
    <dgm:pt modelId="{346A452F-AFEA-4597-BAC2-B8FCBE5BDE9B}">
      <dgm:prSet phldrT="[Text]"/>
      <dgm:spPr/>
      <dgm:t>
        <a:bodyPr/>
        <a:lstStyle/>
        <a:p>
          <a:r>
            <a:rPr lang="en-US" dirty="0" smtClean="0">
              <a:latin typeface="Trebuchet MS" panose="020B0603020202020204" pitchFamily="34" charset="0"/>
            </a:rPr>
            <a:t>Festivals, paper publications, exaggerated promotion materials, etc</a:t>
          </a:r>
          <a:r>
            <a:rPr lang="en-US" dirty="0" smtClean="0"/>
            <a:t>.</a:t>
          </a:r>
          <a:endParaRPr lang="en-US" dirty="0"/>
        </a:p>
      </dgm:t>
    </dgm:pt>
    <dgm:pt modelId="{77FD28DA-9886-41AB-AAC3-C5C86FE0DB25}" type="parTrans" cxnId="{264AA98B-644E-4008-9DC3-B7BA6F1AEB3D}">
      <dgm:prSet/>
      <dgm:spPr/>
      <dgm:t>
        <a:bodyPr/>
        <a:lstStyle/>
        <a:p>
          <a:endParaRPr lang="en-US"/>
        </a:p>
      </dgm:t>
    </dgm:pt>
    <dgm:pt modelId="{33695CBF-6FDB-4DD3-A5D0-6F4FD8FD3CD8}" type="sibTrans" cxnId="{264AA98B-644E-4008-9DC3-B7BA6F1AEB3D}">
      <dgm:prSet/>
      <dgm:spPr/>
      <dgm:t>
        <a:bodyPr/>
        <a:lstStyle/>
        <a:p>
          <a:endParaRPr lang="en-US"/>
        </a:p>
      </dgm:t>
    </dgm:pt>
    <dgm:pt modelId="{0AFE1ED7-EF7E-4A85-AF3F-33718C4E13AD}" type="pres">
      <dgm:prSet presAssocID="{B0F0AA0E-7593-4BF9-AAB6-62F8BFF208D4}" presName="layout" presStyleCnt="0">
        <dgm:presLayoutVars>
          <dgm:chMax/>
          <dgm:chPref/>
          <dgm:dir/>
          <dgm:resizeHandles/>
        </dgm:presLayoutVars>
      </dgm:prSet>
      <dgm:spPr/>
      <dgm:t>
        <a:bodyPr/>
        <a:lstStyle/>
        <a:p>
          <a:endParaRPr lang="en-US"/>
        </a:p>
      </dgm:t>
    </dgm:pt>
    <dgm:pt modelId="{86422543-E1CE-4750-A83C-6E85C81BDFF7}" type="pres">
      <dgm:prSet presAssocID="{A496715B-8426-456A-99C8-8F44556EC6F2}" presName="root" presStyleCnt="0">
        <dgm:presLayoutVars>
          <dgm:chMax/>
          <dgm:chPref/>
        </dgm:presLayoutVars>
      </dgm:prSet>
      <dgm:spPr/>
    </dgm:pt>
    <dgm:pt modelId="{642A3466-3EF7-4E03-BB8C-538136CD37D6}" type="pres">
      <dgm:prSet presAssocID="{A496715B-8426-456A-99C8-8F44556EC6F2}" presName="rootComposite" presStyleCnt="0">
        <dgm:presLayoutVars/>
      </dgm:prSet>
      <dgm:spPr/>
    </dgm:pt>
    <dgm:pt modelId="{7AEB29EB-3D0B-42BE-B55A-005EA129DE32}" type="pres">
      <dgm:prSet presAssocID="{A496715B-8426-456A-99C8-8F44556EC6F2}" presName="ParentAccent" presStyleLbl="alignNode1" presStyleIdx="0" presStyleCnt="2"/>
      <dgm:spPr/>
    </dgm:pt>
    <dgm:pt modelId="{55054116-1AB3-4279-9C97-B0A4611A7BCB}" type="pres">
      <dgm:prSet presAssocID="{A496715B-8426-456A-99C8-8F44556EC6F2}" presName="ParentSmallAccent" presStyleLbl="fgAcc1" presStyleIdx="0" presStyleCnt="2"/>
      <dgm:spPr/>
    </dgm:pt>
    <dgm:pt modelId="{3D522608-5885-4913-BC0E-C05044287583}" type="pres">
      <dgm:prSet presAssocID="{A496715B-8426-456A-99C8-8F44556EC6F2}" presName="Parent" presStyleLbl="revTx" presStyleIdx="0" presStyleCnt="12">
        <dgm:presLayoutVars>
          <dgm:chMax/>
          <dgm:chPref val="4"/>
          <dgm:bulletEnabled val="1"/>
        </dgm:presLayoutVars>
      </dgm:prSet>
      <dgm:spPr/>
      <dgm:t>
        <a:bodyPr/>
        <a:lstStyle/>
        <a:p>
          <a:endParaRPr lang="en-US"/>
        </a:p>
      </dgm:t>
    </dgm:pt>
    <dgm:pt modelId="{01E5F3B9-1B8F-4CFB-A89A-D37492B33132}" type="pres">
      <dgm:prSet presAssocID="{A496715B-8426-456A-99C8-8F44556EC6F2}" presName="childShape" presStyleCnt="0">
        <dgm:presLayoutVars>
          <dgm:chMax val="0"/>
          <dgm:chPref val="0"/>
        </dgm:presLayoutVars>
      </dgm:prSet>
      <dgm:spPr/>
    </dgm:pt>
    <dgm:pt modelId="{97A7D7A3-49F8-475E-A9D7-A810D5F8EA03}" type="pres">
      <dgm:prSet presAssocID="{5A4F6F08-91DD-46A0-9ED4-42EF699893D5}" presName="childComposite" presStyleCnt="0">
        <dgm:presLayoutVars>
          <dgm:chMax val="0"/>
          <dgm:chPref val="0"/>
        </dgm:presLayoutVars>
      </dgm:prSet>
      <dgm:spPr/>
    </dgm:pt>
    <dgm:pt modelId="{5F34B8EB-D056-4BB6-9E13-120AA41DB072}" type="pres">
      <dgm:prSet presAssocID="{5A4F6F08-91DD-46A0-9ED4-42EF699893D5}" presName="ChildAccent" presStyleLbl="solidFgAcc1" presStyleIdx="0" presStyleCnt="10"/>
      <dgm:spPr/>
    </dgm:pt>
    <dgm:pt modelId="{1A304BFC-D62A-40FE-BBCE-A6F0CFD814CB}" type="pres">
      <dgm:prSet presAssocID="{5A4F6F08-91DD-46A0-9ED4-42EF699893D5}" presName="Child" presStyleLbl="revTx" presStyleIdx="1" presStyleCnt="12">
        <dgm:presLayoutVars>
          <dgm:chMax val="0"/>
          <dgm:chPref val="0"/>
          <dgm:bulletEnabled val="1"/>
        </dgm:presLayoutVars>
      </dgm:prSet>
      <dgm:spPr/>
      <dgm:t>
        <a:bodyPr/>
        <a:lstStyle/>
        <a:p>
          <a:endParaRPr lang="en-US"/>
        </a:p>
      </dgm:t>
    </dgm:pt>
    <dgm:pt modelId="{189F4D60-7604-4638-908D-43DC88FE5267}" type="pres">
      <dgm:prSet presAssocID="{F5BD3CC2-1E07-4C1C-A971-212A29117A52}" presName="childComposite" presStyleCnt="0">
        <dgm:presLayoutVars>
          <dgm:chMax val="0"/>
          <dgm:chPref val="0"/>
        </dgm:presLayoutVars>
      </dgm:prSet>
      <dgm:spPr/>
    </dgm:pt>
    <dgm:pt modelId="{265F6315-559C-4E5D-AC8B-DF4E99B36F47}" type="pres">
      <dgm:prSet presAssocID="{F5BD3CC2-1E07-4C1C-A971-212A29117A52}" presName="ChildAccent" presStyleLbl="solidFgAcc1" presStyleIdx="1" presStyleCnt="10"/>
      <dgm:spPr/>
    </dgm:pt>
    <dgm:pt modelId="{7DB3078C-6147-45B5-A858-5AE4F5446BA4}" type="pres">
      <dgm:prSet presAssocID="{F5BD3CC2-1E07-4C1C-A971-212A29117A52}" presName="Child" presStyleLbl="revTx" presStyleIdx="2" presStyleCnt="12">
        <dgm:presLayoutVars>
          <dgm:chMax val="0"/>
          <dgm:chPref val="0"/>
          <dgm:bulletEnabled val="1"/>
        </dgm:presLayoutVars>
      </dgm:prSet>
      <dgm:spPr/>
      <dgm:t>
        <a:bodyPr/>
        <a:lstStyle/>
        <a:p>
          <a:endParaRPr lang="en-US"/>
        </a:p>
      </dgm:t>
    </dgm:pt>
    <dgm:pt modelId="{0909E4D3-1100-4FC1-AD13-F6E34D4C89C6}" type="pres">
      <dgm:prSet presAssocID="{294C6DF7-87D2-4105-9936-531B5CE548DE}" presName="childComposite" presStyleCnt="0">
        <dgm:presLayoutVars>
          <dgm:chMax val="0"/>
          <dgm:chPref val="0"/>
        </dgm:presLayoutVars>
      </dgm:prSet>
      <dgm:spPr/>
    </dgm:pt>
    <dgm:pt modelId="{89E4D65F-7E0E-47A6-9C4E-0844BD3EDAA0}" type="pres">
      <dgm:prSet presAssocID="{294C6DF7-87D2-4105-9936-531B5CE548DE}" presName="ChildAccent" presStyleLbl="solidFgAcc1" presStyleIdx="2" presStyleCnt="10"/>
      <dgm:spPr/>
    </dgm:pt>
    <dgm:pt modelId="{9644BE35-7330-405A-961A-7A5F396A4148}" type="pres">
      <dgm:prSet presAssocID="{294C6DF7-87D2-4105-9936-531B5CE548DE}" presName="Child" presStyleLbl="revTx" presStyleIdx="3" presStyleCnt="12">
        <dgm:presLayoutVars>
          <dgm:chMax val="0"/>
          <dgm:chPref val="0"/>
          <dgm:bulletEnabled val="1"/>
        </dgm:presLayoutVars>
      </dgm:prSet>
      <dgm:spPr/>
      <dgm:t>
        <a:bodyPr/>
        <a:lstStyle/>
        <a:p>
          <a:endParaRPr lang="en-US"/>
        </a:p>
      </dgm:t>
    </dgm:pt>
    <dgm:pt modelId="{6A0CA219-CC06-4B40-BEEB-92B95B8C6646}" type="pres">
      <dgm:prSet presAssocID="{68978C64-2549-4BB5-9C85-A01C7DBC8349}" presName="childComposite" presStyleCnt="0">
        <dgm:presLayoutVars>
          <dgm:chMax val="0"/>
          <dgm:chPref val="0"/>
        </dgm:presLayoutVars>
      </dgm:prSet>
      <dgm:spPr/>
    </dgm:pt>
    <dgm:pt modelId="{2983DA86-5955-426C-A964-854975F6D08F}" type="pres">
      <dgm:prSet presAssocID="{68978C64-2549-4BB5-9C85-A01C7DBC8349}" presName="ChildAccent" presStyleLbl="solidFgAcc1" presStyleIdx="3" presStyleCnt="10"/>
      <dgm:spPr/>
    </dgm:pt>
    <dgm:pt modelId="{944E89B6-7567-41BE-BCB2-C4765F5829AB}" type="pres">
      <dgm:prSet presAssocID="{68978C64-2549-4BB5-9C85-A01C7DBC8349}" presName="Child" presStyleLbl="revTx" presStyleIdx="4" presStyleCnt="12">
        <dgm:presLayoutVars>
          <dgm:chMax val="0"/>
          <dgm:chPref val="0"/>
          <dgm:bulletEnabled val="1"/>
        </dgm:presLayoutVars>
      </dgm:prSet>
      <dgm:spPr/>
      <dgm:t>
        <a:bodyPr/>
        <a:lstStyle/>
        <a:p>
          <a:endParaRPr lang="en-US"/>
        </a:p>
      </dgm:t>
    </dgm:pt>
    <dgm:pt modelId="{399FBEFB-2EEE-4763-A8B7-996A0651822E}" type="pres">
      <dgm:prSet presAssocID="{99C470FB-ADE2-48EE-ABB0-F744645CC7A5}" presName="childComposite" presStyleCnt="0">
        <dgm:presLayoutVars>
          <dgm:chMax val="0"/>
          <dgm:chPref val="0"/>
        </dgm:presLayoutVars>
      </dgm:prSet>
      <dgm:spPr/>
    </dgm:pt>
    <dgm:pt modelId="{06D159C0-FAA7-4AA5-86D0-9027ADB8D26F}" type="pres">
      <dgm:prSet presAssocID="{99C470FB-ADE2-48EE-ABB0-F744645CC7A5}" presName="ChildAccent" presStyleLbl="solidFgAcc1" presStyleIdx="4" presStyleCnt="10"/>
      <dgm:spPr/>
    </dgm:pt>
    <dgm:pt modelId="{2A8988C1-9CEC-4883-9F3A-6580564EB1EC}" type="pres">
      <dgm:prSet presAssocID="{99C470FB-ADE2-48EE-ABB0-F744645CC7A5}" presName="Child" presStyleLbl="revTx" presStyleIdx="5" presStyleCnt="12">
        <dgm:presLayoutVars>
          <dgm:chMax val="0"/>
          <dgm:chPref val="0"/>
          <dgm:bulletEnabled val="1"/>
        </dgm:presLayoutVars>
      </dgm:prSet>
      <dgm:spPr/>
      <dgm:t>
        <a:bodyPr/>
        <a:lstStyle/>
        <a:p>
          <a:endParaRPr lang="en-US"/>
        </a:p>
      </dgm:t>
    </dgm:pt>
    <dgm:pt modelId="{43731A98-BC98-4B75-946D-EC0C6E87E430}" type="pres">
      <dgm:prSet presAssocID="{62B055EC-428C-41B7-987D-4EF8F82250B1}" presName="root" presStyleCnt="0">
        <dgm:presLayoutVars>
          <dgm:chMax/>
          <dgm:chPref/>
        </dgm:presLayoutVars>
      </dgm:prSet>
      <dgm:spPr/>
    </dgm:pt>
    <dgm:pt modelId="{A08883B1-62CC-4723-A317-B833B7586A45}" type="pres">
      <dgm:prSet presAssocID="{62B055EC-428C-41B7-987D-4EF8F82250B1}" presName="rootComposite" presStyleCnt="0">
        <dgm:presLayoutVars/>
      </dgm:prSet>
      <dgm:spPr/>
    </dgm:pt>
    <dgm:pt modelId="{40CF7E58-539C-4AFA-A934-AC2289D43712}" type="pres">
      <dgm:prSet presAssocID="{62B055EC-428C-41B7-987D-4EF8F82250B1}" presName="ParentAccent" presStyleLbl="alignNode1" presStyleIdx="1" presStyleCnt="2"/>
      <dgm:spPr>
        <a:solidFill>
          <a:schemeClr val="tx1">
            <a:lumMod val="50000"/>
            <a:lumOff val="50000"/>
          </a:schemeClr>
        </a:solidFill>
      </dgm:spPr>
    </dgm:pt>
    <dgm:pt modelId="{97175744-73AA-4BC0-8E83-3489DD8551A4}" type="pres">
      <dgm:prSet presAssocID="{62B055EC-428C-41B7-987D-4EF8F82250B1}" presName="ParentSmallAccent" presStyleLbl="fgAcc1" presStyleIdx="1" presStyleCnt="2"/>
      <dgm:spPr/>
    </dgm:pt>
    <dgm:pt modelId="{04BBA267-4270-4B32-B32B-B5258AF199A4}" type="pres">
      <dgm:prSet presAssocID="{62B055EC-428C-41B7-987D-4EF8F82250B1}" presName="Parent" presStyleLbl="revTx" presStyleIdx="6" presStyleCnt="12">
        <dgm:presLayoutVars>
          <dgm:chMax/>
          <dgm:chPref val="4"/>
          <dgm:bulletEnabled val="1"/>
        </dgm:presLayoutVars>
      </dgm:prSet>
      <dgm:spPr/>
      <dgm:t>
        <a:bodyPr/>
        <a:lstStyle/>
        <a:p>
          <a:endParaRPr lang="en-US"/>
        </a:p>
      </dgm:t>
    </dgm:pt>
    <dgm:pt modelId="{AFD06F1F-DF0A-48DD-98DE-F864C78F1DF7}" type="pres">
      <dgm:prSet presAssocID="{62B055EC-428C-41B7-987D-4EF8F82250B1}" presName="childShape" presStyleCnt="0">
        <dgm:presLayoutVars>
          <dgm:chMax val="0"/>
          <dgm:chPref val="0"/>
        </dgm:presLayoutVars>
      </dgm:prSet>
      <dgm:spPr/>
    </dgm:pt>
    <dgm:pt modelId="{BD62EC52-3734-41E8-9D50-8D0EB17F5220}" type="pres">
      <dgm:prSet presAssocID="{3AD88AD4-53C6-4A7B-BCFA-0205FDB2CAD3}" presName="childComposite" presStyleCnt="0">
        <dgm:presLayoutVars>
          <dgm:chMax val="0"/>
          <dgm:chPref val="0"/>
        </dgm:presLayoutVars>
      </dgm:prSet>
      <dgm:spPr/>
    </dgm:pt>
    <dgm:pt modelId="{CC1421BC-7D19-4D7C-85E5-DFF925C127BA}" type="pres">
      <dgm:prSet presAssocID="{3AD88AD4-53C6-4A7B-BCFA-0205FDB2CAD3}" presName="ChildAccent" presStyleLbl="solidFgAcc1" presStyleIdx="5" presStyleCnt="10"/>
      <dgm:spPr>
        <a:ln>
          <a:solidFill>
            <a:schemeClr val="tx1">
              <a:lumMod val="65000"/>
              <a:lumOff val="35000"/>
            </a:schemeClr>
          </a:solidFill>
        </a:ln>
      </dgm:spPr>
      <dgm:t>
        <a:bodyPr/>
        <a:lstStyle/>
        <a:p>
          <a:endParaRPr lang="en-US"/>
        </a:p>
      </dgm:t>
    </dgm:pt>
    <dgm:pt modelId="{8C0E1A7A-FE42-44D2-BBA3-9A673D7A7460}" type="pres">
      <dgm:prSet presAssocID="{3AD88AD4-53C6-4A7B-BCFA-0205FDB2CAD3}" presName="Child" presStyleLbl="revTx" presStyleIdx="7" presStyleCnt="12">
        <dgm:presLayoutVars>
          <dgm:chMax val="0"/>
          <dgm:chPref val="0"/>
          <dgm:bulletEnabled val="1"/>
        </dgm:presLayoutVars>
      </dgm:prSet>
      <dgm:spPr/>
      <dgm:t>
        <a:bodyPr/>
        <a:lstStyle/>
        <a:p>
          <a:endParaRPr lang="en-US"/>
        </a:p>
      </dgm:t>
    </dgm:pt>
    <dgm:pt modelId="{81672488-4998-4CB4-96E9-9921B1F2F29C}" type="pres">
      <dgm:prSet presAssocID="{1AC96598-0DC4-4D95-99F2-5F769955B1E1}" presName="childComposite" presStyleCnt="0">
        <dgm:presLayoutVars>
          <dgm:chMax val="0"/>
          <dgm:chPref val="0"/>
        </dgm:presLayoutVars>
      </dgm:prSet>
      <dgm:spPr/>
    </dgm:pt>
    <dgm:pt modelId="{836AA5EB-4419-4878-B9E3-C61DDC2C59F5}" type="pres">
      <dgm:prSet presAssocID="{1AC96598-0DC4-4D95-99F2-5F769955B1E1}" presName="ChildAccent" presStyleLbl="solidFgAcc1" presStyleIdx="6" presStyleCnt="10"/>
      <dgm:spPr>
        <a:ln>
          <a:solidFill>
            <a:schemeClr val="tx1">
              <a:lumMod val="65000"/>
              <a:lumOff val="35000"/>
            </a:schemeClr>
          </a:solidFill>
        </a:ln>
      </dgm:spPr>
    </dgm:pt>
    <dgm:pt modelId="{8E1E68F7-5BC7-4341-943F-EAEF046F1504}" type="pres">
      <dgm:prSet presAssocID="{1AC96598-0DC4-4D95-99F2-5F769955B1E1}" presName="Child" presStyleLbl="revTx" presStyleIdx="8" presStyleCnt="12">
        <dgm:presLayoutVars>
          <dgm:chMax val="0"/>
          <dgm:chPref val="0"/>
          <dgm:bulletEnabled val="1"/>
        </dgm:presLayoutVars>
      </dgm:prSet>
      <dgm:spPr/>
      <dgm:t>
        <a:bodyPr/>
        <a:lstStyle/>
        <a:p>
          <a:endParaRPr lang="en-US"/>
        </a:p>
      </dgm:t>
    </dgm:pt>
    <dgm:pt modelId="{4817BAF3-FD4B-4414-9919-8926EAB4E11D}" type="pres">
      <dgm:prSet presAssocID="{C967B926-3998-4E01-B224-AC3608DC3673}" presName="childComposite" presStyleCnt="0">
        <dgm:presLayoutVars>
          <dgm:chMax val="0"/>
          <dgm:chPref val="0"/>
        </dgm:presLayoutVars>
      </dgm:prSet>
      <dgm:spPr/>
    </dgm:pt>
    <dgm:pt modelId="{B3B9CC2D-3DD8-4899-BB69-C50DA69D21AF}" type="pres">
      <dgm:prSet presAssocID="{C967B926-3998-4E01-B224-AC3608DC3673}" presName="ChildAccent" presStyleLbl="solidFgAcc1" presStyleIdx="7" presStyleCnt="10"/>
      <dgm:spPr>
        <a:ln>
          <a:solidFill>
            <a:schemeClr val="tx1">
              <a:lumMod val="65000"/>
              <a:lumOff val="35000"/>
            </a:schemeClr>
          </a:solidFill>
        </a:ln>
      </dgm:spPr>
    </dgm:pt>
    <dgm:pt modelId="{80068161-097A-402D-B3D9-5AFEA8CE4941}" type="pres">
      <dgm:prSet presAssocID="{C967B926-3998-4E01-B224-AC3608DC3673}" presName="Child" presStyleLbl="revTx" presStyleIdx="9" presStyleCnt="12">
        <dgm:presLayoutVars>
          <dgm:chMax val="0"/>
          <dgm:chPref val="0"/>
          <dgm:bulletEnabled val="1"/>
        </dgm:presLayoutVars>
      </dgm:prSet>
      <dgm:spPr/>
      <dgm:t>
        <a:bodyPr/>
        <a:lstStyle/>
        <a:p>
          <a:endParaRPr lang="en-US"/>
        </a:p>
      </dgm:t>
    </dgm:pt>
    <dgm:pt modelId="{2BAA9CD1-8A10-4783-8CCA-08D6B86E0851}" type="pres">
      <dgm:prSet presAssocID="{289BDB72-95C1-4546-BB3E-968B25323B59}" presName="childComposite" presStyleCnt="0">
        <dgm:presLayoutVars>
          <dgm:chMax val="0"/>
          <dgm:chPref val="0"/>
        </dgm:presLayoutVars>
      </dgm:prSet>
      <dgm:spPr/>
    </dgm:pt>
    <dgm:pt modelId="{B0289DAA-EF4C-4BA0-86A0-45D3C14E20F9}" type="pres">
      <dgm:prSet presAssocID="{289BDB72-95C1-4546-BB3E-968B25323B59}" presName="ChildAccent" presStyleLbl="solidFgAcc1" presStyleIdx="8" presStyleCnt="10"/>
      <dgm:spPr>
        <a:ln>
          <a:solidFill>
            <a:schemeClr val="tx1">
              <a:lumMod val="65000"/>
              <a:lumOff val="35000"/>
            </a:schemeClr>
          </a:solidFill>
        </a:ln>
      </dgm:spPr>
    </dgm:pt>
    <dgm:pt modelId="{6C2FC548-BBF0-4116-BFAF-4A3785D70C7A}" type="pres">
      <dgm:prSet presAssocID="{289BDB72-95C1-4546-BB3E-968B25323B59}" presName="Child" presStyleLbl="revTx" presStyleIdx="10" presStyleCnt="12">
        <dgm:presLayoutVars>
          <dgm:chMax val="0"/>
          <dgm:chPref val="0"/>
          <dgm:bulletEnabled val="1"/>
        </dgm:presLayoutVars>
      </dgm:prSet>
      <dgm:spPr/>
      <dgm:t>
        <a:bodyPr/>
        <a:lstStyle/>
        <a:p>
          <a:endParaRPr lang="en-US"/>
        </a:p>
      </dgm:t>
    </dgm:pt>
    <dgm:pt modelId="{97EF95BD-7602-42AD-8B72-AAEAC9689DBA}" type="pres">
      <dgm:prSet presAssocID="{346A452F-AFEA-4597-BAC2-B8FCBE5BDE9B}" presName="childComposite" presStyleCnt="0">
        <dgm:presLayoutVars>
          <dgm:chMax val="0"/>
          <dgm:chPref val="0"/>
        </dgm:presLayoutVars>
      </dgm:prSet>
      <dgm:spPr/>
    </dgm:pt>
    <dgm:pt modelId="{1CDD3266-A6A0-4D66-AC04-BDC50A1C13FA}" type="pres">
      <dgm:prSet presAssocID="{346A452F-AFEA-4597-BAC2-B8FCBE5BDE9B}" presName="ChildAccent" presStyleLbl="solidFgAcc1" presStyleIdx="9" presStyleCnt="10"/>
      <dgm:spPr>
        <a:ln>
          <a:solidFill>
            <a:schemeClr val="tx1">
              <a:lumMod val="65000"/>
              <a:lumOff val="35000"/>
            </a:schemeClr>
          </a:solidFill>
        </a:ln>
      </dgm:spPr>
    </dgm:pt>
    <dgm:pt modelId="{E825C933-D106-440D-8125-3992625C20D9}" type="pres">
      <dgm:prSet presAssocID="{346A452F-AFEA-4597-BAC2-B8FCBE5BDE9B}" presName="Child" presStyleLbl="revTx" presStyleIdx="11" presStyleCnt="12">
        <dgm:presLayoutVars>
          <dgm:chMax val="0"/>
          <dgm:chPref val="0"/>
          <dgm:bulletEnabled val="1"/>
        </dgm:presLayoutVars>
      </dgm:prSet>
      <dgm:spPr/>
      <dgm:t>
        <a:bodyPr/>
        <a:lstStyle/>
        <a:p>
          <a:endParaRPr lang="en-US"/>
        </a:p>
      </dgm:t>
    </dgm:pt>
  </dgm:ptLst>
  <dgm:cxnLst>
    <dgm:cxn modelId="{DF8D20FD-71F3-4D52-96E1-B14449F1DCF9}" type="presOf" srcId="{68978C64-2549-4BB5-9C85-A01C7DBC8349}" destId="{944E89B6-7567-41BE-BCB2-C4765F5829AB}" srcOrd="0" destOrd="0" presId="urn:microsoft.com/office/officeart/2008/layout/SquareAccentList"/>
    <dgm:cxn modelId="{26E6647D-B8E2-411E-8EF9-A99B252DACA2}" srcId="{62B055EC-428C-41B7-987D-4EF8F82250B1}" destId="{1AC96598-0DC4-4D95-99F2-5F769955B1E1}" srcOrd="1" destOrd="0" parTransId="{7E525EE3-747A-4F5B-AA69-83B756EFF15E}" sibTransId="{7F394B62-C804-4D65-8BEB-F2EB0B21C578}"/>
    <dgm:cxn modelId="{F3C2F0DA-B8CC-4382-BB6D-AE888C578F3D}" srcId="{A496715B-8426-456A-99C8-8F44556EC6F2}" destId="{99C470FB-ADE2-48EE-ABB0-F744645CC7A5}" srcOrd="4" destOrd="0" parTransId="{BC61AE67-23E1-443F-A65B-C6BBBAE10797}" sibTransId="{0E640934-A17F-4AE3-9458-08D98B73C454}"/>
    <dgm:cxn modelId="{E1DD0DE0-428D-49DF-92E5-AF81F00D181B}" type="presOf" srcId="{C967B926-3998-4E01-B224-AC3608DC3673}" destId="{80068161-097A-402D-B3D9-5AFEA8CE4941}" srcOrd="0" destOrd="0" presId="urn:microsoft.com/office/officeart/2008/layout/SquareAccentList"/>
    <dgm:cxn modelId="{FE238385-1636-428B-80D5-2439A5BD804D}" srcId="{B0F0AA0E-7593-4BF9-AAB6-62F8BFF208D4}" destId="{A496715B-8426-456A-99C8-8F44556EC6F2}" srcOrd="0" destOrd="0" parTransId="{3D70199E-AA4A-4FEF-AC42-FDC07CA23A61}" sibTransId="{58422C11-646B-4F3E-AEB6-A7DABAC4BEA1}"/>
    <dgm:cxn modelId="{98EFD11D-6C82-47C2-B6FE-4AAD85D8BEE2}" type="presOf" srcId="{B0F0AA0E-7593-4BF9-AAB6-62F8BFF208D4}" destId="{0AFE1ED7-EF7E-4A85-AF3F-33718C4E13AD}" srcOrd="0" destOrd="0" presId="urn:microsoft.com/office/officeart/2008/layout/SquareAccentList"/>
    <dgm:cxn modelId="{71A64AE1-CE47-4D35-9BD3-84DE97B2D729}" srcId="{A496715B-8426-456A-99C8-8F44556EC6F2}" destId="{5A4F6F08-91DD-46A0-9ED4-42EF699893D5}" srcOrd="0" destOrd="0" parTransId="{27B29DBE-EC2B-42CC-86E9-00ADC4C9BEE5}" sibTransId="{9B3630AE-81CF-49AD-9C44-7F8414BE6776}"/>
    <dgm:cxn modelId="{167FFA6F-F258-404F-BB9D-B9765F6578FD}" type="presOf" srcId="{3AD88AD4-53C6-4A7B-BCFA-0205FDB2CAD3}" destId="{8C0E1A7A-FE42-44D2-BBA3-9A673D7A7460}" srcOrd="0" destOrd="0" presId="urn:microsoft.com/office/officeart/2008/layout/SquareAccentList"/>
    <dgm:cxn modelId="{205483A5-7083-408F-BA18-2C00AB033081}" type="presOf" srcId="{A496715B-8426-456A-99C8-8F44556EC6F2}" destId="{3D522608-5885-4913-BC0E-C05044287583}" srcOrd="0" destOrd="0" presId="urn:microsoft.com/office/officeart/2008/layout/SquareAccentList"/>
    <dgm:cxn modelId="{933D51BC-8675-470D-AD36-17E81F0370BF}" type="presOf" srcId="{62B055EC-428C-41B7-987D-4EF8F82250B1}" destId="{04BBA267-4270-4B32-B32B-B5258AF199A4}" srcOrd="0" destOrd="0" presId="urn:microsoft.com/office/officeart/2008/layout/SquareAccentList"/>
    <dgm:cxn modelId="{78044758-1AB7-41B1-9EDC-231206D858CA}" srcId="{A496715B-8426-456A-99C8-8F44556EC6F2}" destId="{294C6DF7-87D2-4105-9936-531B5CE548DE}" srcOrd="2" destOrd="0" parTransId="{C23DB667-8914-4399-955C-EEB023B1F6CA}" sibTransId="{67133674-6E27-4B87-9096-EEE055CF2F82}"/>
    <dgm:cxn modelId="{264AA98B-644E-4008-9DC3-B7BA6F1AEB3D}" srcId="{62B055EC-428C-41B7-987D-4EF8F82250B1}" destId="{346A452F-AFEA-4597-BAC2-B8FCBE5BDE9B}" srcOrd="4" destOrd="0" parTransId="{77FD28DA-9886-41AB-AAC3-C5C86FE0DB25}" sibTransId="{33695CBF-6FDB-4DD3-A5D0-6F4FD8FD3CD8}"/>
    <dgm:cxn modelId="{F6252A6D-5AD9-492F-89A2-9A5969BF1D6C}" srcId="{A496715B-8426-456A-99C8-8F44556EC6F2}" destId="{F5BD3CC2-1E07-4C1C-A971-212A29117A52}" srcOrd="1" destOrd="0" parTransId="{3AF73813-E4C6-4755-926C-E680CD88D3DB}" sibTransId="{B9A28EA4-5613-4A57-A31C-F26180936D42}"/>
    <dgm:cxn modelId="{0D7F80D4-E2B3-44A1-A267-F837EF7083FC}" type="presOf" srcId="{5A4F6F08-91DD-46A0-9ED4-42EF699893D5}" destId="{1A304BFC-D62A-40FE-BBCE-A6F0CFD814CB}" srcOrd="0" destOrd="0" presId="urn:microsoft.com/office/officeart/2008/layout/SquareAccentList"/>
    <dgm:cxn modelId="{7E17C250-F0A2-488F-AB5A-E3AA1F12F26B}" srcId="{B0F0AA0E-7593-4BF9-AAB6-62F8BFF208D4}" destId="{62B055EC-428C-41B7-987D-4EF8F82250B1}" srcOrd="1" destOrd="0" parTransId="{F2D5C678-FE4F-45D0-A1CB-489562CA00AC}" sibTransId="{E035D42D-9EED-4183-869C-F9CBC33BF001}"/>
    <dgm:cxn modelId="{3B0C2211-9D64-4717-861B-3D49D7C1303F}" type="presOf" srcId="{346A452F-AFEA-4597-BAC2-B8FCBE5BDE9B}" destId="{E825C933-D106-440D-8125-3992625C20D9}" srcOrd="0" destOrd="0" presId="urn:microsoft.com/office/officeart/2008/layout/SquareAccentList"/>
    <dgm:cxn modelId="{26DB09C8-D543-435F-815E-BAA97D58A092}" srcId="{A496715B-8426-456A-99C8-8F44556EC6F2}" destId="{68978C64-2549-4BB5-9C85-A01C7DBC8349}" srcOrd="3" destOrd="0" parTransId="{20D508B7-6F58-4D2C-8A95-9EC99D1735B1}" sibTransId="{85CCAE13-FD5E-499A-ADB4-F21EC8947BCF}"/>
    <dgm:cxn modelId="{B5CC4DFC-F1A1-4A46-97FB-E10C7BAA1CE2}" srcId="{62B055EC-428C-41B7-987D-4EF8F82250B1}" destId="{289BDB72-95C1-4546-BB3E-968B25323B59}" srcOrd="3" destOrd="0" parTransId="{90AD4605-F391-43EF-B005-B255CBDF7264}" sibTransId="{A4656E1B-EE08-4DF7-AA9A-CFE7410B576D}"/>
    <dgm:cxn modelId="{A48F73DA-2ACC-4DEB-98F7-95389965F023}" type="presOf" srcId="{F5BD3CC2-1E07-4C1C-A971-212A29117A52}" destId="{7DB3078C-6147-45B5-A858-5AE4F5446BA4}" srcOrd="0" destOrd="0" presId="urn:microsoft.com/office/officeart/2008/layout/SquareAccentList"/>
    <dgm:cxn modelId="{39E88EEF-5942-445F-927A-FAC1544CAC7B}" type="presOf" srcId="{294C6DF7-87D2-4105-9936-531B5CE548DE}" destId="{9644BE35-7330-405A-961A-7A5F396A4148}" srcOrd="0" destOrd="0" presId="urn:microsoft.com/office/officeart/2008/layout/SquareAccentList"/>
    <dgm:cxn modelId="{07EDBC99-422D-45CE-966F-6D8C3DD68D96}" srcId="{62B055EC-428C-41B7-987D-4EF8F82250B1}" destId="{C967B926-3998-4E01-B224-AC3608DC3673}" srcOrd="2" destOrd="0" parTransId="{049AC0ED-3DA4-4A1A-962B-9F8FFC3B5D60}" sibTransId="{2346BE08-DECC-4874-BFC1-27385F6D74BB}"/>
    <dgm:cxn modelId="{2EA08424-43D5-4078-BABD-45B4EC12945C}" type="presOf" srcId="{1AC96598-0DC4-4D95-99F2-5F769955B1E1}" destId="{8E1E68F7-5BC7-4341-943F-EAEF046F1504}" srcOrd="0" destOrd="0" presId="urn:microsoft.com/office/officeart/2008/layout/SquareAccentList"/>
    <dgm:cxn modelId="{F4F7C41A-FB8C-44E0-9DC3-4F4D394609F8}" type="presOf" srcId="{99C470FB-ADE2-48EE-ABB0-F744645CC7A5}" destId="{2A8988C1-9CEC-4883-9F3A-6580564EB1EC}" srcOrd="0" destOrd="0" presId="urn:microsoft.com/office/officeart/2008/layout/SquareAccentList"/>
    <dgm:cxn modelId="{1E62081F-7F75-40F8-A613-4B4189A1E131}" type="presOf" srcId="{289BDB72-95C1-4546-BB3E-968B25323B59}" destId="{6C2FC548-BBF0-4116-BFAF-4A3785D70C7A}" srcOrd="0" destOrd="0" presId="urn:microsoft.com/office/officeart/2008/layout/SquareAccentList"/>
    <dgm:cxn modelId="{22F2DEFA-4817-4AC9-9B95-82603F5B847B}" srcId="{62B055EC-428C-41B7-987D-4EF8F82250B1}" destId="{3AD88AD4-53C6-4A7B-BCFA-0205FDB2CAD3}" srcOrd="0" destOrd="0" parTransId="{58DB664C-8398-4F35-A114-53BC85867EE9}" sibTransId="{3A6EDFCE-805C-41B5-AA27-136D7B678F46}"/>
    <dgm:cxn modelId="{463EBEFB-2514-4C70-A602-AFF012F34C5A}" type="presParOf" srcId="{0AFE1ED7-EF7E-4A85-AF3F-33718C4E13AD}" destId="{86422543-E1CE-4750-A83C-6E85C81BDFF7}" srcOrd="0" destOrd="0" presId="urn:microsoft.com/office/officeart/2008/layout/SquareAccentList"/>
    <dgm:cxn modelId="{AAF3D2E7-CE09-4C12-A381-993F091C551A}" type="presParOf" srcId="{86422543-E1CE-4750-A83C-6E85C81BDFF7}" destId="{642A3466-3EF7-4E03-BB8C-538136CD37D6}" srcOrd="0" destOrd="0" presId="urn:microsoft.com/office/officeart/2008/layout/SquareAccentList"/>
    <dgm:cxn modelId="{D4E63488-66F2-4FB5-B4B7-3B9CE9FD5A47}" type="presParOf" srcId="{642A3466-3EF7-4E03-BB8C-538136CD37D6}" destId="{7AEB29EB-3D0B-42BE-B55A-005EA129DE32}" srcOrd="0" destOrd="0" presId="urn:microsoft.com/office/officeart/2008/layout/SquareAccentList"/>
    <dgm:cxn modelId="{BE3C835D-1A7F-40F7-B84E-17A8A0811295}" type="presParOf" srcId="{642A3466-3EF7-4E03-BB8C-538136CD37D6}" destId="{55054116-1AB3-4279-9C97-B0A4611A7BCB}" srcOrd="1" destOrd="0" presId="urn:microsoft.com/office/officeart/2008/layout/SquareAccentList"/>
    <dgm:cxn modelId="{A2B1B973-460A-48BF-94CD-C913C53187B5}" type="presParOf" srcId="{642A3466-3EF7-4E03-BB8C-538136CD37D6}" destId="{3D522608-5885-4913-BC0E-C05044287583}" srcOrd="2" destOrd="0" presId="urn:microsoft.com/office/officeart/2008/layout/SquareAccentList"/>
    <dgm:cxn modelId="{F8A18214-407E-4D6E-9B3A-7B9D637B0D08}" type="presParOf" srcId="{86422543-E1CE-4750-A83C-6E85C81BDFF7}" destId="{01E5F3B9-1B8F-4CFB-A89A-D37492B33132}" srcOrd="1" destOrd="0" presId="urn:microsoft.com/office/officeart/2008/layout/SquareAccentList"/>
    <dgm:cxn modelId="{72E6C978-B9FE-432D-84EB-293B47569C78}" type="presParOf" srcId="{01E5F3B9-1B8F-4CFB-A89A-D37492B33132}" destId="{97A7D7A3-49F8-475E-A9D7-A810D5F8EA03}" srcOrd="0" destOrd="0" presId="urn:microsoft.com/office/officeart/2008/layout/SquareAccentList"/>
    <dgm:cxn modelId="{30D0C457-A6AA-4B95-806C-EEC9ACA790A0}" type="presParOf" srcId="{97A7D7A3-49F8-475E-A9D7-A810D5F8EA03}" destId="{5F34B8EB-D056-4BB6-9E13-120AA41DB072}" srcOrd="0" destOrd="0" presId="urn:microsoft.com/office/officeart/2008/layout/SquareAccentList"/>
    <dgm:cxn modelId="{48E535F9-9691-45FB-AEF5-E9B66940141E}" type="presParOf" srcId="{97A7D7A3-49F8-475E-A9D7-A810D5F8EA03}" destId="{1A304BFC-D62A-40FE-BBCE-A6F0CFD814CB}" srcOrd="1" destOrd="0" presId="urn:microsoft.com/office/officeart/2008/layout/SquareAccentList"/>
    <dgm:cxn modelId="{E1463461-C0E6-41E2-A9DB-9D10DFF93A73}" type="presParOf" srcId="{01E5F3B9-1B8F-4CFB-A89A-D37492B33132}" destId="{189F4D60-7604-4638-908D-43DC88FE5267}" srcOrd="1" destOrd="0" presId="urn:microsoft.com/office/officeart/2008/layout/SquareAccentList"/>
    <dgm:cxn modelId="{6B32ED40-DB6A-480C-90BD-245D8E278495}" type="presParOf" srcId="{189F4D60-7604-4638-908D-43DC88FE5267}" destId="{265F6315-559C-4E5D-AC8B-DF4E99B36F47}" srcOrd="0" destOrd="0" presId="urn:microsoft.com/office/officeart/2008/layout/SquareAccentList"/>
    <dgm:cxn modelId="{3E7F578F-43F7-4F3B-A383-DCF3A5954801}" type="presParOf" srcId="{189F4D60-7604-4638-908D-43DC88FE5267}" destId="{7DB3078C-6147-45B5-A858-5AE4F5446BA4}" srcOrd="1" destOrd="0" presId="urn:microsoft.com/office/officeart/2008/layout/SquareAccentList"/>
    <dgm:cxn modelId="{2A8DABE2-60CD-4DA3-AB76-4E65F531E7B2}" type="presParOf" srcId="{01E5F3B9-1B8F-4CFB-A89A-D37492B33132}" destId="{0909E4D3-1100-4FC1-AD13-F6E34D4C89C6}" srcOrd="2" destOrd="0" presId="urn:microsoft.com/office/officeart/2008/layout/SquareAccentList"/>
    <dgm:cxn modelId="{3C0077BA-6197-427B-8A25-4AB887681DC0}" type="presParOf" srcId="{0909E4D3-1100-4FC1-AD13-F6E34D4C89C6}" destId="{89E4D65F-7E0E-47A6-9C4E-0844BD3EDAA0}" srcOrd="0" destOrd="0" presId="urn:microsoft.com/office/officeart/2008/layout/SquareAccentList"/>
    <dgm:cxn modelId="{10705CA5-C23B-4CC2-9DDE-E6962FCD6676}" type="presParOf" srcId="{0909E4D3-1100-4FC1-AD13-F6E34D4C89C6}" destId="{9644BE35-7330-405A-961A-7A5F396A4148}" srcOrd="1" destOrd="0" presId="urn:microsoft.com/office/officeart/2008/layout/SquareAccentList"/>
    <dgm:cxn modelId="{C5C94963-B90A-4193-AB4B-B45131A25B6D}" type="presParOf" srcId="{01E5F3B9-1B8F-4CFB-A89A-D37492B33132}" destId="{6A0CA219-CC06-4B40-BEEB-92B95B8C6646}" srcOrd="3" destOrd="0" presId="urn:microsoft.com/office/officeart/2008/layout/SquareAccentList"/>
    <dgm:cxn modelId="{02343E47-7923-4C1C-9B3C-B860C669B60D}" type="presParOf" srcId="{6A0CA219-CC06-4B40-BEEB-92B95B8C6646}" destId="{2983DA86-5955-426C-A964-854975F6D08F}" srcOrd="0" destOrd="0" presId="urn:microsoft.com/office/officeart/2008/layout/SquareAccentList"/>
    <dgm:cxn modelId="{4BB170E5-89B0-4FDF-958A-926158BB476A}" type="presParOf" srcId="{6A0CA219-CC06-4B40-BEEB-92B95B8C6646}" destId="{944E89B6-7567-41BE-BCB2-C4765F5829AB}" srcOrd="1" destOrd="0" presId="urn:microsoft.com/office/officeart/2008/layout/SquareAccentList"/>
    <dgm:cxn modelId="{A846BB17-A623-46C4-A614-CE32357F1033}" type="presParOf" srcId="{01E5F3B9-1B8F-4CFB-A89A-D37492B33132}" destId="{399FBEFB-2EEE-4763-A8B7-996A0651822E}" srcOrd="4" destOrd="0" presId="urn:microsoft.com/office/officeart/2008/layout/SquareAccentList"/>
    <dgm:cxn modelId="{722438FB-88CB-4253-822E-99978F491D1E}" type="presParOf" srcId="{399FBEFB-2EEE-4763-A8B7-996A0651822E}" destId="{06D159C0-FAA7-4AA5-86D0-9027ADB8D26F}" srcOrd="0" destOrd="0" presId="urn:microsoft.com/office/officeart/2008/layout/SquareAccentList"/>
    <dgm:cxn modelId="{B9F00F6F-9093-4E75-ABCB-BB81447EB0DC}" type="presParOf" srcId="{399FBEFB-2EEE-4763-A8B7-996A0651822E}" destId="{2A8988C1-9CEC-4883-9F3A-6580564EB1EC}" srcOrd="1" destOrd="0" presId="urn:microsoft.com/office/officeart/2008/layout/SquareAccentList"/>
    <dgm:cxn modelId="{FBB2A1AE-445B-4E07-824F-CA9E736CF31C}" type="presParOf" srcId="{0AFE1ED7-EF7E-4A85-AF3F-33718C4E13AD}" destId="{43731A98-BC98-4B75-946D-EC0C6E87E430}" srcOrd="1" destOrd="0" presId="urn:microsoft.com/office/officeart/2008/layout/SquareAccentList"/>
    <dgm:cxn modelId="{A9AAA6F3-B912-4E6C-9D06-6A6264841712}" type="presParOf" srcId="{43731A98-BC98-4B75-946D-EC0C6E87E430}" destId="{A08883B1-62CC-4723-A317-B833B7586A45}" srcOrd="0" destOrd="0" presId="urn:microsoft.com/office/officeart/2008/layout/SquareAccentList"/>
    <dgm:cxn modelId="{754E8DA3-F0D9-4046-9907-CB2FF9DC93D4}" type="presParOf" srcId="{A08883B1-62CC-4723-A317-B833B7586A45}" destId="{40CF7E58-539C-4AFA-A934-AC2289D43712}" srcOrd="0" destOrd="0" presId="urn:microsoft.com/office/officeart/2008/layout/SquareAccentList"/>
    <dgm:cxn modelId="{11CD0DAC-75C9-4D55-9454-E4E784E9E0DD}" type="presParOf" srcId="{A08883B1-62CC-4723-A317-B833B7586A45}" destId="{97175744-73AA-4BC0-8E83-3489DD8551A4}" srcOrd="1" destOrd="0" presId="urn:microsoft.com/office/officeart/2008/layout/SquareAccentList"/>
    <dgm:cxn modelId="{5B81BC18-B74F-42AE-A319-6E0B74941B8E}" type="presParOf" srcId="{A08883B1-62CC-4723-A317-B833B7586A45}" destId="{04BBA267-4270-4B32-B32B-B5258AF199A4}" srcOrd="2" destOrd="0" presId="urn:microsoft.com/office/officeart/2008/layout/SquareAccentList"/>
    <dgm:cxn modelId="{704B0E7D-9AF1-4D81-AE7D-19265F8B0019}" type="presParOf" srcId="{43731A98-BC98-4B75-946D-EC0C6E87E430}" destId="{AFD06F1F-DF0A-48DD-98DE-F864C78F1DF7}" srcOrd="1" destOrd="0" presId="urn:microsoft.com/office/officeart/2008/layout/SquareAccentList"/>
    <dgm:cxn modelId="{1E5E3CCF-77AA-4D15-92CA-5587DE4D09EA}" type="presParOf" srcId="{AFD06F1F-DF0A-48DD-98DE-F864C78F1DF7}" destId="{BD62EC52-3734-41E8-9D50-8D0EB17F5220}" srcOrd="0" destOrd="0" presId="urn:microsoft.com/office/officeart/2008/layout/SquareAccentList"/>
    <dgm:cxn modelId="{8926E959-4CD7-4748-A118-F858E22EB946}" type="presParOf" srcId="{BD62EC52-3734-41E8-9D50-8D0EB17F5220}" destId="{CC1421BC-7D19-4D7C-85E5-DFF925C127BA}" srcOrd="0" destOrd="0" presId="urn:microsoft.com/office/officeart/2008/layout/SquareAccentList"/>
    <dgm:cxn modelId="{544A25D4-9C46-4AEF-9255-A55438C69947}" type="presParOf" srcId="{BD62EC52-3734-41E8-9D50-8D0EB17F5220}" destId="{8C0E1A7A-FE42-44D2-BBA3-9A673D7A7460}" srcOrd="1" destOrd="0" presId="urn:microsoft.com/office/officeart/2008/layout/SquareAccentList"/>
    <dgm:cxn modelId="{C168DA32-E92C-43CF-9462-D14B4F26F614}" type="presParOf" srcId="{AFD06F1F-DF0A-48DD-98DE-F864C78F1DF7}" destId="{81672488-4998-4CB4-96E9-9921B1F2F29C}" srcOrd="1" destOrd="0" presId="urn:microsoft.com/office/officeart/2008/layout/SquareAccentList"/>
    <dgm:cxn modelId="{4D4CC5B7-0EED-473B-A618-5F53735BDF41}" type="presParOf" srcId="{81672488-4998-4CB4-96E9-9921B1F2F29C}" destId="{836AA5EB-4419-4878-B9E3-C61DDC2C59F5}" srcOrd="0" destOrd="0" presId="urn:microsoft.com/office/officeart/2008/layout/SquareAccentList"/>
    <dgm:cxn modelId="{EA17FB1F-A54D-4963-95DA-91D029E965FE}" type="presParOf" srcId="{81672488-4998-4CB4-96E9-9921B1F2F29C}" destId="{8E1E68F7-5BC7-4341-943F-EAEF046F1504}" srcOrd="1" destOrd="0" presId="urn:microsoft.com/office/officeart/2008/layout/SquareAccentList"/>
    <dgm:cxn modelId="{B7FEE116-07F4-4267-9648-C9FD79E0D47F}" type="presParOf" srcId="{AFD06F1F-DF0A-48DD-98DE-F864C78F1DF7}" destId="{4817BAF3-FD4B-4414-9919-8926EAB4E11D}" srcOrd="2" destOrd="0" presId="urn:microsoft.com/office/officeart/2008/layout/SquareAccentList"/>
    <dgm:cxn modelId="{F625696B-8EF0-415E-BC5F-F7CC10B9932C}" type="presParOf" srcId="{4817BAF3-FD4B-4414-9919-8926EAB4E11D}" destId="{B3B9CC2D-3DD8-4899-BB69-C50DA69D21AF}" srcOrd="0" destOrd="0" presId="urn:microsoft.com/office/officeart/2008/layout/SquareAccentList"/>
    <dgm:cxn modelId="{38C09504-23F3-4DCA-9555-BD9D29FF249E}" type="presParOf" srcId="{4817BAF3-FD4B-4414-9919-8926EAB4E11D}" destId="{80068161-097A-402D-B3D9-5AFEA8CE4941}" srcOrd="1" destOrd="0" presId="urn:microsoft.com/office/officeart/2008/layout/SquareAccentList"/>
    <dgm:cxn modelId="{4A6B14A5-F526-46E1-BB78-6D0FA746BA97}" type="presParOf" srcId="{AFD06F1F-DF0A-48DD-98DE-F864C78F1DF7}" destId="{2BAA9CD1-8A10-4783-8CCA-08D6B86E0851}" srcOrd="3" destOrd="0" presId="urn:microsoft.com/office/officeart/2008/layout/SquareAccentList"/>
    <dgm:cxn modelId="{A32C08EE-96B8-4A75-BC0F-2786CA4B8E64}" type="presParOf" srcId="{2BAA9CD1-8A10-4783-8CCA-08D6B86E0851}" destId="{B0289DAA-EF4C-4BA0-86A0-45D3C14E20F9}" srcOrd="0" destOrd="0" presId="urn:microsoft.com/office/officeart/2008/layout/SquareAccentList"/>
    <dgm:cxn modelId="{FED82CB0-C985-4025-8FD6-4BA7BCFB361D}" type="presParOf" srcId="{2BAA9CD1-8A10-4783-8CCA-08D6B86E0851}" destId="{6C2FC548-BBF0-4116-BFAF-4A3785D70C7A}" srcOrd="1" destOrd="0" presId="urn:microsoft.com/office/officeart/2008/layout/SquareAccentList"/>
    <dgm:cxn modelId="{3DBC3896-56D9-44EF-84BA-CB58B804D4A4}" type="presParOf" srcId="{AFD06F1F-DF0A-48DD-98DE-F864C78F1DF7}" destId="{97EF95BD-7602-42AD-8B72-AAEAC9689DBA}" srcOrd="4" destOrd="0" presId="urn:microsoft.com/office/officeart/2008/layout/SquareAccentList"/>
    <dgm:cxn modelId="{9E8CD2C1-EA0B-4D4C-94B0-5A9BE02ABDEF}" type="presParOf" srcId="{97EF95BD-7602-42AD-8B72-AAEAC9689DBA}" destId="{1CDD3266-A6A0-4D66-AC04-BDC50A1C13FA}" srcOrd="0" destOrd="0" presId="urn:microsoft.com/office/officeart/2008/layout/SquareAccentList"/>
    <dgm:cxn modelId="{AF8A0D0E-5AEB-4FE2-93A5-0E0B3A1B9E59}" type="presParOf" srcId="{97EF95BD-7602-42AD-8B72-AAEAC9689DBA}" destId="{E825C933-D106-440D-8125-3992625C20D9}"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EB29EB-3D0B-42BE-B55A-005EA129DE32}">
      <dsp:nvSpPr>
        <dsp:cNvPr id="0" name=""/>
        <dsp:cNvSpPr/>
      </dsp:nvSpPr>
      <dsp:spPr>
        <a:xfrm>
          <a:off x="375277" y="794615"/>
          <a:ext cx="3759826" cy="442332"/>
        </a:xfrm>
        <a:prstGeom prst="rect">
          <a:avLst/>
        </a:prstGeom>
        <a:solidFill>
          <a:schemeClr val="accent3">
            <a:alpha val="9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054116-1AB3-4279-9C97-B0A4611A7BCB}">
      <dsp:nvSpPr>
        <dsp:cNvPr id="0" name=""/>
        <dsp:cNvSpPr/>
      </dsp:nvSpPr>
      <dsp:spPr>
        <a:xfrm>
          <a:off x="375277" y="960737"/>
          <a:ext cx="276210" cy="276210"/>
        </a:xfrm>
        <a:prstGeom prst="rect">
          <a:avLst/>
        </a:prstGeom>
        <a:solidFill>
          <a:schemeClr val="lt1">
            <a:alpha val="9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522608-5885-4913-BC0E-C05044287583}">
      <dsp:nvSpPr>
        <dsp:cNvPr id="0" name=""/>
        <dsp:cNvSpPr/>
      </dsp:nvSpPr>
      <dsp:spPr>
        <a:xfrm>
          <a:off x="375277" y="0"/>
          <a:ext cx="3759826" cy="794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63500" rIns="95250" bIns="63500" numCol="1" spcCol="1270" anchor="ctr" anchorCtr="0">
          <a:noAutofit/>
        </a:bodyPr>
        <a:lstStyle/>
        <a:p>
          <a:pPr lvl="0" algn="l" defTabSz="2222500">
            <a:lnSpc>
              <a:spcPct val="90000"/>
            </a:lnSpc>
            <a:spcBef>
              <a:spcPct val="0"/>
            </a:spcBef>
            <a:spcAft>
              <a:spcPct val="35000"/>
            </a:spcAft>
          </a:pPr>
          <a:r>
            <a:rPr lang="en-US" sz="5000" kern="1200" dirty="0" smtClean="0">
              <a:latin typeface="Trebuchet MS" panose="020B0603020202020204" pitchFamily="34" charset="0"/>
            </a:rPr>
            <a:t>DO’s</a:t>
          </a:r>
          <a:endParaRPr lang="en-US" sz="5000" kern="1200" dirty="0">
            <a:latin typeface="Trebuchet MS" panose="020B0603020202020204" pitchFamily="34" charset="0"/>
          </a:endParaRPr>
        </a:p>
      </dsp:txBody>
      <dsp:txXfrm>
        <a:off x="375277" y="0"/>
        <a:ext cx="3759826" cy="794615"/>
      </dsp:txXfrm>
    </dsp:sp>
    <dsp:sp modelId="{5F34B8EB-D056-4BB6-9E13-120AA41DB072}">
      <dsp:nvSpPr>
        <dsp:cNvPr id="0" name=""/>
        <dsp:cNvSpPr/>
      </dsp:nvSpPr>
      <dsp:spPr>
        <a:xfrm>
          <a:off x="375277" y="1604575"/>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A304BFC-D62A-40FE-BBCE-A6F0CFD814CB}">
      <dsp:nvSpPr>
        <dsp:cNvPr id="0" name=""/>
        <dsp:cNvSpPr/>
      </dsp:nvSpPr>
      <dsp:spPr>
        <a:xfrm>
          <a:off x="638465" y="1420761"/>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Support natural habitats</a:t>
          </a:r>
          <a:endParaRPr lang="en-US" sz="1400" kern="1200" dirty="0">
            <a:latin typeface="Trebuchet MS" panose="020B0603020202020204" pitchFamily="34" charset="0"/>
          </a:endParaRPr>
        </a:p>
      </dsp:txBody>
      <dsp:txXfrm>
        <a:off x="638465" y="1420761"/>
        <a:ext cx="3496638" cy="643831"/>
      </dsp:txXfrm>
    </dsp:sp>
    <dsp:sp modelId="{265F6315-559C-4E5D-AC8B-DF4E99B36F47}">
      <dsp:nvSpPr>
        <dsp:cNvPr id="0" name=""/>
        <dsp:cNvSpPr/>
      </dsp:nvSpPr>
      <dsp:spPr>
        <a:xfrm>
          <a:off x="375277" y="2248406"/>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4444"/>
            </a:schemeClr>
          </a:solidFill>
          <a:prstDash val="solid"/>
        </a:ln>
        <a:effectLst/>
      </dsp:spPr>
      <dsp:style>
        <a:lnRef idx="2">
          <a:scrgbClr r="0" g="0" b="0"/>
        </a:lnRef>
        <a:fillRef idx="1">
          <a:scrgbClr r="0" g="0" b="0"/>
        </a:fillRef>
        <a:effectRef idx="0">
          <a:scrgbClr r="0" g="0" b="0"/>
        </a:effectRef>
        <a:fontRef idx="minor"/>
      </dsp:style>
    </dsp:sp>
    <dsp:sp modelId="{7DB3078C-6147-45B5-A858-5AE4F5446BA4}">
      <dsp:nvSpPr>
        <dsp:cNvPr id="0" name=""/>
        <dsp:cNvSpPr/>
      </dsp:nvSpPr>
      <dsp:spPr>
        <a:xfrm>
          <a:off x="638465" y="2064592"/>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Ecological corridors / green bridges </a:t>
          </a:r>
          <a:endParaRPr lang="en-US" sz="1400" kern="1200" dirty="0">
            <a:latin typeface="Trebuchet MS" panose="020B0603020202020204" pitchFamily="34" charset="0"/>
          </a:endParaRPr>
        </a:p>
      </dsp:txBody>
      <dsp:txXfrm>
        <a:off x="638465" y="2064592"/>
        <a:ext cx="3496638" cy="643831"/>
      </dsp:txXfrm>
    </dsp:sp>
    <dsp:sp modelId="{89E4D65F-7E0E-47A6-9C4E-0844BD3EDAA0}">
      <dsp:nvSpPr>
        <dsp:cNvPr id="0" name=""/>
        <dsp:cNvSpPr/>
      </dsp:nvSpPr>
      <dsp:spPr>
        <a:xfrm>
          <a:off x="375277" y="2892238"/>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8889"/>
            </a:schemeClr>
          </a:solidFill>
          <a:prstDash val="solid"/>
        </a:ln>
        <a:effectLst/>
      </dsp:spPr>
      <dsp:style>
        <a:lnRef idx="2">
          <a:scrgbClr r="0" g="0" b="0"/>
        </a:lnRef>
        <a:fillRef idx="1">
          <a:scrgbClr r="0" g="0" b="0"/>
        </a:fillRef>
        <a:effectRef idx="0">
          <a:scrgbClr r="0" g="0" b="0"/>
        </a:effectRef>
        <a:fontRef idx="minor"/>
      </dsp:style>
    </dsp:sp>
    <dsp:sp modelId="{9644BE35-7330-405A-961A-7A5F396A4148}">
      <dsp:nvSpPr>
        <dsp:cNvPr id="0" name=""/>
        <dsp:cNvSpPr/>
      </dsp:nvSpPr>
      <dsp:spPr>
        <a:xfrm>
          <a:off x="638465" y="2708424"/>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Developing forests, wetlands, urban parks </a:t>
          </a:r>
          <a:endParaRPr lang="en-US" sz="1400" kern="1200" dirty="0">
            <a:latin typeface="Trebuchet MS" panose="020B0603020202020204" pitchFamily="34" charset="0"/>
          </a:endParaRPr>
        </a:p>
      </dsp:txBody>
      <dsp:txXfrm>
        <a:off x="638465" y="2708424"/>
        <a:ext cx="3496638" cy="643831"/>
      </dsp:txXfrm>
    </dsp:sp>
    <dsp:sp modelId="{2983DA86-5955-426C-A964-854975F6D08F}">
      <dsp:nvSpPr>
        <dsp:cNvPr id="0" name=""/>
        <dsp:cNvSpPr/>
      </dsp:nvSpPr>
      <dsp:spPr>
        <a:xfrm>
          <a:off x="375277" y="3536069"/>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13333"/>
            </a:schemeClr>
          </a:solidFill>
          <a:prstDash val="solid"/>
        </a:ln>
        <a:effectLst/>
      </dsp:spPr>
      <dsp:style>
        <a:lnRef idx="2">
          <a:scrgbClr r="0" g="0" b="0"/>
        </a:lnRef>
        <a:fillRef idx="1">
          <a:scrgbClr r="0" g="0" b="0"/>
        </a:fillRef>
        <a:effectRef idx="0">
          <a:scrgbClr r="0" g="0" b="0"/>
        </a:effectRef>
        <a:fontRef idx="minor"/>
      </dsp:style>
    </dsp:sp>
    <dsp:sp modelId="{944E89B6-7567-41BE-BCB2-C4765F5829AB}">
      <dsp:nvSpPr>
        <dsp:cNvPr id="0" name=""/>
        <dsp:cNvSpPr/>
      </dsp:nvSpPr>
      <dsp:spPr>
        <a:xfrm>
          <a:off x="638465" y="3352255"/>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Green infrastructure</a:t>
          </a:r>
          <a:endParaRPr lang="en-US" sz="1400" kern="1200" dirty="0">
            <a:latin typeface="Trebuchet MS" panose="020B0603020202020204" pitchFamily="34" charset="0"/>
          </a:endParaRPr>
        </a:p>
      </dsp:txBody>
      <dsp:txXfrm>
        <a:off x="638465" y="3352255"/>
        <a:ext cx="3496638" cy="643831"/>
      </dsp:txXfrm>
    </dsp:sp>
    <dsp:sp modelId="{06D159C0-FAA7-4AA5-86D0-9027ADB8D26F}">
      <dsp:nvSpPr>
        <dsp:cNvPr id="0" name=""/>
        <dsp:cNvSpPr/>
      </dsp:nvSpPr>
      <dsp:spPr>
        <a:xfrm>
          <a:off x="375277" y="4179900"/>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17778"/>
            </a:schemeClr>
          </a:solidFill>
          <a:prstDash val="solid"/>
        </a:ln>
        <a:effectLst/>
      </dsp:spPr>
      <dsp:style>
        <a:lnRef idx="2">
          <a:scrgbClr r="0" g="0" b="0"/>
        </a:lnRef>
        <a:fillRef idx="1">
          <a:scrgbClr r="0" g="0" b="0"/>
        </a:fillRef>
        <a:effectRef idx="0">
          <a:scrgbClr r="0" g="0" b="0"/>
        </a:effectRef>
        <a:fontRef idx="minor"/>
      </dsp:style>
    </dsp:sp>
    <dsp:sp modelId="{2A8988C1-9CEC-4883-9F3A-6580564EB1EC}">
      <dsp:nvSpPr>
        <dsp:cNvPr id="0" name=""/>
        <dsp:cNvSpPr/>
      </dsp:nvSpPr>
      <dsp:spPr>
        <a:xfrm>
          <a:off x="638465" y="3996086"/>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Seed banks, restocking soil organic matters</a:t>
          </a:r>
          <a:endParaRPr lang="en-US" sz="1400" kern="1200" dirty="0">
            <a:latin typeface="Trebuchet MS" panose="020B0603020202020204" pitchFamily="34" charset="0"/>
          </a:endParaRPr>
        </a:p>
      </dsp:txBody>
      <dsp:txXfrm>
        <a:off x="638465" y="3996086"/>
        <a:ext cx="3496638" cy="643831"/>
      </dsp:txXfrm>
    </dsp:sp>
    <dsp:sp modelId="{40CF7E58-539C-4AFA-A934-AC2289D43712}">
      <dsp:nvSpPr>
        <dsp:cNvPr id="0" name=""/>
        <dsp:cNvSpPr/>
      </dsp:nvSpPr>
      <dsp:spPr>
        <a:xfrm>
          <a:off x="4323095" y="794615"/>
          <a:ext cx="3759826" cy="442332"/>
        </a:xfrm>
        <a:prstGeom prst="rect">
          <a:avLst/>
        </a:prstGeom>
        <a:solidFill>
          <a:schemeClr val="tx1">
            <a:lumMod val="50000"/>
            <a:lumOff val="50000"/>
          </a:schemeClr>
        </a:solidFill>
        <a:ln w="25400" cap="flat" cmpd="sng" algn="ctr">
          <a:solidFill>
            <a:schemeClr val="accent3">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97175744-73AA-4BC0-8E83-3489DD8551A4}">
      <dsp:nvSpPr>
        <dsp:cNvPr id="0" name=""/>
        <dsp:cNvSpPr/>
      </dsp:nvSpPr>
      <dsp:spPr>
        <a:xfrm>
          <a:off x="4323095" y="960737"/>
          <a:ext cx="276210" cy="276210"/>
        </a:xfrm>
        <a:prstGeom prst="rect">
          <a:avLst/>
        </a:prstGeom>
        <a:solidFill>
          <a:schemeClr val="lt1">
            <a:alpha val="90000"/>
            <a:hueOff val="0"/>
            <a:satOff val="0"/>
            <a:lumOff val="0"/>
            <a:alphaOff val="0"/>
          </a:schemeClr>
        </a:solidFill>
        <a:ln w="25400" cap="flat" cmpd="sng" algn="ctr">
          <a:solidFill>
            <a:schemeClr val="accent3">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sp>
    <dsp:sp modelId="{04BBA267-4270-4B32-B32B-B5258AF199A4}">
      <dsp:nvSpPr>
        <dsp:cNvPr id="0" name=""/>
        <dsp:cNvSpPr/>
      </dsp:nvSpPr>
      <dsp:spPr>
        <a:xfrm>
          <a:off x="4323095" y="0"/>
          <a:ext cx="3759826" cy="794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63500" rIns="95250" bIns="63500" numCol="1" spcCol="1270" anchor="ctr" anchorCtr="0">
          <a:noAutofit/>
        </a:bodyPr>
        <a:lstStyle/>
        <a:p>
          <a:pPr lvl="0" algn="l" defTabSz="2222500">
            <a:lnSpc>
              <a:spcPct val="90000"/>
            </a:lnSpc>
            <a:spcBef>
              <a:spcPct val="0"/>
            </a:spcBef>
            <a:spcAft>
              <a:spcPct val="35000"/>
            </a:spcAft>
          </a:pPr>
          <a:r>
            <a:rPr lang="en-US" sz="5000" kern="1200" dirty="0" err="1" smtClean="0">
              <a:latin typeface="Trebuchet MS" panose="020B0603020202020204" pitchFamily="34" charset="0"/>
            </a:rPr>
            <a:t>DON’ts</a:t>
          </a:r>
          <a:endParaRPr lang="en-US" sz="5000" kern="1200" dirty="0">
            <a:latin typeface="Trebuchet MS" panose="020B0603020202020204" pitchFamily="34" charset="0"/>
          </a:endParaRPr>
        </a:p>
      </dsp:txBody>
      <dsp:txXfrm>
        <a:off x="4323095" y="0"/>
        <a:ext cx="3759826" cy="794615"/>
      </dsp:txXfrm>
    </dsp:sp>
    <dsp:sp modelId="{CC1421BC-7D19-4D7C-85E5-DFF925C127BA}">
      <dsp:nvSpPr>
        <dsp:cNvPr id="0" name=""/>
        <dsp:cNvSpPr/>
      </dsp:nvSpPr>
      <dsp:spPr>
        <a:xfrm>
          <a:off x="4323095" y="1604575"/>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C0E1A7A-FE42-44D2-BBA3-9A673D7A7460}">
      <dsp:nvSpPr>
        <dsp:cNvPr id="0" name=""/>
        <dsp:cNvSpPr/>
      </dsp:nvSpPr>
      <dsp:spPr>
        <a:xfrm>
          <a:off x="4586283" y="1420761"/>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Purchase of cars, ATVs, 4x4 vehicles</a:t>
          </a:r>
          <a:endParaRPr lang="en-US" sz="1400" kern="1200" dirty="0">
            <a:latin typeface="Trebuchet MS" panose="020B0603020202020204" pitchFamily="34" charset="0"/>
          </a:endParaRPr>
        </a:p>
      </dsp:txBody>
      <dsp:txXfrm>
        <a:off x="4586283" y="1420761"/>
        <a:ext cx="3496638" cy="643831"/>
      </dsp:txXfrm>
    </dsp:sp>
    <dsp:sp modelId="{836AA5EB-4419-4878-B9E3-C61DDC2C59F5}">
      <dsp:nvSpPr>
        <dsp:cNvPr id="0" name=""/>
        <dsp:cNvSpPr/>
      </dsp:nvSpPr>
      <dsp:spPr>
        <a:xfrm>
          <a:off x="4323095" y="2248406"/>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E1E68F7-5BC7-4341-943F-EAEF046F1504}">
      <dsp:nvSpPr>
        <dsp:cNvPr id="0" name=""/>
        <dsp:cNvSpPr/>
      </dsp:nvSpPr>
      <dsp:spPr>
        <a:xfrm>
          <a:off x="4586283" y="2064592"/>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Urban infrastructure (asphalt, electricity</a:t>
          </a:r>
          <a:r>
            <a:rPr lang="en-US" sz="1400" kern="1200" dirty="0" smtClean="0"/>
            <a:t>)</a:t>
          </a:r>
          <a:endParaRPr lang="en-US" sz="1400" kern="1200" dirty="0"/>
        </a:p>
      </dsp:txBody>
      <dsp:txXfrm>
        <a:off x="4586283" y="2064592"/>
        <a:ext cx="3496638" cy="643831"/>
      </dsp:txXfrm>
    </dsp:sp>
    <dsp:sp modelId="{B3B9CC2D-3DD8-4899-BB69-C50DA69D21AF}">
      <dsp:nvSpPr>
        <dsp:cNvPr id="0" name=""/>
        <dsp:cNvSpPr/>
      </dsp:nvSpPr>
      <dsp:spPr>
        <a:xfrm>
          <a:off x="4323095" y="2892238"/>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0068161-097A-402D-B3D9-5AFEA8CE4941}">
      <dsp:nvSpPr>
        <dsp:cNvPr id="0" name=""/>
        <dsp:cNvSpPr/>
      </dsp:nvSpPr>
      <dsp:spPr>
        <a:xfrm>
          <a:off x="4586283" y="2708424"/>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Concrete platforms</a:t>
          </a:r>
          <a:endParaRPr lang="en-US" sz="1400" kern="1200" dirty="0">
            <a:latin typeface="Trebuchet MS" panose="020B0603020202020204" pitchFamily="34" charset="0"/>
          </a:endParaRPr>
        </a:p>
      </dsp:txBody>
      <dsp:txXfrm>
        <a:off x="4586283" y="2708424"/>
        <a:ext cx="3496638" cy="643831"/>
      </dsp:txXfrm>
    </dsp:sp>
    <dsp:sp modelId="{B0289DAA-EF4C-4BA0-86A0-45D3C14E20F9}">
      <dsp:nvSpPr>
        <dsp:cNvPr id="0" name=""/>
        <dsp:cNvSpPr/>
      </dsp:nvSpPr>
      <dsp:spPr>
        <a:xfrm>
          <a:off x="4323095" y="3536069"/>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6C2FC548-BBF0-4116-BFAF-4A3785D70C7A}">
      <dsp:nvSpPr>
        <dsp:cNvPr id="0" name=""/>
        <dsp:cNvSpPr/>
      </dsp:nvSpPr>
      <dsp:spPr>
        <a:xfrm>
          <a:off x="4586283" y="3352255"/>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Grey infrastructure (storage, administrative buildings)</a:t>
          </a:r>
          <a:endParaRPr lang="en-US" sz="1400" kern="1200" dirty="0">
            <a:latin typeface="Trebuchet MS" panose="020B0603020202020204" pitchFamily="34" charset="0"/>
          </a:endParaRPr>
        </a:p>
      </dsp:txBody>
      <dsp:txXfrm>
        <a:off x="4586283" y="3352255"/>
        <a:ext cx="3496638" cy="643831"/>
      </dsp:txXfrm>
    </dsp:sp>
    <dsp:sp modelId="{1CDD3266-A6A0-4D66-AC04-BDC50A1C13FA}">
      <dsp:nvSpPr>
        <dsp:cNvPr id="0" name=""/>
        <dsp:cNvSpPr/>
      </dsp:nvSpPr>
      <dsp:spPr>
        <a:xfrm>
          <a:off x="4323095" y="4179900"/>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E825C933-D106-440D-8125-3992625C20D9}">
      <dsp:nvSpPr>
        <dsp:cNvPr id="0" name=""/>
        <dsp:cNvSpPr/>
      </dsp:nvSpPr>
      <dsp:spPr>
        <a:xfrm>
          <a:off x="4586283" y="3996086"/>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dirty="0" smtClean="0">
              <a:latin typeface="Trebuchet MS" panose="020B0603020202020204" pitchFamily="34" charset="0"/>
            </a:rPr>
            <a:t>Festivals, paper publications, exaggerated promotion materials, etc</a:t>
          </a:r>
          <a:r>
            <a:rPr lang="en-US" sz="1400" kern="1200" dirty="0" smtClean="0"/>
            <a:t>.</a:t>
          </a:r>
          <a:endParaRPr lang="en-US" sz="1400" kern="1200" dirty="0"/>
        </a:p>
      </dsp:txBody>
      <dsp:txXfrm>
        <a:off x="4586283" y="3996086"/>
        <a:ext cx="3496638" cy="643831"/>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7B712C72-6E61-454A-8768-0D1799198ADC}" type="datetimeFigureOut">
              <a:rPr lang="en-US" smtClean="0"/>
              <a:t>1/13/2025</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E3E3C48-1D6E-49AD-A5E3-5B3B88BD8300}" type="slidenum">
              <a:rPr lang="en-US" smtClean="0"/>
              <a:t>‹#›</a:t>
            </a:fld>
            <a:endParaRPr lang="en-US"/>
          </a:p>
        </p:txBody>
      </p:sp>
    </p:spTree>
    <p:extLst>
      <p:ext uri="{BB962C8B-B14F-4D97-AF65-F5344CB8AC3E}">
        <p14:creationId xmlns:p14="http://schemas.microsoft.com/office/powerpoint/2010/main" val="3653634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Air &amp; water quality </a:t>
            </a:r>
          </a:p>
          <a:p>
            <a:endParaRPr lang="en-US" dirty="0" smtClean="0"/>
          </a:p>
          <a:p>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4211180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134349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2877650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noticed</a:t>
            </a:r>
            <a:r>
              <a:rPr lang="en-US" baseline="0" dirty="0" smtClean="0"/>
              <a:t> a t</a:t>
            </a:r>
            <a:r>
              <a:rPr lang="en-US" dirty="0" smtClean="0"/>
              <a:t>endency of applicants to consider that energy efficiency</a:t>
            </a:r>
            <a:r>
              <a:rPr lang="en-US" baseline="0" dirty="0" smtClean="0"/>
              <a:t> measures are sufficient to cover the New European Bauhaus. It is not.</a:t>
            </a:r>
          </a:p>
          <a:p>
            <a:r>
              <a:rPr lang="en-US" baseline="0" dirty="0" smtClean="0"/>
              <a:t>Investment projects should cover all the 3 values of the New European Bauhaus.</a:t>
            </a:r>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3408830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Detailed analysis phase –</a:t>
            </a:r>
            <a:r>
              <a:rPr lang="en-US" baseline="0" dirty="0" smtClean="0"/>
              <a:t> involves preparing a </a:t>
            </a:r>
            <a:r>
              <a:rPr lang="en-US" dirty="0" smtClean="0"/>
              <a:t>climate neutrality / resilience proofing documentation</a:t>
            </a:r>
          </a:p>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965341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3903103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931431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1/13/2025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1/13/2025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1/13/2025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1/13/2025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1/13/2025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9143999" cy="6857997"/>
          </a:xfrm>
          <a:prstGeom prst="rect">
            <a:avLst/>
          </a:prstGeom>
        </p:spPr>
      </p:pic>
      <p:sp>
        <p:nvSpPr>
          <p:cNvPr id="2" name="Holder 2"/>
          <p:cNvSpPr>
            <a:spLocks noGrp="1"/>
          </p:cNvSpPr>
          <p:nvPr>
            <p:ph type="title"/>
          </p:nvPr>
        </p:nvSpPr>
        <p:spPr>
          <a:xfrm>
            <a:off x="307340" y="937006"/>
            <a:ext cx="7980045" cy="768603"/>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a:xfrm>
            <a:off x="535940" y="1767967"/>
            <a:ext cx="7920990" cy="4024629"/>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1/13/2025</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09600" y="228600"/>
            <a:ext cx="2971800" cy="833627"/>
          </a:xfrm>
          <a:prstGeom prst="rect">
            <a:avLst/>
          </a:prstGeom>
        </p:spPr>
      </p:pic>
      <p:sp>
        <p:nvSpPr>
          <p:cNvPr id="3" name="object 3"/>
          <p:cNvSpPr txBox="1"/>
          <p:nvPr/>
        </p:nvSpPr>
        <p:spPr>
          <a:xfrm>
            <a:off x="888491" y="1170432"/>
            <a:ext cx="7722234" cy="2729593"/>
          </a:xfrm>
          <a:prstGeom prst="rect">
            <a:avLst/>
          </a:prstGeom>
          <a:ln w="57911">
            <a:solidFill>
              <a:srgbClr val="FFFFFF"/>
            </a:solidFill>
          </a:ln>
        </p:spPr>
        <p:txBody>
          <a:bodyPr vert="horz" wrap="square" lIns="0" tIns="20955" rIns="0" bIns="0" rtlCol="0">
            <a:spAutoFit/>
          </a:bodyPr>
          <a:lstStyle/>
          <a:p>
            <a:pPr>
              <a:lnSpc>
                <a:spcPct val="100000"/>
              </a:lnSpc>
              <a:spcBef>
                <a:spcPts val="165"/>
              </a:spcBef>
            </a:pPr>
            <a:endParaRPr sz="2000" dirty="0">
              <a:latin typeface="Times New Roman"/>
              <a:cs typeface="Times New Roman"/>
            </a:endParaRPr>
          </a:p>
          <a:p>
            <a:pPr marL="91440">
              <a:lnSpc>
                <a:spcPct val="100000"/>
              </a:lnSpc>
            </a:pPr>
            <a:r>
              <a:rPr sz="2000" b="1" spc="-10" dirty="0">
                <a:solidFill>
                  <a:srgbClr val="244060"/>
                </a:solidFill>
                <a:latin typeface="Trebuchet MS"/>
                <a:cs typeface="Trebuchet MS"/>
              </a:rPr>
              <a:t>Let’s</a:t>
            </a:r>
            <a:r>
              <a:rPr sz="2000" b="1" spc="-45" dirty="0">
                <a:solidFill>
                  <a:srgbClr val="244060"/>
                </a:solidFill>
                <a:latin typeface="Trebuchet MS"/>
                <a:cs typeface="Trebuchet MS"/>
              </a:rPr>
              <a:t> </a:t>
            </a:r>
            <a:r>
              <a:rPr sz="2000" b="1" dirty="0">
                <a:solidFill>
                  <a:srgbClr val="244060"/>
                </a:solidFill>
                <a:latin typeface="Trebuchet MS"/>
                <a:cs typeface="Trebuchet MS"/>
              </a:rPr>
              <a:t>spend</a:t>
            </a:r>
            <a:r>
              <a:rPr sz="2000" b="1" spc="-65" dirty="0">
                <a:solidFill>
                  <a:srgbClr val="244060"/>
                </a:solidFill>
                <a:latin typeface="Trebuchet MS"/>
                <a:cs typeface="Trebuchet MS"/>
              </a:rPr>
              <a:t> </a:t>
            </a:r>
            <a:r>
              <a:rPr sz="2000" b="1" dirty="0">
                <a:solidFill>
                  <a:srgbClr val="244060"/>
                </a:solidFill>
                <a:latin typeface="Trebuchet MS"/>
                <a:cs typeface="Trebuchet MS"/>
              </a:rPr>
              <a:t>the</a:t>
            </a:r>
            <a:r>
              <a:rPr sz="2000" b="1" spc="-50" dirty="0">
                <a:solidFill>
                  <a:srgbClr val="244060"/>
                </a:solidFill>
                <a:latin typeface="Trebuchet MS"/>
                <a:cs typeface="Trebuchet MS"/>
              </a:rPr>
              <a:t> </a:t>
            </a:r>
            <a:r>
              <a:rPr sz="2000" b="1" dirty="0">
                <a:solidFill>
                  <a:srgbClr val="244060"/>
                </a:solidFill>
                <a:latin typeface="Trebuchet MS"/>
                <a:cs typeface="Trebuchet MS"/>
              </a:rPr>
              <a:t>money</a:t>
            </a:r>
            <a:r>
              <a:rPr sz="2000" b="1" spc="-80" dirty="0">
                <a:solidFill>
                  <a:srgbClr val="244060"/>
                </a:solidFill>
                <a:latin typeface="Trebuchet MS"/>
                <a:cs typeface="Trebuchet MS"/>
              </a:rPr>
              <a:t> </a:t>
            </a:r>
            <a:r>
              <a:rPr sz="2000" b="1" spc="-10" dirty="0">
                <a:solidFill>
                  <a:srgbClr val="244060"/>
                </a:solidFill>
                <a:latin typeface="Trebuchet MS"/>
                <a:cs typeface="Trebuchet MS"/>
              </a:rPr>
              <a:t>wisely!</a:t>
            </a:r>
            <a:endParaRPr sz="2000" dirty="0">
              <a:latin typeface="Trebuchet MS"/>
              <a:cs typeface="Trebuchet MS"/>
            </a:endParaRPr>
          </a:p>
          <a:p>
            <a:pPr marL="91440" marR="81280">
              <a:lnSpc>
                <a:spcPct val="100000"/>
              </a:lnSpc>
              <a:spcBef>
                <a:spcPts val="1090"/>
              </a:spcBef>
              <a:tabLst>
                <a:tab pos="1133475" algn="l"/>
                <a:tab pos="2468880" algn="l"/>
                <a:tab pos="3248025" algn="l"/>
                <a:tab pos="3716020" algn="l"/>
                <a:tab pos="4229735" algn="l"/>
                <a:tab pos="5662295" algn="l"/>
                <a:tab pos="6194425" algn="l"/>
                <a:tab pos="7410450" algn="l"/>
              </a:tabLst>
            </a:pPr>
            <a:r>
              <a:rPr sz="1800" b="1" spc="-10" dirty="0">
                <a:solidFill>
                  <a:srgbClr val="77923B"/>
                </a:solidFill>
                <a:latin typeface="Trebuchet MS"/>
                <a:cs typeface="Trebuchet MS"/>
              </a:rPr>
              <a:t>Webinar</a:t>
            </a:r>
            <a:r>
              <a:rPr sz="1800" b="1" dirty="0">
                <a:solidFill>
                  <a:srgbClr val="77923B"/>
                </a:solidFill>
                <a:latin typeface="Trebuchet MS"/>
                <a:cs typeface="Trebuchet MS"/>
              </a:rPr>
              <a:t>	</a:t>
            </a:r>
            <a:r>
              <a:rPr sz="1800" b="1" spc="-10" dirty="0">
                <a:solidFill>
                  <a:srgbClr val="77923B"/>
                </a:solidFill>
                <a:latin typeface="Trebuchet MS"/>
                <a:cs typeface="Trebuchet MS"/>
              </a:rPr>
              <a:t>Applicant’s</a:t>
            </a:r>
            <a:r>
              <a:rPr sz="1800" b="1" dirty="0">
                <a:solidFill>
                  <a:srgbClr val="77923B"/>
                </a:solidFill>
                <a:latin typeface="Trebuchet MS"/>
                <a:cs typeface="Trebuchet MS"/>
              </a:rPr>
              <a:t>	</a:t>
            </a:r>
            <a:r>
              <a:rPr sz="1800" b="1" spc="-20" dirty="0">
                <a:solidFill>
                  <a:srgbClr val="77923B"/>
                </a:solidFill>
                <a:latin typeface="Trebuchet MS"/>
                <a:cs typeface="Trebuchet MS"/>
              </a:rPr>
              <a:t>Guide</a:t>
            </a:r>
            <a:r>
              <a:rPr sz="1800" b="1" dirty="0">
                <a:solidFill>
                  <a:srgbClr val="77923B"/>
                </a:solidFill>
                <a:latin typeface="Trebuchet MS"/>
                <a:cs typeface="Trebuchet MS"/>
              </a:rPr>
              <a:t>	</a:t>
            </a:r>
            <a:r>
              <a:rPr sz="1800" b="1" spc="-25" dirty="0">
                <a:solidFill>
                  <a:srgbClr val="77923B"/>
                </a:solidFill>
                <a:latin typeface="Trebuchet MS"/>
                <a:cs typeface="Trebuchet MS"/>
              </a:rPr>
              <a:t>for</a:t>
            </a:r>
            <a:r>
              <a:rPr sz="1800" b="1" dirty="0">
                <a:solidFill>
                  <a:srgbClr val="77923B"/>
                </a:solidFill>
                <a:latin typeface="Trebuchet MS"/>
                <a:cs typeface="Trebuchet MS"/>
              </a:rPr>
              <a:t>	</a:t>
            </a:r>
            <a:r>
              <a:rPr sz="1800" b="1" spc="-25" dirty="0">
                <a:solidFill>
                  <a:srgbClr val="77923B"/>
                </a:solidFill>
                <a:latin typeface="Trebuchet MS"/>
                <a:cs typeface="Trebuchet MS"/>
              </a:rPr>
              <a:t>the</a:t>
            </a:r>
            <a:r>
              <a:rPr sz="1800" b="1" dirty="0">
                <a:solidFill>
                  <a:srgbClr val="77923B"/>
                </a:solidFill>
                <a:latin typeface="Trebuchet MS"/>
                <a:cs typeface="Trebuchet MS"/>
              </a:rPr>
              <a:t>	</a:t>
            </a:r>
            <a:r>
              <a:rPr sz="1800" b="1" spc="-10" dirty="0">
                <a:solidFill>
                  <a:srgbClr val="77923B"/>
                </a:solidFill>
                <a:latin typeface="Trebuchet MS"/>
                <a:cs typeface="Trebuchet MS"/>
              </a:rPr>
              <a:t>competitive</a:t>
            </a:r>
            <a:r>
              <a:rPr sz="1800" b="1" dirty="0">
                <a:solidFill>
                  <a:srgbClr val="77923B"/>
                </a:solidFill>
                <a:latin typeface="Trebuchet MS"/>
                <a:cs typeface="Trebuchet MS"/>
              </a:rPr>
              <a:t>	</a:t>
            </a:r>
            <a:r>
              <a:rPr sz="1800" b="1" spc="-20" dirty="0">
                <a:solidFill>
                  <a:srgbClr val="77923B"/>
                </a:solidFill>
                <a:latin typeface="Trebuchet MS"/>
                <a:cs typeface="Trebuchet MS"/>
              </a:rPr>
              <a:t>call</a:t>
            </a:r>
            <a:r>
              <a:rPr sz="1800" b="1" dirty="0">
                <a:solidFill>
                  <a:srgbClr val="77923B"/>
                </a:solidFill>
                <a:latin typeface="Trebuchet MS"/>
                <a:cs typeface="Trebuchet MS"/>
              </a:rPr>
              <a:t>	</a:t>
            </a:r>
            <a:r>
              <a:rPr sz="1800" b="1" spc="-10" dirty="0">
                <a:solidFill>
                  <a:srgbClr val="77923B"/>
                </a:solidFill>
                <a:latin typeface="Trebuchet MS"/>
                <a:cs typeface="Trebuchet MS"/>
              </a:rPr>
              <a:t>dedicated</a:t>
            </a:r>
            <a:r>
              <a:rPr sz="1800" b="1" dirty="0">
                <a:solidFill>
                  <a:srgbClr val="77923B"/>
                </a:solidFill>
                <a:latin typeface="Trebuchet MS"/>
                <a:cs typeface="Trebuchet MS"/>
              </a:rPr>
              <a:t>	</a:t>
            </a:r>
            <a:r>
              <a:rPr sz="1800" b="1" spc="-25" dirty="0">
                <a:solidFill>
                  <a:srgbClr val="77923B"/>
                </a:solidFill>
                <a:latin typeface="Trebuchet MS"/>
                <a:cs typeface="Trebuchet MS"/>
              </a:rPr>
              <a:t>to </a:t>
            </a:r>
            <a:r>
              <a:rPr sz="1800" b="1" dirty="0">
                <a:solidFill>
                  <a:srgbClr val="77923B"/>
                </a:solidFill>
                <a:latin typeface="Trebuchet MS"/>
                <a:cs typeface="Trebuchet MS"/>
              </a:rPr>
              <a:t>Priority</a:t>
            </a:r>
            <a:r>
              <a:rPr sz="1800" b="1" spc="-70" dirty="0">
                <a:solidFill>
                  <a:srgbClr val="77923B"/>
                </a:solidFill>
                <a:latin typeface="Trebuchet MS"/>
                <a:cs typeface="Trebuchet MS"/>
              </a:rPr>
              <a:t> </a:t>
            </a:r>
            <a:r>
              <a:rPr sz="1800" b="1" dirty="0">
                <a:solidFill>
                  <a:srgbClr val="77923B"/>
                </a:solidFill>
                <a:latin typeface="Trebuchet MS"/>
                <a:cs typeface="Trebuchet MS"/>
              </a:rPr>
              <a:t>2:</a:t>
            </a:r>
            <a:r>
              <a:rPr sz="1800" b="1" spc="-135" dirty="0">
                <a:solidFill>
                  <a:srgbClr val="77923B"/>
                </a:solidFill>
                <a:latin typeface="Trebuchet MS"/>
                <a:cs typeface="Trebuchet MS"/>
              </a:rPr>
              <a:t> </a:t>
            </a:r>
            <a:r>
              <a:rPr sz="1800" b="1" dirty="0">
                <a:solidFill>
                  <a:srgbClr val="77923B"/>
                </a:solidFill>
                <a:latin typeface="Trebuchet MS"/>
                <a:cs typeface="Trebuchet MS"/>
              </a:rPr>
              <a:t>A</a:t>
            </a:r>
            <a:r>
              <a:rPr sz="1800" b="1" spc="-135" dirty="0">
                <a:solidFill>
                  <a:srgbClr val="77923B"/>
                </a:solidFill>
                <a:latin typeface="Trebuchet MS"/>
                <a:cs typeface="Trebuchet MS"/>
              </a:rPr>
              <a:t> </a:t>
            </a:r>
            <a:r>
              <a:rPr sz="1800" b="1" dirty="0">
                <a:solidFill>
                  <a:srgbClr val="77923B"/>
                </a:solidFill>
                <a:latin typeface="Trebuchet MS"/>
                <a:cs typeface="Trebuchet MS"/>
              </a:rPr>
              <a:t>green</a:t>
            </a:r>
            <a:r>
              <a:rPr sz="1800" b="1" spc="-45" dirty="0">
                <a:solidFill>
                  <a:srgbClr val="77923B"/>
                </a:solidFill>
                <a:latin typeface="Trebuchet MS"/>
                <a:cs typeface="Trebuchet MS"/>
              </a:rPr>
              <a:t> </a:t>
            </a:r>
            <a:r>
              <a:rPr sz="1800" b="1" dirty="0">
                <a:solidFill>
                  <a:srgbClr val="77923B"/>
                </a:solidFill>
                <a:latin typeface="Trebuchet MS"/>
                <a:cs typeface="Trebuchet MS"/>
              </a:rPr>
              <a:t>region,</a:t>
            </a:r>
            <a:r>
              <a:rPr sz="1800" b="1" spc="-55" dirty="0">
                <a:solidFill>
                  <a:srgbClr val="77923B"/>
                </a:solidFill>
                <a:latin typeface="Trebuchet MS"/>
                <a:cs typeface="Trebuchet MS"/>
              </a:rPr>
              <a:t> </a:t>
            </a:r>
            <a:r>
              <a:rPr sz="1800" b="1" dirty="0">
                <a:solidFill>
                  <a:srgbClr val="77923B"/>
                </a:solidFill>
                <a:latin typeface="Trebuchet MS"/>
                <a:cs typeface="Trebuchet MS"/>
              </a:rPr>
              <a:t>Specific</a:t>
            </a:r>
            <a:r>
              <a:rPr sz="1800" b="1" spc="-45" dirty="0">
                <a:solidFill>
                  <a:srgbClr val="77923B"/>
                </a:solidFill>
                <a:latin typeface="Trebuchet MS"/>
                <a:cs typeface="Trebuchet MS"/>
              </a:rPr>
              <a:t> </a:t>
            </a:r>
            <a:r>
              <a:rPr sz="1800" b="1" dirty="0" smtClean="0">
                <a:solidFill>
                  <a:srgbClr val="77923B"/>
                </a:solidFill>
                <a:latin typeface="Trebuchet MS"/>
                <a:cs typeface="Trebuchet MS"/>
              </a:rPr>
              <a:t>Objective</a:t>
            </a:r>
            <a:r>
              <a:rPr sz="1800" b="1" spc="-35" dirty="0" smtClean="0">
                <a:solidFill>
                  <a:srgbClr val="77923B"/>
                </a:solidFill>
                <a:latin typeface="Trebuchet MS"/>
                <a:cs typeface="Trebuchet MS"/>
              </a:rPr>
              <a:t> </a:t>
            </a:r>
            <a:r>
              <a:rPr sz="1800" b="1" dirty="0" smtClean="0">
                <a:solidFill>
                  <a:srgbClr val="77923B"/>
                </a:solidFill>
                <a:latin typeface="Trebuchet MS"/>
                <a:cs typeface="Trebuchet MS"/>
              </a:rPr>
              <a:t>2.4</a:t>
            </a:r>
            <a:endParaRPr sz="1800" dirty="0">
              <a:latin typeface="Trebuchet MS"/>
              <a:cs typeface="Trebuchet MS"/>
            </a:endParaRPr>
          </a:p>
          <a:p>
            <a:pPr>
              <a:lnSpc>
                <a:spcPct val="100000"/>
              </a:lnSpc>
            </a:pPr>
            <a:endParaRPr sz="1800" dirty="0">
              <a:latin typeface="Trebuchet MS"/>
              <a:cs typeface="Trebuchet MS"/>
            </a:endParaRPr>
          </a:p>
          <a:p>
            <a:pPr>
              <a:lnSpc>
                <a:spcPct val="100000"/>
              </a:lnSpc>
              <a:spcBef>
                <a:spcPts val="140"/>
              </a:spcBef>
            </a:pPr>
            <a:endParaRPr sz="1800" dirty="0">
              <a:latin typeface="Trebuchet MS"/>
              <a:cs typeface="Trebuchet MS"/>
            </a:endParaRPr>
          </a:p>
          <a:p>
            <a:pPr marL="91440">
              <a:lnSpc>
                <a:spcPct val="100000"/>
              </a:lnSpc>
              <a:spcBef>
                <a:spcPts val="5"/>
              </a:spcBef>
            </a:pPr>
            <a:r>
              <a:rPr lang="ro-RO" b="1" spc="-20" dirty="0" smtClean="0">
                <a:solidFill>
                  <a:srgbClr val="244060"/>
                </a:solidFill>
                <a:latin typeface="Trebuchet MS"/>
                <a:cs typeface="Trebuchet MS"/>
              </a:rPr>
              <a:t>1</a:t>
            </a:r>
            <a:r>
              <a:rPr lang="en-US" b="1" spc="-20" dirty="0" smtClean="0">
                <a:solidFill>
                  <a:srgbClr val="244060"/>
                </a:solidFill>
                <a:latin typeface="Trebuchet MS"/>
                <a:cs typeface="Trebuchet MS"/>
              </a:rPr>
              <a:t>4</a:t>
            </a:r>
            <a:r>
              <a:rPr lang="ro-RO" b="1" spc="-20" dirty="0" err="1" smtClean="0">
                <a:solidFill>
                  <a:srgbClr val="244060"/>
                </a:solidFill>
                <a:latin typeface="Trebuchet MS"/>
                <a:cs typeface="Trebuchet MS"/>
              </a:rPr>
              <a:t>th</a:t>
            </a:r>
            <a:r>
              <a:rPr lang="ro-RO" sz="1800" b="1" i="1" dirty="0" smtClean="0">
                <a:solidFill>
                  <a:srgbClr val="244060"/>
                </a:solidFill>
                <a:latin typeface="Trebuchet MS"/>
                <a:cs typeface="Trebuchet MS"/>
              </a:rPr>
              <a:t> </a:t>
            </a:r>
            <a:r>
              <a:rPr lang="ro-RO" sz="1800" b="1" i="1" dirty="0" smtClean="0">
                <a:solidFill>
                  <a:srgbClr val="244060"/>
                </a:solidFill>
                <a:latin typeface="Trebuchet MS"/>
                <a:cs typeface="Trebuchet MS"/>
              </a:rPr>
              <a:t>of </a:t>
            </a:r>
            <a:r>
              <a:rPr lang="en-US" sz="1800" b="1" i="1" dirty="0" smtClean="0">
                <a:solidFill>
                  <a:srgbClr val="244060"/>
                </a:solidFill>
                <a:latin typeface="Trebuchet MS"/>
                <a:cs typeface="Trebuchet MS"/>
              </a:rPr>
              <a:t>January</a:t>
            </a:r>
            <a:r>
              <a:rPr lang="ro-RO" sz="1800" b="1" i="1" dirty="0" smtClean="0">
                <a:solidFill>
                  <a:srgbClr val="244060"/>
                </a:solidFill>
                <a:latin typeface="Trebuchet MS"/>
                <a:cs typeface="Trebuchet MS"/>
              </a:rPr>
              <a:t> </a:t>
            </a:r>
            <a:r>
              <a:rPr sz="1800" b="1" dirty="0" smtClean="0">
                <a:solidFill>
                  <a:srgbClr val="77923B"/>
                </a:solidFill>
                <a:latin typeface="Trebuchet MS"/>
                <a:cs typeface="Trebuchet MS"/>
              </a:rPr>
              <a:t>I</a:t>
            </a:r>
            <a:r>
              <a:rPr sz="1800" b="1" spc="-15" dirty="0" smtClean="0">
                <a:solidFill>
                  <a:srgbClr val="77923B"/>
                </a:solidFill>
                <a:latin typeface="Trebuchet MS"/>
                <a:cs typeface="Trebuchet MS"/>
              </a:rPr>
              <a:t> </a:t>
            </a:r>
            <a:r>
              <a:rPr sz="1800" b="1" dirty="0">
                <a:solidFill>
                  <a:srgbClr val="244060"/>
                </a:solidFill>
                <a:latin typeface="Trebuchet MS"/>
                <a:cs typeface="Trebuchet MS"/>
              </a:rPr>
              <a:t>Online,</a:t>
            </a:r>
            <a:r>
              <a:rPr sz="1800" b="1" spc="-30" dirty="0">
                <a:solidFill>
                  <a:srgbClr val="244060"/>
                </a:solidFill>
                <a:latin typeface="Trebuchet MS"/>
                <a:cs typeface="Trebuchet MS"/>
              </a:rPr>
              <a:t> </a:t>
            </a:r>
            <a:r>
              <a:rPr sz="1800" b="1" spc="-20" dirty="0" smtClean="0">
                <a:solidFill>
                  <a:srgbClr val="244060"/>
                </a:solidFill>
                <a:latin typeface="Trebuchet MS"/>
                <a:cs typeface="Trebuchet MS"/>
              </a:rPr>
              <a:t>Zoom</a:t>
            </a:r>
            <a:endParaRPr lang="ro-RO" sz="1800" b="1" spc="-20" dirty="0" smtClean="0">
              <a:solidFill>
                <a:srgbClr val="244060"/>
              </a:solidFill>
              <a:latin typeface="Trebuchet MS"/>
              <a:cs typeface="Trebuchet MS"/>
            </a:endParaRPr>
          </a:p>
          <a:p>
            <a:pPr marL="91440">
              <a:spcBef>
                <a:spcPts val="5"/>
              </a:spcBef>
            </a:pPr>
            <a:r>
              <a:rPr lang="en-US" b="1" spc="-20" dirty="0" smtClean="0">
                <a:solidFill>
                  <a:srgbClr val="244060"/>
                </a:solidFill>
                <a:latin typeface="Trebuchet MS"/>
                <a:cs typeface="Trebuchet MS"/>
              </a:rPr>
              <a:t>22nd</a:t>
            </a:r>
            <a:r>
              <a:rPr lang="ro-RO" b="1" spc="-20" dirty="0" smtClean="0">
                <a:solidFill>
                  <a:srgbClr val="244060"/>
                </a:solidFill>
                <a:latin typeface="Trebuchet MS"/>
                <a:cs typeface="Trebuchet MS"/>
              </a:rPr>
              <a:t> </a:t>
            </a:r>
            <a:r>
              <a:rPr lang="ro-RO" b="1" spc="-20" dirty="0" smtClean="0">
                <a:solidFill>
                  <a:srgbClr val="244060"/>
                </a:solidFill>
                <a:latin typeface="Trebuchet MS"/>
                <a:cs typeface="Trebuchet MS"/>
              </a:rPr>
              <a:t>of </a:t>
            </a:r>
            <a:r>
              <a:rPr lang="en-US" sz="1800" b="1" i="1" dirty="0" smtClean="0">
                <a:solidFill>
                  <a:srgbClr val="244060"/>
                </a:solidFill>
                <a:latin typeface="Trebuchet MS"/>
                <a:cs typeface="Trebuchet MS"/>
              </a:rPr>
              <a:t>January</a:t>
            </a:r>
            <a:r>
              <a:rPr lang="ro-RO" b="1" spc="-20" dirty="0" smtClean="0">
                <a:solidFill>
                  <a:srgbClr val="244060"/>
                </a:solidFill>
                <a:latin typeface="Trebuchet MS"/>
                <a:cs typeface="Trebuchet MS"/>
              </a:rPr>
              <a:t> </a:t>
            </a:r>
            <a:r>
              <a:rPr lang="en-US" sz="1800" b="1" dirty="0" smtClean="0">
                <a:solidFill>
                  <a:srgbClr val="77923B"/>
                </a:solidFill>
                <a:latin typeface="Trebuchet MS"/>
                <a:cs typeface="Trebuchet MS"/>
              </a:rPr>
              <a:t>I</a:t>
            </a:r>
            <a:r>
              <a:rPr lang="en-US" sz="1800" b="1" spc="-15" dirty="0" smtClean="0">
                <a:solidFill>
                  <a:srgbClr val="77923B"/>
                </a:solidFill>
                <a:latin typeface="Trebuchet MS"/>
                <a:cs typeface="Trebuchet MS"/>
              </a:rPr>
              <a:t> </a:t>
            </a:r>
            <a:r>
              <a:rPr lang="en-US" sz="1800" b="1" dirty="0" smtClean="0">
                <a:solidFill>
                  <a:srgbClr val="244060"/>
                </a:solidFill>
                <a:latin typeface="Trebuchet MS"/>
                <a:cs typeface="Trebuchet MS"/>
              </a:rPr>
              <a:t>Online,</a:t>
            </a:r>
            <a:r>
              <a:rPr lang="en-US" sz="1800" b="1" spc="-30" dirty="0" smtClean="0">
                <a:solidFill>
                  <a:srgbClr val="244060"/>
                </a:solidFill>
                <a:latin typeface="Trebuchet MS"/>
                <a:cs typeface="Trebuchet MS"/>
              </a:rPr>
              <a:t> </a:t>
            </a:r>
            <a:r>
              <a:rPr lang="en-US" sz="1800" b="1" spc="-20" dirty="0" smtClean="0">
                <a:solidFill>
                  <a:srgbClr val="244060"/>
                </a:solidFill>
                <a:latin typeface="Trebuchet MS"/>
                <a:cs typeface="Trebuchet MS"/>
              </a:rPr>
              <a:t>Zoom</a:t>
            </a:r>
          </a:p>
          <a:p>
            <a:pPr marL="91440">
              <a:lnSpc>
                <a:spcPct val="100000"/>
              </a:lnSpc>
              <a:spcBef>
                <a:spcPts val="5"/>
              </a:spcBef>
            </a:pPr>
            <a:endParaRPr sz="1800" dirty="0">
              <a:solidFill>
                <a:srgbClr val="FF0000"/>
              </a:solidFill>
              <a:latin typeface="Trebuchet MS"/>
              <a:cs typeface="Trebuchet MS"/>
            </a:endParaRPr>
          </a:p>
        </p:txBody>
      </p:sp>
      <p:sp>
        <p:nvSpPr>
          <p:cNvPr id="4" name="object 4"/>
          <p:cNvSpPr txBox="1"/>
          <p:nvPr/>
        </p:nvSpPr>
        <p:spPr>
          <a:xfrm>
            <a:off x="745236" y="3733800"/>
            <a:ext cx="7722234" cy="1563890"/>
          </a:xfrm>
          <a:prstGeom prst="rect">
            <a:avLst/>
          </a:prstGeom>
          <a:ln w="57911">
            <a:solidFill>
              <a:srgbClr val="FFFFFF"/>
            </a:solidFill>
          </a:ln>
        </p:spPr>
        <p:txBody>
          <a:bodyPr vert="horz" wrap="square" lIns="0" tIns="85725" rIns="0" bIns="0" rtlCol="0">
            <a:spAutoFit/>
          </a:bodyPr>
          <a:lstStyle/>
          <a:p>
            <a:pPr>
              <a:lnSpc>
                <a:spcPct val="100000"/>
              </a:lnSpc>
              <a:spcBef>
                <a:spcPts val="675"/>
              </a:spcBef>
            </a:pPr>
            <a:endParaRPr sz="3200" dirty="0">
              <a:latin typeface="Times New Roman"/>
              <a:cs typeface="Times New Roman"/>
            </a:endParaRPr>
          </a:p>
          <a:p>
            <a:pPr marL="90805">
              <a:lnSpc>
                <a:spcPct val="100000"/>
              </a:lnSpc>
            </a:pPr>
            <a:r>
              <a:rPr lang="en-US" sz="3200" b="1" dirty="0" smtClean="0">
                <a:solidFill>
                  <a:srgbClr val="77923B"/>
                </a:solidFill>
                <a:latin typeface="Trebuchet MS"/>
                <a:cs typeface="Trebuchet MS"/>
              </a:rPr>
              <a:t>Key aspects for preparing a quality application</a:t>
            </a:r>
            <a:endParaRPr sz="3200" dirty="0">
              <a:latin typeface="Trebuchet MS"/>
              <a:cs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1007490"/>
            <a:ext cx="2962275" cy="422275"/>
          </a:xfrm>
          <a:prstGeom prst="rect">
            <a:avLst/>
          </a:prstGeom>
        </p:spPr>
        <p:txBody>
          <a:bodyPr vert="horz" wrap="square" lIns="0" tIns="13335" rIns="0" bIns="0" rtlCol="0">
            <a:spAutoFit/>
          </a:bodyPr>
          <a:lstStyle/>
          <a:p>
            <a:pPr marL="12700">
              <a:lnSpc>
                <a:spcPct val="100000"/>
              </a:lnSpc>
              <a:spcBef>
                <a:spcPts val="105"/>
              </a:spcBef>
            </a:pPr>
            <a:r>
              <a:rPr dirty="0"/>
              <a:t>Location</a:t>
            </a:r>
            <a:r>
              <a:rPr spc="-60" dirty="0"/>
              <a:t> </a:t>
            </a:r>
            <a:r>
              <a:rPr dirty="0"/>
              <a:t>of</a:t>
            </a:r>
            <a:r>
              <a:rPr spc="-35" dirty="0"/>
              <a:t> </a:t>
            </a:r>
            <a:r>
              <a:rPr spc="-10" dirty="0"/>
              <a:t>actions</a:t>
            </a:r>
          </a:p>
        </p:txBody>
      </p:sp>
      <p:sp>
        <p:nvSpPr>
          <p:cNvPr id="3" name="object 3"/>
          <p:cNvSpPr txBox="1"/>
          <p:nvPr/>
        </p:nvSpPr>
        <p:spPr>
          <a:xfrm>
            <a:off x="307340" y="1609471"/>
            <a:ext cx="8531225" cy="5049520"/>
          </a:xfrm>
          <a:prstGeom prst="rect">
            <a:avLst/>
          </a:prstGeom>
        </p:spPr>
        <p:txBody>
          <a:bodyPr vert="horz" wrap="square" lIns="0" tIns="12065" rIns="0" bIns="0" rtlCol="0">
            <a:spAutoFit/>
          </a:bodyPr>
          <a:lstStyle/>
          <a:p>
            <a:pPr marL="355600" marR="6985" indent="-342900" algn="just">
              <a:lnSpc>
                <a:spcPct val="100000"/>
              </a:lnSpc>
              <a:spcBef>
                <a:spcPts val="95"/>
              </a:spcBef>
              <a:buFont typeface="Arial MT"/>
              <a:buChar char="•"/>
              <a:tabLst>
                <a:tab pos="355600" algn="l"/>
                <a:tab pos="358140" algn="l"/>
              </a:tabLst>
            </a:pPr>
            <a:r>
              <a:rPr sz="1600" dirty="0">
                <a:solidFill>
                  <a:srgbClr val="244060"/>
                </a:solidFill>
                <a:latin typeface="Trebuchet MS"/>
                <a:cs typeface="Trebuchet MS"/>
              </a:rPr>
              <a:t>	implemented</a:t>
            </a:r>
            <a:r>
              <a:rPr sz="1600" spc="315" dirty="0">
                <a:solidFill>
                  <a:srgbClr val="244060"/>
                </a:solidFill>
                <a:latin typeface="Trebuchet MS"/>
                <a:cs typeface="Trebuchet MS"/>
              </a:rPr>
              <a:t> </a:t>
            </a:r>
            <a:r>
              <a:rPr sz="1600" dirty="0">
                <a:solidFill>
                  <a:srgbClr val="244060"/>
                </a:solidFill>
                <a:latin typeface="Trebuchet MS"/>
                <a:cs typeface="Trebuchet MS"/>
              </a:rPr>
              <a:t>in</a:t>
            </a:r>
            <a:r>
              <a:rPr sz="1600" spc="320" dirty="0">
                <a:solidFill>
                  <a:srgbClr val="244060"/>
                </a:solidFill>
                <a:latin typeface="Trebuchet MS"/>
                <a:cs typeface="Trebuchet MS"/>
              </a:rPr>
              <a:t> </a:t>
            </a:r>
            <a:r>
              <a:rPr sz="1600" dirty="0">
                <a:solidFill>
                  <a:srgbClr val="244060"/>
                </a:solidFill>
                <a:latin typeface="Trebuchet MS"/>
                <a:cs typeface="Trebuchet MS"/>
              </a:rPr>
              <a:t>the</a:t>
            </a:r>
            <a:r>
              <a:rPr sz="1600" spc="310" dirty="0">
                <a:solidFill>
                  <a:srgbClr val="244060"/>
                </a:solidFill>
                <a:latin typeface="Trebuchet MS"/>
                <a:cs typeface="Trebuchet MS"/>
              </a:rPr>
              <a:t> </a:t>
            </a:r>
            <a:r>
              <a:rPr sz="1600" dirty="0">
                <a:solidFill>
                  <a:srgbClr val="244060"/>
                </a:solidFill>
                <a:latin typeface="Trebuchet MS"/>
                <a:cs typeface="Trebuchet MS"/>
              </a:rPr>
              <a:t>Programme</a:t>
            </a:r>
            <a:r>
              <a:rPr sz="1600" spc="325" dirty="0">
                <a:solidFill>
                  <a:srgbClr val="244060"/>
                </a:solidFill>
                <a:latin typeface="Trebuchet MS"/>
                <a:cs typeface="Trebuchet MS"/>
              </a:rPr>
              <a:t> </a:t>
            </a:r>
            <a:r>
              <a:rPr sz="1600" dirty="0">
                <a:solidFill>
                  <a:srgbClr val="244060"/>
                </a:solidFill>
                <a:latin typeface="Trebuchet MS"/>
                <a:cs typeface="Trebuchet MS"/>
              </a:rPr>
              <a:t>area.</a:t>
            </a:r>
            <a:r>
              <a:rPr sz="1600" spc="305" dirty="0">
                <a:solidFill>
                  <a:srgbClr val="244060"/>
                </a:solidFill>
                <a:latin typeface="Trebuchet MS"/>
                <a:cs typeface="Trebuchet MS"/>
              </a:rPr>
              <a:t> </a:t>
            </a:r>
            <a:r>
              <a:rPr sz="1600" dirty="0">
                <a:solidFill>
                  <a:srgbClr val="244060"/>
                </a:solidFill>
                <a:latin typeface="Trebuchet MS"/>
                <a:cs typeface="Trebuchet MS"/>
              </a:rPr>
              <a:t>The</a:t>
            </a:r>
            <a:r>
              <a:rPr sz="1600" spc="310" dirty="0">
                <a:solidFill>
                  <a:srgbClr val="244060"/>
                </a:solidFill>
                <a:latin typeface="Trebuchet MS"/>
                <a:cs typeface="Trebuchet MS"/>
              </a:rPr>
              <a:t> </a:t>
            </a:r>
            <a:r>
              <a:rPr sz="1600" dirty="0">
                <a:solidFill>
                  <a:srgbClr val="244060"/>
                </a:solidFill>
                <a:latin typeface="Trebuchet MS"/>
                <a:cs typeface="Trebuchet MS"/>
              </a:rPr>
              <a:t>applicants</a:t>
            </a:r>
            <a:r>
              <a:rPr sz="1600" spc="310" dirty="0">
                <a:solidFill>
                  <a:srgbClr val="244060"/>
                </a:solidFill>
                <a:latin typeface="Trebuchet MS"/>
                <a:cs typeface="Trebuchet MS"/>
              </a:rPr>
              <a:t> </a:t>
            </a:r>
            <a:r>
              <a:rPr sz="1600" dirty="0">
                <a:solidFill>
                  <a:srgbClr val="244060"/>
                </a:solidFill>
                <a:latin typeface="Trebuchet MS"/>
                <a:cs typeface="Trebuchet MS"/>
              </a:rPr>
              <a:t>are</a:t>
            </a:r>
            <a:r>
              <a:rPr sz="1600" spc="310" dirty="0">
                <a:solidFill>
                  <a:srgbClr val="244060"/>
                </a:solidFill>
                <a:latin typeface="Trebuchet MS"/>
                <a:cs typeface="Trebuchet MS"/>
              </a:rPr>
              <a:t> </a:t>
            </a:r>
            <a:r>
              <a:rPr sz="1600" dirty="0">
                <a:solidFill>
                  <a:srgbClr val="244060"/>
                </a:solidFill>
                <a:latin typeface="Trebuchet MS"/>
                <a:cs typeface="Trebuchet MS"/>
              </a:rPr>
              <a:t>asked</a:t>
            </a:r>
            <a:r>
              <a:rPr sz="1600" spc="305" dirty="0">
                <a:solidFill>
                  <a:srgbClr val="244060"/>
                </a:solidFill>
                <a:latin typeface="Trebuchet MS"/>
                <a:cs typeface="Trebuchet MS"/>
              </a:rPr>
              <a:t> </a:t>
            </a:r>
            <a:r>
              <a:rPr sz="1600" dirty="0">
                <a:solidFill>
                  <a:srgbClr val="244060"/>
                </a:solidFill>
                <a:latin typeface="Trebuchet MS"/>
                <a:cs typeface="Trebuchet MS"/>
              </a:rPr>
              <a:t>to</a:t>
            </a:r>
            <a:r>
              <a:rPr sz="1600" spc="300" dirty="0">
                <a:solidFill>
                  <a:srgbClr val="244060"/>
                </a:solidFill>
                <a:latin typeface="Trebuchet MS"/>
                <a:cs typeface="Trebuchet MS"/>
              </a:rPr>
              <a:t> </a:t>
            </a:r>
            <a:r>
              <a:rPr sz="1600" dirty="0">
                <a:solidFill>
                  <a:srgbClr val="244060"/>
                </a:solidFill>
                <a:latin typeface="Trebuchet MS"/>
                <a:cs typeface="Trebuchet MS"/>
              </a:rPr>
              <a:t>demonstrate</a:t>
            </a:r>
            <a:r>
              <a:rPr sz="1600" spc="315" dirty="0">
                <a:solidFill>
                  <a:srgbClr val="244060"/>
                </a:solidFill>
                <a:latin typeface="Trebuchet MS"/>
                <a:cs typeface="Trebuchet MS"/>
              </a:rPr>
              <a:t> </a:t>
            </a:r>
            <a:r>
              <a:rPr sz="1600" spc="-20" dirty="0">
                <a:solidFill>
                  <a:srgbClr val="244060"/>
                </a:solidFill>
                <a:latin typeface="Trebuchet MS"/>
                <a:cs typeface="Trebuchet MS"/>
              </a:rPr>
              <a:t>that </a:t>
            </a:r>
            <a:r>
              <a:rPr sz="1600" dirty="0">
                <a:solidFill>
                  <a:srgbClr val="244060"/>
                </a:solidFill>
                <a:latin typeface="Trebuchet MS"/>
                <a:cs typeface="Trebuchet MS"/>
              </a:rPr>
              <a:t>those</a:t>
            </a:r>
            <a:r>
              <a:rPr sz="1600" spc="60" dirty="0">
                <a:solidFill>
                  <a:srgbClr val="244060"/>
                </a:solidFill>
                <a:latin typeface="Trebuchet MS"/>
                <a:cs typeface="Trebuchet MS"/>
              </a:rPr>
              <a:t> </a:t>
            </a:r>
            <a:r>
              <a:rPr sz="1600" dirty="0">
                <a:solidFill>
                  <a:srgbClr val="244060"/>
                </a:solidFill>
                <a:latin typeface="Trebuchet MS"/>
                <a:cs typeface="Trebuchet MS"/>
              </a:rPr>
              <a:t>activities</a:t>
            </a:r>
            <a:r>
              <a:rPr sz="1600" spc="80" dirty="0">
                <a:solidFill>
                  <a:srgbClr val="244060"/>
                </a:solidFill>
                <a:latin typeface="Trebuchet MS"/>
                <a:cs typeface="Trebuchet MS"/>
              </a:rPr>
              <a:t> </a:t>
            </a:r>
            <a:r>
              <a:rPr sz="1600" dirty="0">
                <a:solidFill>
                  <a:srgbClr val="244060"/>
                </a:solidFill>
                <a:latin typeface="Trebuchet MS"/>
                <a:cs typeface="Trebuchet MS"/>
              </a:rPr>
              <a:t>have</a:t>
            </a:r>
            <a:r>
              <a:rPr sz="1600" spc="60" dirty="0">
                <a:solidFill>
                  <a:srgbClr val="244060"/>
                </a:solidFill>
                <a:latin typeface="Trebuchet MS"/>
                <a:cs typeface="Trebuchet MS"/>
              </a:rPr>
              <a:t> </a:t>
            </a:r>
            <a:r>
              <a:rPr sz="1600" spc="-10" dirty="0">
                <a:solidFill>
                  <a:srgbClr val="244060"/>
                </a:solidFill>
                <a:latin typeface="Trebuchet MS"/>
                <a:cs typeface="Trebuchet MS"/>
              </a:rPr>
              <a:t>cross-</a:t>
            </a:r>
            <a:r>
              <a:rPr sz="1600" dirty="0">
                <a:solidFill>
                  <a:srgbClr val="244060"/>
                </a:solidFill>
                <a:latin typeface="Trebuchet MS"/>
                <a:cs typeface="Trebuchet MS"/>
              </a:rPr>
              <a:t>border</a:t>
            </a:r>
            <a:r>
              <a:rPr sz="1600" spc="55" dirty="0">
                <a:solidFill>
                  <a:srgbClr val="244060"/>
                </a:solidFill>
                <a:latin typeface="Trebuchet MS"/>
                <a:cs typeface="Trebuchet MS"/>
              </a:rPr>
              <a:t> </a:t>
            </a:r>
            <a:r>
              <a:rPr sz="1600" dirty="0">
                <a:solidFill>
                  <a:srgbClr val="244060"/>
                </a:solidFill>
                <a:latin typeface="Trebuchet MS"/>
                <a:cs typeface="Trebuchet MS"/>
              </a:rPr>
              <a:t>impact</a:t>
            </a:r>
            <a:r>
              <a:rPr sz="1600" spc="65" dirty="0">
                <a:solidFill>
                  <a:srgbClr val="244060"/>
                </a:solidFill>
                <a:latin typeface="Trebuchet MS"/>
                <a:cs typeface="Trebuchet MS"/>
              </a:rPr>
              <a:t> </a:t>
            </a:r>
            <a:r>
              <a:rPr sz="1600" dirty="0">
                <a:solidFill>
                  <a:srgbClr val="244060"/>
                </a:solidFill>
                <a:latin typeface="Trebuchet MS"/>
                <a:cs typeface="Trebuchet MS"/>
              </a:rPr>
              <a:t>on</a:t>
            </a:r>
            <a:r>
              <a:rPr sz="1600" spc="70" dirty="0">
                <a:solidFill>
                  <a:srgbClr val="244060"/>
                </a:solidFill>
                <a:latin typeface="Trebuchet MS"/>
                <a:cs typeface="Trebuchet MS"/>
              </a:rPr>
              <a:t> </a:t>
            </a:r>
            <a:r>
              <a:rPr sz="1600" dirty="0">
                <a:solidFill>
                  <a:srgbClr val="244060"/>
                </a:solidFill>
                <a:latin typeface="Trebuchet MS"/>
                <a:cs typeface="Trebuchet MS"/>
              </a:rPr>
              <a:t>the</a:t>
            </a:r>
            <a:r>
              <a:rPr sz="1600" spc="65" dirty="0">
                <a:solidFill>
                  <a:srgbClr val="244060"/>
                </a:solidFill>
                <a:latin typeface="Trebuchet MS"/>
                <a:cs typeface="Trebuchet MS"/>
              </a:rPr>
              <a:t> </a:t>
            </a:r>
            <a:r>
              <a:rPr sz="1600" dirty="0">
                <a:solidFill>
                  <a:srgbClr val="244060"/>
                </a:solidFill>
                <a:latin typeface="Trebuchet MS"/>
                <a:cs typeface="Trebuchet MS"/>
              </a:rPr>
              <a:t>Programme</a:t>
            </a:r>
            <a:r>
              <a:rPr sz="1600" spc="60" dirty="0">
                <a:solidFill>
                  <a:srgbClr val="244060"/>
                </a:solidFill>
                <a:latin typeface="Trebuchet MS"/>
                <a:cs typeface="Trebuchet MS"/>
              </a:rPr>
              <a:t> </a:t>
            </a:r>
            <a:r>
              <a:rPr sz="1600" dirty="0">
                <a:solidFill>
                  <a:srgbClr val="244060"/>
                </a:solidFill>
                <a:latin typeface="Trebuchet MS"/>
                <a:cs typeface="Trebuchet MS"/>
              </a:rPr>
              <a:t>area</a:t>
            </a:r>
            <a:r>
              <a:rPr sz="1600" spc="65" dirty="0">
                <a:solidFill>
                  <a:srgbClr val="244060"/>
                </a:solidFill>
                <a:latin typeface="Trebuchet MS"/>
                <a:cs typeface="Trebuchet MS"/>
              </a:rPr>
              <a:t> </a:t>
            </a:r>
            <a:r>
              <a:rPr sz="1600" dirty="0">
                <a:solidFill>
                  <a:srgbClr val="244060"/>
                </a:solidFill>
                <a:latin typeface="Trebuchet MS"/>
                <a:cs typeface="Trebuchet MS"/>
              </a:rPr>
              <a:t>and</a:t>
            </a:r>
            <a:r>
              <a:rPr sz="1600" spc="55" dirty="0">
                <a:solidFill>
                  <a:srgbClr val="244060"/>
                </a:solidFill>
                <a:latin typeface="Trebuchet MS"/>
                <a:cs typeface="Trebuchet MS"/>
              </a:rPr>
              <a:t> </a:t>
            </a:r>
            <a:r>
              <a:rPr sz="1600" dirty="0">
                <a:solidFill>
                  <a:srgbClr val="244060"/>
                </a:solidFill>
                <a:latin typeface="Trebuchet MS"/>
                <a:cs typeface="Trebuchet MS"/>
              </a:rPr>
              <a:t>contribute</a:t>
            </a:r>
            <a:r>
              <a:rPr sz="1600" spc="75" dirty="0">
                <a:solidFill>
                  <a:srgbClr val="244060"/>
                </a:solidFill>
                <a:latin typeface="Trebuchet MS"/>
                <a:cs typeface="Trebuchet MS"/>
              </a:rPr>
              <a:t> </a:t>
            </a:r>
            <a:r>
              <a:rPr sz="1600" dirty="0">
                <a:solidFill>
                  <a:srgbClr val="244060"/>
                </a:solidFill>
                <a:latin typeface="Trebuchet MS"/>
                <a:cs typeface="Trebuchet MS"/>
              </a:rPr>
              <a:t>to</a:t>
            </a:r>
            <a:r>
              <a:rPr sz="1600" spc="55"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objectives</a:t>
            </a:r>
            <a:r>
              <a:rPr sz="1600" spc="-30" dirty="0">
                <a:solidFill>
                  <a:srgbClr val="244060"/>
                </a:solidFill>
                <a:latin typeface="Trebuchet MS"/>
                <a:cs typeface="Trebuchet MS"/>
              </a:rPr>
              <a:t> </a:t>
            </a:r>
            <a:r>
              <a:rPr sz="1600" dirty="0">
                <a:solidFill>
                  <a:srgbClr val="244060"/>
                </a:solidFill>
                <a:latin typeface="Trebuchet MS"/>
                <a:cs typeface="Trebuchet MS"/>
              </a:rPr>
              <a:t>of</a:t>
            </a:r>
            <a:r>
              <a:rPr sz="1600" spc="-30"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spc="-10" dirty="0">
                <a:solidFill>
                  <a:srgbClr val="244060"/>
                </a:solidFill>
                <a:latin typeface="Trebuchet MS"/>
                <a:cs typeface="Trebuchet MS"/>
              </a:rPr>
              <a:t>Programme.</a:t>
            </a:r>
            <a:endParaRPr sz="1600">
              <a:latin typeface="Trebuchet MS"/>
              <a:cs typeface="Trebuchet MS"/>
            </a:endParaRPr>
          </a:p>
          <a:p>
            <a:pPr marL="355600" marR="6985" indent="-342900" algn="just">
              <a:lnSpc>
                <a:spcPct val="100000"/>
              </a:lnSpc>
              <a:spcBef>
                <a:spcPts val="385"/>
              </a:spcBef>
              <a:buFont typeface="Arial MT"/>
              <a:buChar char="•"/>
              <a:tabLst>
                <a:tab pos="355600" algn="l"/>
                <a:tab pos="358140" algn="l"/>
              </a:tabLst>
            </a:pPr>
            <a:r>
              <a:rPr sz="1600" dirty="0">
                <a:solidFill>
                  <a:srgbClr val="244060"/>
                </a:solidFill>
                <a:latin typeface="Trebuchet MS"/>
                <a:cs typeface="Trebuchet MS"/>
              </a:rPr>
              <a:t>	By</a:t>
            </a:r>
            <a:r>
              <a:rPr sz="1600" spc="490" dirty="0">
                <a:solidFill>
                  <a:srgbClr val="244060"/>
                </a:solidFill>
                <a:latin typeface="Trebuchet MS"/>
                <a:cs typeface="Trebuchet MS"/>
              </a:rPr>
              <a:t> </a:t>
            </a:r>
            <a:r>
              <a:rPr sz="1600" dirty="0">
                <a:solidFill>
                  <a:srgbClr val="244060"/>
                </a:solidFill>
                <a:latin typeface="Trebuchet MS"/>
                <a:cs typeface="Trebuchet MS"/>
              </a:rPr>
              <a:t>exception,</a:t>
            </a:r>
            <a:r>
              <a:rPr sz="1600" spc="495" dirty="0">
                <a:solidFill>
                  <a:srgbClr val="244060"/>
                </a:solidFill>
                <a:latin typeface="Trebuchet MS"/>
                <a:cs typeface="Trebuchet MS"/>
              </a:rPr>
              <a:t> </a:t>
            </a:r>
            <a:r>
              <a:rPr sz="1600" dirty="0">
                <a:solidFill>
                  <a:srgbClr val="244060"/>
                </a:solidFill>
                <a:latin typeface="Trebuchet MS"/>
                <a:cs typeface="Trebuchet MS"/>
              </a:rPr>
              <a:t>activities</a:t>
            </a:r>
            <a:r>
              <a:rPr sz="1600" spc="15" dirty="0">
                <a:solidFill>
                  <a:srgbClr val="244060"/>
                </a:solidFill>
                <a:latin typeface="Trebuchet MS"/>
                <a:cs typeface="Trebuchet MS"/>
              </a:rPr>
              <a:t>  </a:t>
            </a:r>
            <a:r>
              <a:rPr sz="1600" dirty="0">
                <a:solidFill>
                  <a:srgbClr val="244060"/>
                </a:solidFill>
                <a:latin typeface="Trebuchet MS"/>
                <a:cs typeface="Trebuchet MS"/>
              </a:rPr>
              <a:t>outside</a:t>
            </a:r>
            <a:r>
              <a:rPr sz="1600" spc="10" dirty="0">
                <a:solidFill>
                  <a:srgbClr val="244060"/>
                </a:solidFill>
                <a:latin typeface="Trebuchet MS"/>
                <a:cs typeface="Trebuchet MS"/>
              </a:rPr>
              <a:t>  </a:t>
            </a:r>
            <a:r>
              <a:rPr sz="1600" dirty="0">
                <a:solidFill>
                  <a:srgbClr val="244060"/>
                </a:solidFill>
                <a:latin typeface="Trebuchet MS"/>
                <a:cs typeface="Trebuchet MS"/>
              </a:rPr>
              <a:t>the</a:t>
            </a:r>
            <a:r>
              <a:rPr sz="1600" spc="495" dirty="0">
                <a:solidFill>
                  <a:srgbClr val="244060"/>
                </a:solidFill>
                <a:latin typeface="Trebuchet MS"/>
                <a:cs typeface="Trebuchet MS"/>
              </a:rPr>
              <a:t> </a:t>
            </a:r>
            <a:r>
              <a:rPr sz="1600" dirty="0">
                <a:solidFill>
                  <a:srgbClr val="244060"/>
                </a:solidFill>
                <a:latin typeface="Trebuchet MS"/>
                <a:cs typeface="Trebuchet MS"/>
              </a:rPr>
              <a:t>Programme</a:t>
            </a:r>
            <a:r>
              <a:rPr sz="1600" spc="5" dirty="0">
                <a:solidFill>
                  <a:srgbClr val="244060"/>
                </a:solidFill>
                <a:latin typeface="Trebuchet MS"/>
                <a:cs typeface="Trebuchet MS"/>
              </a:rPr>
              <a:t>  </a:t>
            </a:r>
            <a:r>
              <a:rPr sz="1600" dirty="0">
                <a:solidFill>
                  <a:srgbClr val="244060"/>
                </a:solidFill>
                <a:latin typeface="Trebuchet MS"/>
                <a:cs typeface="Trebuchet MS"/>
              </a:rPr>
              <a:t>area</a:t>
            </a:r>
            <a:r>
              <a:rPr sz="1600" spc="490" dirty="0">
                <a:solidFill>
                  <a:srgbClr val="244060"/>
                </a:solidFill>
                <a:latin typeface="Trebuchet MS"/>
                <a:cs typeface="Trebuchet MS"/>
              </a:rPr>
              <a:t> </a:t>
            </a:r>
            <a:r>
              <a:rPr sz="1600" dirty="0">
                <a:solidFill>
                  <a:srgbClr val="244060"/>
                </a:solidFill>
                <a:latin typeface="Trebuchet MS"/>
                <a:cs typeface="Trebuchet MS"/>
              </a:rPr>
              <a:t>can</a:t>
            </a:r>
            <a:r>
              <a:rPr sz="1600" spc="495" dirty="0">
                <a:solidFill>
                  <a:srgbClr val="244060"/>
                </a:solidFill>
                <a:latin typeface="Trebuchet MS"/>
                <a:cs typeface="Trebuchet MS"/>
              </a:rPr>
              <a:t> </a:t>
            </a:r>
            <a:r>
              <a:rPr sz="1600" dirty="0">
                <a:solidFill>
                  <a:srgbClr val="244060"/>
                </a:solidFill>
                <a:latin typeface="Trebuchet MS"/>
                <a:cs typeface="Trebuchet MS"/>
              </a:rPr>
              <a:t>be</a:t>
            </a:r>
            <a:r>
              <a:rPr sz="1600" spc="490" dirty="0">
                <a:solidFill>
                  <a:srgbClr val="244060"/>
                </a:solidFill>
                <a:latin typeface="Trebuchet MS"/>
                <a:cs typeface="Trebuchet MS"/>
              </a:rPr>
              <a:t> </a:t>
            </a:r>
            <a:r>
              <a:rPr sz="1600" dirty="0">
                <a:solidFill>
                  <a:srgbClr val="244060"/>
                </a:solidFill>
                <a:latin typeface="Trebuchet MS"/>
                <a:cs typeface="Trebuchet MS"/>
              </a:rPr>
              <a:t>implemented</a:t>
            </a:r>
            <a:r>
              <a:rPr sz="1600" spc="5" dirty="0">
                <a:solidFill>
                  <a:srgbClr val="244060"/>
                </a:solidFill>
                <a:latin typeface="Trebuchet MS"/>
                <a:cs typeface="Trebuchet MS"/>
              </a:rPr>
              <a:t>  </a:t>
            </a:r>
            <a:r>
              <a:rPr sz="1600" dirty="0">
                <a:solidFill>
                  <a:srgbClr val="244060"/>
                </a:solidFill>
                <a:latin typeface="Trebuchet MS"/>
                <a:cs typeface="Trebuchet MS"/>
              </a:rPr>
              <a:t>in</a:t>
            </a:r>
            <a:r>
              <a:rPr sz="1600" spc="495" dirty="0">
                <a:solidFill>
                  <a:srgbClr val="244060"/>
                </a:solidFill>
                <a:latin typeface="Trebuchet MS"/>
                <a:cs typeface="Trebuchet MS"/>
              </a:rPr>
              <a:t> </a:t>
            </a:r>
            <a:r>
              <a:rPr sz="1600" spc="-20" dirty="0">
                <a:solidFill>
                  <a:srgbClr val="244060"/>
                </a:solidFill>
                <a:latin typeface="Trebuchet MS"/>
                <a:cs typeface="Trebuchet MS"/>
              </a:rPr>
              <a:t>duly </a:t>
            </a:r>
            <a:r>
              <a:rPr sz="1600" dirty="0">
                <a:solidFill>
                  <a:srgbClr val="244060"/>
                </a:solidFill>
                <a:latin typeface="Trebuchet MS"/>
                <a:cs typeface="Trebuchet MS"/>
              </a:rPr>
              <a:t>justified</a:t>
            </a:r>
            <a:r>
              <a:rPr sz="1600" spc="370" dirty="0">
                <a:solidFill>
                  <a:srgbClr val="244060"/>
                </a:solidFill>
                <a:latin typeface="Trebuchet MS"/>
                <a:cs typeface="Trebuchet MS"/>
              </a:rPr>
              <a:t> </a:t>
            </a:r>
            <a:r>
              <a:rPr sz="1600" dirty="0">
                <a:solidFill>
                  <a:srgbClr val="244060"/>
                </a:solidFill>
                <a:latin typeface="Trebuchet MS"/>
                <a:cs typeface="Trebuchet MS"/>
              </a:rPr>
              <a:t>cases.</a:t>
            </a:r>
            <a:r>
              <a:rPr sz="1600" spc="370" dirty="0">
                <a:solidFill>
                  <a:srgbClr val="244060"/>
                </a:solidFill>
                <a:latin typeface="Trebuchet MS"/>
                <a:cs typeface="Trebuchet MS"/>
              </a:rPr>
              <a:t> </a:t>
            </a:r>
            <a:r>
              <a:rPr sz="1600" dirty="0">
                <a:solidFill>
                  <a:srgbClr val="244060"/>
                </a:solidFill>
                <a:latin typeface="Trebuchet MS"/>
                <a:cs typeface="Trebuchet MS"/>
              </a:rPr>
              <a:t>In</a:t>
            </a:r>
            <a:r>
              <a:rPr sz="1600" spc="355" dirty="0">
                <a:solidFill>
                  <a:srgbClr val="244060"/>
                </a:solidFill>
                <a:latin typeface="Trebuchet MS"/>
                <a:cs typeface="Trebuchet MS"/>
              </a:rPr>
              <a:t> </a:t>
            </a:r>
            <a:r>
              <a:rPr sz="1600" dirty="0">
                <a:solidFill>
                  <a:srgbClr val="244060"/>
                </a:solidFill>
                <a:latin typeface="Trebuchet MS"/>
                <a:cs typeface="Trebuchet MS"/>
              </a:rPr>
              <a:t>such</a:t>
            </a:r>
            <a:r>
              <a:rPr sz="1600" spc="365" dirty="0">
                <a:solidFill>
                  <a:srgbClr val="244060"/>
                </a:solidFill>
                <a:latin typeface="Trebuchet MS"/>
                <a:cs typeface="Trebuchet MS"/>
              </a:rPr>
              <a:t> </a:t>
            </a:r>
            <a:r>
              <a:rPr sz="1600" dirty="0">
                <a:solidFill>
                  <a:srgbClr val="244060"/>
                </a:solidFill>
                <a:latin typeface="Trebuchet MS"/>
                <a:cs typeface="Trebuchet MS"/>
              </a:rPr>
              <a:t>cases,</a:t>
            </a:r>
            <a:r>
              <a:rPr sz="1600" spc="370" dirty="0">
                <a:solidFill>
                  <a:srgbClr val="244060"/>
                </a:solidFill>
                <a:latin typeface="Trebuchet MS"/>
                <a:cs typeface="Trebuchet MS"/>
              </a:rPr>
              <a:t> </a:t>
            </a:r>
            <a:r>
              <a:rPr sz="1600" dirty="0">
                <a:solidFill>
                  <a:srgbClr val="244060"/>
                </a:solidFill>
                <a:latin typeface="Trebuchet MS"/>
                <a:cs typeface="Trebuchet MS"/>
              </a:rPr>
              <a:t>the</a:t>
            </a:r>
            <a:r>
              <a:rPr sz="1600" spc="360" dirty="0">
                <a:solidFill>
                  <a:srgbClr val="244060"/>
                </a:solidFill>
                <a:latin typeface="Trebuchet MS"/>
                <a:cs typeface="Trebuchet MS"/>
              </a:rPr>
              <a:t> </a:t>
            </a:r>
            <a:r>
              <a:rPr sz="1600" dirty="0">
                <a:solidFill>
                  <a:srgbClr val="244060"/>
                </a:solidFill>
                <a:latin typeface="Trebuchet MS"/>
                <a:cs typeface="Trebuchet MS"/>
              </a:rPr>
              <a:t>following</a:t>
            </a:r>
            <a:r>
              <a:rPr sz="1600" spc="365" dirty="0">
                <a:solidFill>
                  <a:srgbClr val="244060"/>
                </a:solidFill>
                <a:latin typeface="Trebuchet MS"/>
                <a:cs typeface="Trebuchet MS"/>
              </a:rPr>
              <a:t> </a:t>
            </a:r>
            <a:r>
              <a:rPr sz="1600" dirty="0">
                <a:solidFill>
                  <a:srgbClr val="244060"/>
                </a:solidFill>
                <a:latin typeface="Trebuchet MS"/>
                <a:cs typeface="Trebuchet MS"/>
              </a:rPr>
              <a:t>requirements</a:t>
            </a:r>
            <a:r>
              <a:rPr sz="1600" spc="375" dirty="0">
                <a:solidFill>
                  <a:srgbClr val="244060"/>
                </a:solidFill>
                <a:latin typeface="Trebuchet MS"/>
                <a:cs typeface="Trebuchet MS"/>
              </a:rPr>
              <a:t> </a:t>
            </a:r>
            <a:r>
              <a:rPr sz="1600" dirty="0">
                <a:solidFill>
                  <a:srgbClr val="244060"/>
                </a:solidFill>
                <a:latin typeface="Trebuchet MS"/>
                <a:cs typeface="Trebuchet MS"/>
              </a:rPr>
              <a:t>must</a:t>
            </a:r>
            <a:r>
              <a:rPr sz="1600" spc="355" dirty="0">
                <a:solidFill>
                  <a:srgbClr val="244060"/>
                </a:solidFill>
                <a:latin typeface="Trebuchet MS"/>
                <a:cs typeface="Trebuchet MS"/>
              </a:rPr>
              <a:t> </a:t>
            </a:r>
            <a:r>
              <a:rPr sz="1600" dirty="0">
                <a:solidFill>
                  <a:srgbClr val="244060"/>
                </a:solidFill>
                <a:latin typeface="Trebuchet MS"/>
                <a:cs typeface="Trebuchet MS"/>
              </a:rPr>
              <a:t>be</a:t>
            </a:r>
            <a:r>
              <a:rPr sz="1600" spc="370" dirty="0">
                <a:solidFill>
                  <a:srgbClr val="244060"/>
                </a:solidFill>
                <a:latin typeface="Trebuchet MS"/>
                <a:cs typeface="Trebuchet MS"/>
              </a:rPr>
              <a:t> </a:t>
            </a:r>
            <a:r>
              <a:rPr sz="1600" dirty="0">
                <a:solidFill>
                  <a:srgbClr val="244060"/>
                </a:solidFill>
                <a:latin typeface="Trebuchet MS"/>
                <a:cs typeface="Trebuchet MS"/>
              </a:rPr>
              <a:t>observed</a:t>
            </a:r>
            <a:r>
              <a:rPr sz="1600" spc="380" dirty="0">
                <a:solidFill>
                  <a:srgbClr val="244060"/>
                </a:solidFill>
                <a:latin typeface="Trebuchet MS"/>
                <a:cs typeface="Trebuchet MS"/>
              </a:rPr>
              <a:t> </a:t>
            </a:r>
            <a:r>
              <a:rPr sz="1600" dirty="0">
                <a:solidFill>
                  <a:srgbClr val="244060"/>
                </a:solidFill>
                <a:latin typeface="Trebuchet MS"/>
                <a:cs typeface="Trebuchet MS"/>
              </a:rPr>
              <a:t>by</a:t>
            </a:r>
            <a:r>
              <a:rPr sz="1600" spc="360"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concerned</a:t>
            </a:r>
            <a:r>
              <a:rPr sz="1600" spc="-80" dirty="0">
                <a:solidFill>
                  <a:srgbClr val="244060"/>
                </a:solidFill>
                <a:latin typeface="Trebuchet MS"/>
                <a:cs typeface="Trebuchet MS"/>
              </a:rPr>
              <a:t> </a:t>
            </a:r>
            <a:r>
              <a:rPr sz="1600" spc="-10" dirty="0">
                <a:solidFill>
                  <a:srgbClr val="244060"/>
                </a:solidFill>
                <a:latin typeface="Trebuchet MS"/>
                <a:cs typeface="Trebuchet MS"/>
              </a:rPr>
              <a:t>activities:</a:t>
            </a:r>
            <a:endParaRPr sz="1600">
              <a:latin typeface="Trebuchet MS"/>
              <a:cs typeface="Trebuchet MS"/>
            </a:endParaRPr>
          </a:p>
          <a:p>
            <a:pPr marL="1614170" lvl="1" indent="-284480">
              <a:lnSpc>
                <a:spcPct val="100000"/>
              </a:lnSpc>
              <a:spcBef>
                <a:spcPts val="385"/>
              </a:spcBef>
              <a:buFont typeface="Arial MT"/>
              <a:buChar char="•"/>
              <a:tabLst>
                <a:tab pos="1614170" algn="l"/>
              </a:tabLst>
            </a:pPr>
            <a:r>
              <a:rPr sz="1600" dirty="0">
                <a:solidFill>
                  <a:srgbClr val="244060"/>
                </a:solidFill>
                <a:latin typeface="Trebuchet MS"/>
                <a:cs typeface="Trebuchet MS"/>
              </a:rPr>
              <a:t>They</a:t>
            </a:r>
            <a:r>
              <a:rPr sz="1600" spc="-35" dirty="0">
                <a:solidFill>
                  <a:srgbClr val="244060"/>
                </a:solidFill>
                <a:latin typeface="Trebuchet MS"/>
                <a:cs typeface="Trebuchet MS"/>
              </a:rPr>
              <a:t> </a:t>
            </a:r>
            <a:r>
              <a:rPr sz="1600" dirty="0">
                <a:solidFill>
                  <a:srgbClr val="244060"/>
                </a:solidFill>
                <a:latin typeface="Trebuchet MS"/>
                <a:cs typeface="Trebuchet MS"/>
              </a:rPr>
              <a:t>are</a:t>
            </a:r>
            <a:r>
              <a:rPr sz="1600" spc="-25" dirty="0">
                <a:solidFill>
                  <a:srgbClr val="244060"/>
                </a:solidFill>
                <a:latin typeface="Trebuchet MS"/>
                <a:cs typeface="Trebuchet MS"/>
              </a:rPr>
              <a:t> </a:t>
            </a:r>
            <a:r>
              <a:rPr sz="1600" dirty="0">
                <a:solidFill>
                  <a:srgbClr val="244060"/>
                </a:solidFill>
                <a:latin typeface="Trebuchet MS"/>
                <a:cs typeface="Trebuchet MS"/>
              </a:rPr>
              <a:t>for</a:t>
            </a:r>
            <a:r>
              <a:rPr sz="1600" spc="-25" dirty="0">
                <a:solidFill>
                  <a:srgbClr val="244060"/>
                </a:solidFill>
                <a:latin typeface="Trebuchet MS"/>
                <a:cs typeface="Trebuchet MS"/>
              </a:rPr>
              <a:t> </a:t>
            </a:r>
            <a:r>
              <a:rPr sz="1600" dirty="0">
                <a:solidFill>
                  <a:srgbClr val="244060"/>
                </a:solidFill>
                <a:latin typeface="Trebuchet MS"/>
                <a:cs typeface="Trebuchet MS"/>
              </a:rPr>
              <a:t>the</a:t>
            </a:r>
            <a:r>
              <a:rPr sz="1600" spc="-30" dirty="0">
                <a:solidFill>
                  <a:srgbClr val="244060"/>
                </a:solidFill>
                <a:latin typeface="Trebuchet MS"/>
                <a:cs typeface="Trebuchet MS"/>
              </a:rPr>
              <a:t> </a:t>
            </a:r>
            <a:r>
              <a:rPr sz="1600" dirty="0">
                <a:solidFill>
                  <a:srgbClr val="244060"/>
                </a:solidFill>
                <a:latin typeface="Trebuchet MS"/>
                <a:cs typeface="Trebuchet MS"/>
              </a:rPr>
              <a:t>benefit</a:t>
            </a:r>
            <a:r>
              <a:rPr sz="1600" spc="-25" dirty="0">
                <a:solidFill>
                  <a:srgbClr val="244060"/>
                </a:solidFill>
                <a:latin typeface="Trebuchet MS"/>
                <a:cs typeface="Trebuchet MS"/>
              </a:rPr>
              <a:t> </a:t>
            </a:r>
            <a:r>
              <a:rPr sz="1600" dirty="0">
                <a:solidFill>
                  <a:srgbClr val="244060"/>
                </a:solidFill>
                <a:latin typeface="Trebuchet MS"/>
                <a:cs typeface="Trebuchet MS"/>
              </a:rPr>
              <a:t>of</a:t>
            </a:r>
            <a:r>
              <a:rPr sz="1600" spc="-30" dirty="0">
                <a:solidFill>
                  <a:srgbClr val="244060"/>
                </a:solidFill>
                <a:latin typeface="Trebuchet MS"/>
                <a:cs typeface="Trebuchet MS"/>
              </a:rPr>
              <a:t> </a:t>
            </a:r>
            <a:r>
              <a:rPr sz="1600" dirty="0">
                <a:solidFill>
                  <a:srgbClr val="244060"/>
                </a:solidFill>
                <a:latin typeface="Trebuchet MS"/>
                <a:cs typeface="Trebuchet MS"/>
              </a:rPr>
              <a:t>the</a:t>
            </a:r>
            <a:r>
              <a:rPr sz="1600" spc="-30" dirty="0">
                <a:solidFill>
                  <a:srgbClr val="244060"/>
                </a:solidFill>
                <a:latin typeface="Trebuchet MS"/>
                <a:cs typeface="Trebuchet MS"/>
              </a:rPr>
              <a:t> </a:t>
            </a:r>
            <a:r>
              <a:rPr sz="1600" spc="-10" dirty="0">
                <a:solidFill>
                  <a:srgbClr val="244060"/>
                </a:solidFill>
                <a:latin typeface="Trebuchet MS"/>
                <a:cs typeface="Trebuchet MS"/>
              </a:rPr>
              <a:t>Programme</a:t>
            </a:r>
            <a:r>
              <a:rPr sz="1600" spc="-20" dirty="0">
                <a:solidFill>
                  <a:srgbClr val="244060"/>
                </a:solidFill>
                <a:latin typeface="Trebuchet MS"/>
                <a:cs typeface="Trebuchet MS"/>
              </a:rPr>
              <a:t> area</a:t>
            </a:r>
            <a:endParaRPr sz="1600">
              <a:latin typeface="Trebuchet MS"/>
              <a:cs typeface="Trebuchet MS"/>
            </a:endParaRPr>
          </a:p>
          <a:p>
            <a:pPr marL="1614170" lvl="1" indent="-284480">
              <a:lnSpc>
                <a:spcPct val="100000"/>
              </a:lnSpc>
              <a:spcBef>
                <a:spcPts val="385"/>
              </a:spcBef>
              <a:buFont typeface="Arial MT"/>
              <a:buChar char="•"/>
              <a:tabLst>
                <a:tab pos="1614170" algn="l"/>
              </a:tabLst>
            </a:pPr>
            <a:r>
              <a:rPr sz="1600" dirty="0">
                <a:solidFill>
                  <a:srgbClr val="244060"/>
                </a:solidFill>
                <a:latin typeface="Trebuchet MS"/>
                <a:cs typeface="Trebuchet MS"/>
              </a:rPr>
              <a:t>They</a:t>
            </a:r>
            <a:r>
              <a:rPr sz="1600" spc="-50" dirty="0">
                <a:solidFill>
                  <a:srgbClr val="244060"/>
                </a:solidFill>
                <a:latin typeface="Trebuchet MS"/>
                <a:cs typeface="Trebuchet MS"/>
              </a:rPr>
              <a:t> </a:t>
            </a:r>
            <a:r>
              <a:rPr sz="1600" dirty="0">
                <a:solidFill>
                  <a:srgbClr val="244060"/>
                </a:solidFill>
                <a:latin typeface="Trebuchet MS"/>
                <a:cs typeface="Trebuchet MS"/>
              </a:rPr>
              <a:t>are</a:t>
            </a:r>
            <a:r>
              <a:rPr sz="1600" spc="-40" dirty="0">
                <a:solidFill>
                  <a:srgbClr val="244060"/>
                </a:solidFill>
                <a:latin typeface="Trebuchet MS"/>
                <a:cs typeface="Trebuchet MS"/>
              </a:rPr>
              <a:t> </a:t>
            </a:r>
            <a:r>
              <a:rPr sz="1600" dirty="0">
                <a:solidFill>
                  <a:srgbClr val="244060"/>
                </a:solidFill>
                <a:latin typeface="Trebuchet MS"/>
                <a:cs typeface="Trebuchet MS"/>
              </a:rPr>
              <a:t>essential</a:t>
            </a:r>
            <a:r>
              <a:rPr sz="1600" spc="-35" dirty="0">
                <a:solidFill>
                  <a:srgbClr val="244060"/>
                </a:solidFill>
                <a:latin typeface="Trebuchet MS"/>
                <a:cs typeface="Trebuchet MS"/>
              </a:rPr>
              <a:t> </a:t>
            </a:r>
            <a:r>
              <a:rPr sz="1600" dirty="0">
                <a:solidFill>
                  <a:srgbClr val="244060"/>
                </a:solidFill>
                <a:latin typeface="Trebuchet MS"/>
                <a:cs typeface="Trebuchet MS"/>
              </a:rPr>
              <a:t>for</a:t>
            </a:r>
            <a:r>
              <a:rPr sz="1600" spc="-35"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dirty="0">
                <a:solidFill>
                  <a:srgbClr val="244060"/>
                </a:solidFill>
                <a:latin typeface="Trebuchet MS"/>
                <a:cs typeface="Trebuchet MS"/>
              </a:rPr>
              <a:t>implementation</a:t>
            </a:r>
            <a:r>
              <a:rPr sz="1600" spc="-5" dirty="0">
                <a:solidFill>
                  <a:srgbClr val="244060"/>
                </a:solidFill>
                <a:latin typeface="Trebuchet MS"/>
                <a:cs typeface="Trebuchet MS"/>
              </a:rPr>
              <a:t> </a:t>
            </a:r>
            <a:r>
              <a:rPr sz="1600" dirty="0">
                <a:solidFill>
                  <a:srgbClr val="244060"/>
                </a:solidFill>
                <a:latin typeface="Trebuchet MS"/>
                <a:cs typeface="Trebuchet MS"/>
              </a:rPr>
              <a:t>of</a:t>
            </a:r>
            <a:r>
              <a:rPr sz="1600" spc="-35"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spc="-10" dirty="0">
                <a:solidFill>
                  <a:srgbClr val="244060"/>
                </a:solidFill>
                <a:latin typeface="Trebuchet MS"/>
                <a:cs typeface="Trebuchet MS"/>
              </a:rPr>
              <a:t>project</a:t>
            </a:r>
            <a:endParaRPr sz="1600">
              <a:latin typeface="Trebuchet MS"/>
              <a:cs typeface="Trebuchet MS"/>
            </a:endParaRPr>
          </a:p>
          <a:p>
            <a:pPr marL="1614170" lvl="1" indent="-284480">
              <a:lnSpc>
                <a:spcPct val="100000"/>
              </a:lnSpc>
              <a:spcBef>
                <a:spcPts val="385"/>
              </a:spcBef>
              <a:buFont typeface="Arial MT"/>
              <a:buChar char="•"/>
              <a:tabLst>
                <a:tab pos="1614170" algn="l"/>
              </a:tabLst>
            </a:pPr>
            <a:r>
              <a:rPr sz="1600" dirty="0">
                <a:solidFill>
                  <a:srgbClr val="244060"/>
                </a:solidFill>
                <a:latin typeface="Trebuchet MS"/>
                <a:cs typeface="Trebuchet MS"/>
              </a:rPr>
              <a:t>They</a:t>
            </a:r>
            <a:r>
              <a:rPr sz="1600" spc="-55" dirty="0">
                <a:solidFill>
                  <a:srgbClr val="244060"/>
                </a:solidFill>
                <a:latin typeface="Trebuchet MS"/>
                <a:cs typeface="Trebuchet MS"/>
              </a:rPr>
              <a:t> </a:t>
            </a:r>
            <a:r>
              <a:rPr sz="1600" dirty="0">
                <a:solidFill>
                  <a:srgbClr val="244060"/>
                </a:solidFill>
                <a:latin typeface="Trebuchet MS"/>
                <a:cs typeface="Trebuchet MS"/>
              </a:rPr>
              <a:t>are</a:t>
            </a:r>
            <a:r>
              <a:rPr sz="1600" spc="-40" dirty="0">
                <a:solidFill>
                  <a:srgbClr val="244060"/>
                </a:solidFill>
                <a:latin typeface="Trebuchet MS"/>
                <a:cs typeface="Trebuchet MS"/>
              </a:rPr>
              <a:t> </a:t>
            </a:r>
            <a:r>
              <a:rPr sz="1600" dirty="0">
                <a:solidFill>
                  <a:srgbClr val="244060"/>
                </a:solidFill>
                <a:latin typeface="Trebuchet MS"/>
                <a:cs typeface="Trebuchet MS"/>
              </a:rPr>
              <a:t>explicitly</a:t>
            </a:r>
            <a:r>
              <a:rPr sz="1600" spc="-35" dirty="0">
                <a:solidFill>
                  <a:srgbClr val="244060"/>
                </a:solidFill>
                <a:latin typeface="Trebuchet MS"/>
                <a:cs typeface="Trebuchet MS"/>
              </a:rPr>
              <a:t> </a:t>
            </a:r>
            <a:r>
              <a:rPr sz="1600" dirty="0">
                <a:solidFill>
                  <a:srgbClr val="244060"/>
                </a:solidFill>
                <a:latin typeface="Trebuchet MS"/>
                <a:cs typeface="Trebuchet MS"/>
              </a:rPr>
              <a:t>foreseen</a:t>
            </a:r>
            <a:r>
              <a:rPr sz="1600" spc="-30" dirty="0">
                <a:solidFill>
                  <a:srgbClr val="244060"/>
                </a:solidFill>
                <a:latin typeface="Trebuchet MS"/>
                <a:cs typeface="Trebuchet MS"/>
              </a:rPr>
              <a:t> </a:t>
            </a:r>
            <a:r>
              <a:rPr sz="1600" dirty="0">
                <a:solidFill>
                  <a:srgbClr val="244060"/>
                </a:solidFill>
                <a:latin typeface="Trebuchet MS"/>
                <a:cs typeface="Trebuchet MS"/>
              </a:rPr>
              <a:t>in</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dirty="0">
                <a:solidFill>
                  <a:srgbClr val="244060"/>
                </a:solidFill>
                <a:latin typeface="Trebuchet MS"/>
                <a:cs typeface="Trebuchet MS"/>
              </a:rPr>
              <a:t>application</a:t>
            </a:r>
            <a:r>
              <a:rPr sz="1600" spc="-20" dirty="0">
                <a:solidFill>
                  <a:srgbClr val="244060"/>
                </a:solidFill>
                <a:latin typeface="Trebuchet MS"/>
                <a:cs typeface="Trebuchet MS"/>
              </a:rPr>
              <a:t> </a:t>
            </a:r>
            <a:r>
              <a:rPr sz="1600" spc="-10" dirty="0">
                <a:solidFill>
                  <a:srgbClr val="244060"/>
                </a:solidFill>
                <a:latin typeface="Trebuchet MS"/>
                <a:cs typeface="Trebuchet MS"/>
              </a:rPr>
              <a:t>form.</a:t>
            </a:r>
            <a:endParaRPr sz="1600">
              <a:latin typeface="Trebuchet MS"/>
              <a:cs typeface="Trebuchet MS"/>
            </a:endParaRPr>
          </a:p>
          <a:p>
            <a:pPr marL="355600" marR="5080" indent="-342900">
              <a:lnSpc>
                <a:spcPct val="100000"/>
              </a:lnSpc>
              <a:spcBef>
                <a:spcPts val="385"/>
              </a:spcBef>
              <a:buFont typeface="Arial MT"/>
              <a:buChar char="•"/>
              <a:tabLst>
                <a:tab pos="355600" algn="l"/>
              </a:tabLst>
            </a:pPr>
            <a:r>
              <a:rPr sz="1600" dirty="0">
                <a:solidFill>
                  <a:srgbClr val="244060"/>
                </a:solidFill>
                <a:latin typeface="Trebuchet MS"/>
                <a:cs typeface="Trebuchet MS"/>
              </a:rPr>
              <a:t>Activities</a:t>
            </a:r>
            <a:r>
              <a:rPr sz="1600" spc="210" dirty="0">
                <a:solidFill>
                  <a:srgbClr val="244060"/>
                </a:solidFill>
                <a:latin typeface="Trebuchet MS"/>
                <a:cs typeface="Trebuchet MS"/>
              </a:rPr>
              <a:t> </a:t>
            </a:r>
            <a:r>
              <a:rPr sz="1600" dirty="0">
                <a:solidFill>
                  <a:srgbClr val="244060"/>
                </a:solidFill>
                <a:latin typeface="Trebuchet MS"/>
                <a:cs typeface="Trebuchet MS"/>
              </a:rPr>
              <a:t>related</a:t>
            </a:r>
            <a:r>
              <a:rPr sz="1600" spc="195" dirty="0">
                <a:solidFill>
                  <a:srgbClr val="244060"/>
                </a:solidFill>
                <a:latin typeface="Trebuchet MS"/>
                <a:cs typeface="Trebuchet MS"/>
              </a:rPr>
              <a:t> </a:t>
            </a:r>
            <a:r>
              <a:rPr sz="1600" dirty="0">
                <a:solidFill>
                  <a:srgbClr val="244060"/>
                </a:solidFill>
                <a:latin typeface="Trebuchet MS"/>
                <a:cs typeface="Trebuchet MS"/>
              </a:rPr>
              <a:t>to</a:t>
            </a:r>
            <a:r>
              <a:rPr sz="1600" spc="185" dirty="0">
                <a:solidFill>
                  <a:srgbClr val="244060"/>
                </a:solidFill>
                <a:latin typeface="Trebuchet MS"/>
                <a:cs typeface="Trebuchet MS"/>
              </a:rPr>
              <a:t> </a:t>
            </a:r>
            <a:r>
              <a:rPr sz="1600" b="1" dirty="0">
                <a:solidFill>
                  <a:srgbClr val="77923B"/>
                </a:solidFill>
                <a:latin typeface="Trebuchet MS"/>
                <a:cs typeface="Trebuchet MS"/>
              </a:rPr>
              <a:t>investments</a:t>
            </a:r>
            <a:r>
              <a:rPr sz="1600" b="1" spc="200" dirty="0">
                <a:solidFill>
                  <a:srgbClr val="77923B"/>
                </a:solidFill>
                <a:latin typeface="Trebuchet MS"/>
                <a:cs typeface="Trebuchet MS"/>
              </a:rPr>
              <a:t> </a:t>
            </a:r>
            <a:r>
              <a:rPr sz="1600" b="1" dirty="0">
                <a:solidFill>
                  <a:srgbClr val="77923B"/>
                </a:solidFill>
                <a:latin typeface="Trebuchet MS"/>
                <a:cs typeface="Trebuchet MS"/>
              </a:rPr>
              <a:t>(equipment,</a:t>
            </a:r>
            <a:r>
              <a:rPr sz="1600" b="1" spc="215" dirty="0">
                <a:solidFill>
                  <a:srgbClr val="77923B"/>
                </a:solidFill>
                <a:latin typeface="Trebuchet MS"/>
                <a:cs typeface="Trebuchet MS"/>
              </a:rPr>
              <a:t> </a:t>
            </a:r>
            <a:r>
              <a:rPr sz="1600" b="1" dirty="0">
                <a:solidFill>
                  <a:srgbClr val="77923B"/>
                </a:solidFill>
                <a:latin typeface="Trebuchet MS"/>
                <a:cs typeface="Trebuchet MS"/>
              </a:rPr>
              <a:t>infrastructure,</a:t>
            </a:r>
            <a:r>
              <a:rPr sz="1600" b="1" spc="215" dirty="0">
                <a:solidFill>
                  <a:srgbClr val="77923B"/>
                </a:solidFill>
                <a:latin typeface="Trebuchet MS"/>
                <a:cs typeface="Trebuchet MS"/>
              </a:rPr>
              <a:t> </a:t>
            </a:r>
            <a:r>
              <a:rPr sz="1600" b="1" dirty="0">
                <a:solidFill>
                  <a:srgbClr val="77923B"/>
                </a:solidFill>
                <a:latin typeface="Trebuchet MS"/>
                <a:cs typeface="Trebuchet MS"/>
              </a:rPr>
              <a:t>works</a:t>
            </a:r>
            <a:r>
              <a:rPr sz="1600" b="1" spc="200" dirty="0">
                <a:solidFill>
                  <a:srgbClr val="77923B"/>
                </a:solidFill>
                <a:latin typeface="Trebuchet MS"/>
                <a:cs typeface="Trebuchet MS"/>
              </a:rPr>
              <a:t> </a:t>
            </a:r>
            <a:r>
              <a:rPr sz="1600" b="1" dirty="0">
                <a:solidFill>
                  <a:srgbClr val="77923B"/>
                </a:solidFill>
                <a:latin typeface="Trebuchet MS"/>
                <a:cs typeface="Trebuchet MS"/>
              </a:rPr>
              <a:t>etc.)</a:t>
            </a:r>
            <a:r>
              <a:rPr sz="1600" b="1" spc="204" dirty="0">
                <a:solidFill>
                  <a:srgbClr val="77923B"/>
                </a:solidFill>
                <a:latin typeface="Trebuchet MS"/>
                <a:cs typeface="Trebuchet MS"/>
              </a:rPr>
              <a:t> </a:t>
            </a:r>
            <a:r>
              <a:rPr sz="1600" b="1" dirty="0">
                <a:solidFill>
                  <a:srgbClr val="77923B"/>
                </a:solidFill>
                <a:latin typeface="Trebuchet MS"/>
                <a:cs typeface="Trebuchet MS"/>
              </a:rPr>
              <a:t>should</a:t>
            </a:r>
            <a:r>
              <a:rPr sz="1600" b="1" spc="204" dirty="0">
                <a:solidFill>
                  <a:srgbClr val="77923B"/>
                </a:solidFill>
                <a:latin typeface="Trebuchet MS"/>
                <a:cs typeface="Trebuchet MS"/>
              </a:rPr>
              <a:t> </a:t>
            </a:r>
            <a:r>
              <a:rPr sz="1600" b="1" spc="-25" dirty="0">
                <a:solidFill>
                  <a:srgbClr val="77923B"/>
                </a:solidFill>
                <a:latin typeface="Trebuchet MS"/>
                <a:cs typeface="Trebuchet MS"/>
              </a:rPr>
              <a:t>be </a:t>
            </a:r>
            <a:r>
              <a:rPr sz="1600" b="1" dirty="0">
                <a:solidFill>
                  <a:srgbClr val="77923B"/>
                </a:solidFill>
                <a:latin typeface="Trebuchet MS"/>
                <a:cs typeface="Trebuchet MS"/>
              </a:rPr>
              <a:t>implemented</a:t>
            </a:r>
            <a:r>
              <a:rPr sz="1600" b="1" spc="-5" dirty="0">
                <a:solidFill>
                  <a:srgbClr val="77923B"/>
                </a:solidFill>
                <a:latin typeface="Trebuchet MS"/>
                <a:cs typeface="Trebuchet MS"/>
              </a:rPr>
              <a:t> </a:t>
            </a:r>
            <a:r>
              <a:rPr sz="1600" b="1" dirty="0">
                <a:solidFill>
                  <a:srgbClr val="77923B"/>
                </a:solidFill>
                <a:latin typeface="Trebuchet MS"/>
                <a:cs typeface="Trebuchet MS"/>
              </a:rPr>
              <a:t>exclusively</a:t>
            </a:r>
            <a:r>
              <a:rPr sz="1600" b="1" spc="-10" dirty="0">
                <a:solidFill>
                  <a:srgbClr val="77923B"/>
                </a:solidFill>
                <a:latin typeface="Trebuchet MS"/>
                <a:cs typeface="Trebuchet MS"/>
              </a:rPr>
              <a:t> </a:t>
            </a:r>
            <a:r>
              <a:rPr sz="1600" b="1" dirty="0">
                <a:solidFill>
                  <a:srgbClr val="77923B"/>
                </a:solidFill>
                <a:latin typeface="Trebuchet MS"/>
                <a:cs typeface="Trebuchet MS"/>
              </a:rPr>
              <a:t>in</a:t>
            </a:r>
            <a:r>
              <a:rPr sz="1600" b="1" spc="-60" dirty="0">
                <a:solidFill>
                  <a:srgbClr val="77923B"/>
                </a:solidFill>
                <a:latin typeface="Trebuchet MS"/>
                <a:cs typeface="Trebuchet MS"/>
              </a:rPr>
              <a:t> </a:t>
            </a:r>
            <a:r>
              <a:rPr sz="1600" b="1" dirty="0">
                <a:solidFill>
                  <a:srgbClr val="77923B"/>
                </a:solidFill>
                <a:latin typeface="Trebuchet MS"/>
                <a:cs typeface="Trebuchet MS"/>
              </a:rPr>
              <a:t>the</a:t>
            </a:r>
            <a:r>
              <a:rPr sz="1600" b="1" spc="-50" dirty="0">
                <a:solidFill>
                  <a:srgbClr val="77923B"/>
                </a:solidFill>
                <a:latin typeface="Trebuchet MS"/>
                <a:cs typeface="Trebuchet MS"/>
              </a:rPr>
              <a:t> </a:t>
            </a:r>
            <a:r>
              <a:rPr sz="1600" b="1" spc="-10" dirty="0">
                <a:solidFill>
                  <a:srgbClr val="77923B"/>
                </a:solidFill>
                <a:latin typeface="Trebuchet MS"/>
                <a:cs typeface="Trebuchet MS"/>
              </a:rPr>
              <a:t>Programme</a:t>
            </a:r>
            <a:r>
              <a:rPr sz="1600" b="1" spc="-35" dirty="0">
                <a:solidFill>
                  <a:srgbClr val="77923B"/>
                </a:solidFill>
                <a:latin typeface="Trebuchet MS"/>
                <a:cs typeface="Trebuchet MS"/>
              </a:rPr>
              <a:t> </a:t>
            </a:r>
            <a:r>
              <a:rPr sz="1600" b="1" spc="-10" dirty="0">
                <a:solidFill>
                  <a:srgbClr val="77923B"/>
                </a:solidFill>
                <a:latin typeface="Trebuchet MS"/>
                <a:cs typeface="Trebuchet MS"/>
              </a:rPr>
              <a:t>area.</a:t>
            </a:r>
            <a:endParaRPr sz="1600">
              <a:latin typeface="Trebuchet MS"/>
              <a:cs typeface="Trebuchet MS"/>
            </a:endParaRPr>
          </a:p>
          <a:p>
            <a:pPr marL="354965" indent="-342265">
              <a:lnSpc>
                <a:spcPct val="100000"/>
              </a:lnSpc>
              <a:spcBef>
                <a:spcPts val="384"/>
              </a:spcBef>
              <a:buFont typeface="Arial MT"/>
              <a:buChar char="•"/>
              <a:tabLst>
                <a:tab pos="354965" algn="l"/>
              </a:tabLst>
            </a:pP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b="1" dirty="0">
                <a:solidFill>
                  <a:srgbClr val="77923B"/>
                </a:solidFill>
                <a:latin typeface="Trebuchet MS"/>
                <a:cs typeface="Trebuchet MS"/>
              </a:rPr>
              <a:t>purchased</a:t>
            </a:r>
            <a:r>
              <a:rPr sz="1600" b="1" spc="60" dirty="0">
                <a:solidFill>
                  <a:srgbClr val="77923B"/>
                </a:solidFill>
                <a:latin typeface="Trebuchet MS"/>
                <a:cs typeface="Trebuchet MS"/>
              </a:rPr>
              <a:t> </a:t>
            </a:r>
            <a:r>
              <a:rPr sz="1600" b="1" dirty="0">
                <a:solidFill>
                  <a:srgbClr val="77923B"/>
                </a:solidFill>
                <a:latin typeface="Trebuchet MS"/>
                <a:cs typeface="Trebuchet MS"/>
              </a:rPr>
              <a:t>equipment</a:t>
            </a:r>
            <a:r>
              <a:rPr sz="1600" b="1" spc="60" dirty="0">
                <a:solidFill>
                  <a:srgbClr val="77923B"/>
                </a:solidFill>
                <a:latin typeface="Trebuchet MS"/>
                <a:cs typeface="Trebuchet MS"/>
              </a:rPr>
              <a:t> </a:t>
            </a:r>
            <a:r>
              <a:rPr sz="1600" b="1" dirty="0">
                <a:solidFill>
                  <a:srgbClr val="77923B"/>
                </a:solidFill>
                <a:latin typeface="Trebuchet MS"/>
                <a:cs typeface="Trebuchet MS"/>
              </a:rPr>
              <a:t>must</a:t>
            </a:r>
            <a:r>
              <a:rPr sz="1600" b="1" spc="35" dirty="0">
                <a:solidFill>
                  <a:srgbClr val="77923B"/>
                </a:solidFill>
                <a:latin typeface="Trebuchet MS"/>
                <a:cs typeface="Trebuchet MS"/>
              </a:rPr>
              <a:t> </a:t>
            </a:r>
            <a:r>
              <a:rPr sz="1600" b="1" dirty="0">
                <a:solidFill>
                  <a:srgbClr val="77923B"/>
                </a:solidFill>
                <a:latin typeface="Trebuchet MS"/>
                <a:cs typeface="Trebuchet MS"/>
              </a:rPr>
              <a:t>be</a:t>
            </a:r>
            <a:r>
              <a:rPr sz="1600" b="1" spc="40" dirty="0">
                <a:solidFill>
                  <a:srgbClr val="77923B"/>
                </a:solidFill>
                <a:latin typeface="Trebuchet MS"/>
                <a:cs typeface="Trebuchet MS"/>
              </a:rPr>
              <a:t> </a:t>
            </a:r>
            <a:r>
              <a:rPr sz="1600" b="1" dirty="0">
                <a:solidFill>
                  <a:srgbClr val="77923B"/>
                </a:solidFill>
                <a:latin typeface="Trebuchet MS"/>
                <a:cs typeface="Trebuchet MS"/>
              </a:rPr>
              <a:t>located,</a:t>
            </a:r>
            <a:r>
              <a:rPr sz="1600" b="1" spc="50" dirty="0">
                <a:solidFill>
                  <a:srgbClr val="77923B"/>
                </a:solidFill>
                <a:latin typeface="Trebuchet MS"/>
                <a:cs typeface="Trebuchet MS"/>
              </a:rPr>
              <a:t> </a:t>
            </a:r>
            <a:r>
              <a:rPr sz="1600" b="1" dirty="0">
                <a:solidFill>
                  <a:srgbClr val="77923B"/>
                </a:solidFill>
                <a:latin typeface="Trebuchet MS"/>
                <a:cs typeface="Trebuchet MS"/>
              </a:rPr>
              <a:t>installed</a:t>
            </a:r>
            <a:r>
              <a:rPr sz="1600" b="1" spc="35" dirty="0">
                <a:solidFill>
                  <a:srgbClr val="77923B"/>
                </a:solidFill>
                <a:latin typeface="Trebuchet MS"/>
                <a:cs typeface="Trebuchet MS"/>
              </a:rPr>
              <a:t> </a:t>
            </a:r>
            <a:r>
              <a:rPr sz="1600" b="1" dirty="0">
                <a:solidFill>
                  <a:srgbClr val="77923B"/>
                </a:solidFill>
                <a:latin typeface="Trebuchet MS"/>
                <a:cs typeface="Trebuchet MS"/>
              </a:rPr>
              <a:t>and</a:t>
            </a:r>
            <a:r>
              <a:rPr sz="1600" b="1" spc="45" dirty="0">
                <a:solidFill>
                  <a:srgbClr val="77923B"/>
                </a:solidFill>
                <a:latin typeface="Trebuchet MS"/>
                <a:cs typeface="Trebuchet MS"/>
              </a:rPr>
              <a:t> </a:t>
            </a:r>
            <a:r>
              <a:rPr sz="1600" b="1" dirty="0">
                <a:solidFill>
                  <a:srgbClr val="77923B"/>
                </a:solidFill>
                <a:latin typeface="Trebuchet MS"/>
                <a:cs typeface="Trebuchet MS"/>
              </a:rPr>
              <a:t>used</a:t>
            </a:r>
            <a:r>
              <a:rPr sz="1600" b="1" spc="35" dirty="0">
                <a:solidFill>
                  <a:srgbClr val="77923B"/>
                </a:solidFill>
                <a:latin typeface="Trebuchet MS"/>
                <a:cs typeface="Trebuchet MS"/>
              </a:rPr>
              <a:t> </a:t>
            </a:r>
            <a:r>
              <a:rPr sz="1600" b="1" dirty="0">
                <a:solidFill>
                  <a:srgbClr val="77923B"/>
                </a:solidFill>
                <a:latin typeface="Trebuchet MS"/>
                <a:cs typeface="Trebuchet MS"/>
              </a:rPr>
              <a:t>in</a:t>
            </a:r>
            <a:r>
              <a:rPr sz="1600" b="1" spc="40" dirty="0">
                <a:solidFill>
                  <a:srgbClr val="77923B"/>
                </a:solidFill>
                <a:latin typeface="Trebuchet MS"/>
                <a:cs typeface="Trebuchet MS"/>
              </a:rPr>
              <a:t> </a:t>
            </a:r>
            <a:r>
              <a:rPr sz="1600" b="1" dirty="0">
                <a:solidFill>
                  <a:srgbClr val="77923B"/>
                </a:solidFill>
                <a:latin typeface="Trebuchet MS"/>
                <a:cs typeface="Trebuchet MS"/>
              </a:rPr>
              <a:t>the</a:t>
            </a:r>
            <a:r>
              <a:rPr sz="1600" b="1" spc="50" dirty="0">
                <a:solidFill>
                  <a:srgbClr val="77923B"/>
                </a:solidFill>
                <a:latin typeface="Trebuchet MS"/>
                <a:cs typeface="Trebuchet MS"/>
              </a:rPr>
              <a:t> </a:t>
            </a:r>
            <a:r>
              <a:rPr sz="1600" b="1" dirty="0">
                <a:solidFill>
                  <a:srgbClr val="77923B"/>
                </a:solidFill>
                <a:latin typeface="Trebuchet MS"/>
                <a:cs typeface="Trebuchet MS"/>
              </a:rPr>
              <a:t>eligible</a:t>
            </a:r>
            <a:r>
              <a:rPr sz="1600" b="1" spc="35" dirty="0">
                <a:solidFill>
                  <a:srgbClr val="77923B"/>
                </a:solidFill>
                <a:latin typeface="Trebuchet MS"/>
                <a:cs typeface="Trebuchet MS"/>
              </a:rPr>
              <a:t> </a:t>
            </a:r>
            <a:r>
              <a:rPr sz="1600" b="1" dirty="0">
                <a:solidFill>
                  <a:srgbClr val="77923B"/>
                </a:solidFill>
                <a:latin typeface="Trebuchet MS"/>
                <a:cs typeface="Trebuchet MS"/>
              </a:rPr>
              <a:t>area</a:t>
            </a:r>
            <a:r>
              <a:rPr sz="1600" b="1" spc="35" dirty="0">
                <a:solidFill>
                  <a:srgbClr val="77923B"/>
                </a:solidFill>
                <a:latin typeface="Trebuchet MS"/>
                <a:cs typeface="Trebuchet MS"/>
              </a:rPr>
              <a:t> </a:t>
            </a:r>
            <a:r>
              <a:rPr sz="1600" b="1" spc="-25" dirty="0">
                <a:solidFill>
                  <a:srgbClr val="77923B"/>
                </a:solidFill>
                <a:latin typeface="Trebuchet MS"/>
                <a:cs typeface="Trebuchet MS"/>
              </a:rPr>
              <a:t>of</a:t>
            </a:r>
            <a:endParaRPr sz="1600">
              <a:latin typeface="Trebuchet MS"/>
              <a:cs typeface="Trebuchet MS"/>
            </a:endParaRPr>
          </a:p>
          <a:p>
            <a:pPr marL="355600">
              <a:lnSpc>
                <a:spcPct val="100000"/>
              </a:lnSpc>
            </a:pPr>
            <a:r>
              <a:rPr sz="1600" b="1" dirty="0">
                <a:solidFill>
                  <a:srgbClr val="77923B"/>
                </a:solidFill>
                <a:latin typeface="Trebuchet MS"/>
                <a:cs typeface="Trebuchet MS"/>
              </a:rPr>
              <a:t>the</a:t>
            </a:r>
            <a:r>
              <a:rPr sz="1600" b="1" spc="-15" dirty="0">
                <a:solidFill>
                  <a:srgbClr val="77923B"/>
                </a:solidFill>
                <a:latin typeface="Trebuchet MS"/>
                <a:cs typeface="Trebuchet MS"/>
              </a:rPr>
              <a:t> </a:t>
            </a:r>
            <a:r>
              <a:rPr sz="1600" b="1" spc="-10" dirty="0">
                <a:solidFill>
                  <a:srgbClr val="77923B"/>
                </a:solidFill>
                <a:latin typeface="Trebuchet MS"/>
                <a:cs typeface="Trebuchet MS"/>
              </a:rPr>
              <a:t>Programme</a:t>
            </a:r>
            <a:r>
              <a:rPr sz="1600" spc="-10" dirty="0">
                <a:solidFill>
                  <a:srgbClr val="244060"/>
                </a:solidFill>
                <a:latin typeface="Trebuchet MS"/>
                <a:cs typeface="Trebuchet MS"/>
              </a:rPr>
              <a:t>.</a:t>
            </a:r>
            <a:endParaRPr sz="1600">
              <a:latin typeface="Trebuchet MS"/>
              <a:cs typeface="Trebuchet MS"/>
            </a:endParaRPr>
          </a:p>
          <a:p>
            <a:pPr marL="355600" marR="6985" indent="-342900" algn="just">
              <a:lnSpc>
                <a:spcPct val="100000"/>
              </a:lnSpc>
              <a:spcBef>
                <a:spcPts val="385"/>
              </a:spcBef>
              <a:buFont typeface="Arial MT"/>
              <a:buChar char="•"/>
              <a:tabLst>
                <a:tab pos="355600" algn="l"/>
                <a:tab pos="358140" algn="l"/>
              </a:tabLst>
            </a:pPr>
            <a:r>
              <a:rPr sz="1600" dirty="0">
                <a:solidFill>
                  <a:srgbClr val="244060"/>
                </a:solidFill>
                <a:latin typeface="Trebuchet MS"/>
                <a:cs typeface="Trebuchet MS"/>
              </a:rPr>
              <a:t>	The</a:t>
            </a:r>
            <a:r>
              <a:rPr sz="1600" spc="-20" dirty="0">
                <a:solidFill>
                  <a:srgbClr val="244060"/>
                </a:solidFill>
                <a:latin typeface="Trebuchet MS"/>
                <a:cs typeface="Trebuchet MS"/>
              </a:rPr>
              <a:t> </a:t>
            </a:r>
            <a:r>
              <a:rPr sz="1600" dirty="0">
                <a:solidFill>
                  <a:srgbClr val="244060"/>
                </a:solidFill>
                <a:latin typeface="Trebuchet MS"/>
                <a:cs typeface="Trebuchet MS"/>
              </a:rPr>
              <a:t>cost</a:t>
            </a:r>
            <a:r>
              <a:rPr sz="1600" spc="-10" dirty="0">
                <a:solidFill>
                  <a:srgbClr val="244060"/>
                </a:solidFill>
                <a:latin typeface="Trebuchet MS"/>
                <a:cs typeface="Trebuchet MS"/>
              </a:rPr>
              <a:t> </a:t>
            </a:r>
            <a:r>
              <a:rPr sz="1600" dirty="0">
                <a:solidFill>
                  <a:srgbClr val="244060"/>
                </a:solidFill>
                <a:latin typeface="Trebuchet MS"/>
                <a:cs typeface="Trebuchet MS"/>
              </a:rPr>
              <a:t>related</a:t>
            </a:r>
            <a:r>
              <a:rPr sz="1600" spc="-25" dirty="0">
                <a:solidFill>
                  <a:srgbClr val="244060"/>
                </a:solidFill>
                <a:latin typeface="Trebuchet MS"/>
                <a:cs typeface="Trebuchet MS"/>
              </a:rPr>
              <a:t> </a:t>
            </a:r>
            <a:r>
              <a:rPr sz="1600" dirty="0">
                <a:solidFill>
                  <a:srgbClr val="244060"/>
                </a:solidFill>
                <a:latin typeface="Trebuchet MS"/>
                <a:cs typeface="Trebuchet MS"/>
              </a:rPr>
              <a:t>to</a:t>
            </a:r>
            <a:r>
              <a:rPr sz="1600" spc="-35" dirty="0">
                <a:solidFill>
                  <a:srgbClr val="244060"/>
                </a:solidFill>
                <a:latin typeface="Trebuchet MS"/>
                <a:cs typeface="Trebuchet MS"/>
              </a:rPr>
              <a:t> </a:t>
            </a:r>
            <a:r>
              <a:rPr sz="1600" dirty="0">
                <a:solidFill>
                  <a:srgbClr val="244060"/>
                </a:solidFill>
                <a:latin typeface="Trebuchet MS"/>
                <a:cs typeface="Trebuchet MS"/>
              </a:rPr>
              <a:t>such</a:t>
            </a:r>
            <a:r>
              <a:rPr sz="1600" spc="-10" dirty="0">
                <a:solidFill>
                  <a:srgbClr val="244060"/>
                </a:solidFill>
                <a:latin typeface="Trebuchet MS"/>
                <a:cs typeface="Trebuchet MS"/>
              </a:rPr>
              <a:t> </a:t>
            </a:r>
            <a:r>
              <a:rPr sz="1600" dirty="0">
                <a:solidFill>
                  <a:srgbClr val="244060"/>
                </a:solidFill>
                <a:latin typeface="Trebuchet MS"/>
                <a:cs typeface="Trebuchet MS"/>
              </a:rPr>
              <a:t>activities</a:t>
            </a:r>
            <a:r>
              <a:rPr sz="1600" spc="-20" dirty="0">
                <a:solidFill>
                  <a:srgbClr val="244060"/>
                </a:solidFill>
                <a:latin typeface="Trebuchet MS"/>
                <a:cs typeface="Trebuchet MS"/>
              </a:rPr>
              <a:t> </a:t>
            </a:r>
            <a:r>
              <a:rPr sz="1600" dirty="0">
                <a:solidFill>
                  <a:srgbClr val="244060"/>
                </a:solidFill>
                <a:latin typeface="Trebuchet MS"/>
                <a:cs typeface="Trebuchet MS"/>
              </a:rPr>
              <a:t>shall</a:t>
            </a:r>
            <a:r>
              <a:rPr sz="1600" spc="-15" dirty="0">
                <a:solidFill>
                  <a:srgbClr val="244060"/>
                </a:solidFill>
                <a:latin typeface="Trebuchet MS"/>
                <a:cs typeface="Trebuchet MS"/>
              </a:rPr>
              <a:t> </a:t>
            </a:r>
            <a:r>
              <a:rPr sz="1600" dirty="0">
                <a:solidFill>
                  <a:srgbClr val="244060"/>
                </a:solidFill>
                <a:latin typeface="Trebuchet MS"/>
                <a:cs typeface="Trebuchet MS"/>
              </a:rPr>
              <a:t>be</a:t>
            </a:r>
            <a:r>
              <a:rPr sz="1600" spc="-20" dirty="0">
                <a:solidFill>
                  <a:srgbClr val="244060"/>
                </a:solidFill>
                <a:latin typeface="Trebuchet MS"/>
                <a:cs typeface="Trebuchet MS"/>
              </a:rPr>
              <a:t> </a:t>
            </a:r>
            <a:r>
              <a:rPr sz="1600" dirty="0">
                <a:solidFill>
                  <a:srgbClr val="244060"/>
                </a:solidFill>
                <a:latin typeface="Trebuchet MS"/>
                <a:cs typeface="Trebuchet MS"/>
              </a:rPr>
              <a:t>considered</a:t>
            </a:r>
            <a:r>
              <a:rPr sz="1600" spc="-25" dirty="0">
                <a:solidFill>
                  <a:srgbClr val="244060"/>
                </a:solidFill>
                <a:latin typeface="Trebuchet MS"/>
                <a:cs typeface="Trebuchet MS"/>
              </a:rPr>
              <a:t> </a:t>
            </a:r>
            <a:r>
              <a:rPr sz="1600" dirty="0">
                <a:solidFill>
                  <a:srgbClr val="244060"/>
                </a:solidFill>
                <a:latin typeface="Trebuchet MS"/>
                <a:cs typeface="Trebuchet MS"/>
              </a:rPr>
              <a:t>as</a:t>
            </a:r>
            <a:r>
              <a:rPr sz="1600" spc="-15" dirty="0">
                <a:solidFill>
                  <a:srgbClr val="244060"/>
                </a:solidFill>
                <a:latin typeface="Trebuchet MS"/>
                <a:cs typeface="Trebuchet MS"/>
              </a:rPr>
              <a:t> </a:t>
            </a:r>
            <a:r>
              <a:rPr sz="1600" dirty="0">
                <a:solidFill>
                  <a:srgbClr val="244060"/>
                </a:solidFill>
                <a:latin typeface="Trebuchet MS"/>
                <a:cs typeface="Trebuchet MS"/>
              </a:rPr>
              <a:t>ineligible</a:t>
            </a:r>
            <a:r>
              <a:rPr sz="1600" spc="-10" dirty="0">
                <a:solidFill>
                  <a:srgbClr val="244060"/>
                </a:solidFill>
                <a:latin typeface="Trebuchet MS"/>
                <a:cs typeface="Trebuchet MS"/>
              </a:rPr>
              <a:t> </a:t>
            </a:r>
            <a:r>
              <a:rPr sz="1600" dirty="0">
                <a:solidFill>
                  <a:srgbClr val="244060"/>
                </a:solidFill>
                <a:latin typeface="Trebuchet MS"/>
                <a:cs typeface="Trebuchet MS"/>
              </a:rPr>
              <a:t>and</a:t>
            </a:r>
            <a:r>
              <a:rPr sz="1600" spc="-25" dirty="0">
                <a:solidFill>
                  <a:srgbClr val="244060"/>
                </a:solidFill>
                <a:latin typeface="Trebuchet MS"/>
                <a:cs typeface="Trebuchet MS"/>
              </a:rPr>
              <a:t> </a:t>
            </a:r>
            <a:r>
              <a:rPr sz="1600" dirty="0">
                <a:solidFill>
                  <a:srgbClr val="244060"/>
                </a:solidFill>
                <a:latin typeface="Trebuchet MS"/>
                <a:cs typeface="Trebuchet MS"/>
              </a:rPr>
              <a:t>shall</a:t>
            </a:r>
            <a:r>
              <a:rPr sz="1600" spc="-20" dirty="0">
                <a:solidFill>
                  <a:srgbClr val="244060"/>
                </a:solidFill>
                <a:latin typeface="Trebuchet MS"/>
                <a:cs typeface="Trebuchet MS"/>
              </a:rPr>
              <a:t> </a:t>
            </a:r>
            <a:r>
              <a:rPr sz="1600" dirty="0">
                <a:solidFill>
                  <a:srgbClr val="244060"/>
                </a:solidFill>
                <a:latin typeface="Trebuchet MS"/>
                <a:cs typeface="Trebuchet MS"/>
              </a:rPr>
              <a:t>be</a:t>
            </a:r>
            <a:r>
              <a:rPr sz="1600" spc="-20" dirty="0">
                <a:solidFill>
                  <a:srgbClr val="244060"/>
                </a:solidFill>
                <a:latin typeface="Trebuchet MS"/>
                <a:cs typeface="Trebuchet MS"/>
              </a:rPr>
              <a:t> </a:t>
            </a:r>
            <a:r>
              <a:rPr sz="1600" spc="-10" dirty="0">
                <a:solidFill>
                  <a:srgbClr val="244060"/>
                </a:solidFill>
                <a:latin typeface="Trebuchet MS"/>
                <a:cs typeface="Trebuchet MS"/>
              </a:rPr>
              <a:t>excluded </a:t>
            </a:r>
            <a:r>
              <a:rPr sz="1600" dirty="0">
                <a:solidFill>
                  <a:srgbClr val="244060"/>
                </a:solidFill>
                <a:latin typeface="Trebuchet MS"/>
                <a:cs typeface="Trebuchet MS"/>
              </a:rPr>
              <a:t>from</a:t>
            </a:r>
            <a:r>
              <a:rPr sz="1600" spc="65" dirty="0">
                <a:solidFill>
                  <a:srgbClr val="244060"/>
                </a:solidFill>
                <a:latin typeface="Trebuchet MS"/>
                <a:cs typeface="Trebuchet MS"/>
              </a:rPr>
              <a:t> </a:t>
            </a:r>
            <a:r>
              <a:rPr sz="1600" dirty="0">
                <a:solidFill>
                  <a:srgbClr val="244060"/>
                </a:solidFill>
                <a:latin typeface="Trebuchet MS"/>
                <a:cs typeface="Trebuchet MS"/>
              </a:rPr>
              <a:t>funding</a:t>
            </a:r>
            <a:r>
              <a:rPr sz="1600" spc="75" dirty="0">
                <a:solidFill>
                  <a:srgbClr val="244060"/>
                </a:solidFill>
                <a:latin typeface="Trebuchet MS"/>
                <a:cs typeface="Trebuchet MS"/>
              </a:rPr>
              <a:t> </a:t>
            </a:r>
            <a:r>
              <a:rPr sz="1600" dirty="0">
                <a:solidFill>
                  <a:srgbClr val="244060"/>
                </a:solidFill>
                <a:latin typeface="Trebuchet MS"/>
                <a:cs typeface="Trebuchet MS"/>
              </a:rPr>
              <a:t>under</a:t>
            </a:r>
            <a:r>
              <a:rPr sz="1600" spc="65" dirty="0">
                <a:solidFill>
                  <a:srgbClr val="244060"/>
                </a:solidFill>
                <a:latin typeface="Trebuchet MS"/>
                <a:cs typeface="Trebuchet MS"/>
              </a:rPr>
              <a:t> </a:t>
            </a:r>
            <a:r>
              <a:rPr sz="1600" dirty="0">
                <a:solidFill>
                  <a:srgbClr val="244060"/>
                </a:solidFill>
                <a:latin typeface="Trebuchet MS"/>
                <a:cs typeface="Trebuchet MS"/>
              </a:rPr>
              <a:t>the</a:t>
            </a:r>
            <a:r>
              <a:rPr sz="1600" spc="75" dirty="0">
                <a:solidFill>
                  <a:srgbClr val="244060"/>
                </a:solidFill>
                <a:latin typeface="Trebuchet MS"/>
                <a:cs typeface="Trebuchet MS"/>
              </a:rPr>
              <a:t> </a:t>
            </a:r>
            <a:r>
              <a:rPr sz="1600" dirty="0">
                <a:solidFill>
                  <a:srgbClr val="244060"/>
                </a:solidFill>
                <a:latin typeface="Trebuchet MS"/>
                <a:cs typeface="Trebuchet MS"/>
              </a:rPr>
              <a:t>Programme,</a:t>
            </a:r>
            <a:r>
              <a:rPr sz="1600" spc="75" dirty="0">
                <a:solidFill>
                  <a:srgbClr val="244060"/>
                </a:solidFill>
                <a:latin typeface="Trebuchet MS"/>
                <a:cs typeface="Trebuchet MS"/>
              </a:rPr>
              <a:t> </a:t>
            </a:r>
            <a:r>
              <a:rPr sz="1600" dirty="0">
                <a:solidFill>
                  <a:srgbClr val="244060"/>
                </a:solidFill>
                <a:latin typeface="Trebuchet MS"/>
                <a:cs typeface="Trebuchet MS"/>
              </a:rPr>
              <a:t>if</a:t>
            </a:r>
            <a:r>
              <a:rPr sz="1600" spc="80" dirty="0">
                <a:solidFill>
                  <a:srgbClr val="244060"/>
                </a:solidFill>
                <a:latin typeface="Trebuchet MS"/>
                <a:cs typeface="Trebuchet MS"/>
              </a:rPr>
              <a:t> </a:t>
            </a:r>
            <a:r>
              <a:rPr sz="1600" dirty="0">
                <a:solidFill>
                  <a:srgbClr val="244060"/>
                </a:solidFill>
                <a:latin typeface="Trebuchet MS"/>
                <a:cs typeface="Trebuchet MS"/>
              </a:rPr>
              <a:t>outside</a:t>
            </a:r>
            <a:r>
              <a:rPr sz="1600" spc="90" dirty="0">
                <a:solidFill>
                  <a:srgbClr val="244060"/>
                </a:solidFill>
                <a:latin typeface="Trebuchet MS"/>
                <a:cs typeface="Trebuchet MS"/>
              </a:rPr>
              <a:t> </a:t>
            </a:r>
            <a:r>
              <a:rPr sz="1600" dirty="0">
                <a:solidFill>
                  <a:srgbClr val="244060"/>
                </a:solidFill>
                <a:latin typeface="Trebuchet MS"/>
                <a:cs typeface="Trebuchet MS"/>
              </a:rPr>
              <a:t>to</a:t>
            </a:r>
            <a:r>
              <a:rPr sz="1600" spc="55" dirty="0">
                <a:solidFill>
                  <a:srgbClr val="244060"/>
                </a:solidFill>
                <a:latin typeface="Trebuchet MS"/>
                <a:cs typeface="Trebuchet MS"/>
              </a:rPr>
              <a:t> </a:t>
            </a:r>
            <a:r>
              <a:rPr sz="1600" dirty="0">
                <a:solidFill>
                  <a:srgbClr val="244060"/>
                </a:solidFill>
                <a:latin typeface="Trebuchet MS"/>
                <a:cs typeface="Trebuchet MS"/>
              </a:rPr>
              <a:t>the</a:t>
            </a:r>
            <a:r>
              <a:rPr sz="1600" spc="80" dirty="0">
                <a:solidFill>
                  <a:srgbClr val="244060"/>
                </a:solidFill>
                <a:latin typeface="Trebuchet MS"/>
                <a:cs typeface="Trebuchet MS"/>
              </a:rPr>
              <a:t> </a:t>
            </a:r>
            <a:r>
              <a:rPr sz="1600" dirty="0">
                <a:solidFill>
                  <a:srgbClr val="244060"/>
                </a:solidFill>
                <a:latin typeface="Trebuchet MS"/>
                <a:cs typeface="Trebuchet MS"/>
              </a:rPr>
              <a:t>IP</a:t>
            </a:r>
            <a:r>
              <a:rPr sz="1600" spc="35" dirty="0">
                <a:solidFill>
                  <a:srgbClr val="244060"/>
                </a:solidFill>
                <a:latin typeface="Trebuchet MS"/>
                <a:cs typeface="Trebuchet MS"/>
              </a:rPr>
              <a:t> </a:t>
            </a:r>
            <a:r>
              <a:rPr sz="1600" dirty="0">
                <a:solidFill>
                  <a:srgbClr val="244060"/>
                </a:solidFill>
                <a:latin typeface="Trebuchet MS"/>
                <a:cs typeface="Trebuchet MS"/>
              </a:rPr>
              <a:t>area</a:t>
            </a:r>
            <a:r>
              <a:rPr sz="1600" spc="65" dirty="0">
                <a:solidFill>
                  <a:srgbClr val="244060"/>
                </a:solidFill>
                <a:latin typeface="Trebuchet MS"/>
                <a:cs typeface="Trebuchet MS"/>
              </a:rPr>
              <a:t> </a:t>
            </a:r>
            <a:r>
              <a:rPr sz="1600" dirty="0">
                <a:solidFill>
                  <a:srgbClr val="244060"/>
                </a:solidFill>
                <a:latin typeface="Trebuchet MS"/>
                <a:cs typeface="Trebuchet MS"/>
              </a:rPr>
              <a:t>and</a:t>
            </a:r>
            <a:r>
              <a:rPr sz="1600" spc="65" dirty="0">
                <a:solidFill>
                  <a:srgbClr val="244060"/>
                </a:solidFill>
                <a:latin typeface="Trebuchet MS"/>
                <a:cs typeface="Trebuchet MS"/>
              </a:rPr>
              <a:t> </a:t>
            </a:r>
            <a:r>
              <a:rPr sz="1600" dirty="0">
                <a:solidFill>
                  <a:srgbClr val="244060"/>
                </a:solidFill>
                <a:latin typeface="Trebuchet MS"/>
                <a:cs typeface="Trebuchet MS"/>
              </a:rPr>
              <a:t>must</a:t>
            </a:r>
            <a:r>
              <a:rPr sz="1600" spc="75" dirty="0">
                <a:solidFill>
                  <a:srgbClr val="244060"/>
                </a:solidFill>
                <a:latin typeface="Trebuchet MS"/>
                <a:cs typeface="Trebuchet MS"/>
              </a:rPr>
              <a:t> </a:t>
            </a:r>
            <a:r>
              <a:rPr sz="1600" dirty="0">
                <a:solidFill>
                  <a:srgbClr val="244060"/>
                </a:solidFill>
                <a:latin typeface="Trebuchet MS"/>
                <a:cs typeface="Trebuchet MS"/>
              </a:rPr>
              <a:t>be</a:t>
            </a:r>
            <a:r>
              <a:rPr sz="1600" spc="70" dirty="0">
                <a:solidFill>
                  <a:srgbClr val="244060"/>
                </a:solidFill>
                <a:latin typeface="Trebuchet MS"/>
                <a:cs typeface="Trebuchet MS"/>
              </a:rPr>
              <a:t> </a:t>
            </a:r>
            <a:r>
              <a:rPr sz="1600" dirty="0">
                <a:solidFill>
                  <a:srgbClr val="244060"/>
                </a:solidFill>
                <a:latin typeface="Trebuchet MS"/>
                <a:cs typeface="Trebuchet MS"/>
              </a:rPr>
              <a:t>supported</a:t>
            </a:r>
            <a:r>
              <a:rPr sz="1600" spc="75" dirty="0">
                <a:solidFill>
                  <a:srgbClr val="244060"/>
                </a:solidFill>
                <a:latin typeface="Trebuchet MS"/>
                <a:cs typeface="Trebuchet MS"/>
              </a:rPr>
              <a:t> </a:t>
            </a:r>
            <a:r>
              <a:rPr sz="1600" spc="-25" dirty="0">
                <a:solidFill>
                  <a:srgbClr val="244060"/>
                </a:solidFill>
                <a:latin typeface="Trebuchet MS"/>
                <a:cs typeface="Trebuchet MS"/>
              </a:rPr>
              <a:t>by </a:t>
            </a:r>
            <a:r>
              <a:rPr sz="1600" dirty="0">
                <a:solidFill>
                  <a:srgbClr val="244060"/>
                </a:solidFill>
                <a:latin typeface="Trebuchet MS"/>
                <a:cs typeface="Trebuchet MS"/>
              </a:rPr>
              <a:t>the</a:t>
            </a:r>
            <a:r>
              <a:rPr sz="1600" spc="-60" dirty="0">
                <a:solidFill>
                  <a:srgbClr val="244060"/>
                </a:solidFill>
                <a:latin typeface="Trebuchet MS"/>
                <a:cs typeface="Trebuchet MS"/>
              </a:rPr>
              <a:t> </a:t>
            </a:r>
            <a:r>
              <a:rPr sz="1600" dirty="0">
                <a:solidFill>
                  <a:srgbClr val="244060"/>
                </a:solidFill>
                <a:latin typeface="Trebuchet MS"/>
                <a:cs typeface="Trebuchet MS"/>
              </a:rPr>
              <a:t>concerned</a:t>
            </a:r>
            <a:r>
              <a:rPr sz="1600" spc="-60" dirty="0">
                <a:solidFill>
                  <a:srgbClr val="244060"/>
                </a:solidFill>
                <a:latin typeface="Trebuchet MS"/>
                <a:cs typeface="Trebuchet MS"/>
              </a:rPr>
              <a:t> </a:t>
            </a:r>
            <a:r>
              <a:rPr sz="1600" dirty="0">
                <a:solidFill>
                  <a:srgbClr val="244060"/>
                </a:solidFill>
                <a:latin typeface="Trebuchet MS"/>
                <a:cs typeface="Trebuchet MS"/>
              </a:rPr>
              <a:t>applicant</a:t>
            </a:r>
            <a:r>
              <a:rPr sz="1600" spc="-45" dirty="0">
                <a:solidFill>
                  <a:srgbClr val="244060"/>
                </a:solidFill>
                <a:latin typeface="Trebuchet MS"/>
                <a:cs typeface="Trebuchet MS"/>
              </a:rPr>
              <a:t> </a:t>
            </a:r>
            <a:r>
              <a:rPr sz="1600" dirty="0">
                <a:solidFill>
                  <a:srgbClr val="244060"/>
                </a:solidFill>
                <a:latin typeface="Trebuchet MS"/>
                <a:cs typeface="Trebuchet MS"/>
              </a:rPr>
              <a:t>from</a:t>
            </a:r>
            <a:r>
              <a:rPr sz="1600" spc="-50" dirty="0">
                <a:solidFill>
                  <a:srgbClr val="244060"/>
                </a:solidFill>
                <a:latin typeface="Trebuchet MS"/>
                <a:cs typeface="Trebuchet MS"/>
              </a:rPr>
              <a:t> </a:t>
            </a:r>
            <a:r>
              <a:rPr sz="1600" dirty="0">
                <a:solidFill>
                  <a:srgbClr val="244060"/>
                </a:solidFill>
                <a:latin typeface="Trebuchet MS"/>
                <a:cs typeface="Trebuchet MS"/>
              </a:rPr>
              <a:t>resources</a:t>
            </a:r>
            <a:r>
              <a:rPr sz="1600" spc="-50" dirty="0">
                <a:solidFill>
                  <a:srgbClr val="244060"/>
                </a:solidFill>
                <a:latin typeface="Trebuchet MS"/>
                <a:cs typeface="Trebuchet MS"/>
              </a:rPr>
              <a:t> </a:t>
            </a:r>
            <a:r>
              <a:rPr sz="1600" dirty="0">
                <a:solidFill>
                  <a:srgbClr val="244060"/>
                </a:solidFill>
                <a:latin typeface="Trebuchet MS"/>
                <a:cs typeface="Trebuchet MS"/>
              </a:rPr>
              <a:t>outside</a:t>
            </a:r>
            <a:r>
              <a:rPr sz="1600" spc="-30" dirty="0">
                <a:solidFill>
                  <a:srgbClr val="244060"/>
                </a:solidFill>
                <a:latin typeface="Trebuchet MS"/>
                <a:cs typeface="Trebuchet MS"/>
              </a:rPr>
              <a:t> </a:t>
            </a:r>
            <a:r>
              <a:rPr sz="1600" dirty="0">
                <a:solidFill>
                  <a:srgbClr val="244060"/>
                </a:solidFill>
                <a:latin typeface="Trebuchet MS"/>
                <a:cs typeface="Trebuchet MS"/>
              </a:rPr>
              <a:t>the</a:t>
            </a:r>
            <a:r>
              <a:rPr sz="1600" spc="-45" dirty="0">
                <a:solidFill>
                  <a:srgbClr val="244060"/>
                </a:solidFill>
                <a:latin typeface="Trebuchet MS"/>
                <a:cs typeface="Trebuchet MS"/>
              </a:rPr>
              <a:t> </a:t>
            </a:r>
            <a:r>
              <a:rPr sz="1600" spc="-25" dirty="0">
                <a:solidFill>
                  <a:srgbClr val="244060"/>
                </a:solidFill>
                <a:latin typeface="Trebuchet MS"/>
                <a:cs typeface="Trebuchet MS"/>
              </a:rPr>
              <a:t>IP.</a:t>
            </a:r>
            <a:endParaRPr sz="1600">
              <a:latin typeface="Trebuchet MS"/>
              <a:cs typeface="Trebuchet MS"/>
            </a:endParaRPr>
          </a:p>
          <a:p>
            <a:pPr marL="355600" marR="8255" indent="-342900" algn="just">
              <a:lnSpc>
                <a:spcPct val="100000"/>
              </a:lnSpc>
              <a:spcBef>
                <a:spcPts val="384"/>
              </a:spcBef>
              <a:buFont typeface="Arial MT"/>
              <a:buChar char="•"/>
              <a:tabLst>
                <a:tab pos="355600" algn="l"/>
                <a:tab pos="358140" algn="l"/>
              </a:tabLst>
            </a:pPr>
            <a:r>
              <a:rPr sz="1600" dirty="0">
                <a:solidFill>
                  <a:srgbClr val="244060"/>
                </a:solidFill>
                <a:latin typeface="Trebuchet MS"/>
                <a:cs typeface="Trebuchet MS"/>
              </a:rPr>
              <a:t>	For</a:t>
            </a:r>
            <a:r>
              <a:rPr sz="1600" spc="50" dirty="0">
                <a:solidFill>
                  <a:srgbClr val="244060"/>
                </a:solidFill>
                <a:latin typeface="Trebuchet MS"/>
                <a:cs typeface="Trebuchet MS"/>
              </a:rPr>
              <a:t> </a:t>
            </a:r>
            <a:r>
              <a:rPr sz="1600" dirty="0">
                <a:solidFill>
                  <a:srgbClr val="244060"/>
                </a:solidFill>
                <a:latin typeface="Trebuchet MS"/>
                <a:cs typeface="Trebuchet MS"/>
              </a:rPr>
              <a:t>Bulgarian</a:t>
            </a:r>
            <a:r>
              <a:rPr sz="1600" spc="50" dirty="0">
                <a:solidFill>
                  <a:srgbClr val="244060"/>
                </a:solidFill>
                <a:latin typeface="Trebuchet MS"/>
                <a:cs typeface="Trebuchet MS"/>
              </a:rPr>
              <a:t> </a:t>
            </a:r>
            <a:r>
              <a:rPr sz="1600" dirty="0">
                <a:solidFill>
                  <a:srgbClr val="244060"/>
                </a:solidFill>
                <a:latin typeface="Trebuchet MS"/>
                <a:cs typeface="Trebuchet MS"/>
              </a:rPr>
              <a:t>applicants,</a:t>
            </a:r>
            <a:r>
              <a:rPr sz="1600" spc="70" dirty="0">
                <a:solidFill>
                  <a:srgbClr val="244060"/>
                </a:solidFill>
                <a:latin typeface="Trebuchet MS"/>
                <a:cs typeface="Trebuchet MS"/>
              </a:rPr>
              <a:t> </a:t>
            </a:r>
            <a:r>
              <a:rPr sz="1600" dirty="0">
                <a:solidFill>
                  <a:srgbClr val="244060"/>
                </a:solidFill>
                <a:latin typeface="Trebuchet MS"/>
                <a:cs typeface="Trebuchet MS"/>
              </a:rPr>
              <a:t>in</a:t>
            </a:r>
            <a:r>
              <a:rPr sz="1600" spc="50" dirty="0">
                <a:solidFill>
                  <a:srgbClr val="244060"/>
                </a:solidFill>
                <a:latin typeface="Trebuchet MS"/>
                <a:cs typeface="Trebuchet MS"/>
              </a:rPr>
              <a:t> </a:t>
            </a:r>
            <a:r>
              <a:rPr sz="1600" dirty="0">
                <a:solidFill>
                  <a:srgbClr val="244060"/>
                </a:solidFill>
                <a:latin typeface="Trebuchet MS"/>
                <a:cs typeface="Trebuchet MS"/>
              </a:rPr>
              <a:t>case</a:t>
            </a:r>
            <a:r>
              <a:rPr sz="1600" spc="55" dirty="0">
                <a:solidFill>
                  <a:srgbClr val="244060"/>
                </a:solidFill>
                <a:latin typeface="Trebuchet MS"/>
                <a:cs typeface="Trebuchet MS"/>
              </a:rPr>
              <a:t> </a:t>
            </a:r>
            <a:r>
              <a:rPr sz="1600" dirty="0">
                <a:solidFill>
                  <a:srgbClr val="244060"/>
                </a:solidFill>
                <a:latin typeface="Trebuchet MS"/>
                <a:cs typeface="Trebuchet MS"/>
              </a:rPr>
              <a:t>of</a:t>
            </a:r>
            <a:r>
              <a:rPr sz="1600" spc="55" dirty="0">
                <a:solidFill>
                  <a:srgbClr val="244060"/>
                </a:solidFill>
                <a:latin typeface="Trebuchet MS"/>
                <a:cs typeface="Trebuchet MS"/>
              </a:rPr>
              <a:t> </a:t>
            </a:r>
            <a:r>
              <a:rPr sz="1600" dirty="0">
                <a:solidFill>
                  <a:srgbClr val="244060"/>
                </a:solidFill>
                <a:latin typeface="Trebuchet MS"/>
                <a:cs typeface="Trebuchet MS"/>
              </a:rPr>
              <a:t>infrastructure</a:t>
            </a:r>
            <a:r>
              <a:rPr sz="1600" spc="65" dirty="0">
                <a:solidFill>
                  <a:srgbClr val="244060"/>
                </a:solidFill>
                <a:latin typeface="Trebuchet MS"/>
                <a:cs typeface="Trebuchet MS"/>
              </a:rPr>
              <a:t> </a:t>
            </a:r>
            <a:r>
              <a:rPr sz="1600" dirty="0">
                <a:solidFill>
                  <a:srgbClr val="244060"/>
                </a:solidFill>
                <a:latin typeface="Trebuchet MS"/>
                <a:cs typeface="Trebuchet MS"/>
              </a:rPr>
              <a:t>and</a:t>
            </a:r>
            <a:r>
              <a:rPr sz="1600" spc="45" dirty="0">
                <a:solidFill>
                  <a:srgbClr val="244060"/>
                </a:solidFill>
                <a:latin typeface="Trebuchet MS"/>
                <a:cs typeface="Trebuchet MS"/>
              </a:rPr>
              <a:t> </a:t>
            </a:r>
            <a:r>
              <a:rPr sz="1600" dirty="0">
                <a:solidFill>
                  <a:srgbClr val="244060"/>
                </a:solidFill>
                <a:latin typeface="Trebuchet MS"/>
                <a:cs typeface="Trebuchet MS"/>
              </a:rPr>
              <a:t>works,</a:t>
            </a:r>
            <a:r>
              <a:rPr sz="1600" spc="60"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b="1" dirty="0">
                <a:solidFill>
                  <a:srgbClr val="77923B"/>
                </a:solidFill>
                <a:latin typeface="Trebuchet MS"/>
                <a:cs typeface="Trebuchet MS"/>
              </a:rPr>
              <a:t>investment</a:t>
            </a:r>
            <a:r>
              <a:rPr sz="1600" b="1" spc="65" dirty="0">
                <a:solidFill>
                  <a:srgbClr val="77923B"/>
                </a:solidFill>
                <a:latin typeface="Trebuchet MS"/>
                <a:cs typeface="Trebuchet MS"/>
              </a:rPr>
              <a:t> </a:t>
            </a:r>
            <a:r>
              <a:rPr sz="1600" b="1" spc="-10" dirty="0">
                <a:solidFill>
                  <a:srgbClr val="77923B"/>
                </a:solidFill>
                <a:latin typeface="Trebuchet MS"/>
                <a:cs typeface="Trebuchet MS"/>
              </a:rPr>
              <a:t>activities </a:t>
            </a:r>
            <a:r>
              <a:rPr sz="1600" b="1" dirty="0">
                <a:solidFill>
                  <a:srgbClr val="77923B"/>
                </a:solidFill>
                <a:latin typeface="Trebuchet MS"/>
                <a:cs typeface="Trebuchet MS"/>
              </a:rPr>
              <a:t>should</a:t>
            </a:r>
            <a:r>
              <a:rPr sz="1600" b="1" spc="120" dirty="0">
                <a:solidFill>
                  <a:srgbClr val="77923B"/>
                </a:solidFill>
                <a:latin typeface="Trebuchet MS"/>
                <a:cs typeface="Trebuchet MS"/>
              </a:rPr>
              <a:t> </a:t>
            </a:r>
            <a:r>
              <a:rPr sz="1600" b="1" dirty="0">
                <a:solidFill>
                  <a:srgbClr val="77923B"/>
                </a:solidFill>
                <a:latin typeface="Trebuchet MS"/>
                <a:cs typeface="Trebuchet MS"/>
              </a:rPr>
              <a:t>be</a:t>
            </a:r>
            <a:r>
              <a:rPr sz="1600" b="1" spc="140" dirty="0">
                <a:solidFill>
                  <a:srgbClr val="77923B"/>
                </a:solidFill>
                <a:latin typeface="Trebuchet MS"/>
                <a:cs typeface="Trebuchet MS"/>
              </a:rPr>
              <a:t> </a:t>
            </a:r>
            <a:r>
              <a:rPr sz="1600" b="1" dirty="0">
                <a:solidFill>
                  <a:srgbClr val="77923B"/>
                </a:solidFill>
                <a:latin typeface="Trebuchet MS"/>
                <a:cs typeface="Trebuchet MS"/>
              </a:rPr>
              <a:t>carried</a:t>
            </a:r>
            <a:r>
              <a:rPr sz="1600" b="1" spc="135" dirty="0">
                <a:solidFill>
                  <a:srgbClr val="77923B"/>
                </a:solidFill>
                <a:latin typeface="Trebuchet MS"/>
                <a:cs typeface="Trebuchet MS"/>
              </a:rPr>
              <a:t> </a:t>
            </a:r>
            <a:r>
              <a:rPr sz="1600" b="1" dirty="0">
                <a:solidFill>
                  <a:srgbClr val="77923B"/>
                </a:solidFill>
                <a:latin typeface="Trebuchet MS"/>
                <a:cs typeface="Trebuchet MS"/>
              </a:rPr>
              <a:t>out</a:t>
            </a:r>
            <a:r>
              <a:rPr sz="1600" b="1" spc="155" dirty="0">
                <a:solidFill>
                  <a:srgbClr val="77923B"/>
                </a:solidFill>
                <a:latin typeface="Trebuchet MS"/>
                <a:cs typeface="Trebuchet MS"/>
              </a:rPr>
              <a:t> </a:t>
            </a:r>
            <a:r>
              <a:rPr sz="1600" b="1" dirty="0">
                <a:solidFill>
                  <a:srgbClr val="77923B"/>
                </a:solidFill>
                <a:latin typeface="Trebuchet MS"/>
                <a:cs typeface="Trebuchet MS"/>
              </a:rPr>
              <a:t>on</a:t>
            </a:r>
            <a:r>
              <a:rPr sz="1600" b="1" spc="150" dirty="0">
                <a:solidFill>
                  <a:srgbClr val="77923B"/>
                </a:solidFill>
                <a:latin typeface="Trebuchet MS"/>
                <a:cs typeface="Trebuchet MS"/>
              </a:rPr>
              <a:t> </a:t>
            </a:r>
            <a:r>
              <a:rPr sz="1600" b="1" dirty="0">
                <a:solidFill>
                  <a:srgbClr val="77923B"/>
                </a:solidFill>
                <a:latin typeface="Trebuchet MS"/>
                <a:cs typeface="Trebuchet MS"/>
              </a:rPr>
              <a:t>public</a:t>
            </a:r>
            <a:r>
              <a:rPr sz="1600" b="1" spc="145" dirty="0">
                <a:solidFill>
                  <a:srgbClr val="77923B"/>
                </a:solidFill>
                <a:latin typeface="Trebuchet MS"/>
                <a:cs typeface="Trebuchet MS"/>
              </a:rPr>
              <a:t> </a:t>
            </a:r>
            <a:r>
              <a:rPr sz="1600" b="1" dirty="0">
                <a:solidFill>
                  <a:srgbClr val="77923B"/>
                </a:solidFill>
                <a:latin typeface="Trebuchet MS"/>
                <a:cs typeface="Trebuchet MS"/>
              </a:rPr>
              <a:t>property</a:t>
            </a:r>
            <a:r>
              <a:rPr sz="1600" b="1" spc="135" dirty="0">
                <a:solidFill>
                  <a:srgbClr val="77923B"/>
                </a:solidFill>
                <a:latin typeface="Trebuchet MS"/>
                <a:cs typeface="Trebuchet MS"/>
              </a:rPr>
              <a:t> </a:t>
            </a:r>
            <a:r>
              <a:rPr sz="1600" dirty="0">
                <a:solidFill>
                  <a:srgbClr val="244060"/>
                </a:solidFill>
                <a:latin typeface="Trebuchet MS"/>
                <a:cs typeface="Trebuchet MS"/>
              </a:rPr>
              <a:t>(the</a:t>
            </a:r>
            <a:r>
              <a:rPr sz="1600" spc="145" dirty="0">
                <a:solidFill>
                  <a:srgbClr val="244060"/>
                </a:solidFill>
                <a:latin typeface="Trebuchet MS"/>
                <a:cs typeface="Trebuchet MS"/>
              </a:rPr>
              <a:t> </a:t>
            </a:r>
            <a:r>
              <a:rPr sz="1600" dirty="0">
                <a:solidFill>
                  <a:srgbClr val="244060"/>
                </a:solidFill>
                <a:latin typeface="Trebuchet MS"/>
                <a:cs typeface="Trebuchet MS"/>
              </a:rPr>
              <a:t>applicant</a:t>
            </a:r>
            <a:r>
              <a:rPr sz="1600" spc="140" dirty="0">
                <a:solidFill>
                  <a:srgbClr val="244060"/>
                </a:solidFill>
                <a:latin typeface="Trebuchet MS"/>
                <a:cs typeface="Trebuchet MS"/>
              </a:rPr>
              <a:t> </a:t>
            </a:r>
            <a:r>
              <a:rPr sz="1600" dirty="0">
                <a:solidFill>
                  <a:srgbClr val="244060"/>
                </a:solidFill>
                <a:latin typeface="Trebuchet MS"/>
                <a:cs typeface="Trebuchet MS"/>
              </a:rPr>
              <a:t>must</a:t>
            </a:r>
            <a:r>
              <a:rPr sz="1600" spc="150" dirty="0">
                <a:solidFill>
                  <a:srgbClr val="244060"/>
                </a:solidFill>
                <a:latin typeface="Trebuchet MS"/>
                <a:cs typeface="Trebuchet MS"/>
              </a:rPr>
              <a:t> </a:t>
            </a:r>
            <a:r>
              <a:rPr sz="1600" dirty="0">
                <a:solidFill>
                  <a:srgbClr val="244060"/>
                </a:solidFill>
                <a:latin typeface="Trebuchet MS"/>
                <a:cs typeface="Trebuchet MS"/>
              </a:rPr>
              <a:t>prove</a:t>
            </a:r>
            <a:r>
              <a:rPr sz="1600" spc="140" dirty="0">
                <a:solidFill>
                  <a:srgbClr val="244060"/>
                </a:solidFill>
                <a:latin typeface="Trebuchet MS"/>
                <a:cs typeface="Trebuchet MS"/>
              </a:rPr>
              <a:t> </a:t>
            </a:r>
            <a:r>
              <a:rPr sz="1600" dirty="0">
                <a:solidFill>
                  <a:srgbClr val="244060"/>
                </a:solidFill>
                <a:latin typeface="Trebuchet MS"/>
                <a:cs typeface="Trebuchet MS"/>
              </a:rPr>
              <a:t>the</a:t>
            </a:r>
            <a:r>
              <a:rPr sz="1600" spc="140" dirty="0">
                <a:solidFill>
                  <a:srgbClr val="244060"/>
                </a:solidFill>
                <a:latin typeface="Trebuchet MS"/>
                <a:cs typeface="Trebuchet MS"/>
              </a:rPr>
              <a:t> </a:t>
            </a:r>
            <a:r>
              <a:rPr sz="1600" dirty="0">
                <a:solidFill>
                  <a:srgbClr val="244060"/>
                </a:solidFill>
                <a:latin typeface="Trebuchet MS"/>
                <a:cs typeface="Trebuchet MS"/>
              </a:rPr>
              <a:t>right</a:t>
            </a:r>
            <a:r>
              <a:rPr sz="1600" spc="150" dirty="0">
                <a:solidFill>
                  <a:srgbClr val="244060"/>
                </a:solidFill>
                <a:latin typeface="Trebuchet MS"/>
                <a:cs typeface="Trebuchet MS"/>
              </a:rPr>
              <a:t> </a:t>
            </a:r>
            <a:r>
              <a:rPr sz="1600" dirty="0">
                <a:solidFill>
                  <a:srgbClr val="244060"/>
                </a:solidFill>
                <a:latin typeface="Trebuchet MS"/>
                <a:cs typeface="Trebuchet MS"/>
              </a:rPr>
              <a:t>to</a:t>
            </a:r>
            <a:r>
              <a:rPr sz="1600" spc="140" dirty="0">
                <a:solidFill>
                  <a:srgbClr val="244060"/>
                </a:solidFill>
                <a:latin typeface="Trebuchet MS"/>
                <a:cs typeface="Trebuchet MS"/>
              </a:rPr>
              <a:t> </a:t>
            </a:r>
            <a:r>
              <a:rPr sz="1600" spc="-25" dirty="0">
                <a:solidFill>
                  <a:srgbClr val="244060"/>
                </a:solidFill>
                <a:latin typeface="Trebuchet MS"/>
                <a:cs typeface="Trebuchet MS"/>
              </a:rPr>
              <a:t>own </a:t>
            </a:r>
            <a:r>
              <a:rPr sz="1600" dirty="0">
                <a:solidFill>
                  <a:srgbClr val="244060"/>
                </a:solidFill>
                <a:latin typeface="Trebuchet MS"/>
                <a:cs typeface="Trebuchet MS"/>
              </a:rPr>
              <a:t>the</a:t>
            </a:r>
            <a:r>
              <a:rPr sz="1600" spc="-35" dirty="0">
                <a:solidFill>
                  <a:srgbClr val="244060"/>
                </a:solidFill>
                <a:latin typeface="Trebuchet MS"/>
                <a:cs typeface="Trebuchet MS"/>
              </a:rPr>
              <a:t> </a:t>
            </a:r>
            <a:r>
              <a:rPr sz="1600" dirty="0">
                <a:solidFill>
                  <a:srgbClr val="244060"/>
                </a:solidFill>
                <a:latin typeface="Trebuchet MS"/>
                <a:cs typeface="Trebuchet MS"/>
              </a:rPr>
              <a:t>public</a:t>
            </a:r>
            <a:r>
              <a:rPr sz="1600" spc="-35" dirty="0">
                <a:solidFill>
                  <a:srgbClr val="244060"/>
                </a:solidFill>
                <a:latin typeface="Trebuchet MS"/>
                <a:cs typeface="Trebuchet MS"/>
              </a:rPr>
              <a:t> </a:t>
            </a:r>
            <a:r>
              <a:rPr sz="1600" dirty="0">
                <a:solidFill>
                  <a:srgbClr val="244060"/>
                </a:solidFill>
                <a:latin typeface="Trebuchet MS"/>
                <a:cs typeface="Trebuchet MS"/>
              </a:rPr>
              <a:t>property</a:t>
            </a:r>
            <a:r>
              <a:rPr sz="1600" spc="-30" dirty="0">
                <a:solidFill>
                  <a:srgbClr val="244060"/>
                </a:solidFill>
                <a:latin typeface="Trebuchet MS"/>
                <a:cs typeface="Trebuchet MS"/>
              </a:rPr>
              <a:t> </a:t>
            </a:r>
            <a:r>
              <a:rPr sz="1600" dirty="0">
                <a:solidFill>
                  <a:srgbClr val="244060"/>
                </a:solidFill>
                <a:latin typeface="Trebuchet MS"/>
                <a:cs typeface="Trebuchet MS"/>
              </a:rPr>
              <a:t>or</a:t>
            </a:r>
            <a:r>
              <a:rPr sz="1600" spc="-20" dirty="0">
                <a:solidFill>
                  <a:srgbClr val="244060"/>
                </a:solidFill>
                <a:latin typeface="Trebuchet MS"/>
                <a:cs typeface="Trebuchet MS"/>
              </a:rPr>
              <a:t> </a:t>
            </a:r>
            <a:r>
              <a:rPr sz="1600" dirty="0">
                <a:solidFill>
                  <a:srgbClr val="244060"/>
                </a:solidFill>
                <a:latin typeface="Trebuchet MS"/>
                <a:cs typeface="Trebuchet MS"/>
              </a:rPr>
              <a:t>the</a:t>
            </a:r>
            <a:r>
              <a:rPr sz="1600" spc="-40" dirty="0">
                <a:solidFill>
                  <a:srgbClr val="244060"/>
                </a:solidFill>
                <a:latin typeface="Trebuchet MS"/>
                <a:cs typeface="Trebuchet MS"/>
              </a:rPr>
              <a:t> </a:t>
            </a:r>
            <a:r>
              <a:rPr sz="1600" dirty="0">
                <a:solidFill>
                  <a:srgbClr val="244060"/>
                </a:solidFill>
                <a:latin typeface="Trebuchet MS"/>
                <a:cs typeface="Trebuchet MS"/>
              </a:rPr>
              <a:t>concession</a:t>
            </a:r>
            <a:r>
              <a:rPr sz="1600" spc="-20" dirty="0">
                <a:solidFill>
                  <a:srgbClr val="244060"/>
                </a:solidFill>
                <a:latin typeface="Trebuchet MS"/>
                <a:cs typeface="Trebuchet MS"/>
              </a:rPr>
              <a:t> </a:t>
            </a:r>
            <a:r>
              <a:rPr sz="1600" dirty="0">
                <a:solidFill>
                  <a:srgbClr val="244060"/>
                </a:solidFill>
                <a:latin typeface="Trebuchet MS"/>
                <a:cs typeface="Trebuchet MS"/>
              </a:rPr>
              <a:t>of</a:t>
            </a:r>
            <a:r>
              <a:rPr sz="1600" spc="-25" dirty="0">
                <a:solidFill>
                  <a:srgbClr val="244060"/>
                </a:solidFill>
                <a:latin typeface="Trebuchet MS"/>
                <a:cs typeface="Trebuchet MS"/>
              </a:rPr>
              <a:t> </a:t>
            </a:r>
            <a:r>
              <a:rPr sz="1600" dirty="0">
                <a:solidFill>
                  <a:srgbClr val="244060"/>
                </a:solidFill>
                <a:latin typeface="Trebuchet MS"/>
                <a:cs typeface="Trebuchet MS"/>
              </a:rPr>
              <a:t>that</a:t>
            </a:r>
            <a:r>
              <a:rPr sz="1600" spc="-30" dirty="0">
                <a:solidFill>
                  <a:srgbClr val="244060"/>
                </a:solidFill>
                <a:latin typeface="Trebuchet MS"/>
                <a:cs typeface="Trebuchet MS"/>
              </a:rPr>
              <a:t> </a:t>
            </a:r>
            <a:r>
              <a:rPr sz="1600" spc="-10" dirty="0">
                <a:solidFill>
                  <a:srgbClr val="244060"/>
                </a:solidFill>
                <a:latin typeface="Trebuchet MS"/>
                <a:cs typeface="Trebuchet MS"/>
              </a:rPr>
              <a:t>property).</a:t>
            </a:r>
            <a:endParaRPr sz="16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1165606"/>
            <a:ext cx="1687830" cy="422275"/>
          </a:xfrm>
          <a:prstGeom prst="rect">
            <a:avLst/>
          </a:prstGeom>
        </p:spPr>
        <p:txBody>
          <a:bodyPr vert="horz" wrap="square" lIns="0" tIns="13335" rIns="0" bIns="0" rtlCol="0">
            <a:spAutoFit/>
          </a:bodyPr>
          <a:lstStyle/>
          <a:p>
            <a:pPr marL="12700">
              <a:lnSpc>
                <a:spcPct val="100000"/>
              </a:lnSpc>
              <a:spcBef>
                <a:spcPts val="105"/>
              </a:spcBef>
            </a:pPr>
            <a:r>
              <a:rPr dirty="0"/>
              <a:t>Let`s </a:t>
            </a:r>
            <a:r>
              <a:rPr spc="-10" dirty="0"/>
              <a:t>start</a:t>
            </a:r>
          </a:p>
        </p:txBody>
      </p:sp>
      <p:sp>
        <p:nvSpPr>
          <p:cNvPr id="3" name="object 3"/>
          <p:cNvSpPr txBox="1"/>
          <p:nvPr/>
        </p:nvSpPr>
        <p:spPr>
          <a:xfrm>
            <a:off x="535940" y="1642998"/>
            <a:ext cx="7919720" cy="4385310"/>
          </a:xfrm>
          <a:prstGeom prst="rect">
            <a:avLst/>
          </a:prstGeom>
        </p:spPr>
        <p:txBody>
          <a:bodyPr vert="horz" wrap="square" lIns="0" tIns="165100" rIns="0" bIns="0" rtlCol="0">
            <a:spAutoFit/>
          </a:bodyPr>
          <a:lstStyle/>
          <a:p>
            <a:pPr marL="354965" indent="-342265">
              <a:lnSpc>
                <a:spcPct val="100000"/>
              </a:lnSpc>
              <a:spcBef>
                <a:spcPts val="1300"/>
              </a:spcBef>
              <a:buFont typeface="Arial MT"/>
              <a:buChar char="•"/>
              <a:tabLst>
                <a:tab pos="354965" algn="l"/>
              </a:tabLst>
            </a:pPr>
            <a:r>
              <a:rPr sz="1800" spc="-10" dirty="0">
                <a:solidFill>
                  <a:srgbClr val="244060"/>
                </a:solidFill>
                <a:latin typeface="Trebuchet MS"/>
                <a:cs typeface="Trebuchet MS"/>
              </a:rPr>
              <a:t>Important!</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Needs</a:t>
            </a:r>
            <a:r>
              <a:rPr sz="1800" spc="-55" dirty="0">
                <a:solidFill>
                  <a:srgbClr val="244060"/>
                </a:solidFill>
                <a:latin typeface="Trebuchet MS"/>
                <a:cs typeface="Trebuchet MS"/>
              </a:rPr>
              <a:t> </a:t>
            </a:r>
            <a:r>
              <a:rPr sz="1800" dirty="0">
                <a:solidFill>
                  <a:srgbClr val="244060"/>
                </a:solidFill>
                <a:latin typeface="Trebuchet MS"/>
                <a:cs typeface="Trebuchet MS"/>
              </a:rPr>
              <a:t>(Start</a:t>
            </a:r>
            <a:r>
              <a:rPr sz="1800" spc="-35" dirty="0">
                <a:solidFill>
                  <a:srgbClr val="244060"/>
                </a:solidFill>
                <a:latin typeface="Trebuchet MS"/>
                <a:cs typeface="Trebuchet MS"/>
              </a:rPr>
              <a:t> </a:t>
            </a:r>
            <a:r>
              <a:rPr sz="1800" dirty="0">
                <a:solidFill>
                  <a:srgbClr val="244060"/>
                </a:solidFill>
                <a:latin typeface="Trebuchet MS"/>
                <a:cs typeface="Trebuchet MS"/>
              </a:rPr>
              <a:t>from</a:t>
            </a:r>
            <a:r>
              <a:rPr sz="1800" spc="-25" dirty="0">
                <a:solidFill>
                  <a:srgbClr val="244060"/>
                </a:solidFill>
                <a:latin typeface="Trebuchet MS"/>
                <a:cs typeface="Trebuchet MS"/>
              </a:rPr>
              <a:t> </a:t>
            </a:r>
            <a:r>
              <a:rPr sz="1800" spc="-10" dirty="0">
                <a:solidFill>
                  <a:srgbClr val="244060"/>
                </a:solidFill>
                <a:latin typeface="Trebuchet MS"/>
                <a:cs typeface="Trebuchet MS"/>
              </a:rPr>
              <a:t>territory)</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Project</a:t>
            </a:r>
            <a:r>
              <a:rPr sz="1800" spc="225" dirty="0">
                <a:solidFill>
                  <a:srgbClr val="244060"/>
                </a:solidFill>
                <a:latin typeface="Trebuchet MS"/>
                <a:cs typeface="Trebuchet MS"/>
              </a:rPr>
              <a:t> </a:t>
            </a:r>
            <a:r>
              <a:rPr sz="1800" dirty="0">
                <a:solidFill>
                  <a:srgbClr val="244060"/>
                </a:solidFill>
                <a:latin typeface="Trebuchet MS"/>
                <a:cs typeface="Trebuchet MS"/>
              </a:rPr>
              <a:t>general</a:t>
            </a:r>
            <a:r>
              <a:rPr sz="1800" spc="220" dirty="0">
                <a:solidFill>
                  <a:srgbClr val="244060"/>
                </a:solidFill>
                <a:latin typeface="Trebuchet MS"/>
                <a:cs typeface="Trebuchet MS"/>
              </a:rPr>
              <a:t> </a:t>
            </a:r>
            <a:r>
              <a:rPr sz="1800" dirty="0">
                <a:solidFill>
                  <a:srgbClr val="244060"/>
                </a:solidFill>
                <a:latin typeface="Trebuchet MS"/>
                <a:cs typeface="Trebuchet MS"/>
              </a:rPr>
              <a:t>objective</a:t>
            </a:r>
            <a:r>
              <a:rPr sz="1800" spc="229" dirty="0">
                <a:solidFill>
                  <a:srgbClr val="244060"/>
                </a:solidFill>
                <a:latin typeface="Trebuchet MS"/>
                <a:cs typeface="Trebuchet MS"/>
              </a:rPr>
              <a:t> </a:t>
            </a:r>
            <a:r>
              <a:rPr sz="1800" dirty="0">
                <a:solidFill>
                  <a:srgbClr val="244060"/>
                </a:solidFill>
                <a:latin typeface="Trebuchet MS"/>
                <a:cs typeface="Trebuchet MS"/>
              </a:rPr>
              <a:t>-</a:t>
            </a:r>
            <a:r>
              <a:rPr sz="1800" spc="220" dirty="0">
                <a:solidFill>
                  <a:srgbClr val="244060"/>
                </a:solidFill>
                <a:latin typeface="Trebuchet MS"/>
                <a:cs typeface="Trebuchet MS"/>
              </a:rPr>
              <a:t> </a:t>
            </a:r>
            <a:r>
              <a:rPr sz="1800" dirty="0">
                <a:solidFill>
                  <a:srgbClr val="244060"/>
                </a:solidFill>
                <a:latin typeface="Trebuchet MS"/>
                <a:cs typeface="Trebuchet MS"/>
              </a:rPr>
              <a:t>what</a:t>
            </a:r>
            <a:r>
              <a:rPr sz="1800" spc="220" dirty="0">
                <a:solidFill>
                  <a:srgbClr val="244060"/>
                </a:solidFill>
                <a:latin typeface="Trebuchet MS"/>
                <a:cs typeface="Trebuchet MS"/>
              </a:rPr>
              <a:t> </a:t>
            </a:r>
            <a:r>
              <a:rPr sz="1800" dirty="0">
                <a:solidFill>
                  <a:srgbClr val="244060"/>
                </a:solidFill>
                <a:latin typeface="Trebuchet MS"/>
                <a:cs typeface="Trebuchet MS"/>
              </a:rPr>
              <a:t>do</a:t>
            </a:r>
            <a:r>
              <a:rPr sz="1800" spc="220" dirty="0">
                <a:solidFill>
                  <a:srgbClr val="244060"/>
                </a:solidFill>
                <a:latin typeface="Trebuchet MS"/>
                <a:cs typeface="Trebuchet MS"/>
              </a:rPr>
              <a:t> </a:t>
            </a:r>
            <a:r>
              <a:rPr sz="1800" dirty="0">
                <a:solidFill>
                  <a:srgbClr val="244060"/>
                </a:solidFill>
                <a:latin typeface="Trebuchet MS"/>
                <a:cs typeface="Trebuchet MS"/>
              </a:rPr>
              <a:t>you</a:t>
            </a:r>
            <a:r>
              <a:rPr sz="1800" spc="220" dirty="0">
                <a:solidFill>
                  <a:srgbClr val="244060"/>
                </a:solidFill>
                <a:latin typeface="Trebuchet MS"/>
                <a:cs typeface="Trebuchet MS"/>
              </a:rPr>
              <a:t> </a:t>
            </a:r>
            <a:r>
              <a:rPr sz="1800" dirty="0">
                <a:solidFill>
                  <a:srgbClr val="244060"/>
                </a:solidFill>
                <a:latin typeface="Trebuchet MS"/>
                <a:cs typeface="Trebuchet MS"/>
              </a:rPr>
              <a:t>aim</a:t>
            </a:r>
            <a:r>
              <a:rPr sz="1800" spc="229" dirty="0">
                <a:solidFill>
                  <a:srgbClr val="244060"/>
                </a:solidFill>
                <a:latin typeface="Trebuchet MS"/>
                <a:cs typeface="Trebuchet MS"/>
              </a:rPr>
              <a:t> </a:t>
            </a:r>
            <a:r>
              <a:rPr sz="1800" dirty="0">
                <a:solidFill>
                  <a:srgbClr val="244060"/>
                </a:solidFill>
                <a:latin typeface="Trebuchet MS"/>
                <a:cs typeface="Trebuchet MS"/>
              </a:rPr>
              <a:t>to</a:t>
            </a:r>
            <a:r>
              <a:rPr sz="1800" spc="220" dirty="0">
                <a:solidFill>
                  <a:srgbClr val="244060"/>
                </a:solidFill>
                <a:latin typeface="Trebuchet MS"/>
                <a:cs typeface="Trebuchet MS"/>
              </a:rPr>
              <a:t> </a:t>
            </a:r>
            <a:r>
              <a:rPr sz="1800" dirty="0">
                <a:solidFill>
                  <a:srgbClr val="244060"/>
                </a:solidFill>
                <a:latin typeface="Trebuchet MS"/>
                <a:cs typeface="Trebuchet MS"/>
              </a:rPr>
              <a:t>achieve</a:t>
            </a:r>
            <a:r>
              <a:rPr sz="1800" spc="240" dirty="0">
                <a:solidFill>
                  <a:srgbClr val="244060"/>
                </a:solidFill>
                <a:latin typeface="Trebuchet MS"/>
                <a:cs typeface="Trebuchet MS"/>
              </a:rPr>
              <a:t> </a:t>
            </a:r>
            <a:r>
              <a:rPr sz="1800" dirty="0">
                <a:solidFill>
                  <a:srgbClr val="244060"/>
                </a:solidFill>
                <a:latin typeface="Trebuchet MS"/>
                <a:cs typeface="Trebuchet MS"/>
              </a:rPr>
              <a:t>by</a:t>
            </a:r>
            <a:r>
              <a:rPr sz="1800" spc="215" dirty="0">
                <a:solidFill>
                  <a:srgbClr val="244060"/>
                </a:solidFill>
                <a:latin typeface="Trebuchet MS"/>
                <a:cs typeface="Trebuchet MS"/>
              </a:rPr>
              <a:t> </a:t>
            </a:r>
            <a:r>
              <a:rPr sz="1800" dirty="0">
                <a:solidFill>
                  <a:srgbClr val="244060"/>
                </a:solidFill>
                <a:latin typeface="Trebuchet MS"/>
                <a:cs typeface="Trebuchet MS"/>
              </a:rPr>
              <a:t>the</a:t>
            </a:r>
            <a:r>
              <a:rPr sz="1800" spc="220" dirty="0">
                <a:solidFill>
                  <a:srgbClr val="244060"/>
                </a:solidFill>
                <a:latin typeface="Trebuchet MS"/>
                <a:cs typeface="Trebuchet MS"/>
              </a:rPr>
              <a:t> </a:t>
            </a:r>
            <a:r>
              <a:rPr sz="1800" dirty="0">
                <a:solidFill>
                  <a:srgbClr val="244060"/>
                </a:solidFill>
                <a:latin typeface="Trebuchet MS"/>
                <a:cs typeface="Trebuchet MS"/>
              </a:rPr>
              <a:t>end</a:t>
            </a:r>
            <a:r>
              <a:rPr sz="1800" spc="225" dirty="0">
                <a:solidFill>
                  <a:srgbClr val="244060"/>
                </a:solidFill>
                <a:latin typeface="Trebuchet MS"/>
                <a:cs typeface="Trebuchet MS"/>
              </a:rPr>
              <a:t> </a:t>
            </a:r>
            <a:r>
              <a:rPr sz="1800" spc="-25" dirty="0">
                <a:solidFill>
                  <a:srgbClr val="244060"/>
                </a:solidFill>
                <a:latin typeface="Trebuchet MS"/>
                <a:cs typeface="Trebuchet MS"/>
              </a:rPr>
              <a:t>of</a:t>
            </a:r>
            <a:endParaRPr sz="1800">
              <a:latin typeface="Trebuchet MS"/>
              <a:cs typeface="Trebuchet MS"/>
            </a:endParaRPr>
          </a:p>
          <a:p>
            <a:pPr marL="355600">
              <a:lnSpc>
                <a:spcPct val="100000"/>
              </a:lnSpc>
            </a:pPr>
            <a:r>
              <a:rPr sz="1800" dirty="0">
                <a:solidFill>
                  <a:srgbClr val="244060"/>
                </a:solidFill>
                <a:latin typeface="Trebuchet MS"/>
                <a:cs typeface="Trebuchet MS"/>
              </a:rPr>
              <a:t>your</a:t>
            </a:r>
            <a:r>
              <a:rPr sz="1800" spc="-25" dirty="0">
                <a:solidFill>
                  <a:srgbClr val="244060"/>
                </a:solidFill>
                <a:latin typeface="Trebuchet MS"/>
                <a:cs typeface="Trebuchet MS"/>
              </a:rPr>
              <a:t> </a:t>
            </a:r>
            <a:r>
              <a:rPr sz="1800" spc="-10" dirty="0">
                <a:solidFill>
                  <a:srgbClr val="244060"/>
                </a:solidFill>
                <a:latin typeface="Trebuchet MS"/>
                <a:cs typeface="Trebuchet MS"/>
              </a:rPr>
              <a:t>project?</a:t>
            </a:r>
            <a:endParaRPr sz="1800">
              <a:latin typeface="Trebuchet MS"/>
              <a:cs typeface="Trebuchet MS"/>
            </a:endParaRPr>
          </a:p>
          <a:p>
            <a:pPr marL="355600" marR="5080" indent="-342900" algn="just">
              <a:lnSpc>
                <a:spcPct val="100000"/>
              </a:lnSpc>
              <a:spcBef>
                <a:spcPts val="1200"/>
              </a:spcBef>
              <a:buFont typeface="Arial MT"/>
              <a:buChar char="•"/>
              <a:tabLst>
                <a:tab pos="355600" algn="l"/>
              </a:tabLst>
            </a:pPr>
            <a:r>
              <a:rPr sz="1800" dirty="0">
                <a:solidFill>
                  <a:srgbClr val="244060"/>
                </a:solidFill>
                <a:latin typeface="Trebuchet MS"/>
                <a:cs typeface="Trebuchet MS"/>
              </a:rPr>
              <a:t>Project</a:t>
            </a:r>
            <a:r>
              <a:rPr sz="1800" spc="484" dirty="0">
                <a:solidFill>
                  <a:srgbClr val="244060"/>
                </a:solidFill>
                <a:latin typeface="Trebuchet MS"/>
                <a:cs typeface="Trebuchet MS"/>
              </a:rPr>
              <a:t> </a:t>
            </a:r>
            <a:r>
              <a:rPr sz="1800" dirty="0">
                <a:solidFill>
                  <a:srgbClr val="244060"/>
                </a:solidFill>
                <a:latin typeface="Trebuchet MS"/>
                <a:cs typeface="Trebuchet MS"/>
              </a:rPr>
              <a:t>relevance</a:t>
            </a:r>
            <a:r>
              <a:rPr sz="1800" spc="500" dirty="0">
                <a:solidFill>
                  <a:srgbClr val="244060"/>
                </a:solidFill>
                <a:latin typeface="Trebuchet MS"/>
                <a:cs typeface="Trebuchet MS"/>
              </a:rPr>
              <a:t> </a:t>
            </a:r>
            <a:r>
              <a:rPr sz="1800" dirty="0">
                <a:solidFill>
                  <a:srgbClr val="244060"/>
                </a:solidFill>
                <a:latin typeface="Trebuchet MS"/>
                <a:cs typeface="Trebuchet MS"/>
              </a:rPr>
              <a:t>and</a:t>
            </a:r>
            <a:r>
              <a:rPr sz="1800" spc="495" dirty="0">
                <a:solidFill>
                  <a:srgbClr val="244060"/>
                </a:solidFill>
                <a:latin typeface="Trebuchet MS"/>
                <a:cs typeface="Trebuchet MS"/>
              </a:rPr>
              <a:t> </a:t>
            </a:r>
            <a:r>
              <a:rPr sz="1800" dirty="0">
                <a:solidFill>
                  <a:srgbClr val="244060"/>
                </a:solidFill>
                <a:latin typeface="Trebuchet MS"/>
                <a:cs typeface="Trebuchet MS"/>
              </a:rPr>
              <a:t>context</a:t>
            </a:r>
            <a:r>
              <a:rPr sz="1800" spc="480" dirty="0">
                <a:solidFill>
                  <a:srgbClr val="244060"/>
                </a:solidFill>
                <a:latin typeface="Trebuchet MS"/>
                <a:cs typeface="Trebuchet MS"/>
              </a:rPr>
              <a:t> </a:t>
            </a:r>
            <a:r>
              <a:rPr sz="1800" dirty="0">
                <a:solidFill>
                  <a:srgbClr val="244060"/>
                </a:solidFill>
                <a:latin typeface="Trebuchet MS"/>
                <a:cs typeface="Trebuchet MS"/>
              </a:rPr>
              <a:t>-</a:t>
            </a:r>
            <a:r>
              <a:rPr sz="1800" spc="490" dirty="0">
                <a:solidFill>
                  <a:srgbClr val="244060"/>
                </a:solidFill>
                <a:latin typeface="Trebuchet MS"/>
                <a:cs typeface="Trebuchet MS"/>
              </a:rPr>
              <a:t> </a:t>
            </a:r>
            <a:r>
              <a:rPr sz="1800" dirty="0">
                <a:solidFill>
                  <a:srgbClr val="244060"/>
                </a:solidFill>
                <a:latin typeface="Trebuchet MS"/>
                <a:cs typeface="Trebuchet MS"/>
              </a:rPr>
              <a:t>why</a:t>
            </a:r>
            <a:r>
              <a:rPr sz="1800" spc="495" dirty="0">
                <a:solidFill>
                  <a:srgbClr val="244060"/>
                </a:solidFill>
                <a:latin typeface="Trebuchet MS"/>
                <a:cs typeface="Trebuchet MS"/>
              </a:rPr>
              <a:t> </a:t>
            </a:r>
            <a:r>
              <a:rPr sz="1800" dirty="0">
                <a:solidFill>
                  <a:srgbClr val="244060"/>
                </a:solidFill>
                <a:latin typeface="Trebuchet MS"/>
                <a:cs typeface="Trebuchet MS"/>
              </a:rPr>
              <a:t>your</a:t>
            </a:r>
            <a:r>
              <a:rPr sz="1800" spc="484" dirty="0">
                <a:solidFill>
                  <a:srgbClr val="244060"/>
                </a:solidFill>
                <a:latin typeface="Trebuchet MS"/>
                <a:cs typeface="Trebuchet MS"/>
              </a:rPr>
              <a:t> </a:t>
            </a:r>
            <a:r>
              <a:rPr sz="1800" dirty="0">
                <a:solidFill>
                  <a:srgbClr val="244060"/>
                </a:solidFill>
                <a:latin typeface="Trebuchet MS"/>
                <a:cs typeface="Trebuchet MS"/>
              </a:rPr>
              <a:t>project</a:t>
            </a:r>
            <a:r>
              <a:rPr sz="1800" spc="490" dirty="0">
                <a:solidFill>
                  <a:srgbClr val="244060"/>
                </a:solidFill>
                <a:latin typeface="Trebuchet MS"/>
                <a:cs typeface="Trebuchet MS"/>
              </a:rPr>
              <a:t> </a:t>
            </a:r>
            <a:r>
              <a:rPr sz="1800" dirty="0">
                <a:solidFill>
                  <a:srgbClr val="244060"/>
                </a:solidFill>
                <a:latin typeface="Trebuchet MS"/>
                <a:cs typeface="Trebuchet MS"/>
              </a:rPr>
              <a:t>is</a:t>
            </a:r>
            <a:r>
              <a:rPr sz="1800" spc="484" dirty="0">
                <a:solidFill>
                  <a:srgbClr val="244060"/>
                </a:solidFill>
                <a:latin typeface="Trebuchet MS"/>
                <a:cs typeface="Trebuchet MS"/>
              </a:rPr>
              <a:t> </a:t>
            </a:r>
            <a:r>
              <a:rPr sz="1800" dirty="0">
                <a:solidFill>
                  <a:srgbClr val="244060"/>
                </a:solidFill>
                <a:latin typeface="Trebuchet MS"/>
                <a:cs typeface="Trebuchet MS"/>
              </a:rPr>
              <a:t>needed</a:t>
            </a:r>
            <a:r>
              <a:rPr sz="1800" spc="-20" dirty="0">
                <a:solidFill>
                  <a:srgbClr val="244060"/>
                </a:solidFill>
                <a:latin typeface="Trebuchet MS"/>
                <a:cs typeface="Trebuchet MS"/>
              </a:rPr>
              <a:t>  </a:t>
            </a:r>
            <a:r>
              <a:rPr sz="1800" dirty="0">
                <a:solidFill>
                  <a:srgbClr val="244060"/>
                </a:solidFill>
                <a:latin typeface="Trebuchet MS"/>
                <a:cs typeface="Trebuchet MS"/>
              </a:rPr>
              <a:t>in</a:t>
            </a:r>
            <a:r>
              <a:rPr sz="1800" spc="490" dirty="0">
                <a:solidFill>
                  <a:srgbClr val="244060"/>
                </a:solidFill>
                <a:latin typeface="Trebuchet MS"/>
                <a:cs typeface="Trebuchet MS"/>
              </a:rPr>
              <a:t> </a:t>
            </a:r>
            <a:r>
              <a:rPr sz="1800" spc="-25" dirty="0">
                <a:solidFill>
                  <a:srgbClr val="244060"/>
                </a:solidFill>
                <a:latin typeface="Trebuchet MS"/>
                <a:cs typeface="Trebuchet MS"/>
              </a:rPr>
              <a:t>the </a:t>
            </a:r>
            <a:r>
              <a:rPr sz="1800" dirty="0">
                <a:solidFill>
                  <a:srgbClr val="244060"/>
                </a:solidFill>
                <a:latin typeface="Trebuchet MS"/>
                <a:cs typeface="Trebuchet MS"/>
              </a:rPr>
              <a:t>programme</a:t>
            </a:r>
            <a:r>
              <a:rPr sz="1800" spc="204" dirty="0">
                <a:solidFill>
                  <a:srgbClr val="244060"/>
                </a:solidFill>
                <a:latin typeface="Trebuchet MS"/>
                <a:cs typeface="Trebuchet MS"/>
              </a:rPr>
              <a:t> </a:t>
            </a:r>
            <a:r>
              <a:rPr sz="1800" dirty="0">
                <a:solidFill>
                  <a:srgbClr val="244060"/>
                </a:solidFill>
                <a:latin typeface="Trebuchet MS"/>
                <a:cs typeface="Trebuchet MS"/>
              </a:rPr>
              <a:t>area</a:t>
            </a:r>
            <a:r>
              <a:rPr sz="1800" spc="215" dirty="0">
                <a:solidFill>
                  <a:srgbClr val="244060"/>
                </a:solidFill>
                <a:latin typeface="Trebuchet MS"/>
                <a:cs typeface="Trebuchet MS"/>
              </a:rPr>
              <a:t> </a:t>
            </a:r>
            <a:r>
              <a:rPr sz="1800" dirty="0">
                <a:solidFill>
                  <a:srgbClr val="244060"/>
                </a:solidFill>
                <a:latin typeface="Trebuchet MS"/>
                <a:cs typeface="Trebuchet MS"/>
              </a:rPr>
              <a:t>and</a:t>
            </a:r>
            <a:r>
              <a:rPr sz="1800" spc="220" dirty="0">
                <a:solidFill>
                  <a:srgbClr val="244060"/>
                </a:solidFill>
                <a:latin typeface="Trebuchet MS"/>
                <a:cs typeface="Trebuchet MS"/>
              </a:rPr>
              <a:t> </a:t>
            </a:r>
            <a:r>
              <a:rPr sz="1800" dirty="0">
                <a:solidFill>
                  <a:srgbClr val="244060"/>
                </a:solidFill>
                <a:latin typeface="Trebuchet MS"/>
                <a:cs typeface="Trebuchet MS"/>
              </a:rPr>
              <a:t>the</a:t>
            </a:r>
            <a:r>
              <a:rPr sz="1800" spc="204" dirty="0">
                <a:solidFill>
                  <a:srgbClr val="244060"/>
                </a:solidFill>
                <a:latin typeface="Trebuchet MS"/>
                <a:cs typeface="Trebuchet MS"/>
              </a:rPr>
              <a:t> </a:t>
            </a:r>
            <a:r>
              <a:rPr sz="1800" dirty="0">
                <a:solidFill>
                  <a:srgbClr val="244060"/>
                </a:solidFill>
                <a:latin typeface="Trebuchet MS"/>
                <a:cs typeface="Trebuchet MS"/>
              </a:rPr>
              <a:t>relevance</a:t>
            </a:r>
            <a:r>
              <a:rPr sz="1800" spc="210" dirty="0">
                <a:solidFill>
                  <a:srgbClr val="244060"/>
                </a:solidFill>
                <a:latin typeface="Trebuchet MS"/>
                <a:cs typeface="Trebuchet MS"/>
              </a:rPr>
              <a:t> </a:t>
            </a:r>
            <a:r>
              <a:rPr sz="1800" dirty="0">
                <a:solidFill>
                  <a:srgbClr val="244060"/>
                </a:solidFill>
                <a:latin typeface="Trebuchet MS"/>
                <a:cs typeface="Trebuchet MS"/>
              </a:rPr>
              <a:t>of</a:t>
            </a:r>
            <a:r>
              <a:rPr sz="1800" spc="200" dirty="0">
                <a:solidFill>
                  <a:srgbClr val="244060"/>
                </a:solidFill>
                <a:latin typeface="Trebuchet MS"/>
                <a:cs typeface="Trebuchet MS"/>
              </a:rPr>
              <a:t> </a:t>
            </a:r>
            <a:r>
              <a:rPr sz="1800" dirty="0">
                <a:solidFill>
                  <a:srgbClr val="244060"/>
                </a:solidFill>
                <a:latin typeface="Trebuchet MS"/>
                <a:cs typeface="Trebuchet MS"/>
              </a:rPr>
              <a:t>your</a:t>
            </a:r>
            <a:r>
              <a:rPr sz="1800" spc="204" dirty="0">
                <a:solidFill>
                  <a:srgbClr val="244060"/>
                </a:solidFill>
                <a:latin typeface="Trebuchet MS"/>
                <a:cs typeface="Trebuchet MS"/>
              </a:rPr>
              <a:t> </a:t>
            </a:r>
            <a:r>
              <a:rPr sz="1800" dirty="0">
                <a:solidFill>
                  <a:srgbClr val="244060"/>
                </a:solidFill>
                <a:latin typeface="Trebuchet MS"/>
                <a:cs typeface="Trebuchet MS"/>
              </a:rPr>
              <a:t>project</a:t>
            </a:r>
            <a:r>
              <a:rPr sz="1800" spc="204" dirty="0">
                <a:solidFill>
                  <a:srgbClr val="244060"/>
                </a:solidFill>
                <a:latin typeface="Trebuchet MS"/>
                <a:cs typeface="Trebuchet MS"/>
              </a:rPr>
              <a:t> </a:t>
            </a:r>
            <a:r>
              <a:rPr sz="1800" dirty="0">
                <a:solidFill>
                  <a:srgbClr val="244060"/>
                </a:solidFill>
                <a:latin typeface="Trebuchet MS"/>
                <a:cs typeface="Trebuchet MS"/>
              </a:rPr>
              <a:t>for</a:t>
            </a:r>
            <a:r>
              <a:rPr sz="1800" spc="204" dirty="0">
                <a:solidFill>
                  <a:srgbClr val="244060"/>
                </a:solidFill>
                <a:latin typeface="Trebuchet MS"/>
                <a:cs typeface="Trebuchet MS"/>
              </a:rPr>
              <a:t> </a:t>
            </a:r>
            <a:r>
              <a:rPr sz="1800" dirty="0">
                <a:solidFill>
                  <a:srgbClr val="244060"/>
                </a:solidFill>
                <a:latin typeface="Trebuchet MS"/>
                <a:cs typeface="Trebuchet MS"/>
              </a:rPr>
              <a:t>the</a:t>
            </a:r>
            <a:r>
              <a:rPr sz="1800" spc="204" dirty="0">
                <a:solidFill>
                  <a:srgbClr val="244060"/>
                </a:solidFill>
                <a:latin typeface="Trebuchet MS"/>
                <a:cs typeface="Trebuchet MS"/>
              </a:rPr>
              <a:t> </a:t>
            </a:r>
            <a:r>
              <a:rPr sz="1800" spc="-10" dirty="0">
                <a:solidFill>
                  <a:srgbClr val="244060"/>
                </a:solidFill>
                <a:latin typeface="Trebuchet MS"/>
                <a:cs typeface="Trebuchet MS"/>
              </a:rPr>
              <a:t>programme </a:t>
            </a:r>
            <a:r>
              <a:rPr sz="1800" dirty="0">
                <a:solidFill>
                  <a:srgbClr val="244060"/>
                </a:solidFill>
                <a:latin typeface="Trebuchet MS"/>
                <a:cs typeface="Trebuchet MS"/>
              </a:rPr>
              <a:t>area,</a:t>
            </a:r>
            <a:r>
              <a:rPr sz="1800" spc="-55" dirty="0">
                <a:solidFill>
                  <a:srgbClr val="244060"/>
                </a:solidFill>
                <a:latin typeface="Trebuchet MS"/>
                <a:cs typeface="Trebuchet MS"/>
              </a:rPr>
              <a:t> </a:t>
            </a:r>
            <a:r>
              <a:rPr sz="1800" dirty="0">
                <a:solidFill>
                  <a:srgbClr val="244060"/>
                </a:solidFill>
                <a:latin typeface="Trebuchet MS"/>
                <a:cs typeface="Trebuchet MS"/>
              </a:rPr>
              <a:t>in</a:t>
            </a:r>
            <a:r>
              <a:rPr sz="1800" spc="-50" dirty="0">
                <a:solidFill>
                  <a:srgbClr val="244060"/>
                </a:solidFill>
                <a:latin typeface="Trebuchet MS"/>
                <a:cs typeface="Trebuchet MS"/>
              </a:rPr>
              <a:t> </a:t>
            </a:r>
            <a:r>
              <a:rPr sz="1800" dirty="0">
                <a:solidFill>
                  <a:srgbClr val="244060"/>
                </a:solidFill>
                <a:latin typeface="Trebuchet MS"/>
                <a:cs typeface="Trebuchet MS"/>
              </a:rPr>
              <a:t>terms</a:t>
            </a:r>
            <a:r>
              <a:rPr sz="1800" spc="-50" dirty="0">
                <a:solidFill>
                  <a:srgbClr val="244060"/>
                </a:solidFill>
                <a:latin typeface="Trebuchet MS"/>
                <a:cs typeface="Trebuchet MS"/>
              </a:rPr>
              <a:t> </a:t>
            </a:r>
            <a:r>
              <a:rPr sz="1800" dirty="0">
                <a:solidFill>
                  <a:srgbClr val="244060"/>
                </a:solidFill>
                <a:latin typeface="Trebuchet MS"/>
                <a:cs typeface="Trebuchet MS"/>
              </a:rPr>
              <a:t>of</a:t>
            </a:r>
            <a:r>
              <a:rPr sz="1800" spc="-60" dirty="0">
                <a:solidFill>
                  <a:srgbClr val="244060"/>
                </a:solidFill>
                <a:latin typeface="Trebuchet MS"/>
                <a:cs typeface="Trebuchet MS"/>
              </a:rPr>
              <a:t> </a:t>
            </a:r>
            <a:r>
              <a:rPr sz="1800" dirty="0">
                <a:solidFill>
                  <a:srgbClr val="244060"/>
                </a:solidFill>
                <a:latin typeface="Trebuchet MS"/>
                <a:cs typeface="Trebuchet MS"/>
              </a:rPr>
              <a:t>common</a:t>
            </a:r>
            <a:r>
              <a:rPr sz="1800" spc="-35" dirty="0">
                <a:solidFill>
                  <a:srgbClr val="244060"/>
                </a:solidFill>
                <a:latin typeface="Trebuchet MS"/>
                <a:cs typeface="Trebuchet MS"/>
              </a:rPr>
              <a:t> </a:t>
            </a:r>
            <a:r>
              <a:rPr sz="1800" dirty="0">
                <a:solidFill>
                  <a:srgbClr val="244060"/>
                </a:solidFill>
                <a:latin typeface="Trebuchet MS"/>
                <a:cs typeface="Trebuchet MS"/>
              </a:rPr>
              <a:t>challenges</a:t>
            </a:r>
            <a:r>
              <a:rPr sz="1800" spc="-60" dirty="0">
                <a:solidFill>
                  <a:srgbClr val="244060"/>
                </a:solidFill>
                <a:latin typeface="Trebuchet MS"/>
                <a:cs typeface="Trebuchet MS"/>
              </a:rPr>
              <a:t> </a:t>
            </a:r>
            <a:r>
              <a:rPr sz="1800" dirty="0">
                <a:solidFill>
                  <a:srgbClr val="244060"/>
                </a:solidFill>
                <a:latin typeface="Trebuchet MS"/>
                <a:cs typeface="Trebuchet MS"/>
              </a:rPr>
              <a:t>and</a:t>
            </a:r>
            <a:r>
              <a:rPr sz="1800" spc="-60" dirty="0">
                <a:solidFill>
                  <a:srgbClr val="244060"/>
                </a:solidFill>
                <a:latin typeface="Trebuchet MS"/>
                <a:cs typeface="Trebuchet MS"/>
              </a:rPr>
              <a:t> </a:t>
            </a:r>
            <a:r>
              <a:rPr sz="1800" dirty="0">
                <a:solidFill>
                  <a:srgbClr val="244060"/>
                </a:solidFill>
                <a:latin typeface="Trebuchet MS"/>
                <a:cs typeface="Trebuchet MS"/>
              </a:rPr>
              <a:t>opportunities</a:t>
            </a:r>
            <a:r>
              <a:rPr sz="1800" spc="-50" dirty="0">
                <a:solidFill>
                  <a:srgbClr val="244060"/>
                </a:solidFill>
                <a:latin typeface="Trebuchet MS"/>
                <a:cs typeface="Trebuchet MS"/>
              </a:rPr>
              <a:t> </a:t>
            </a:r>
            <a:r>
              <a:rPr sz="1800" spc="-10" dirty="0">
                <a:solidFill>
                  <a:srgbClr val="244060"/>
                </a:solidFill>
                <a:latin typeface="Trebuchet MS"/>
                <a:cs typeface="Trebuchet MS"/>
              </a:rPr>
              <a:t>addressed?</a:t>
            </a:r>
            <a:endParaRPr sz="1800">
              <a:latin typeface="Trebuchet MS"/>
              <a:cs typeface="Trebuchet MS"/>
            </a:endParaRPr>
          </a:p>
          <a:p>
            <a:pPr marL="355600" marR="5715" indent="-342900" algn="just">
              <a:lnSpc>
                <a:spcPct val="100000"/>
              </a:lnSpc>
              <a:spcBef>
                <a:spcPts val="1205"/>
              </a:spcBef>
              <a:buFont typeface="Arial MT"/>
              <a:buChar char="•"/>
              <a:tabLst>
                <a:tab pos="355600" algn="l"/>
              </a:tabLst>
            </a:pPr>
            <a:r>
              <a:rPr sz="1800" dirty="0">
                <a:solidFill>
                  <a:srgbClr val="244060"/>
                </a:solidFill>
                <a:latin typeface="Trebuchet MS"/>
                <a:cs typeface="Trebuchet MS"/>
              </a:rPr>
              <a:t>Why</a:t>
            </a:r>
            <a:r>
              <a:rPr sz="1800" spc="295" dirty="0">
                <a:solidFill>
                  <a:srgbClr val="244060"/>
                </a:solidFill>
                <a:latin typeface="Trebuchet MS"/>
                <a:cs typeface="Trebuchet MS"/>
              </a:rPr>
              <a:t> </a:t>
            </a:r>
            <a:r>
              <a:rPr sz="1800" spc="-10" dirty="0">
                <a:solidFill>
                  <a:srgbClr val="244060"/>
                </a:solidFill>
                <a:latin typeface="Trebuchet MS"/>
                <a:cs typeface="Trebuchet MS"/>
              </a:rPr>
              <a:t>cross-</a:t>
            </a:r>
            <a:r>
              <a:rPr sz="1800" dirty="0">
                <a:solidFill>
                  <a:srgbClr val="244060"/>
                </a:solidFill>
                <a:latin typeface="Trebuchet MS"/>
                <a:cs typeface="Trebuchet MS"/>
              </a:rPr>
              <a:t>border</a:t>
            </a:r>
            <a:r>
              <a:rPr sz="1800" spc="295" dirty="0">
                <a:solidFill>
                  <a:srgbClr val="244060"/>
                </a:solidFill>
                <a:latin typeface="Trebuchet MS"/>
                <a:cs typeface="Trebuchet MS"/>
              </a:rPr>
              <a:t> </a:t>
            </a:r>
            <a:r>
              <a:rPr sz="1800" dirty="0">
                <a:solidFill>
                  <a:srgbClr val="244060"/>
                </a:solidFill>
                <a:latin typeface="Trebuchet MS"/>
                <a:cs typeface="Trebuchet MS"/>
              </a:rPr>
              <a:t>cooperation</a:t>
            </a:r>
            <a:r>
              <a:rPr sz="1800" spc="295" dirty="0">
                <a:solidFill>
                  <a:srgbClr val="244060"/>
                </a:solidFill>
                <a:latin typeface="Trebuchet MS"/>
                <a:cs typeface="Trebuchet MS"/>
              </a:rPr>
              <a:t> </a:t>
            </a:r>
            <a:r>
              <a:rPr sz="1800" dirty="0">
                <a:solidFill>
                  <a:srgbClr val="244060"/>
                </a:solidFill>
                <a:latin typeface="Trebuchet MS"/>
                <a:cs typeface="Trebuchet MS"/>
              </a:rPr>
              <a:t>is</a:t>
            </a:r>
            <a:r>
              <a:rPr sz="1800" spc="300" dirty="0">
                <a:solidFill>
                  <a:srgbClr val="244060"/>
                </a:solidFill>
                <a:latin typeface="Trebuchet MS"/>
                <a:cs typeface="Trebuchet MS"/>
              </a:rPr>
              <a:t> </a:t>
            </a:r>
            <a:r>
              <a:rPr sz="1800" dirty="0">
                <a:solidFill>
                  <a:srgbClr val="244060"/>
                </a:solidFill>
                <a:latin typeface="Trebuchet MS"/>
                <a:cs typeface="Trebuchet MS"/>
              </a:rPr>
              <a:t>needed</a:t>
            </a:r>
            <a:r>
              <a:rPr sz="1800" spc="310" dirty="0">
                <a:solidFill>
                  <a:srgbClr val="244060"/>
                </a:solidFill>
                <a:latin typeface="Trebuchet MS"/>
                <a:cs typeface="Trebuchet MS"/>
              </a:rPr>
              <a:t> </a:t>
            </a:r>
            <a:r>
              <a:rPr sz="1800" dirty="0">
                <a:solidFill>
                  <a:srgbClr val="244060"/>
                </a:solidFill>
                <a:latin typeface="Trebuchet MS"/>
                <a:cs typeface="Trebuchet MS"/>
              </a:rPr>
              <a:t>to</a:t>
            </a:r>
            <a:r>
              <a:rPr sz="1800" spc="290" dirty="0">
                <a:solidFill>
                  <a:srgbClr val="244060"/>
                </a:solidFill>
                <a:latin typeface="Trebuchet MS"/>
                <a:cs typeface="Trebuchet MS"/>
              </a:rPr>
              <a:t> </a:t>
            </a:r>
            <a:r>
              <a:rPr sz="1800" dirty="0">
                <a:solidFill>
                  <a:srgbClr val="244060"/>
                </a:solidFill>
                <a:latin typeface="Trebuchet MS"/>
                <a:cs typeface="Trebuchet MS"/>
              </a:rPr>
              <a:t>achieve</a:t>
            </a:r>
            <a:r>
              <a:rPr sz="1800" spc="305" dirty="0">
                <a:solidFill>
                  <a:srgbClr val="244060"/>
                </a:solidFill>
                <a:latin typeface="Trebuchet MS"/>
                <a:cs typeface="Trebuchet MS"/>
              </a:rPr>
              <a:t> </a:t>
            </a:r>
            <a:r>
              <a:rPr sz="1800" dirty="0">
                <a:solidFill>
                  <a:srgbClr val="244060"/>
                </a:solidFill>
                <a:latin typeface="Trebuchet MS"/>
                <a:cs typeface="Trebuchet MS"/>
              </a:rPr>
              <a:t>project</a:t>
            </a:r>
            <a:r>
              <a:rPr sz="1800" spc="300" dirty="0">
                <a:solidFill>
                  <a:srgbClr val="244060"/>
                </a:solidFill>
                <a:latin typeface="Trebuchet MS"/>
                <a:cs typeface="Trebuchet MS"/>
              </a:rPr>
              <a:t> </a:t>
            </a:r>
            <a:r>
              <a:rPr sz="1800" spc="-10" dirty="0">
                <a:solidFill>
                  <a:srgbClr val="244060"/>
                </a:solidFill>
                <a:latin typeface="Trebuchet MS"/>
                <a:cs typeface="Trebuchet MS"/>
              </a:rPr>
              <a:t>objectives </a:t>
            </a:r>
            <a:r>
              <a:rPr sz="1800" dirty="0">
                <a:solidFill>
                  <a:srgbClr val="244060"/>
                </a:solidFill>
                <a:latin typeface="Trebuchet MS"/>
                <a:cs typeface="Trebuchet MS"/>
              </a:rPr>
              <a:t>and</a:t>
            </a:r>
            <a:r>
              <a:rPr sz="1800" spc="-30" dirty="0">
                <a:solidFill>
                  <a:srgbClr val="244060"/>
                </a:solidFill>
                <a:latin typeface="Trebuchet MS"/>
                <a:cs typeface="Trebuchet MS"/>
              </a:rPr>
              <a:t> </a:t>
            </a:r>
            <a:r>
              <a:rPr sz="1800" spc="-10" dirty="0">
                <a:solidFill>
                  <a:srgbClr val="244060"/>
                </a:solidFill>
                <a:latin typeface="Trebuchet MS"/>
                <a:cs typeface="Trebuchet MS"/>
              </a:rPr>
              <a:t>results.</a:t>
            </a:r>
            <a:endParaRPr sz="1800">
              <a:latin typeface="Trebuchet MS"/>
              <a:cs typeface="Trebuchet MS"/>
            </a:endParaRPr>
          </a:p>
          <a:p>
            <a:pPr marL="355600" marR="5080" indent="-342900" algn="just">
              <a:lnSpc>
                <a:spcPct val="100000"/>
              </a:lnSpc>
              <a:spcBef>
                <a:spcPts val="1200"/>
              </a:spcBef>
              <a:buFont typeface="Arial MT"/>
              <a:buChar char="•"/>
              <a:tabLst>
                <a:tab pos="355600" algn="l"/>
              </a:tabLst>
            </a:pPr>
            <a:r>
              <a:rPr sz="1800" dirty="0">
                <a:solidFill>
                  <a:srgbClr val="244060"/>
                </a:solidFill>
                <a:latin typeface="Trebuchet MS"/>
                <a:cs typeface="Trebuchet MS"/>
              </a:rPr>
              <a:t>How</a:t>
            </a:r>
            <a:r>
              <a:rPr sz="1800" spc="465" dirty="0">
                <a:solidFill>
                  <a:srgbClr val="244060"/>
                </a:solidFill>
                <a:latin typeface="Trebuchet MS"/>
                <a:cs typeface="Trebuchet MS"/>
              </a:rPr>
              <a:t>   </a:t>
            </a:r>
            <a:r>
              <a:rPr sz="1800" dirty="0">
                <a:solidFill>
                  <a:srgbClr val="244060"/>
                </a:solidFill>
                <a:latin typeface="Trebuchet MS"/>
                <a:cs typeface="Trebuchet MS"/>
              </a:rPr>
              <a:t>do</a:t>
            </a:r>
            <a:r>
              <a:rPr sz="1800" spc="465" dirty="0">
                <a:solidFill>
                  <a:srgbClr val="244060"/>
                </a:solidFill>
                <a:latin typeface="Trebuchet MS"/>
                <a:cs typeface="Trebuchet MS"/>
              </a:rPr>
              <a:t>   </a:t>
            </a:r>
            <a:r>
              <a:rPr sz="1800" dirty="0">
                <a:solidFill>
                  <a:srgbClr val="244060"/>
                </a:solidFill>
                <a:latin typeface="Trebuchet MS"/>
                <a:cs typeface="Trebuchet MS"/>
              </a:rPr>
              <a:t>the</a:t>
            </a:r>
            <a:r>
              <a:rPr sz="1800" spc="470" dirty="0">
                <a:solidFill>
                  <a:srgbClr val="244060"/>
                </a:solidFill>
                <a:latin typeface="Trebuchet MS"/>
                <a:cs typeface="Trebuchet MS"/>
              </a:rPr>
              <a:t>   </a:t>
            </a:r>
            <a:r>
              <a:rPr sz="1800" dirty="0">
                <a:solidFill>
                  <a:srgbClr val="244060"/>
                </a:solidFill>
                <a:latin typeface="Trebuchet MS"/>
                <a:cs typeface="Trebuchet MS"/>
              </a:rPr>
              <a:t>project</a:t>
            </a:r>
            <a:r>
              <a:rPr sz="1800" spc="475" dirty="0">
                <a:solidFill>
                  <a:srgbClr val="244060"/>
                </a:solidFill>
                <a:latin typeface="Trebuchet MS"/>
                <a:cs typeface="Trebuchet MS"/>
              </a:rPr>
              <a:t>   </a:t>
            </a:r>
            <a:r>
              <a:rPr sz="1800" dirty="0">
                <a:solidFill>
                  <a:srgbClr val="244060"/>
                </a:solidFill>
                <a:latin typeface="Trebuchet MS"/>
                <a:cs typeface="Trebuchet MS"/>
              </a:rPr>
              <a:t>consider</a:t>
            </a:r>
            <a:r>
              <a:rPr sz="1800" spc="465" dirty="0">
                <a:solidFill>
                  <a:srgbClr val="244060"/>
                </a:solidFill>
                <a:latin typeface="Trebuchet MS"/>
                <a:cs typeface="Trebuchet MS"/>
              </a:rPr>
              <a:t>   </a:t>
            </a:r>
            <a:r>
              <a:rPr sz="1800" dirty="0">
                <a:solidFill>
                  <a:srgbClr val="244060"/>
                </a:solidFill>
                <a:latin typeface="Trebuchet MS"/>
                <a:cs typeface="Trebuchet MS"/>
              </a:rPr>
              <a:t>the</a:t>
            </a:r>
            <a:r>
              <a:rPr sz="1800" spc="470" dirty="0">
                <a:solidFill>
                  <a:srgbClr val="244060"/>
                </a:solidFill>
                <a:latin typeface="Trebuchet MS"/>
                <a:cs typeface="Trebuchet MS"/>
              </a:rPr>
              <a:t>   </a:t>
            </a:r>
            <a:r>
              <a:rPr sz="1800" dirty="0">
                <a:solidFill>
                  <a:srgbClr val="244060"/>
                </a:solidFill>
                <a:latin typeface="Trebuchet MS"/>
                <a:cs typeface="Trebuchet MS"/>
              </a:rPr>
              <a:t>results</a:t>
            </a:r>
            <a:r>
              <a:rPr sz="1800" spc="470" dirty="0">
                <a:solidFill>
                  <a:srgbClr val="244060"/>
                </a:solidFill>
                <a:latin typeface="Trebuchet MS"/>
                <a:cs typeface="Trebuchet MS"/>
              </a:rPr>
              <a:t>   </a:t>
            </a:r>
            <a:r>
              <a:rPr sz="1800" dirty="0">
                <a:solidFill>
                  <a:srgbClr val="244060"/>
                </a:solidFill>
                <a:latin typeface="Trebuchet MS"/>
                <a:cs typeface="Trebuchet MS"/>
              </a:rPr>
              <a:t>of</a:t>
            </a:r>
            <a:r>
              <a:rPr sz="1800" spc="470" dirty="0">
                <a:solidFill>
                  <a:srgbClr val="244060"/>
                </a:solidFill>
                <a:latin typeface="Trebuchet MS"/>
                <a:cs typeface="Trebuchet MS"/>
              </a:rPr>
              <a:t>   </a:t>
            </a:r>
            <a:r>
              <a:rPr sz="1800" spc="-10" dirty="0">
                <a:solidFill>
                  <a:srgbClr val="244060"/>
                </a:solidFill>
                <a:latin typeface="Trebuchet MS"/>
                <a:cs typeface="Trebuchet MS"/>
              </a:rPr>
              <a:t>other projects/sinergies/contribution</a:t>
            </a:r>
            <a:r>
              <a:rPr sz="1800" spc="-30" dirty="0">
                <a:solidFill>
                  <a:srgbClr val="244060"/>
                </a:solidFill>
                <a:latin typeface="Trebuchet MS"/>
                <a:cs typeface="Trebuchet MS"/>
              </a:rPr>
              <a:t> </a:t>
            </a:r>
            <a:r>
              <a:rPr sz="1800" dirty="0">
                <a:solidFill>
                  <a:srgbClr val="244060"/>
                </a:solidFill>
                <a:latin typeface="Trebuchet MS"/>
                <a:cs typeface="Trebuchet MS"/>
              </a:rPr>
              <a:t>to</a:t>
            </a:r>
            <a:r>
              <a:rPr sz="1800" spc="-30" dirty="0">
                <a:solidFill>
                  <a:srgbClr val="244060"/>
                </a:solidFill>
                <a:latin typeface="Trebuchet MS"/>
                <a:cs typeface="Trebuchet MS"/>
              </a:rPr>
              <a:t> </a:t>
            </a:r>
            <a:r>
              <a:rPr sz="1800" dirty="0">
                <a:solidFill>
                  <a:srgbClr val="244060"/>
                </a:solidFill>
                <a:latin typeface="Trebuchet MS"/>
                <a:cs typeface="Trebuchet MS"/>
              </a:rPr>
              <a:t>other</a:t>
            </a:r>
            <a:r>
              <a:rPr sz="1800" spc="-20" dirty="0">
                <a:solidFill>
                  <a:srgbClr val="244060"/>
                </a:solidFill>
                <a:latin typeface="Trebuchet MS"/>
                <a:cs typeface="Trebuchet MS"/>
              </a:rPr>
              <a:t> </a:t>
            </a:r>
            <a:r>
              <a:rPr sz="1800" dirty="0">
                <a:solidFill>
                  <a:srgbClr val="244060"/>
                </a:solidFill>
                <a:latin typeface="Trebuchet MS"/>
                <a:cs typeface="Trebuchet MS"/>
              </a:rPr>
              <a:t>strategies</a:t>
            </a:r>
            <a:r>
              <a:rPr sz="1800" spc="-20" dirty="0">
                <a:solidFill>
                  <a:srgbClr val="244060"/>
                </a:solidFill>
                <a:latin typeface="Trebuchet MS"/>
                <a:cs typeface="Trebuchet MS"/>
              </a:rPr>
              <a:t> </a:t>
            </a:r>
            <a:r>
              <a:rPr sz="1800" dirty="0">
                <a:solidFill>
                  <a:srgbClr val="244060"/>
                </a:solidFill>
                <a:latin typeface="Trebuchet MS"/>
                <a:cs typeface="Trebuchet MS"/>
              </a:rPr>
              <a:t>and</a:t>
            </a:r>
            <a:r>
              <a:rPr sz="1800" spc="-30" dirty="0">
                <a:solidFill>
                  <a:srgbClr val="244060"/>
                </a:solidFill>
                <a:latin typeface="Trebuchet MS"/>
                <a:cs typeface="Trebuchet MS"/>
              </a:rPr>
              <a:t> </a:t>
            </a:r>
            <a:r>
              <a:rPr sz="1800" spc="-10" dirty="0">
                <a:solidFill>
                  <a:srgbClr val="244060"/>
                </a:solidFill>
                <a:latin typeface="Trebuchet MS"/>
                <a:cs typeface="Trebuchet MS"/>
              </a:rPr>
              <a:t>policies.</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Ensuring</a:t>
            </a:r>
            <a:r>
              <a:rPr sz="1800" spc="-65" dirty="0">
                <a:solidFill>
                  <a:srgbClr val="244060"/>
                </a:solidFill>
                <a:latin typeface="Trebuchet MS"/>
                <a:cs typeface="Trebuchet MS"/>
              </a:rPr>
              <a:t> </a:t>
            </a:r>
            <a:r>
              <a:rPr sz="1800" dirty="0">
                <a:solidFill>
                  <a:srgbClr val="244060"/>
                </a:solidFill>
                <a:latin typeface="Trebuchet MS"/>
                <a:cs typeface="Trebuchet MS"/>
              </a:rPr>
              <a:t>the</a:t>
            </a:r>
            <a:r>
              <a:rPr sz="1800" spc="-45" dirty="0">
                <a:solidFill>
                  <a:srgbClr val="244060"/>
                </a:solidFill>
                <a:latin typeface="Trebuchet MS"/>
                <a:cs typeface="Trebuchet MS"/>
              </a:rPr>
              <a:t> </a:t>
            </a:r>
            <a:r>
              <a:rPr sz="1800" dirty="0">
                <a:solidFill>
                  <a:srgbClr val="244060"/>
                </a:solidFill>
                <a:latin typeface="Trebuchet MS"/>
                <a:cs typeface="Trebuchet MS"/>
              </a:rPr>
              <a:t>durability</a:t>
            </a:r>
            <a:r>
              <a:rPr sz="1800" spc="-55" dirty="0">
                <a:solidFill>
                  <a:srgbClr val="244060"/>
                </a:solidFill>
                <a:latin typeface="Trebuchet MS"/>
                <a:cs typeface="Trebuchet MS"/>
              </a:rPr>
              <a:t> </a:t>
            </a:r>
            <a:r>
              <a:rPr sz="1800" dirty="0">
                <a:solidFill>
                  <a:srgbClr val="244060"/>
                </a:solidFill>
                <a:latin typeface="Trebuchet MS"/>
                <a:cs typeface="Trebuchet MS"/>
              </a:rPr>
              <a:t>and</a:t>
            </a:r>
            <a:r>
              <a:rPr sz="1800" spc="-55" dirty="0">
                <a:solidFill>
                  <a:srgbClr val="244060"/>
                </a:solidFill>
                <a:latin typeface="Trebuchet MS"/>
                <a:cs typeface="Trebuchet MS"/>
              </a:rPr>
              <a:t> </a:t>
            </a:r>
            <a:r>
              <a:rPr sz="1800" dirty="0">
                <a:solidFill>
                  <a:srgbClr val="244060"/>
                </a:solidFill>
                <a:latin typeface="Trebuchet MS"/>
                <a:cs typeface="Trebuchet MS"/>
              </a:rPr>
              <a:t>the</a:t>
            </a:r>
            <a:r>
              <a:rPr sz="1800" spc="-40" dirty="0">
                <a:solidFill>
                  <a:srgbClr val="244060"/>
                </a:solidFill>
                <a:latin typeface="Trebuchet MS"/>
                <a:cs typeface="Trebuchet MS"/>
              </a:rPr>
              <a:t> </a:t>
            </a:r>
            <a:r>
              <a:rPr sz="1800" dirty="0">
                <a:solidFill>
                  <a:srgbClr val="244060"/>
                </a:solidFill>
                <a:latin typeface="Trebuchet MS"/>
                <a:cs typeface="Trebuchet MS"/>
              </a:rPr>
              <a:t>transferability</a:t>
            </a:r>
            <a:r>
              <a:rPr sz="1800" spc="-55" dirty="0">
                <a:solidFill>
                  <a:srgbClr val="244060"/>
                </a:solidFill>
                <a:latin typeface="Trebuchet MS"/>
                <a:cs typeface="Trebuchet MS"/>
              </a:rPr>
              <a:t> </a:t>
            </a:r>
            <a:r>
              <a:rPr sz="1800" dirty="0">
                <a:solidFill>
                  <a:srgbClr val="244060"/>
                </a:solidFill>
                <a:latin typeface="Trebuchet MS"/>
                <a:cs typeface="Trebuchet MS"/>
              </a:rPr>
              <a:t>of</a:t>
            </a:r>
            <a:r>
              <a:rPr sz="1800" spc="-45" dirty="0">
                <a:solidFill>
                  <a:srgbClr val="244060"/>
                </a:solidFill>
                <a:latin typeface="Trebuchet MS"/>
                <a:cs typeface="Trebuchet MS"/>
              </a:rPr>
              <a:t> </a:t>
            </a:r>
            <a:r>
              <a:rPr sz="1800" dirty="0">
                <a:solidFill>
                  <a:srgbClr val="244060"/>
                </a:solidFill>
                <a:latin typeface="Trebuchet MS"/>
                <a:cs typeface="Trebuchet MS"/>
              </a:rPr>
              <a:t>the</a:t>
            </a:r>
            <a:r>
              <a:rPr sz="1800" spc="-50" dirty="0">
                <a:solidFill>
                  <a:srgbClr val="244060"/>
                </a:solidFill>
                <a:latin typeface="Trebuchet MS"/>
                <a:cs typeface="Trebuchet MS"/>
              </a:rPr>
              <a:t> </a:t>
            </a:r>
            <a:r>
              <a:rPr sz="1800" dirty="0">
                <a:solidFill>
                  <a:srgbClr val="244060"/>
                </a:solidFill>
                <a:latin typeface="Trebuchet MS"/>
                <a:cs typeface="Trebuchet MS"/>
              </a:rPr>
              <a:t>outputs</a:t>
            </a:r>
            <a:r>
              <a:rPr sz="1800" spc="-50" dirty="0">
                <a:solidFill>
                  <a:srgbClr val="244060"/>
                </a:solidFill>
                <a:latin typeface="Trebuchet MS"/>
                <a:cs typeface="Trebuchet MS"/>
              </a:rPr>
              <a:t> </a:t>
            </a:r>
            <a:r>
              <a:rPr sz="1800" dirty="0">
                <a:solidFill>
                  <a:srgbClr val="244060"/>
                </a:solidFill>
                <a:latin typeface="Trebuchet MS"/>
                <a:cs typeface="Trebuchet MS"/>
              </a:rPr>
              <a:t>and</a:t>
            </a:r>
            <a:r>
              <a:rPr sz="1800" spc="-45" dirty="0">
                <a:solidFill>
                  <a:srgbClr val="244060"/>
                </a:solidFill>
                <a:latin typeface="Trebuchet MS"/>
                <a:cs typeface="Trebuchet MS"/>
              </a:rPr>
              <a:t> </a:t>
            </a:r>
            <a:r>
              <a:rPr sz="1800" spc="-10" dirty="0">
                <a:solidFill>
                  <a:srgbClr val="244060"/>
                </a:solidFill>
                <a:latin typeface="Trebuchet MS"/>
                <a:cs typeface="Trebuchet MS"/>
              </a:rPr>
              <a:t>results</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a:spLocks noGrp="1"/>
          </p:cNvSpPr>
          <p:nvPr>
            <p:ph type="body" idx="1"/>
          </p:nvPr>
        </p:nvSpPr>
        <p:spPr>
          <a:prstGeom prst="rect">
            <a:avLst/>
          </a:prstGeom>
        </p:spPr>
        <p:txBody>
          <a:bodyPr vert="horz" wrap="square" lIns="0" tIns="116331" rIns="0" bIns="0" rtlCol="0">
            <a:spAutoFit/>
          </a:bodyPr>
          <a:lstStyle/>
          <a:p>
            <a:pPr marL="355600" marR="8255" indent="-342900">
              <a:lnSpc>
                <a:spcPct val="100000"/>
              </a:lnSpc>
              <a:spcBef>
                <a:spcPts val="100"/>
              </a:spcBef>
              <a:buFont typeface="Arial MT"/>
              <a:buChar char="•"/>
              <a:tabLst>
                <a:tab pos="355600" algn="l"/>
              </a:tabLst>
            </a:pPr>
            <a:r>
              <a:rPr sz="1800" b="0" dirty="0">
                <a:solidFill>
                  <a:srgbClr val="244060"/>
                </a:solidFill>
                <a:latin typeface="Trebuchet MS"/>
                <a:cs typeface="Trebuchet MS"/>
              </a:rPr>
              <a:t>The</a:t>
            </a:r>
            <a:r>
              <a:rPr sz="1800" b="0" spc="210" dirty="0">
                <a:solidFill>
                  <a:srgbClr val="244060"/>
                </a:solidFill>
                <a:latin typeface="Trebuchet MS"/>
                <a:cs typeface="Trebuchet MS"/>
              </a:rPr>
              <a:t> </a:t>
            </a:r>
            <a:r>
              <a:rPr sz="1800" b="0" dirty="0">
                <a:solidFill>
                  <a:srgbClr val="244060"/>
                </a:solidFill>
                <a:latin typeface="Trebuchet MS"/>
                <a:cs typeface="Trebuchet MS"/>
              </a:rPr>
              <a:t>project</a:t>
            </a:r>
            <a:r>
              <a:rPr sz="1800" b="0" spc="204" dirty="0">
                <a:solidFill>
                  <a:srgbClr val="244060"/>
                </a:solidFill>
                <a:latin typeface="Trebuchet MS"/>
                <a:cs typeface="Trebuchet MS"/>
              </a:rPr>
              <a:t> </a:t>
            </a:r>
            <a:r>
              <a:rPr sz="1800" b="0" dirty="0">
                <a:solidFill>
                  <a:srgbClr val="244060"/>
                </a:solidFill>
                <a:latin typeface="Trebuchet MS"/>
                <a:cs typeface="Trebuchet MS"/>
              </a:rPr>
              <a:t>outputs</a:t>
            </a:r>
            <a:r>
              <a:rPr sz="1800" b="0" spc="215" dirty="0">
                <a:solidFill>
                  <a:srgbClr val="244060"/>
                </a:solidFill>
                <a:latin typeface="Trebuchet MS"/>
                <a:cs typeface="Trebuchet MS"/>
              </a:rPr>
              <a:t> </a:t>
            </a:r>
            <a:r>
              <a:rPr sz="1800" b="0" dirty="0">
                <a:solidFill>
                  <a:srgbClr val="244060"/>
                </a:solidFill>
                <a:latin typeface="Trebuchet MS"/>
                <a:cs typeface="Trebuchet MS"/>
              </a:rPr>
              <a:t>and</a:t>
            </a:r>
            <a:r>
              <a:rPr sz="1800" b="0" spc="215" dirty="0">
                <a:solidFill>
                  <a:srgbClr val="244060"/>
                </a:solidFill>
                <a:latin typeface="Trebuchet MS"/>
                <a:cs typeface="Trebuchet MS"/>
              </a:rPr>
              <a:t> </a:t>
            </a:r>
            <a:r>
              <a:rPr sz="1800" b="0" dirty="0">
                <a:solidFill>
                  <a:srgbClr val="244060"/>
                </a:solidFill>
                <a:latin typeface="Trebuchet MS"/>
                <a:cs typeface="Trebuchet MS"/>
              </a:rPr>
              <a:t>results</a:t>
            </a:r>
            <a:r>
              <a:rPr sz="1800" b="0" spc="215" dirty="0">
                <a:solidFill>
                  <a:srgbClr val="244060"/>
                </a:solidFill>
                <a:latin typeface="Trebuchet MS"/>
                <a:cs typeface="Trebuchet MS"/>
              </a:rPr>
              <a:t> </a:t>
            </a:r>
            <a:r>
              <a:rPr sz="1800" b="0" dirty="0">
                <a:solidFill>
                  <a:srgbClr val="244060"/>
                </a:solidFill>
                <a:latin typeface="Trebuchet MS"/>
                <a:cs typeface="Trebuchet MS"/>
              </a:rPr>
              <a:t>are</a:t>
            </a:r>
            <a:r>
              <a:rPr sz="1800" b="0" spc="210" dirty="0">
                <a:solidFill>
                  <a:srgbClr val="244060"/>
                </a:solidFill>
                <a:latin typeface="Trebuchet MS"/>
                <a:cs typeface="Trebuchet MS"/>
              </a:rPr>
              <a:t> </a:t>
            </a:r>
            <a:r>
              <a:rPr sz="1800" b="0" dirty="0">
                <a:solidFill>
                  <a:srgbClr val="244060"/>
                </a:solidFill>
                <a:latin typeface="Trebuchet MS"/>
                <a:cs typeface="Trebuchet MS"/>
              </a:rPr>
              <a:t>must</a:t>
            </a:r>
            <a:r>
              <a:rPr sz="1800" b="0" spc="210" dirty="0">
                <a:solidFill>
                  <a:srgbClr val="244060"/>
                </a:solidFill>
                <a:latin typeface="Trebuchet MS"/>
                <a:cs typeface="Trebuchet MS"/>
              </a:rPr>
              <a:t> </a:t>
            </a:r>
            <a:r>
              <a:rPr sz="1800" b="0" dirty="0">
                <a:solidFill>
                  <a:srgbClr val="244060"/>
                </a:solidFill>
                <a:latin typeface="Trebuchet MS"/>
                <a:cs typeface="Trebuchet MS"/>
              </a:rPr>
              <a:t>have</a:t>
            </a:r>
            <a:r>
              <a:rPr sz="1800" b="0" spc="215" dirty="0">
                <a:solidFill>
                  <a:srgbClr val="244060"/>
                </a:solidFill>
                <a:latin typeface="Trebuchet MS"/>
                <a:cs typeface="Trebuchet MS"/>
              </a:rPr>
              <a:t> </a:t>
            </a:r>
            <a:r>
              <a:rPr sz="1800" b="0" dirty="0">
                <a:solidFill>
                  <a:srgbClr val="244060"/>
                </a:solidFill>
                <a:latin typeface="Trebuchet MS"/>
                <a:cs typeface="Trebuchet MS"/>
              </a:rPr>
              <a:t>the</a:t>
            </a:r>
            <a:r>
              <a:rPr sz="1800" b="0" spc="204" dirty="0">
                <a:solidFill>
                  <a:srgbClr val="244060"/>
                </a:solidFill>
                <a:latin typeface="Trebuchet MS"/>
                <a:cs typeface="Trebuchet MS"/>
              </a:rPr>
              <a:t> </a:t>
            </a:r>
            <a:r>
              <a:rPr sz="1800" b="0" dirty="0">
                <a:solidFill>
                  <a:srgbClr val="244060"/>
                </a:solidFill>
                <a:latin typeface="Trebuchet MS"/>
                <a:cs typeface="Trebuchet MS"/>
              </a:rPr>
              <a:t>same</a:t>
            </a:r>
            <a:r>
              <a:rPr sz="1800" b="0" spc="229" dirty="0">
                <a:solidFill>
                  <a:srgbClr val="244060"/>
                </a:solidFill>
                <a:latin typeface="Trebuchet MS"/>
                <a:cs typeface="Trebuchet MS"/>
              </a:rPr>
              <a:t> </a:t>
            </a:r>
            <a:r>
              <a:rPr sz="1800" b="0" spc="-10" dirty="0">
                <a:solidFill>
                  <a:srgbClr val="244060"/>
                </a:solidFill>
                <a:latin typeface="Trebuchet MS"/>
                <a:cs typeface="Trebuchet MS"/>
              </a:rPr>
              <a:t>measurement </a:t>
            </a:r>
            <a:r>
              <a:rPr sz="1800" b="0" dirty="0">
                <a:solidFill>
                  <a:srgbClr val="244060"/>
                </a:solidFill>
                <a:latin typeface="Trebuchet MS"/>
                <a:cs typeface="Trebuchet MS"/>
              </a:rPr>
              <a:t>unit</a:t>
            </a:r>
            <a:r>
              <a:rPr sz="1800" b="0" spc="-65" dirty="0">
                <a:solidFill>
                  <a:srgbClr val="244060"/>
                </a:solidFill>
                <a:latin typeface="Trebuchet MS"/>
                <a:cs typeface="Trebuchet MS"/>
              </a:rPr>
              <a:t> </a:t>
            </a:r>
            <a:r>
              <a:rPr sz="1800" b="0" dirty="0">
                <a:solidFill>
                  <a:srgbClr val="244060"/>
                </a:solidFill>
                <a:latin typeface="Trebuchet MS"/>
                <a:cs typeface="Trebuchet MS"/>
              </a:rPr>
              <a:t>and</a:t>
            </a:r>
            <a:r>
              <a:rPr sz="1800" b="0" spc="-45" dirty="0">
                <a:solidFill>
                  <a:srgbClr val="244060"/>
                </a:solidFill>
                <a:latin typeface="Trebuchet MS"/>
                <a:cs typeface="Trebuchet MS"/>
              </a:rPr>
              <a:t> </a:t>
            </a:r>
            <a:r>
              <a:rPr sz="1800" b="0" dirty="0">
                <a:solidFill>
                  <a:srgbClr val="244060"/>
                </a:solidFill>
                <a:latin typeface="Trebuchet MS"/>
                <a:cs typeface="Trebuchet MS"/>
              </a:rPr>
              <a:t>definition</a:t>
            </a:r>
            <a:r>
              <a:rPr sz="1800" b="0" spc="-50" dirty="0">
                <a:solidFill>
                  <a:srgbClr val="244060"/>
                </a:solidFill>
                <a:latin typeface="Trebuchet MS"/>
                <a:cs typeface="Trebuchet MS"/>
              </a:rPr>
              <a:t> </a:t>
            </a:r>
            <a:r>
              <a:rPr sz="1800" b="0" dirty="0">
                <a:solidFill>
                  <a:srgbClr val="244060"/>
                </a:solidFill>
                <a:latin typeface="Trebuchet MS"/>
                <a:cs typeface="Trebuchet MS"/>
              </a:rPr>
              <a:t>as</a:t>
            </a:r>
            <a:r>
              <a:rPr sz="1800" b="0" spc="-65" dirty="0">
                <a:solidFill>
                  <a:srgbClr val="244060"/>
                </a:solidFill>
                <a:latin typeface="Trebuchet MS"/>
                <a:cs typeface="Trebuchet MS"/>
              </a:rPr>
              <a:t> </a:t>
            </a:r>
            <a:r>
              <a:rPr sz="1800" b="0" dirty="0">
                <a:solidFill>
                  <a:srgbClr val="244060"/>
                </a:solidFill>
                <a:latin typeface="Trebuchet MS"/>
                <a:cs typeface="Trebuchet MS"/>
              </a:rPr>
              <a:t>the</a:t>
            </a:r>
            <a:r>
              <a:rPr sz="1800" b="0" spc="-45" dirty="0">
                <a:solidFill>
                  <a:srgbClr val="244060"/>
                </a:solidFill>
                <a:latin typeface="Trebuchet MS"/>
                <a:cs typeface="Trebuchet MS"/>
              </a:rPr>
              <a:t> </a:t>
            </a:r>
            <a:r>
              <a:rPr sz="1800" b="0" dirty="0">
                <a:solidFill>
                  <a:srgbClr val="244060"/>
                </a:solidFill>
                <a:latin typeface="Trebuchet MS"/>
                <a:cs typeface="Trebuchet MS"/>
              </a:rPr>
              <a:t>programme</a:t>
            </a:r>
            <a:r>
              <a:rPr sz="1800" b="0" spc="-35" dirty="0">
                <a:solidFill>
                  <a:srgbClr val="244060"/>
                </a:solidFill>
                <a:latin typeface="Trebuchet MS"/>
                <a:cs typeface="Trebuchet MS"/>
              </a:rPr>
              <a:t> </a:t>
            </a:r>
            <a:r>
              <a:rPr sz="1800" b="0" dirty="0">
                <a:solidFill>
                  <a:srgbClr val="244060"/>
                </a:solidFill>
                <a:latin typeface="Trebuchet MS"/>
                <a:cs typeface="Trebuchet MS"/>
              </a:rPr>
              <a:t>output</a:t>
            </a:r>
            <a:r>
              <a:rPr sz="1800" b="0" spc="-55" dirty="0">
                <a:solidFill>
                  <a:srgbClr val="244060"/>
                </a:solidFill>
                <a:latin typeface="Trebuchet MS"/>
                <a:cs typeface="Trebuchet MS"/>
              </a:rPr>
              <a:t> </a:t>
            </a:r>
            <a:r>
              <a:rPr sz="1800" b="0" dirty="0">
                <a:solidFill>
                  <a:srgbClr val="244060"/>
                </a:solidFill>
                <a:latin typeface="Trebuchet MS"/>
                <a:cs typeface="Trebuchet MS"/>
              </a:rPr>
              <a:t>and</a:t>
            </a:r>
            <a:r>
              <a:rPr sz="1800" b="0" spc="-45" dirty="0">
                <a:solidFill>
                  <a:srgbClr val="244060"/>
                </a:solidFill>
                <a:latin typeface="Trebuchet MS"/>
                <a:cs typeface="Trebuchet MS"/>
              </a:rPr>
              <a:t> </a:t>
            </a:r>
            <a:r>
              <a:rPr sz="1800" b="0" dirty="0">
                <a:solidFill>
                  <a:srgbClr val="244060"/>
                </a:solidFill>
                <a:latin typeface="Trebuchet MS"/>
                <a:cs typeface="Trebuchet MS"/>
              </a:rPr>
              <a:t>result</a:t>
            </a:r>
            <a:r>
              <a:rPr sz="1800" b="0" spc="-55" dirty="0">
                <a:solidFill>
                  <a:srgbClr val="244060"/>
                </a:solidFill>
                <a:latin typeface="Trebuchet MS"/>
                <a:cs typeface="Trebuchet MS"/>
              </a:rPr>
              <a:t> </a:t>
            </a:r>
            <a:r>
              <a:rPr sz="1800" b="0" spc="-10" dirty="0">
                <a:solidFill>
                  <a:srgbClr val="244060"/>
                </a:solidFill>
                <a:latin typeface="Trebuchet MS"/>
                <a:cs typeface="Trebuchet MS"/>
              </a:rPr>
              <a:t>indicators,</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 pos="3357879" algn="l"/>
              </a:tabLst>
            </a:pPr>
            <a:r>
              <a:rPr sz="1800" b="0" dirty="0">
                <a:solidFill>
                  <a:srgbClr val="244060"/>
                </a:solidFill>
                <a:latin typeface="Trebuchet MS"/>
                <a:cs typeface="Trebuchet MS"/>
              </a:rPr>
              <a:t>project</a:t>
            </a:r>
            <a:r>
              <a:rPr sz="1800" b="0" spc="-65" dirty="0">
                <a:solidFill>
                  <a:srgbClr val="244060"/>
                </a:solidFill>
                <a:latin typeface="Trebuchet MS"/>
                <a:cs typeface="Trebuchet MS"/>
              </a:rPr>
              <a:t> </a:t>
            </a:r>
            <a:r>
              <a:rPr sz="1800" b="0" spc="-10" dirty="0">
                <a:solidFill>
                  <a:srgbClr val="244060"/>
                </a:solidFill>
                <a:latin typeface="Trebuchet MS"/>
                <a:cs typeface="Trebuchet MS"/>
              </a:rPr>
              <a:t>output</a:t>
            </a:r>
            <a:r>
              <a:rPr sz="1800" b="0" dirty="0">
                <a:solidFill>
                  <a:srgbClr val="244060"/>
                </a:solidFill>
                <a:latin typeface="Trebuchet MS"/>
                <a:cs typeface="Trebuchet MS"/>
              </a:rPr>
              <a:t>	programme</a:t>
            </a:r>
            <a:r>
              <a:rPr sz="1800" b="0" spc="-70" dirty="0">
                <a:solidFill>
                  <a:srgbClr val="244060"/>
                </a:solidFill>
                <a:latin typeface="Trebuchet MS"/>
                <a:cs typeface="Trebuchet MS"/>
              </a:rPr>
              <a:t> </a:t>
            </a:r>
            <a:r>
              <a:rPr sz="1800" b="0" dirty="0">
                <a:solidFill>
                  <a:srgbClr val="244060"/>
                </a:solidFill>
                <a:latin typeface="Trebuchet MS"/>
                <a:cs typeface="Trebuchet MS"/>
              </a:rPr>
              <a:t>output</a:t>
            </a:r>
            <a:r>
              <a:rPr sz="1800" b="0" spc="-70" dirty="0">
                <a:solidFill>
                  <a:srgbClr val="244060"/>
                </a:solidFill>
                <a:latin typeface="Trebuchet MS"/>
                <a:cs typeface="Trebuchet MS"/>
              </a:rPr>
              <a:t> </a:t>
            </a:r>
            <a:r>
              <a:rPr sz="1800" b="0" spc="-10" dirty="0">
                <a:solidFill>
                  <a:srgbClr val="244060"/>
                </a:solidFill>
                <a:latin typeface="Trebuchet MS"/>
                <a:cs typeface="Trebuchet MS"/>
              </a:rPr>
              <a:t>indicator</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 pos="3333750" algn="l"/>
              </a:tabLst>
            </a:pPr>
            <a:r>
              <a:rPr sz="1800" b="0" dirty="0">
                <a:solidFill>
                  <a:srgbClr val="244060"/>
                </a:solidFill>
                <a:latin typeface="Trebuchet MS"/>
                <a:cs typeface="Trebuchet MS"/>
              </a:rPr>
              <a:t>project</a:t>
            </a:r>
            <a:r>
              <a:rPr sz="1800" b="0" spc="-65" dirty="0">
                <a:solidFill>
                  <a:srgbClr val="244060"/>
                </a:solidFill>
                <a:latin typeface="Trebuchet MS"/>
                <a:cs typeface="Trebuchet MS"/>
              </a:rPr>
              <a:t> </a:t>
            </a:r>
            <a:r>
              <a:rPr sz="1800" b="0" spc="-10" dirty="0">
                <a:solidFill>
                  <a:srgbClr val="244060"/>
                </a:solidFill>
                <a:latin typeface="Trebuchet MS"/>
                <a:cs typeface="Trebuchet MS"/>
              </a:rPr>
              <a:t>result</a:t>
            </a:r>
            <a:r>
              <a:rPr sz="1800" b="0" dirty="0">
                <a:solidFill>
                  <a:srgbClr val="244060"/>
                </a:solidFill>
                <a:latin typeface="Trebuchet MS"/>
                <a:cs typeface="Trebuchet MS"/>
              </a:rPr>
              <a:t>	programme</a:t>
            </a:r>
            <a:r>
              <a:rPr sz="1800" b="0" spc="-40" dirty="0">
                <a:solidFill>
                  <a:srgbClr val="244060"/>
                </a:solidFill>
                <a:latin typeface="Trebuchet MS"/>
                <a:cs typeface="Trebuchet MS"/>
              </a:rPr>
              <a:t> </a:t>
            </a:r>
            <a:r>
              <a:rPr sz="1800" b="0" dirty="0">
                <a:solidFill>
                  <a:srgbClr val="244060"/>
                </a:solidFill>
                <a:latin typeface="Trebuchet MS"/>
                <a:cs typeface="Trebuchet MS"/>
              </a:rPr>
              <a:t>result</a:t>
            </a:r>
            <a:r>
              <a:rPr sz="1800" b="0" spc="-50" dirty="0">
                <a:solidFill>
                  <a:srgbClr val="244060"/>
                </a:solidFill>
                <a:latin typeface="Trebuchet MS"/>
                <a:cs typeface="Trebuchet MS"/>
              </a:rPr>
              <a:t> </a:t>
            </a:r>
            <a:r>
              <a:rPr sz="1800" b="0" spc="-10" dirty="0">
                <a:solidFill>
                  <a:srgbClr val="244060"/>
                </a:solidFill>
                <a:latin typeface="Trebuchet MS"/>
                <a:cs typeface="Trebuchet MS"/>
              </a:rPr>
              <a:t>indicator</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Lst>
            </a:pPr>
            <a:r>
              <a:rPr sz="1800" b="0" dirty="0">
                <a:solidFill>
                  <a:srgbClr val="244060"/>
                </a:solidFill>
                <a:latin typeface="Trebuchet MS"/>
                <a:cs typeface="Trebuchet MS"/>
              </a:rPr>
              <a:t>The</a:t>
            </a:r>
            <a:r>
              <a:rPr sz="1800" b="0" spc="-25" dirty="0">
                <a:solidFill>
                  <a:srgbClr val="244060"/>
                </a:solidFill>
                <a:latin typeface="Trebuchet MS"/>
                <a:cs typeface="Trebuchet MS"/>
              </a:rPr>
              <a:t> </a:t>
            </a:r>
            <a:r>
              <a:rPr sz="1800" b="0" dirty="0">
                <a:solidFill>
                  <a:srgbClr val="244060"/>
                </a:solidFill>
                <a:latin typeface="Trebuchet MS"/>
                <a:cs typeface="Trebuchet MS"/>
              </a:rPr>
              <a:t>outputs/results</a:t>
            </a:r>
            <a:r>
              <a:rPr sz="1800" b="0" spc="-35" dirty="0">
                <a:solidFill>
                  <a:srgbClr val="244060"/>
                </a:solidFill>
                <a:latin typeface="Trebuchet MS"/>
                <a:cs typeface="Trebuchet MS"/>
              </a:rPr>
              <a:t> </a:t>
            </a:r>
            <a:r>
              <a:rPr sz="1800" b="0" dirty="0">
                <a:solidFill>
                  <a:srgbClr val="244060"/>
                </a:solidFill>
                <a:latin typeface="Trebuchet MS"/>
                <a:cs typeface="Trebuchet MS"/>
              </a:rPr>
              <a:t>at</a:t>
            </a:r>
            <a:r>
              <a:rPr sz="1800" b="0" spc="-45" dirty="0">
                <a:solidFill>
                  <a:srgbClr val="244060"/>
                </a:solidFill>
                <a:latin typeface="Trebuchet MS"/>
                <a:cs typeface="Trebuchet MS"/>
              </a:rPr>
              <a:t> </a:t>
            </a:r>
            <a:r>
              <a:rPr sz="1800" b="0" dirty="0">
                <a:solidFill>
                  <a:srgbClr val="244060"/>
                </a:solidFill>
                <a:latin typeface="Trebuchet MS"/>
                <a:cs typeface="Trebuchet MS"/>
              </a:rPr>
              <a:t>the</a:t>
            </a:r>
            <a:r>
              <a:rPr sz="1800" b="0" spc="-30" dirty="0">
                <a:solidFill>
                  <a:srgbClr val="244060"/>
                </a:solidFill>
                <a:latin typeface="Trebuchet MS"/>
                <a:cs typeface="Trebuchet MS"/>
              </a:rPr>
              <a:t> </a:t>
            </a:r>
            <a:r>
              <a:rPr sz="1800" b="0" dirty="0">
                <a:solidFill>
                  <a:srgbClr val="244060"/>
                </a:solidFill>
                <a:latin typeface="Trebuchet MS"/>
                <a:cs typeface="Trebuchet MS"/>
              </a:rPr>
              <a:t>level</a:t>
            </a:r>
            <a:r>
              <a:rPr sz="1800" b="0" spc="-30" dirty="0">
                <a:solidFill>
                  <a:srgbClr val="244060"/>
                </a:solidFill>
                <a:latin typeface="Trebuchet MS"/>
                <a:cs typeface="Trebuchet MS"/>
              </a:rPr>
              <a:t> </a:t>
            </a:r>
            <a:r>
              <a:rPr sz="1800" b="0" dirty="0">
                <a:solidFill>
                  <a:srgbClr val="244060"/>
                </a:solidFill>
                <a:latin typeface="Trebuchet MS"/>
                <a:cs typeface="Trebuchet MS"/>
              </a:rPr>
              <a:t>of</a:t>
            </a:r>
            <a:r>
              <a:rPr sz="1800" b="0" spc="-45" dirty="0">
                <a:solidFill>
                  <a:srgbClr val="244060"/>
                </a:solidFill>
                <a:latin typeface="Trebuchet MS"/>
                <a:cs typeface="Trebuchet MS"/>
              </a:rPr>
              <a:t> </a:t>
            </a:r>
            <a:r>
              <a:rPr sz="1800" b="0" dirty="0">
                <a:solidFill>
                  <a:srgbClr val="244060"/>
                </a:solidFill>
                <a:latin typeface="Trebuchet MS"/>
                <a:cs typeface="Trebuchet MS"/>
              </a:rPr>
              <a:t>WP</a:t>
            </a:r>
            <a:r>
              <a:rPr sz="1800" b="0" spc="-65" dirty="0">
                <a:solidFill>
                  <a:srgbClr val="244060"/>
                </a:solidFill>
                <a:latin typeface="Trebuchet MS"/>
                <a:cs typeface="Trebuchet MS"/>
              </a:rPr>
              <a:t> </a:t>
            </a:r>
            <a:r>
              <a:rPr sz="1800" b="0" dirty="0">
                <a:solidFill>
                  <a:srgbClr val="244060"/>
                </a:solidFill>
                <a:latin typeface="Trebuchet MS"/>
                <a:cs typeface="Trebuchet MS"/>
              </a:rPr>
              <a:t>are</a:t>
            </a:r>
            <a:r>
              <a:rPr sz="1800" b="0" spc="-35" dirty="0">
                <a:solidFill>
                  <a:srgbClr val="244060"/>
                </a:solidFill>
                <a:latin typeface="Trebuchet MS"/>
                <a:cs typeface="Trebuchet MS"/>
              </a:rPr>
              <a:t> </a:t>
            </a:r>
            <a:r>
              <a:rPr sz="1800" b="0" dirty="0">
                <a:solidFill>
                  <a:srgbClr val="244060"/>
                </a:solidFill>
                <a:latin typeface="Trebuchet MS"/>
                <a:cs typeface="Trebuchet MS"/>
              </a:rPr>
              <a:t>aggregated</a:t>
            </a:r>
            <a:r>
              <a:rPr sz="1800" b="0" spc="-25" dirty="0">
                <a:solidFill>
                  <a:srgbClr val="244060"/>
                </a:solidFill>
                <a:latin typeface="Trebuchet MS"/>
                <a:cs typeface="Trebuchet MS"/>
              </a:rPr>
              <a:t> </a:t>
            </a:r>
            <a:r>
              <a:rPr sz="1800" b="0" dirty="0">
                <a:solidFill>
                  <a:srgbClr val="244060"/>
                </a:solidFill>
                <a:latin typeface="Trebuchet MS"/>
                <a:cs typeface="Trebuchet MS"/>
              </a:rPr>
              <a:t>in</a:t>
            </a:r>
            <a:r>
              <a:rPr sz="1800" b="0" spc="-35" dirty="0">
                <a:solidFill>
                  <a:srgbClr val="244060"/>
                </a:solidFill>
                <a:latin typeface="Trebuchet MS"/>
                <a:cs typeface="Trebuchet MS"/>
              </a:rPr>
              <a:t> </a:t>
            </a:r>
            <a:r>
              <a:rPr sz="1800" b="0" dirty="0">
                <a:solidFill>
                  <a:srgbClr val="244060"/>
                </a:solidFill>
                <a:latin typeface="Trebuchet MS"/>
                <a:cs typeface="Trebuchet MS"/>
              </a:rPr>
              <a:t>this</a:t>
            </a:r>
            <a:r>
              <a:rPr sz="1800" b="0" spc="-50" dirty="0">
                <a:solidFill>
                  <a:srgbClr val="244060"/>
                </a:solidFill>
                <a:latin typeface="Trebuchet MS"/>
                <a:cs typeface="Trebuchet MS"/>
              </a:rPr>
              <a:t> </a:t>
            </a:r>
            <a:r>
              <a:rPr sz="1800" b="0" spc="-10" dirty="0">
                <a:solidFill>
                  <a:srgbClr val="244060"/>
                </a:solidFill>
                <a:latin typeface="Trebuchet MS"/>
                <a:cs typeface="Trebuchet MS"/>
              </a:rPr>
              <a:t>table:</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5600" marR="5080" indent="-342900">
              <a:lnSpc>
                <a:spcPct val="100000"/>
              </a:lnSpc>
              <a:spcBef>
                <a:spcPts val="5"/>
              </a:spcBef>
              <a:buFont typeface="Arial MT"/>
              <a:buChar char="•"/>
              <a:tabLst>
                <a:tab pos="355600" algn="l"/>
              </a:tabLst>
            </a:pPr>
            <a:r>
              <a:rPr sz="1800" b="0" dirty="0">
                <a:solidFill>
                  <a:srgbClr val="244060"/>
                </a:solidFill>
                <a:latin typeface="Trebuchet MS"/>
                <a:cs typeface="Trebuchet MS"/>
              </a:rPr>
              <a:t>The</a:t>
            </a:r>
            <a:r>
              <a:rPr sz="1800" b="0" spc="110" dirty="0">
                <a:solidFill>
                  <a:srgbClr val="244060"/>
                </a:solidFill>
                <a:latin typeface="Trebuchet MS"/>
                <a:cs typeface="Trebuchet MS"/>
              </a:rPr>
              <a:t> </a:t>
            </a:r>
            <a:r>
              <a:rPr sz="1800" b="0" dirty="0">
                <a:solidFill>
                  <a:srgbClr val="244060"/>
                </a:solidFill>
                <a:latin typeface="Trebuchet MS"/>
                <a:cs typeface="Trebuchet MS"/>
              </a:rPr>
              <a:t>indicators</a:t>
            </a:r>
            <a:r>
              <a:rPr sz="1800" b="0" spc="105" dirty="0">
                <a:solidFill>
                  <a:srgbClr val="244060"/>
                </a:solidFill>
                <a:latin typeface="Trebuchet MS"/>
                <a:cs typeface="Trebuchet MS"/>
              </a:rPr>
              <a:t> </a:t>
            </a:r>
            <a:r>
              <a:rPr sz="1800" b="0" dirty="0">
                <a:solidFill>
                  <a:srgbClr val="244060"/>
                </a:solidFill>
                <a:latin typeface="Trebuchet MS"/>
                <a:cs typeface="Trebuchet MS"/>
              </a:rPr>
              <a:t>target</a:t>
            </a:r>
            <a:r>
              <a:rPr sz="1800" b="0" spc="105" dirty="0">
                <a:solidFill>
                  <a:srgbClr val="244060"/>
                </a:solidFill>
                <a:latin typeface="Trebuchet MS"/>
                <a:cs typeface="Trebuchet MS"/>
              </a:rPr>
              <a:t> </a:t>
            </a:r>
            <a:r>
              <a:rPr sz="1800" b="0" dirty="0">
                <a:solidFill>
                  <a:srgbClr val="244060"/>
                </a:solidFill>
                <a:latin typeface="Trebuchet MS"/>
                <a:cs typeface="Trebuchet MS"/>
              </a:rPr>
              <a:t>is</a:t>
            </a:r>
            <a:r>
              <a:rPr sz="1800" b="0" spc="110" dirty="0">
                <a:solidFill>
                  <a:srgbClr val="244060"/>
                </a:solidFill>
                <a:latin typeface="Trebuchet MS"/>
                <a:cs typeface="Trebuchet MS"/>
              </a:rPr>
              <a:t> </a:t>
            </a:r>
            <a:r>
              <a:rPr sz="1800" b="0" dirty="0">
                <a:solidFill>
                  <a:srgbClr val="244060"/>
                </a:solidFill>
                <a:latin typeface="Trebuchet MS"/>
                <a:cs typeface="Trebuchet MS"/>
              </a:rPr>
              <a:t>given</a:t>
            </a:r>
            <a:r>
              <a:rPr sz="1800" b="0" spc="110" dirty="0">
                <a:solidFill>
                  <a:srgbClr val="244060"/>
                </a:solidFill>
                <a:latin typeface="Trebuchet MS"/>
                <a:cs typeface="Trebuchet MS"/>
              </a:rPr>
              <a:t> </a:t>
            </a:r>
            <a:r>
              <a:rPr sz="1800" b="0" dirty="0">
                <a:solidFill>
                  <a:srgbClr val="244060"/>
                </a:solidFill>
                <a:latin typeface="Trebuchet MS"/>
                <a:cs typeface="Trebuchet MS"/>
              </a:rPr>
              <a:t>by</a:t>
            </a:r>
            <a:r>
              <a:rPr sz="1800" b="0" spc="100" dirty="0">
                <a:solidFill>
                  <a:srgbClr val="244060"/>
                </a:solidFill>
                <a:latin typeface="Trebuchet MS"/>
                <a:cs typeface="Trebuchet MS"/>
              </a:rPr>
              <a:t> </a:t>
            </a:r>
            <a:r>
              <a:rPr sz="1800" b="0" dirty="0">
                <a:solidFill>
                  <a:srgbClr val="244060"/>
                </a:solidFill>
                <a:latin typeface="Trebuchet MS"/>
                <a:cs typeface="Trebuchet MS"/>
              </a:rPr>
              <a:t>the</a:t>
            </a:r>
            <a:r>
              <a:rPr sz="1800" b="0" spc="110" dirty="0">
                <a:solidFill>
                  <a:srgbClr val="244060"/>
                </a:solidFill>
                <a:latin typeface="Trebuchet MS"/>
                <a:cs typeface="Trebuchet MS"/>
              </a:rPr>
              <a:t> </a:t>
            </a:r>
            <a:r>
              <a:rPr sz="1800" b="0" dirty="0">
                <a:solidFill>
                  <a:srgbClr val="244060"/>
                </a:solidFill>
                <a:latin typeface="Trebuchet MS"/>
                <a:cs typeface="Trebuchet MS"/>
              </a:rPr>
              <a:t>project</a:t>
            </a:r>
            <a:r>
              <a:rPr sz="1800" b="0" spc="105" dirty="0">
                <a:solidFill>
                  <a:srgbClr val="244060"/>
                </a:solidFill>
                <a:latin typeface="Trebuchet MS"/>
                <a:cs typeface="Trebuchet MS"/>
              </a:rPr>
              <a:t> </a:t>
            </a:r>
            <a:r>
              <a:rPr sz="1800" b="0" dirty="0">
                <a:solidFill>
                  <a:srgbClr val="244060"/>
                </a:solidFill>
                <a:latin typeface="Trebuchet MS"/>
                <a:cs typeface="Trebuchet MS"/>
              </a:rPr>
              <a:t>outputs</a:t>
            </a:r>
            <a:r>
              <a:rPr sz="1800" b="0" spc="100" dirty="0">
                <a:solidFill>
                  <a:srgbClr val="244060"/>
                </a:solidFill>
                <a:latin typeface="Trebuchet MS"/>
                <a:cs typeface="Trebuchet MS"/>
              </a:rPr>
              <a:t> </a:t>
            </a:r>
            <a:r>
              <a:rPr sz="1800" b="0" dirty="0">
                <a:solidFill>
                  <a:srgbClr val="244060"/>
                </a:solidFill>
                <a:latin typeface="Trebuchet MS"/>
                <a:cs typeface="Trebuchet MS"/>
              </a:rPr>
              <a:t>and</a:t>
            </a:r>
            <a:r>
              <a:rPr sz="1800" b="0" spc="110" dirty="0">
                <a:solidFill>
                  <a:srgbClr val="244060"/>
                </a:solidFill>
                <a:latin typeface="Trebuchet MS"/>
                <a:cs typeface="Trebuchet MS"/>
              </a:rPr>
              <a:t> </a:t>
            </a:r>
            <a:r>
              <a:rPr sz="1800" b="0" dirty="0">
                <a:solidFill>
                  <a:srgbClr val="244060"/>
                </a:solidFill>
                <a:latin typeface="Trebuchet MS"/>
                <a:cs typeface="Trebuchet MS"/>
              </a:rPr>
              <a:t>results</a:t>
            </a:r>
            <a:r>
              <a:rPr sz="1800" b="0" spc="105" dirty="0">
                <a:solidFill>
                  <a:srgbClr val="244060"/>
                </a:solidFill>
                <a:latin typeface="Trebuchet MS"/>
                <a:cs typeface="Trebuchet MS"/>
              </a:rPr>
              <a:t> </a:t>
            </a:r>
            <a:r>
              <a:rPr sz="1800" b="0" spc="-10" dirty="0">
                <a:solidFill>
                  <a:srgbClr val="244060"/>
                </a:solidFill>
                <a:latin typeface="Trebuchet MS"/>
                <a:cs typeface="Trebuchet MS"/>
              </a:rPr>
              <a:t>targets (cumulated)</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grpSp>
        <p:nvGrpSpPr>
          <p:cNvPr id="5" name="object 5"/>
          <p:cNvGrpSpPr/>
          <p:nvPr/>
        </p:nvGrpSpPr>
        <p:grpSpPr>
          <a:xfrm>
            <a:off x="2478023" y="2807207"/>
            <a:ext cx="680085" cy="192405"/>
            <a:chOff x="2478023" y="2807207"/>
            <a:chExt cx="680085" cy="192405"/>
          </a:xfrm>
        </p:grpSpPr>
        <p:sp>
          <p:nvSpPr>
            <p:cNvPr id="6" name="object 6"/>
            <p:cNvSpPr/>
            <p:nvPr/>
          </p:nvSpPr>
          <p:spPr>
            <a:xfrm>
              <a:off x="2490977" y="2820161"/>
              <a:ext cx="654050" cy="166370"/>
            </a:xfrm>
            <a:custGeom>
              <a:avLst/>
              <a:gdLst/>
              <a:ahLst/>
              <a:cxnLst/>
              <a:rect l="l" t="t" r="r" b="b"/>
              <a:pathLst>
                <a:path w="654050" h="166369">
                  <a:moveTo>
                    <a:pt x="570738" y="0"/>
                  </a:moveTo>
                  <a:lnTo>
                    <a:pt x="570738" y="41528"/>
                  </a:lnTo>
                  <a:lnTo>
                    <a:pt x="0" y="41528"/>
                  </a:lnTo>
                  <a:lnTo>
                    <a:pt x="0" y="124587"/>
                  </a:lnTo>
                  <a:lnTo>
                    <a:pt x="570738" y="124587"/>
                  </a:lnTo>
                  <a:lnTo>
                    <a:pt x="570738" y="166115"/>
                  </a:lnTo>
                  <a:lnTo>
                    <a:pt x="653796" y="83058"/>
                  </a:lnTo>
                  <a:lnTo>
                    <a:pt x="570738" y="0"/>
                  </a:lnTo>
                  <a:close/>
                </a:path>
              </a:pathLst>
            </a:custGeom>
            <a:solidFill>
              <a:srgbClr val="4F81BC"/>
            </a:solidFill>
          </p:spPr>
          <p:txBody>
            <a:bodyPr wrap="square" lIns="0" tIns="0" rIns="0" bIns="0" rtlCol="0"/>
            <a:lstStyle/>
            <a:p>
              <a:endParaRPr/>
            </a:p>
          </p:txBody>
        </p:sp>
        <p:sp>
          <p:nvSpPr>
            <p:cNvPr id="7" name="object 7"/>
            <p:cNvSpPr/>
            <p:nvPr/>
          </p:nvSpPr>
          <p:spPr>
            <a:xfrm>
              <a:off x="2490977" y="2820161"/>
              <a:ext cx="654050" cy="166370"/>
            </a:xfrm>
            <a:custGeom>
              <a:avLst/>
              <a:gdLst/>
              <a:ahLst/>
              <a:cxnLst/>
              <a:rect l="l" t="t" r="r" b="b"/>
              <a:pathLst>
                <a:path w="654050" h="166369">
                  <a:moveTo>
                    <a:pt x="0" y="41528"/>
                  </a:moveTo>
                  <a:lnTo>
                    <a:pt x="570738" y="41528"/>
                  </a:lnTo>
                  <a:lnTo>
                    <a:pt x="570738" y="0"/>
                  </a:lnTo>
                  <a:lnTo>
                    <a:pt x="653796" y="83058"/>
                  </a:lnTo>
                  <a:lnTo>
                    <a:pt x="570738" y="166115"/>
                  </a:lnTo>
                  <a:lnTo>
                    <a:pt x="570738" y="124587"/>
                  </a:lnTo>
                  <a:lnTo>
                    <a:pt x="0" y="124587"/>
                  </a:lnTo>
                  <a:lnTo>
                    <a:pt x="0" y="41528"/>
                  </a:lnTo>
                  <a:close/>
                </a:path>
              </a:pathLst>
            </a:custGeom>
            <a:ln w="25908">
              <a:solidFill>
                <a:srgbClr val="385D89"/>
              </a:solidFill>
            </a:ln>
          </p:spPr>
          <p:txBody>
            <a:bodyPr wrap="square" lIns="0" tIns="0" rIns="0" bIns="0" rtlCol="0"/>
            <a:lstStyle/>
            <a:p>
              <a:endParaRPr/>
            </a:p>
          </p:txBody>
        </p:sp>
      </p:grpSp>
      <p:grpSp>
        <p:nvGrpSpPr>
          <p:cNvPr id="8" name="object 8"/>
          <p:cNvGrpSpPr/>
          <p:nvPr/>
        </p:nvGrpSpPr>
        <p:grpSpPr>
          <a:xfrm>
            <a:off x="2578607" y="3386328"/>
            <a:ext cx="680085" cy="193675"/>
            <a:chOff x="2578607" y="3386328"/>
            <a:chExt cx="680085" cy="193675"/>
          </a:xfrm>
        </p:grpSpPr>
        <p:sp>
          <p:nvSpPr>
            <p:cNvPr id="9" name="object 9"/>
            <p:cNvSpPr/>
            <p:nvPr/>
          </p:nvSpPr>
          <p:spPr>
            <a:xfrm>
              <a:off x="2591561" y="3399282"/>
              <a:ext cx="654050" cy="167640"/>
            </a:xfrm>
            <a:custGeom>
              <a:avLst/>
              <a:gdLst/>
              <a:ahLst/>
              <a:cxnLst/>
              <a:rect l="l" t="t" r="r" b="b"/>
              <a:pathLst>
                <a:path w="654050" h="167639">
                  <a:moveTo>
                    <a:pt x="569976" y="0"/>
                  </a:moveTo>
                  <a:lnTo>
                    <a:pt x="569976" y="41909"/>
                  </a:lnTo>
                  <a:lnTo>
                    <a:pt x="0" y="41909"/>
                  </a:lnTo>
                  <a:lnTo>
                    <a:pt x="0" y="125729"/>
                  </a:lnTo>
                  <a:lnTo>
                    <a:pt x="569976" y="125729"/>
                  </a:lnTo>
                  <a:lnTo>
                    <a:pt x="569976" y="167639"/>
                  </a:lnTo>
                  <a:lnTo>
                    <a:pt x="653795" y="83819"/>
                  </a:lnTo>
                  <a:lnTo>
                    <a:pt x="569976" y="0"/>
                  </a:lnTo>
                  <a:close/>
                </a:path>
              </a:pathLst>
            </a:custGeom>
            <a:solidFill>
              <a:srgbClr val="4F81BC"/>
            </a:solidFill>
          </p:spPr>
          <p:txBody>
            <a:bodyPr wrap="square" lIns="0" tIns="0" rIns="0" bIns="0" rtlCol="0"/>
            <a:lstStyle/>
            <a:p>
              <a:endParaRPr/>
            </a:p>
          </p:txBody>
        </p:sp>
        <p:sp>
          <p:nvSpPr>
            <p:cNvPr id="10" name="object 10"/>
            <p:cNvSpPr/>
            <p:nvPr/>
          </p:nvSpPr>
          <p:spPr>
            <a:xfrm>
              <a:off x="2591561" y="3399282"/>
              <a:ext cx="654050" cy="167640"/>
            </a:xfrm>
            <a:custGeom>
              <a:avLst/>
              <a:gdLst/>
              <a:ahLst/>
              <a:cxnLst/>
              <a:rect l="l" t="t" r="r" b="b"/>
              <a:pathLst>
                <a:path w="654050" h="167639">
                  <a:moveTo>
                    <a:pt x="0" y="41909"/>
                  </a:moveTo>
                  <a:lnTo>
                    <a:pt x="569976" y="41909"/>
                  </a:lnTo>
                  <a:lnTo>
                    <a:pt x="569976" y="0"/>
                  </a:lnTo>
                  <a:lnTo>
                    <a:pt x="653795" y="83819"/>
                  </a:lnTo>
                  <a:lnTo>
                    <a:pt x="569976" y="167639"/>
                  </a:lnTo>
                  <a:lnTo>
                    <a:pt x="569976" y="125729"/>
                  </a:lnTo>
                  <a:lnTo>
                    <a:pt x="0" y="125729"/>
                  </a:lnTo>
                  <a:lnTo>
                    <a:pt x="0" y="41909"/>
                  </a:lnTo>
                  <a:close/>
                </a:path>
              </a:pathLst>
            </a:custGeom>
            <a:ln w="25908">
              <a:solidFill>
                <a:srgbClr val="385D89"/>
              </a:solidFill>
            </a:ln>
          </p:spPr>
          <p:txBody>
            <a:bodyPr wrap="square" lIns="0" tIns="0" rIns="0" bIns="0" rtlCol="0"/>
            <a:lstStyle/>
            <a:p>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3400" y="976531"/>
            <a:ext cx="4839335" cy="422275"/>
          </a:xfrm>
          <a:prstGeom prst="rect">
            <a:avLst/>
          </a:prstGeom>
        </p:spPr>
        <p:txBody>
          <a:bodyPr vert="horz" wrap="square" lIns="0" tIns="13335" rIns="0" bIns="0" rtlCol="0">
            <a:spAutoFit/>
          </a:bodyPr>
          <a:lstStyle/>
          <a:p>
            <a:pPr marL="12700">
              <a:lnSpc>
                <a:spcPct val="100000"/>
              </a:lnSpc>
              <a:spcBef>
                <a:spcPts val="105"/>
              </a:spcBef>
              <a:tabLst>
                <a:tab pos="3816985" algn="l"/>
              </a:tabLst>
            </a:pPr>
            <a:r>
              <a:rPr dirty="0"/>
              <a:t>Programme</a:t>
            </a:r>
            <a:r>
              <a:rPr spc="-95" dirty="0"/>
              <a:t> </a:t>
            </a:r>
            <a:r>
              <a:rPr dirty="0"/>
              <a:t>indicators</a:t>
            </a:r>
            <a:r>
              <a:rPr spc="-100" dirty="0"/>
              <a:t> </a:t>
            </a:r>
            <a:r>
              <a:rPr spc="-50" dirty="0"/>
              <a:t>-</a:t>
            </a:r>
            <a:r>
              <a:rPr dirty="0"/>
              <a:t>	SO</a:t>
            </a:r>
            <a:r>
              <a:rPr spc="-20" dirty="0"/>
              <a:t> </a:t>
            </a:r>
            <a:r>
              <a:rPr spc="-25" dirty="0"/>
              <a:t>2.4</a:t>
            </a:r>
          </a:p>
        </p:txBody>
      </p:sp>
      <p:pic>
        <p:nvPicPr>
          <p:cNvPr id="3" name="object 3"/>
          <p:cNvPicPr/>
          <p:nvPr/>
        </p:nvPicPr>
        <p:blipFill>
          <a:blip r:embed="rId2" cstate="print"/>
          <a:stretch>
            <a:fillRect/>
          </a:stretch>
        </p:blipFill>
        <p:spPr>
          <a:xfrm>
            <a:off x="228600" y="152400"/>
            <a:ext cx="2915412" cy="853439"/>
          </a:xfrm>
          <a:prstGeom prst="rect">
            <a:avLst/>
          </a:prstGeom>
        </p:spPr>
      </p:pic>
      <p:graphicFrame>
        <p:nvGraphicFramePr>
          <p:cNvPr id="4" name="object 4"/>
          <p:cNvGraphicFramePr>
            <a:graphicFrameLocks noGrp="1"/>
          </p:cNvGraphicFramePr>
          <p:nvPr>
            <p:extLst>
              <p:ext uri="{D42A27DB-BD31-4B8C-83A1-F6EECF244321}">
                <p14:modId xmlns:p14="http://schemas.microsoft.com/office/powerpoint/2010/main" val="1672288048"/>
              </p:ext>
            </p:extLst>
          </p:nvPr>
        </p:nvGraphicFramePr>
        <p:xfrm>
          <a:off x="381000" y="1600200"/>
          <a:ext cx="8578850" cy="5104128"/>
        </p:xfrm>
        <a:graphic>
          <a:graphicData uri="http://schemas.openxmlformats.org/drawingml/2006/table">
            <a:tbl>
              <a:tblPr firstRow="1" bandRow="1">
                <a:tableStyleId>{2D5ABB26-0587-4C30-8999-92F81FD0307C}</a:tableStyleId>
              </a:tblPr>
              <a:tblGrid>
                <a:gridCol w="1764961">
                  <a:extLst>
                    <a:ext uri="{9D8B030D-6E8A-4147-A177-3AD203B41FA5}">
                      <a16:colId xmlns:a16="http://schemas.microsoft.com/office/drawing/2014/main" val="20000"/>
                    </a:ext>
                  </a:extLst>
                </a:gridCol>
                <a:gridCol w="1261249">
                  <a:extLst>
                    <a:ext uri="{9D8B030D-6E8A-4147-A177-3AD203B41FA5}">
                      <a16:colId xmlns:a16="http://schemas.microsoft.com/office/drawing/2014/main" val="20001"/>
                    </a:ext>
                  </a:extLst>
                </a:gridCol>
                <a:gridCol w="738515">
                  <a:extLst>
                    <a:ext uri="{9D8B030D-6E8A-4147-A177-3AD203B41FA5}">
                      <a16:colId xmlns:a16="http://schemas.microsoft.com/office/drawing/2014/main" val="20002"/>
                    </a:ext>
                  </a:extLst>
                </a:gridCol>
                <a:gridCol w="699325">
                  <a:extLst>
                    <a:ext uri="{9D8B030D-6E8A-4147-A177-3AD203B41FA5}">
                      <a16:colId xmlns:a16="http://schemas.microsoft.com/office/drawing/2014/main" val="20003"/>
                    </a:ext>
                  </a:extLst>
                </a:gridCol>
                <a:gridCol w="1720856">
                  <a:extLst>
                    <a:ext uri="{9D8B030D-6E8A-4147-A177-3AD203B41FA5}">
                      <a16:colId xmlns:a16="http://schemas.microsoft.com/office/drawing/2014/main" val="20004"/>
                    </a:ext>
                  </a:extLst>
                </a:gridCol>
                <a:gridCol w="1259281">
                  <a:extLst>
                    <a:ext uri="{9D8B030D-6E8A-4147-A177-3AD203B41FA5}">
                      <a16:colId xmlns:a16="http://schemas.microsoft.com/office/drawing/2014/main" val="976513587"/>
                    </a:ext>
                  </a:extLst>
                </a:gridCol>
                <a:gridCol w="1134663">
                  <a:extLst>
                    <a:ext uri="{9D8B030D-6E8A-4147-A177-3AD203B41FA5}">
                      <a16:colId xmlns:a16="http://schemas.microsoft.com/office/drawing/2014/main" val="401024134"/>
                    </a:ext>
                  </a:extLst>
                </a:gridCol>
              </a:tblGrid>
              <a:tr h="511809">
                <a:tc>
                  <a:txBody>
                    <a:bodyPr/>
                    <a:lstStyle/>
                    <a:p>
                      <a:pPr marL="67945">
                        <a:lnSpc>
                          <a:spcPct val="100000"/>
                        </a:lnSpc>
                        <a:spcBef>
                          <a:spcPts val="114"/>
                        </a:spcBef>
                      </a:pPr>
                      <a:r>
                        <a:rPr sz="1400" b="1" spc="-10" dirty="0">
                          <a:solidFill>
                            <a:srgbClr val="1F4E79"/>
                          </a:solidFill>
                          <a:latin typeface="Trebuchet MS"/>
                          <a:cs typeface="Trebuchet MS"/>
                        </a:rPr>
                        <a:t>Indicator</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10" dirty="0">
                          <a:solidFill>
                            <a:srgbClr val="1F4E79"/>
                          </a:solidFill>
                          <a:latin typeface="Trebuchet MS"/>
                          <a:cs typeface="Trebuchet MS"/>
                        </a:rPr>
                        <a:t>Measuremen</a:t>
                      </a:r>
                      <a:endParaRPr sz="1400">
                        <a:latin typeface="Trebuchet MS"/>
                        <a:cs typeface="Trebuchet MS"/>
                      </a:endParaRPr>
                    </a:p>
                    <a:p>
                      <a:pPr marL="68580">
                        <a:lnSpc>
                          <a:spcPct val="100000"/>
                        </a:lnSpc>
                        <a:spcBef>
                          <a:spcPts val="335"/>
                        </a:spcBef>
                      </a:pPr>
                      <a:r>
                        <a:rPr sz="1400" b="1" dirty="0">
                          <a:solidFill>
                            <a:srgbClr val="1F4E79"/>
                          </a:solidFill>
                          <a:latin typeface="Trebuchet MS"/>
                          <a:cs typeface="Trebuchet MS"/>
                        </a:rPr>
                        <a:t>t</a:t>
                      </a:r>
                      <a:r>
                        <a:rPr sz="1400" b="1" spc="-5" dirty="0">
                          <a:solidFill>
                            <a:srgbClr val="1F4E79"/>
                          </a:solidFill>
                          <a:latin typeface="Trebuchet MS"/>
                          <a:cs typeface="Trebuchet MS"/>
                        </a:rPr>
                        <a:t> </a:t>
                      </a:r>
                      <a:r>
                        <a:rPr sz="1400" b="1" spc="-20" dirty="0">
                          <a:solidFill>
                            <a:srgbClr val="1F4E79"/>
                          </a:solidFill>
                          <a:latin typeface="Trebuchet MS"/>
                          <a:cs typeface="Trebuchet MS"/>
                        </a:rPr>
                        <a:t>unit</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10" dirty="0">
                          <a:solidFill>
                            <a:srgbClr val="1F4E79"/>
                          </a:solidFill>
                          <a:latin typeface="Trebuchet MS"/>
                          <a:cs typeface="Trebuchet MS"/>
                        </a:rPr>
                        <a:t>Target</a:t>
                      </a:r>
                      <a:endParaRPr sz="1400">
                        <a:latin typeface="Trebuchet MS"/>
                        <a:cs typeface="Trebuchet MS"/>
                      </a:endParaRPr>
                    </a:p>
                    <a:p>
                      <a:pPr marL="68580">
                        <a:lnSpc>
                          <a:spcPct val="100000"/>
                        </a:lnSpc>
                        <a:spcBef>
                          <a:spcPts val="335"/>
                        </a:spcBef>
                      </a:pPr>
                      <a:r>
                        <a:rPr sz="1400" b="1" spc="-20" dirty="0">
                          <a:solidFill>
                            <a:srgbClr val="1F4E79"/>
                          </a:solidFill>
                          <a:latin typeface="Trebuchet MS"/>
                          <a:cs typeface="Trebuchet MS"/>
                        </a:rPr>
                        <a:t>2024</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10" dirty="0">
                          <a:solidFill>
                            <a:srgbClr val="1F4E79"/>
                          </a:solidFill>
                          <a:latin typeface="Trebuchet MS"/>
                          <a:cs typeface="Trebuchet MS"/>
                        </a:rPr>
                        <a:t>Target</a:t>
                      </a:r>
                      <a:endParaRPr sz="1400">
                        <a:latin typeface="Trebuchet MS"/>
                        <a:cs typeface="Trebuchet MS"/>
                      </a:endParaRPr>
                    </a:p>
                    <a:p>
                      <a:pPr marL="68580">
                        <a:lnSpc>
                          <a:spcPct val="100000"/>
                        </a:lnSpc>
                        <a:spcBef>
                          <a:spcPts val="335"/>
                        </a:spcBef>
                      </a:pPr>
                      <a:r>
                        <a:rPr sz="1400" b="1" spc="-20" dirty="0">
                          <a:solidFill>
                            <a:srgbClr val="1F4E79"/>
                          </a:solidFill>
                          <a:latin typeface="Trebuchet MS"/>
                          <a:cs typeface="Trebuchet MS"/>
                        </a:rPr>
                        <a:t>2029</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215">
                        <a:lnSpc>
                          <a:spcPct val="100000"/>
                        </a:lnSpc>
                        <a:spcBef>
                          <a:spcPts val="114"/>
                        </a:spcBef>
                      </a:pPr>
                      <a:r>
                        <a:rPr sz="1400" b="1" spc="-10" dirty="0">
                          <a:solidFill>
                            <a:srgbClr val="1F4E79"/>
                          </a:solidFill>
                          <a:latin typeface="Trebuchet MS"/>
                          <a:cs typeface="Trebuchet MS"/>
                        </a:rPr>
                        <a:t>Indicator</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850">
                        <a:lnSpc>
                          <a:spcPct val="100000"/>
                        </a:lnSpc>
                        <a:spcBef>
                          <a:spcPts val="114"/>
                        </a:spcBef>
                      </a:pPr>
                      <a:r>
                        <a:rPr sz="1400" b="1" spc="-10" dirty="0">
                          <a:solidFill>
                            <a:srgbClr val="1F4E79"/>
                          </a:solidFill>
                          <a:latin typeface="Trebuchet MS"/>
                          <a:cs typeface="Trebuchet MS"/>
                        </a:rPr>
                        <a:t>Measuremen</a:t>
                      </a:r>
                      <a:endParaRPr sz="1400" dirty="0">
                        <a:latin typeface="Trebuchet MS"/>
                        <a:cs typeface="Trebuchet MS"/>
                      </a:endParaRPr>
                    </a:p>
                    <a:p>
                      <a:pPr marL="69850">
                        <a:lnSpc>
                          <a:spcPct val="100000"/>
                        </a:lnSpc>
                        <a:spcBef>
                          <a:spcPts val="335"/>
                        </a:spcBef>
                      </a:pPr>
                      <a:r>
                        <a:rPr sz="1400" b="1" dirty="0">
                          <a:solidFill>
                            <a:srgbClr val="1F4E79"/>
                          </a:solidFill>
                          <a:latin typeface="Trebuchet MS"/>
                          <a:cs typeface="Trebuchet MS"/>
                        </a:rPr>
                        <a:t>t</a:t>
                      </a:r>
                      <a:r>
                        <a:rPr sz="1400" b="1" spc="-5" dirty="0">
                          <a:solidFill>
                            <a:srgbClr val="1F4E79"/>
                          </a:solidFill>
                          <a:latin typeface="Trebuchet MS"/>
                          <a:cs typeface="Trebuchet MS"/>
                        </a:rPr>
                        <a:t> </a:t>
                      </a:r>
                      <a:r>
                        <a:rPr sz="1400" b="1" spc="-20" dirty="0">
                          <a:solidFill>
                            <a:srgbClr val="1F4E79"/>
                          </a:solidFill>
                          <a:latin typeface="Trebuchet MS"/>
                          <a:cs typeface="Trebuchet MS"/>
                        </a:rPr>
                        <a:t>unit</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EED9"/>
                    </a:solidFill>
                  </a:tcPr>
                </a:tc>
                <a:tc>
                  <a:txBody>
                    <a:bodyPr/>
                    <a:lstStyle/>
                    <a:p>
                      <a:pPr marL="69850">
                        <a:lnSpc>
                          <a:spcPct val="100000"/>
                        </a:lnSpc>
                        <a:spcBef>
                          <a:spcPts val="114"/>
                        </a:spcBef>
                      </a:pPr>
                      <a:r>
                        <a:rPr sz="1400" b="1" spc="-10" dirty="0">
                          <a:solidFill>
                            <a:srgbClr val="1F4E79"/>
                          </a:solidFill>
                          <a:latin typeface="Trebuchet MS"/>
                          <a:cs typeface="Trebuchet MS"/>
                        </a:rPr>
                        <a:t>Target</a:t>
                      </a:r>
                      <a:endParaRPr sz="1400" dirty="0">
                        <a:latin typeface="Trebuchet MS"/>
                        <a:cs typeface="Trebuchet MS"/>
                      </a:endParaRPr>
                    </a:p>
                    <a:p>
                      <a:pPr marL="69850">
                        <a:lnSpc>
                          <a:spcPct val="100000"/>
                        </a:lnSpc>
                        <a:spcBef>
                          <a:spcPts val="335"/>
                        </a:spcBef>
                      </a:pPr>
                      <a:r>
                        <a:rPr sz="1400" b="1" spc="-20" dirty="0">
                          <a:solidFill>
                            <a:srgbClr val="1F4E79"/>
                          </a:solidFill>
                          <a:latin typeface="Trebuchet MS"/>
                          <a:cs typeface="Trebuchet MS"/>
                        </a:rPr>
                        <a:t>2029</a:t>
                      </a:r>
                      <a:endParaRPr sz="1400" dirty="0">
                        <a:latin typeface="Trebuchet MS"/>
                        <a:cs typeface="Trebuchet MS"/>
                      </a:endParaRPr>
                    </a:p>
                  </a:txBody>
                  <a:tcPr marL="0" marR="0" marT="14604" marB="0">
                    <a:lnL w="12700" cap="flat" cmpd="sng" algn="ctr">
                      <a:solidFill>
                        <a:srgbClr val="000000"/>
                      </a:solidFill>
                      <a:prstDash val="solid"/>
                      <a:round/>
                      <a:headEnd type="none" w="med" len="med"/>
                      <a:tailEnd type="none" w="med" len="med"/>
                    </a:lnL>
                    <a:lnR w="12700">
                      <a:solidFill>
                        <a:srgbClr val="000000"/>
                      </a:solidFill>
                      <a:prstDash val="solid"/>
                    </a:lnR>
                    <a:lnT w="12700">
                      <a:solidFill>
                        <a:srgbClr val="000000"/>
                      </a:solidFill>
                      <a:prstDash val="solid"/>
                    </a:lnT>
                    <a:lnB w="12700" cap="flat" cmpd="sng" algn="ctr">
                      <a:solidFill>
                        <a:srgbClr val="000000"/>
                      </a:solidFill>
                      <a:prstDash val="solid"/>
                      <a:round/>
                      <a:headEnd type="none" w="med" len="med"/>
                      <a:tailEnd type="none" w="med" len="med"/>
                    </a:lnB>
                    <a:solidFill>
                      <a:srgbClr val="E1EED9"/>
                    </a:solidFill>
                  </a:tcPr>
                </a:tc>
                <a:extLst>
                  <a:ext uri="{0D108BD9-81ED-4DB2-BD59-A6C34878D82A}">
                    <a16:rowId xmlns:a16="http://schemas.microsoft.com/office/drawing/2014/main" val="10000"/>
                  </a:ext>
                </a:extLst>
              </a:tr>
              <a:tr h="255904">
                <a:tc gridSpan="4">
                  <a:txBody>
                    <a:bodyPr/>
                    <a:lstStyle/>
                    <a:p>
                      <a:pPr marL="67945">
                        <a:lnSpc>
                          <a:spcPct val="100000"/>
                        </a:lnSpc>
                        <a:spcBef>
                          <a:spcPts val="114"/>
                        </a:spcBef>
                      </a:pPr>
                      <a:r>
                        <a:rPr sz="1400" b="1" spc="-10" dirty="0">
                          <a:solidFill>
                            <a:srgbClr val="1F4E79"/>
                          </a:solidFill>
                          <a:latin typeface="Trebuchet MS"/>
                          <a:cs typeface="Trebuchet MS"/>
                        </a:rPr>
                        <a:t>Output</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a:txBody>
                    <a:bodyPr/>
                    <a:lstStyle/>
                    <a:p>
                      <a:pPr marL="69215">
                        <a:lnSpc>
                          <a:spcPct val="100000"/>
                        </a:lnSpc>
                        <a:spcBef>
                          <a:spcPts val="114"/>
                        </a:spcBef>
                      </a:pPr>
                      <a:r>
                        <a:rPr sz="1400" b="1" spc="-10" dirty="0">
                          <a:solidFill>
                            <a:srgbClr val="1F4E79"/>
                          </a:solidFill>
                          <a:latin typeface="Trebuchet MS"/>
                          <a:cs typeface="Trebuchet MS"/>
                        </a:rPr>
                        <a:t>Result</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56540">
                <a:tc>
                  <a:txBody>
                    <a:bodyPr/>
                    <a:lstStyle/>
                    <a:p>
                      <a:pPr marL="67945">
                        <a:lnSpc>
                          <a:spcPct val="100000"/>
                        </a:lnSpc>
                        <a:spcBef>
                          <a:spcPts val="114"/>
                        </a:spcBef>
                        <a:tabLst>
                          <a:tab pos="1214755" algn="l"/>
                        </a:tabLst>
                      </a:pPr>
                      <a:r>
                        <a:rPr sz="1400" spc="-10" dirty="0">
                          <a:solidFill>
                            <a:srgbClr val="1F4E79"/>
                          </a:solidFill>
                          <a:latin typeface="Trebuchet MS"/>
                          <a:cs typeface="Trebuchet MS"/>
                        </a:rPr>
                        <a:t>RCO84</a:t>
                      </a:r>
                      <a:r>
                        <a:rPr sz="1400" dirty="0">
                          <a:solidFill>
                            <a:srgbClr val="1F4E79"/>
                          </a:solidFill>
                          <a:latin typeface="Trebuchet MS"/>
                          <a:cs typeface="Trebuchet MS"/>
                        </a:rPr>
                        <a:t>	</a:t>
                      </a:r>
                      <a:r>
                        <a:rPr sz="1400" dirty="0" smtClean="0">
                          <a:solidFill>
                            <a:srgbClr val="1F4E79"/>
                          </a:solidFill>
                          <a:latin typeface="Trebuchet MS"/>
                          <a:cs typeface="Trebuchet MS"/>
                        </a:rPr>
                        <a:t>-</a:t>
                      </a:r>
                      <a:r>
                        <a:rPr sz="1400" spc="-20" dirty="0" smtClean="0">
                          <a:solidFill>
                            <a:srgbClr val="1F4E79"/>
                          </a:solidFill>
                          <a:latin typeface="Trebuchet MS"/>
                          <a:cs typeface="Trebuchet MS"/>
                        </a:rPr>
                        <a:t>Pilot</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14"/>
                        </a:spcBef>
                      </a:pPr>
                      <a:r>
                        <a:rPr sz="1400" dirty="0">
                          <a:solidFill>
                            <a:srgbClr val="1F4E79"/>
                          </a:solidFill>
                          <a:latin typeface="Trebuchet MS"/>
                          <a:cs typeface="Trebuchet MS"/>
                        </a:rPr>
                        <a:t>Pilot</a:t>
                      </a:r>
                      <a:r>
                        <a:rPr sz="1400" spc="-85" dirty="0">
                          <a:solidFill>
                            <a:srgbClr val="1F4E79"/>
                          </a:solidFill>
                          <a:latin typeface="Trebuchet MS"/>
                          <a:cs typeface="Trebuchet MS"/>
                        </a:rPr>
                        <a:t> </a:t>
                      </a:r>
                      <a:r>
                        <a:rPr sz="1400" spc="-10" dirty="0">
                          <a:solidFill>
                            <a:srgbClr val="1F4E79"/>
                          </a:solidFill>
                          <a:latin typeface="Trebuchet MS"/>
                          <a:cs typeface="Trebuchet MS"/>
                        </a:rPr>
                        <a:t>action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14"/>
                        </a:spcBef>
                      </a:pPr>
                      <a:r>
                        <a:rPr sz="1400" spc="-50" dirty="0">
                          <a:solidFill>
                            <a:srgbClr val="1F4E79"/>
                          </a:solidFill>
                          <a:latin typeface="Trebuchet MS"/>
                          <a:cs typeface="Trebuchet MS"/>
                        </a:rPr>
                        <a:t>0</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14"/>
                        </a:spcBef>
                      </a:pPr>
                      <a:r>
                        <a:rPr lang="en-US" sz="1400" spc="-50" dirty="0" smtClean="0">
                          <a:solidFill>
                            <a:srgbClr val="1F4E79"/>
                          </a:solidFill>
                          <a:latin typeface="Trebuchet MS"/>
                          <a:cs typeface="Trebuchet MS"/>
                        </a:rPr>
                        <a:t>2</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215">
                        <a:lnSpc>
                          <a:spcPct val="100000"/>
                        </a:lnSpc>
                        <a:spcBef>
                          <a:spcPts val="114"/>
                        </a:spcBef>
                        <a:tabLst>
                          <a:tab pos="1320800" algn="l"/>
                        </a:tabLst>
                      </a:pPr>
                      <a:r>
                        <a:rPr sz="1400" spc="-10" dirty="0">
                          <a:solidFill>
                            <a:srgbClr val="1F4E79"/>
                          </a:solidFill>
                          <a:latin typeface="Trebuchet MS"/>
                          <a:cs typeface="Trebuchet MS"/>
                        </a:rPr>
                        <a:t>RCR104</a:t>
                      </a:r>
                      <a:r>
                        <a:rPr sz="1400" dirty="0">
                          <a:solidFill>
                            <a:srgbClr val="1F4E79"/>
                          </a:solidFill>
                          <a:latin typeface="Trebuchet MS"/>
                          <a:cs typeface="Trebuchet MS"/>
                        </a:rPr>
                        <a:t>	</a:t>
                      </a:r>
                      <a:r>
                        <a:rPr sz="1400" spc="-50" dirty="0">
                          <a:solidFill>
                            <a:srgbClr val="1F4E79"/>
                          </a:solidFill>
                          <a:latin typeface="Trebuchet MS"/>
                          <a:cs typeface="Trebuchet MS"/>
                        </a:rPr>
                        <a:t>-</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14"/>
                        </a:spcBef>
                      </a:pPr>
                      <a:r>
                        <a:rPr sz="1400" spc="-10" dirty="0">
                          <a:solidFill>
                            <a:srgbClr val="1F4E79"/>
                          </a:solidFill>
                          <a:latin typeface="Trebuchet MS"/>
                          <a:cs typeface="Trebuchet MS"/>
                        </a:rPr>
                        <a:t>Solutions</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14"/>
                        </a:spcBef>
                      </a:pPr>
                      <a:r>
                        <a:rPr lang="en-US" sz="1400" spc="-50" dirty="0" smtClean="0">
                          <a:solidFill>
                            <a:srgbClr val="1F4E79"/>
                          </a:solidFill>
                          <a:latin typeface="Trebuchet MS"/>
                          <a:cs typeface="Trebuchet MS"/>
                        </a:rPr>
                        <a:t>1</a:t>
                      </a:r>
                      <a:endParaRPr sz="1400" dirty="0">
                        <a:latin typeface="Trebuchet MS"/>
                        <a:cs typeface="Trebuchet MS"/>
                      </a:endParaRPr>
                    </a:p>
                  </a:txBody>
                  <a:tcPr marL="0" marR="0" marT="14604" marB="0">
                    <a:lnL w="12700" cap="flat" cmpd="sng" algn="ctr">
                      <a:solidFill>
                        <a:srgbClr val="000000"/>
                      </a:solidFill>
                      <a:prstDash val="solid"/>
                      <a:round/>
                      <a:headEnd type="none" w="med" len="med"/>
                      <a:tailEnd type="none" w="med" len="med"/>
                    </a:lnL>
                    <a:lnR w="12700">
                      <a:solidFill>
                        <a:srgbClr val="000000"/>
                      </a:solidFill>
                      <a:prstDash val="soli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0002"/>
                  </a:ext>
                </a:extLst>
              </a:tr>
              <a:tr h="255270">
                <a:tc>
                  <a:txBody>
                    <a:bodyPr/>
                    <a:lstStyle/>
                    <a:p>
                      <a:pPr marL="67945">
                        <a:lnSpc>
                          <a:spcPct val="100000"/>
                        </a:lnSpc>
                        <a:spcBef>
                          <a:spcPts val="110"/>
                        </a:spcBef>
                        <a:tabLst>
                          <a:tab pos="818515" algn="l"/>
                        </a:tabLst>
                      </a:pPr>
                      <a:r>
                        <a:rPr sz="1400" spc="-10" dirty="0">
                          <a:solidFill>
                            <a:srgbClr val="1F4E79"/>
                          </a:solidFill>
                          <a:latin typeface="Trebuchet MS"/>
                          <a:cs typeface="Trebuchet MS"/>
                        </a:rPr>
                        <a:t>actions</a:t>
                      </a:r>
                      <a:r>
                        <a:rPr sz="1400" dirty="0">
                          <a:solidFill>
                            <a:srgbClr val="1F4E79"/>
                          </a:solidFill>
                          <a:latin typeface="Trebuchet MS"/>
                          <a:cs typeface="Trebuchet MS"/>
                        </a:rPr>
                        <a:t>	</a:t>
                      </a:r>
                      <a:r>
                        <a:rPr sz="1400" spc="-10" dirty="0">
                          <a:solidFill>
                            <a:srgbClr val="1F4E79"/>
                          </a:solidFill>
                          <a:latin typeface="Trebuchet MS"/>
                          <a:cs typeface="Trebuchet MS"/>
                        </a:rPr>
                        <a:t>developed</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tabLst>
                          <a:tab pos="942340" algn="l"/>
                        </a:tabLst>
                      </a:pPr>
                      <a:r>
                        <a:rPr sz="1400" spc="-10" dirty="0">
                          <a:solidFill>
                            <a:srgbClr val="1F4E79"/>
                          </a:solidFill>
                          <a:latin typeface="Trebuchet MS"/>
                          <a:cs typeface="Trebuchet MS"/>
                        </a:rPr>
                        <a:t>Solutions</a:t>
                      </a:r>
                      <a:r>
                        <a:rPr sz="1400" dirty="0">
                          <a:solidFill>
                            <a:srgbClr val="1F4E79"/>
                          </a:solidFill>
                          <a:latin typeface="Trebuchet MS"/>
                          <a:cs typeface="Trebuchet MS"/>
                        </a:rPr>
                        <a:t>	</a:t>
                      </a:r>
                      <a:r>
                        <a:rPr sz="1400" spc="-20" dirty="0">
                          <a:solidFill>
                            <a:srgbClr val="1F4E79"/>
                          </a:solidFill>
                          <a:latin typeface="Trebuchet MS"/>
                          <a:cs typeface="Trebuchet MS"/>
                        </a:rPr>
                        <a:t>taken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dirty="0"/>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3"/>
                  </a:ext>
                </a:extLst>
              </a:tr>
              <a:tr h="255904">
                <a:tc>
                  <a:txBody>
                    <a:bodyPr/>
                    <a:lstStyle/>
                    <a:p>
                      <a:pPr marL="67945">
                        <a:lnSpc>
                          <a:spcPct val="100000"/>
                        </a:lnSpc>
                        <a:spcBef>
                          <a:spcPts val="110"/>
                        </a:spcBef>
                        <a:tabLst>
                          <a:tab pos="1351915" algn="l"/>
                        </a:tabLst>
                      </a:pPr>
                      <a:r>
                        <a:rPr sz="1400" spc="-10" dirty="0">
                          <a:solidFill>
                            <a:srgbClr val="1F4E79"/>
                          </a:solidFill>
                          <a:latin typeface="Trebuchet MS"/>
                          <a:cs typeface="Trebuchet MS"/>
                        </a:rPr>
                        <a:t>jointly</a:t>
                      </a:r>
                      <a:r>
                        <a:rPr sz="1400" dirty="0">
                          <a:solidFill>
                            <a:srgbClr val="1F4E79"/>
                          </a:solidFill>
                          <a:latin typeface="Trebuchet MS"/>
                          <a:cs typeface="Trebuchet MS"/>
                        </a:rPr>
                        <a:t>	</a:t>
                      </a:r>
                      <a:r>
                        <a:rPr sz="1400" spc="-25" dirty="0">
                          <a:solidFill>
                            <a:srgbClr val="1F4E79"/>
                          </a:solidFill>
                          <a:latin typeface="Trebuchet MS"/>
                          <a:cs typeface="Trebuchet MS"/>
                        </a:rPr>
                        <a:t>and</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dirty="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dirty="0">
                          <a:solidFill>
                            <a:srgbClr val="1F4E79"/>
                          </a:solidFill>
                          <a:latin typeface="Trebuchet MS"/>
                          <a:cs typeface="Trebuchet MS"/>
                        </a:rPr>
                        <a:t>up</a:t>
                      </a:r>
                      <a:r>
                        <a:rPr sz="1400" spc="350" dirty="0">
                          <a:solidFill>
                            <a:srgbClr val="1F4E79"/>
                          </a:solidFill>
                          <a:latin typeface="Trebuchet MS"/>
                          <a:cs typeface="Trebuchet MS"/>
                        </a:rPr>
                        <a:t> </a:t>
                      </a:r>
                      <a:r>
                        <a:rPr sz="1400" dirty="0">
                          <a:solidFill>
                            <a:srgbClr val="1F4E79"/>
                          </a:solidFill>
                          <a:latin typeface="Trebuchet MS"/>
                          <a:cs typeface="Trebuchet MS"/>
                        </a:rPr>
                        <a:t>or</a:t>
                      </a:r>
                      <a:r>
                        <a:rPr sz="1400" spc="345" dirty="0">
                          <a:solidFill>
                            <a:srgbClr val="1F4E79"/>
                          </a:solidFill>
                          <a:latin typeface="Trebuchet MS"/>
                          <a:cs typeface="Trebuchet MS"/>
                        </a:rPr>
                        <a:t> </a:t>
                      </a:r>
                      <a:r>
                        <a:rPr sz="1400" spc="-10" dirty="0">
                          <a:solidFill>
                            <a:srgbClr val="1F4E79"/>
                          </a:solidFill>
                          <a:latin typeface="Trebuchet MS"/>
                          <a:cs typeface="Trebuchet MS"/>
                        </a:rPr>
                        <a:t>up-scaled</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4"/>
                  </a:ext>
                </a:extLst>
              </a:tr>
              <a:tr h="255904">
                <a:tc>
                  <a:txBody>
                    <a:bodyPr/>
                    <a:lstStyle/>
                    <a:p>
                      <a:pPr marL="67945">
                        <a:lnSpc>
                          <a:spcPct val="100000"/>
                        </a:lnSpc>
                        <a:spcBef>
                          <a:spcPts val="110"/>
                        </a:spcBef>
                        <a:tabLst>
                          <a:tab pos="1491615" algn="l"/>
                        </a:tabLst>
                      </a:pPr>
                      <a:r>
                        <a:rPr sz="1400" spc="-10" dirty="0">
                          <a:solidFill>
                            <a:srgbClr val="1F4E79"/>
                          </a:solidFill>
                          <a:latin typeface="Trebuchet MS"/>
                          <a:cs typeface="Trebuchet MS"/>
                        </a:rPr>
                        <a:t>implemented</a:t>
                      </a:r>
                      <a:r>
                        <a:rPr sz="1400" dirty="0">
                          <a:solidFill>
                            <a:srgbClr val="1F4E79"/>
                          </a:solidFill>
                          <a:latin typeface="Trebuchet MS"/>
                          <a:cs typeface="Trebuchet MS"/>
                        </a:rPr>
                        <a:t>	</a:t>
                      </a:r>
                      <a:r>
                        <a:rPr sz="1400" spc="-25" dirty="0">
                          <a:solidFill>
                            <a:srgbClr val="1F4E79"/>
                          </a:solidFill>
                          <a:latin typeface="Trebuchet MS"/>
                          <a:cs typeface="Trebuchet MS"/>
                        </a:rPr>
                        <a:t>in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dirty="0">
                          <a:solidFill>
                            <a:srgbClr val="1F4E79"/>
                          </a:solidFill>
                          <a:latin typeface="Trebuchet MS"/>
                          <a:cs typeface="Trebuchet MS"/>
                        </a:rPr>
                        <a:t>by</a:t>
                      </a:r>
                      <a:r>
                        <a:rPr sz="1400" spc="-20" dirty="0">
                          <a:solidFill>
                            <a:srgbClr val="1F4E79"/>
                          </a:solidFill>
                          <a:latin typeface="Trebuchet MS"/>
                          <a:cs typeface="Trebuchet MS"/>
                        </a:rPr>
                        <a:t> </a:t>
                      </a:r>
                      <a:r>
                        <a:rPr sz="1400" spc="-10" dirty="0">
                          <a:solidFill>
                            <a:srgbClr val="1F4E79"/>
                          </a:solidFill>
                          <a:latin typeface="Trebuchet MS"/>
                          <a:cs typeface="Trebuchet MS"/>
                        </a:rPr>
                        <a:t>organizations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5"/>
                  </a:ext>
                </a:extLst>
              </a:tr>
              <a:tr h="254635">
                <a:tc>
                  <a:txBody>
                    <a:bodyPr/>
                    <a:lstStyle/>
                    <a:p>
                      <a:pPr marL="67945">
                        <a:lnSpc>
                          <a:spcPct val="100000"/>
                        </a:lnSpc>
                        <a:spcBef>
                          <a:spcPts val="110"/>
                        </a:spcBef>
                      </a:pPr>
                      <a:r>
                        <a:rPr sz="1400" spc="-10" dirty="0">
                          <a:solidFill>
                            <a:srgbClr val="1F4E79"/>
                          </a:solidFill>
                          <a:latin typeface="Trebuchet MS"/>
                          <a:cs typeface="Trebuchet MS"/>
                        </a:rPr>
                        <a:t>projects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6540">
                <a:tc>
                  <a:txBody>
                    <a:bodyPr/>
                    <a:lstStyle/>
                    <a:p>
                      <a:pPr marL="67945">
                        <a:lnSpc>
                          <a:spcPct val="100000"/>
                        </a:lnSpc>
                        <a:spcBef>
                          <a:spcPts val="120"/>
                        </a:spcBef>
                        <a:tabLst>
                          <a:tab pos="1572895" algn="l"/>
                        </a:tabLst>
                      </a:pPr>
                      <a:r>
                        <a:rPr sz="1400" spc="-10" dirty="0">
                          <a:solidFill>
                            <a:srgbClr val="1F4E79"/>
                          </a:solidFill>
                          <a:latin typeface="Trebuchet MS"/>
                          <a:cs typeface="Trebuchet MS"/>
                        </a:rPr>
                        <a:t>RCO87</a:t>
                      </a:r>
                      <a:r>
                        <a:rPr sz="1400" dirty="0">
                          <a:solidFill>
                            <a:srgbClr val="1F4E79"/>
                          </a:solidFill>
                          <a:latin typeface="Trebuchet MS"/>
                          <a:cs typeface="Trebuchet MS"/>
                        </a:rPr>
                        <a:t>	</a:t>
                      </a:r>
                      <a:r>
                        <a:rPr sz="1400" spc="-50" dirty="0">
                          <a:solidFill>
                            <a:srgbClr val="1F4E79"/>
                          </a:solidFill>
                          <a:latin typeface="Trebuchet MS"/>
                          <a:cs typeface="Trebuchet MS"/>
                        </a:rPr>
                        <a:t>-</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sz="1400" spc="-10" dirty="0">
                          <a:solidFill>
                            <a:srgbClr val="1F4E79"/>
                          </a:solidFill>
                          <a:latin typeface="Trebuchet MS"/>
                          <a:cs typeface="Trebuchet MS"/>
                        </a:rPr>
                        <a:t>Organization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sz="1400" spc="-50" dirty="0">
                          <a:solidFill>
                            <a:srgbClr val="1F4E79"/>
                          </a:solidFill>
                          <a:latin typeface="Trebuchet MS"/>
                          <a:cs typeface="Trebuchet MS"/>
                        </a:rPr>
                        <a:t>0</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lang="en-US" sz="1400" spc="-25" dirty="0" smtClean="0">
                          <a:solidFill>
                            <a:srgbClr val="1F4E79"/>
                          </a:solidFill>
                          <a:latin typeface="Trebuchet MS"/>
                          <a:cs typeface="Trebuchet MS"/>
                        </a:rPr>
                        <a:t>7</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215">
                        <a:lnSpc>
                          <a:spcPct val="100000"/>
                        </a:lnSpc>
                        <a:spcBef>
                          <a:spcPts val="120"/>
                        </a:spcBef>
                        <a:tabLst>
                          <a:tab pos="1320800" algn="l"/>
                        </a:tabLst>
                      </a:pPr>
                      <a:r>
                        <a:rPr sz="1400" spc="-10" dirty="0">
                          <a:solidFill>
                            <a:srgbClr val="1F4E79"/>
                          </a:solidFill>
                          <a:latin typeface="Trebuchet MS"/>
                          <a:cs typeface="Trebuchet MS"/>
                        </a:rPr>
                        <a:t>RCR84</a:t>
                      </a:r>
                      <a:r>
                        <a:rPr sz="1400" dirty="0">
                          <a:solidFill>
                            <a:srgbClr val="1F4E79"/>
                          </a:solidFill>
                          <a:latin typeface="Trebuchet MS"/>
                          <a:cs typeface="Trebuchet MS"/>
                        </a:rPr>
                        <a:t>	</a:t>
                      </a:r>
                      <a:r>
                        <a:rPr sz="1400" spc="-50" dirty="0">
                          <a:solidFill>
                            <a:srgbClr val="1F4E79"/>
                          </a:solidFill>
                          <a:latin typeface="Trebuchet MS"/>
                          <a:cs typeface="Trebuchet MS"/>
                        </a:rPr>
                        <a:t>-</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20"/>
                        </a:spcBef>
                      </a:pPr>
                      <a:r>
                        <a:rPr sz="1400" spc="-10" dirty="0">
                          <a:solidFill>
                            <a:srgbClr val="1F4E79"/>
                          </a:solidFill>
                          <a:latin typeface="Trebuchet MS"/>
                          <a:cs typeface="Trebuchet MS"/>
                        </a:rPr>
                        <a:t>Organization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20"/>
                        </a:spcBef>
                      </a:pPr>
                      <a:r>
                        <a:rPr lang="en-US" sz="1400" spc="-50" dirty="0" smtClean="0">
                          <a:solidFill>
                            <a:srgbClr val="1F4E79"/>
                          </a:solidFill>
                          <a:latin typeface="Trebuchet MS"/>
                          <a:cs typeface="Trebuchet MS"/>
                        </a:rPr>
                        <a:t>4</a:t>
                      </a:r>
                      <a:endParaRPr sz="1400" dirty="0">
                        <a:latin typeface="Trebuchet MS"/>
                        <a:cs typeface="Trebuchet MS"/>
                      </a:endParaRPr>
                    </a:p>
                  </a:txBody>
                  <a:tcPr marL="0" marR="0" marT="15240" marB="0">
                    <a:lnL w="12700" cap="flat" cmpd="sng" algn="ctr">
                      <a:solidFill>
                        <a:srgbClr val="000000"/>
                      </a:solidFill>
                      <a:prstDash val="solid"/>
                      <a:round/>
                      <a:headEnd type="none" w="med" len="med"/>
                      <a:tailEnd type="none" w="med" len="med"/>
                    </a:lnL>
                    <a:lnR w="12700">
                      <a:solidFill>
                        <a:srgbClr val="000000"/>
                      </a:solidFill>
                      <a:prstDash val="soli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0007"/>
                  </a:ext>
                </a:extLst>
              </a:tr>
              <a:tr h="255270">
                <a:tc>
                  <a:txBody>
                    <a:bodyPr/>
                    <a:lstStyle/>
                    <a:p>
                      <a:pPr marL="67945">
                        <a:lnSpc>
                          <a:spcPct val="100000"/>
                        </a:lnSpc>
                        <a:spcBef>
                          <a:spcPts val="110"/>
                        </a:spcBef>
                      </a:pPr>
                      <a:r>
                        <a:rPr sz="1400" spc="-10" dirty="0">
                          <a:solidFill>
                            <a:srgbClr val="1F4E79"/>
                          </a:solidFill>
                          <a:latin typeface="Trebuchet MS"/>
                          <a:cs typeface="Trebuchet MS"/>
                        </a:rPr>
                        <a:t>Organisations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spc="-10" dirty="0">
                          <a:solidFill>
                            <a:srgbClr val="1F4E79"/>
                          </a:solidFill>
                          <a:latin typeface="Trebuchet MS"/>
                          <a:cs typeface="Trebuchet MS"/>
                        </a:rPr>
                        <a:t>Organisations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8"/>
                  </a:ext>
                </a:extLst>
              </a:tr>
              <a:tr h="255904">
                <a:tc>
                  <a:txBody>
                    <a:bodyPr/>
                    <a:lstStyle/>
                    <a:p>
                      <a:pPr marL="67945">
                        <a:lnSpc>
                          <a:spcPct val="100000"/>
                        </a:lnSpc>
                        <a:spcBef>
                          <a:spcPts val="110"/>
                        </a:spcBef>
                        <a:tabLst>
                          <a:tab pos="1148715" algn="l"/>
                        </a:tabLst>
                      </a:pPr>
                      <a:r>
                        <a:rPr sz="1400" spc="-10" dirty="0">
                          <a:solidFill>
                            <a:srgbClr val="1F4E79"/>
                          </a:solidFill>
                          <a:latin typeface="Trebuchet MS"/>
                          <a:cs typeface="Trebuchet MS"/>
                        </a:rPr>
                        <a:t>cooperating</a:t>
                      </a:r>
                      <a:r>
                        <a:rPr sz="1400" dirty="0">
                          <a:solidFill>
                            <a:srgbClr val="1F4E79"/>
                          </a:solidFill>
                          <a:latin typeface="Trebuchet MS"/>
                          <a:cs typeface="Trebuchet MS"/>
                        </a:rPr>
                        <a:t>	</a:t>
                      </a:r>
                      <a:r>
                        <a:rPr sz="1400" spc="-10" dirty="0">
                          <a:solidFill>
                            <a:srgbClr val="1F4E79"/>
                          </a:solidFill>
                          <a:latin typeface="Trebuchet MS"/>
                          <a:cs typeface="Trebuchet MS"/>
                        </a:rPr>
                        <a:t>across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spc="-10" dirty="0">
                          <a:solidFill>
                            <a:srgbClr val="1F4E79"/>
                          </a:solidFill>
                          <a:latin typeface="Trebuchet MS"/>
                          <a:cs typeface="Trebuchet MS"/>
                        </a:rPr>
                        <a:t>cooperating</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09"/>
                  </a:ext>
                </a:extLst>
              </a:tr>
              <a:tr h="255904">
                <a:tc>
                  <a:txBody>
                    <a:bodyPr/>
                    <a:lstStyle/>
                    <a:p>
                      <a:pPr marL="67945">
                        <a:lnSpc>
                          <a:spcPct val="100000"/>
                        </a:lnSpc>
                        <a:spcBef>
                          <a:spcPts val="110"/>
                        </a:spcBef>
                      </a:pPr>
                      <a:r>
                        <a:rPr sz="1400" spc="-10" dirty="0">
                          <a:solidFill>
                            <a:srgbClr val="1F4E79"/>
                          </a:solidFill>
                          <a:latin typeface="Trebuchet MS"/>
                          <a:cs typeface="Trebuchet MS"/>
                        </a:rPr>
                        <a:t>borders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tabLst>
                          <a:tab pos="787400" algn="l"/>
                        </a:tabLst>
                      </a:pPr>
                      <a:r>
                        <a:rPr sz="1400" spc="-10" dirty="0">
                          <a:solidFill>
                            <a:srgbClr val="1F4E79"/>
                          </a:solidFill>
                          <a:latin typeface="Trebuchet MS"/>
                          <a:cs typeface="Trebuchet MS"/>
                        </a:rPr>
                        <a:t>across</a:t>
                      </a:r>
                      <a:r>
                        <a:rPr sz="1400" dirty="0">
                          <a:solidFill>
                            <a:srgbClr val="1F4E79"/>
                          </a:solidFill>
                          <a:latin typeface="Trebuchet MS"/>
                          <a:cs typeface="Trebuchet MS"/>
                        </a:rPr>
                        <a:t>	</a:t>
                      </a:r>
                      <a:r>
                        <a:rPr sz="1400" spc="-10" dirty="0">
                          <a:solidFill>
                            <a:srgbClr val="1F4E79"/>
                          </a:solidFill>
                          <a:latin typeface="Trebuchet MS"/>
                          <a:cs typeface="Trebuchet MS"/>
                        </a:rPr>
                        <a:t>borders</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0"/>
                  </a:ext>
                </a:extLst>
              </a:tr>
              <a:tr h="255904">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tabLst>
                          <a:tab pos="802640" algn="l"/>
                        </a:tabLst>
                      </a:pPr>
                      <a:r>
                        <a:rPr sz="1400" spc="-20" dirty="0">
                          <a:solidFill>
                            <a:srgbClr val="1F4E79"/>
                          </a:solidFill>
                          <a:latin typeface="Trebuchet MS"/>
                          <a:cs typeface="Trebuchet MS"/>
                        </a:rPr>
                        <a:t>after</a:t>
                      </a:r>
                      <a:r>
                        <a:rPr sz="1400" dirty="0">
                          <a:solidFill>
                            <a:srgbClr val="1F4E79"/>
                          </a:solidFill>
                          <a:latin typeface="Trebuchet MS"/>
                          <a:cs typeface="Trebuchet MS"/>
                        </a:rPr>
                        <a:t>	</a:t>
                      </a:r>
                      <a:r>
                        <a:rPr sz="1400" spc="-10" dirty="0">
                          <a:solidFill>
                            <a:srgbClr val="1F4E79"/>
                          </a:solidFill>
                          <a:latin typeface="Trebuchet MS"/>
                          <a:cs typeface="Trebuchet MS"/>
                        </a:rPr>
                        <a:t>project</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1"/>
                  </a:ext>
                </a:extLst>
              </a:tr>
              <a:tr h="254635">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marL="69215">
                        <a:lnSpc>
                          <a:spcPct val="100000"/>
                        </a:lnSpc>
                        <a:spcBef>
                          <a:spcPts val="110"/>
                        </a:spcBef>
                      </a:pPr>
                      <a:r>
                        <a:rPr sz="1400" spc="-10" dirty="0">
                          <a:solidFill>
                            <a:srgbClr val="1F4E79"/>
                          </a:solidFill>
                          <a:latin typeface="Trebuchet MS"/>
                          <a:cs typeface="Trebuchet MS"/>
                        </a:rPr>
                        <a:t>completion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57175">
                <a:tc>
                  <a:txBody>
                    <a:bodyPr/>
                    <a:lstStyle/>
                    <a:p>
                      <a:pPr marL="67945">
                        <a:lnSpc>
                          <a:spcPct val="100000"/>
                        </a:lnSpc>
                        <a:spcBef>
                          <a:spcPts val="120"/>
                        </a:spcBef>
                        <a:tabLst>
                          <a:tab pos="838200" algn="l"/>
                          <a:tab pos="1156335" algn="l"/>
                        </a:tabLst>
                      </a:pPr>
                      <a:r>
                        <a:rPr sz="1400" spc="-10" dirty="0">
                          <a:solidFill>
                            <a:srgbClr val="1F4E79"/>
                          </a:solidFill>
                          <a:latin typeface="Trebuchet MS"/>
                          <a:cs typeface="Trebuchet MS"/>
                        </a:rPr>
                        <a:t>RCO26</a:t>
                      </a:r>
                      <a:r>
                        <a:rPr sz="1400" dirty="0">
                          <a:solidFill>
                            <a:srgbClr val="1F4E79"/>
                          </a:solidFill>
                          <a:latin typeface="Trebuchet MS"/>
                          <a:cs typeface="Trebuchet MS"/>
                        </a:rPr>
                        <a:t>	</a:t>
                      </a:r>
                      <a:r>
                        <a:rPr sz="1400" spc="-50" dirty="0">
                          <a:solidFill>
                            <a:srgbClr val="1F4E79"/>
                          </a:solidFill>
                          <a:latin typeface="Trebuchet MS"/>
                          <a:cs typeface="Trebuchet MS"/>
                        </a:rPr>
                        <a:t>-</a:t>
                      </a:r>
                      <a:r>
                        <a:rPr sz="1400" dirty="0">
                          <a:solidFill>
                            <a:srgbClr val="1F4E79"/>
                          </a:solidFill>
                          <a:latin typeface="Trebuchet MS"/>
                          <a:cs typeface="Trebuchet MS"/>
                        </a:rPr>
                        <a:t>	</a:t>
                      </a:r>
                      <a:r>
                        <a:rPr sz="1400" spc="-20" dirty="0">
                          <a:solidFill>
                            <a:srgbClr val="1F4E79"/>
                          </a:solidFill>
                          <a:latin typeface="Trebuchet MS"/>
                          <a:cs typeface="Trebuchet MS"/>
                        </a:rPr>
                        <a:t>Green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sz="1400" spc="-25" dirty="0">
                          <a:solidFill>
                            <a:srgbClr val="1F4E79"/>
                          </a:solidFill>
                          <a:latin typeface="Trebuchet MS"/>
                          <a:cs typeface="Trebuchet MS"/>
                        </a:rPr>
                        <a:t>Ha</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sz="1400" spc="-50" dirty="0">
                          <a:solidFill>
                            <a:srgbClr val="1F4E79"/>
                          </a:solidFill>
                          <a:latin typeface="Trebuchet MS"/>
                          <a:cs typeface="Trebuchet MS"/>
                        </a:rPr>
                        <a:t>0</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8580">
                        <a:lnSpc>
                          <a:spcPct val="100000"/>
                        </a:lnSpc>
                        <a:spcBef>
                          <a:spcPts val="120"/>
                        </a:spcBef>
                      </a:pPr>
                      <a:r>
                        <a:rPr lang="en-US" sz="1400" spc="-25" dirty="0" smtClean="0">
                          <a:solidFill>
                            <a:srgbClr val="1F4E79"/>
                          </a:solidFill>
                          <a:latin typeface="Trebuchet MS"/>
                          <a:cs typeface="Trebuchet MS"/>
                        </a:rPr>
                        <a:t>59</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215">
                        <a:lnSpc>
                          <a:spcPct val="100000"/>
                        </a:lnSpc>
                        <a:spcBef>
                          <a:spcPts val="120"/>
                        </a:spcBef>
                        <a:tabLst>
                          <a:tab pos="1320800" algn="l"/>
                        </a:tabLst>
                      </a:pPr>
                      <a:r>
                        <a:rPr sz="1400" spc="-10" dirty="0">
                          <a:solidFill>
                            <a:srgbClr val="1F4E79"/>
                          </a:solidFill>
                          <a:latin typeface="Trebuchet MS"/>
                          <a:cs typeface="Trebuchet MS"/>
                        </a:rPr>
                        <a:t>RCR35</a:t>
                      </a:r>
                      <a:r>
                        <a:rPr sz="1400" dirty="0">
                          <a:solidFill>
                            <a:srgbClr val="1F4E79"/>
                          </a:solidFill>
                          <a:latin typeface="Trebuchet MS"/>
                          <a:cs typeface="Trebuchet MS"/>
                        </a:rPr>
                        <a:t>	</a:t>
                      </a:r>
                      <a:r>
                        <a:rPr sz="1400" spc="-50" dirty="0">
                          <a:solidFill>
                            <a:srgbClr val="1F4E79"/>
                          </a:solidFill>
                          <a:latin typeface="Trebuchet MS"/>
                          <a:cs typeface="Trebuchet MS"/>
                        </a:rPr>
                        <a:t>-</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20"/>
                        </a:spcBef>
                      </a:pPr>
                      <a:r>
                        <a:rPr sz="1400" spc="-10" dirty="0">
                          <a:solidFill>
                            <a:srgbClr val="1F4E79"/>
                          </a:solidFill>
                          <a:latin typeface="Trebuchet MS"/>
                          <a:cs typeface="Trebuchet MS"/>
                        </a:rPr>
                        <a:t>Population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69850">
                        <a:lnSpc>
                          <a:spcPct val="100000"/>
                        </a:lnSpc>
                        <a:spcBef>
                          <a:spcPts val="120"/>
                        </a:spcBef>
                      </a:pPr>
                      <a:r>
                        <a:rPr lang="en-US" sz="1400" spc="-10" dirty="0" smtClean="0">
                          <a:solidFill>
                            <a:srgbClr val="1F4E79"/>
                          </a:solidFill>
                          <a:latin typeface="Trebuchet MS"/>
                          <a:cs typeface="Trebuchet MS"/>
                        </a:rPr>
                        <a:t>2</a:t>
                      </a:r>
                      <a:r>
                        <a:rPr sz="1400" spc="-10" dirty="0" smtClean="0">
                          <a:solidFill>
                            <a:srgbClr val="1F4E79"/>
                          </a:solidFill>
                          <a:latin typeface="Trebuchet MS"/>
                          <a:cs typeface="Trebuchet MS"/>
                        </a:rPr>
                        <a:t>00,00</a:t>
                      </a:r>
                      <a:r>
                        <a:rPr lang="en-US" sz="1400" spc="-10" dirty="0" smtClean="0">
                          <a:solidFill>
                            <a:srgbClr val="1F4E79"/>
                          </a:solidFill>
                          <a:latin typeface="Trebuchet MS"/>
                          <a:cs typeface="Trebuchet MS"/>
                        </a:rPr>
                        <a:t>0</a:t>
                      </a:r>
                      <a:endParaRPr sz="1400" dirty="0">
                        <a:latin typeface="Trebuchet MS"/>
                        <a:cs typeface="Trebuchet MS"/>
                      </a:endParaRPr>
                    </a:p>
                  </a:txBody>
                  <a:tcPr marL="0" marR="0" marT="15240" marB="0">
                    <a:lnL w="12700" cap="flat" cmpd="sng" algn="ctr">
                      <a:solidFill>
                        <a:srgbClr val="000000"/>
                      </a:solidFill>
                      <a:prstDash val="solid"/>
                      <a:round/>
                      <a:headEnd type="none" w="med" len="med"/>
                      <a:tailEnd type="none" w="med" len="med"/>
                    </a:lnL>
                    <a:lnR w="12700">
                      <a:solidFill>
                        <a:srgbClr val="000000"/>
                      </a:solidFill>
                      <a:prstDash val="soli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0013"/>
                  </a:ext>
                </a:extLst>
              </a:tr>
              <a:tr h="255904">
                <a:tc>
                  <a:txBody>
                    <a:bodyPr/>
                    <a:lstStyle/>
                    <a:p>
                      <a:pPr marL="67945">
                        <a:lnSpc>
                          <a:spcPct val="100000"/>
                        </a:lnSpc>
                        <a:spcBef>
                          <a:spcPts val="110"/>
                        </a:spcBef>
                      </a:pPr>
                      <a:r>
                        <a:rPr sz="1400" dirty="0">
                          <a:solidFill>
                            <a:srgbClr val="1F4E79"/>
                          </a:solidFill>
                          <a:latin typeface="Trebuchet MS"/>
                          <a:cs typeface="Trebuchet MS"/>
                        </a:rPr>
                        <a:t>infrastructure</a:t>
                      </a:r>
                      <a:r>
                        <a:rPr sz="1400" spc="280" dirty="0">
                          <a:solidFill>
                            <a:srgbClr val="1F4E79"/>
                          </a:solidFill>
                          <a:latin typeface="Trebuchet MS"/>
                          <a:cs typeface="Trebuchet MS"/>
                        </a:rPr>
                        <a:t> </a:t>
                      </a:r>
                      <a:r>
                        <a:rPr sz="1400" spc="-10" dirty="0">
                          <a:solidFill>
                            <a:srgbClr val="1F4E79"/>
                          </a:solidFill>
                          <a:latin typeface="Trebuchet MS"/>
                          <a:cs typeface="Trebuchet MS"/>
                        </a:rPr>
                        <a:t>built</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spc="-10" dirty="0">
                          <a:solidFill>
                            <a:srgbClr val="1F4E79"/>
                          </a:solidFill>
                          <a:latin typeface="Trebuchet MS"/>
                          <a:cs typeface="Trebuchet MS"/>
                        </a:rPr>
                        <a:t>Population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pPr marL="69850">
                        <a:lnSpc>
                          <a:spcPct val="100000"/>
                        </a:lnSpc>
                        <a:spcBef>
                          <a:spcPts val="110"/>
                        </a:spcBef>
                      </a:pPr>
                      <a:endParaRPr sz="1400" dirty="0">
                        <a:latin typeface="Trebuchet MS"/>
                        <a:cs typeface="Trebuchet MS"/>
                      </a:endParaRPr>
                    </a:p>
                  </a:txBody>
                  <a:tcPr marL="0" marR="0" marT="1397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4"/>
                  </a:ext>
                </a:extLst>
              </a:tr>
              <a:tr h="255904">
                <a:tc>
                  <a:txBody>
                    <a:bodyPr/>
                    <a:lstStyle/>
                    <a:p>
                      <a:pPr marL="67945">
                        <a:lnSpc>
                          <a:spcPct val="100000"/>
                        </a:lnSpc>
                        <a:spcBef>
                          <a:spcPts val="110"/>
                        </a:spcBef>
                        <a:tabLst>
                          <a:tab pos="448945" algn="l"/>
                          <a:tab pos="1409700" algn="l"/>
                        </a:tabLst>
                      </a:pPr>
                      <a:r>
                        <a:rPr sz="1400" spc="-25" dirty="0">
                          <a:solidFill>
                            <a:srgbClr val="1F4E79"/>
                          </a:solidFill>
                          <a:latin typeface="Trebuchet MS"/>
                          <a:cs typeface="Trebuchet MS"/>
                        </a:rPr>
                        <a:t>or</a:t>
                      </a:r>
                      <a:r>
                        <a:rPr sz="1400" dirty="0">
                          <a:solidFill>
                            <a:srgbClr val="1F4E79"/>
                          </a:solidFill>
                          <a:latin typeface="Trebuchet MS"/>
                          <a:cs typeface="Trebuchet MS"/>
                        </a:rPr>
                        <a:t>	</a:t>
                      </a:r>
                      <a:r>
                        <a:rPr sz="1400" spc="-10" dirty="0">
                          <a:solidFill>
                            <a:srgbClr val="1F4E79"/>
                          </a:solidFill>
                          <a:latin typeface="Trebuchet MS"/>
                          <a:cs typeface="Trebuchet MS"/>
                        </a:rPr>
                        <a:t>upgraded</a:t>
                      </a:r>
                      <a:r>
                        <a:rPr sz="1400" dirty="0">
                          <a:solidFill>
                            <a:srgbClr val="1F4E79"/>
                          </a:solidFill>
                          <a:latin typeface="Trebuchet MS"/>
                          <a:cs typeface="Trebuchet MS"/>
                        </a:rPr>
                        <a:t>	</a:t>
                      </a:r>
                      <a:r>
                        <a:rPr sz="1400" spc="-25" dirty="0">
                          <a:solidFill>
                            <a:srgbClr val="1F4E79"/>
                          </a:solidFill>
                          <a:latin typeface="Trebuchet MS"/>
                          <a:cs typeface="Trebuchet MS"/>
                        </a:rPr>
                        <a:t>for</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dirty="0">
                          <a:solidFill>
                            <a:srgbClr val="1F4E79"/>
                          </a:solidFill>
                          <a:latin typeface="Trebuchet MS"/>
                          <a:cs typeface="Trebuchet MS"/>
                        </a:rPr>
                        <a:t>benefitting</a:t>
                      </a:r>
                      <a:r>
                        <a:rPr sz="1400" spc="-25" dirty="0">
                          <a:solidFill>
                            <a:srgbClr val="1F4E79"/>
                          </a:solidFill>
                          <a:latin typeface="Trebuchet MS"/>
                          <a:cs typeface="Trebuchet MS"/>
                        </a:rPr>
                        <a:t> </a:t>
                      </a:r>
                      <a:r>
                        <a:rPr sz="1400" spc="-20" dirty="0">
                          <a:solidFill>
                            <a:srgbClr val="1F4E79"/>
                          </a:solidFill>
                          <a:latin typeface="Trebuchet MS"/>
                          <a:cs typeface="Trebuchet MS"/>
                        </a:rPr>
                        <a:t>from</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5"/>
                  </a:ext>
                </a:extLst>
              </a:tr>
              <a:tr h="255904">
                <a:tc>
                  <a:txBody>
                    <a:bodyPr/>
                    <a:lstStyle/>
                    <a:p>
                      <a:pPr marL="67945">
                        <a:lnSpc>
                          <a:spcPct val="100000"/>
                        </a:lnSpc>
                        <a:spcBef>
                          <a:spcPts val="110"/>
                        </a:spcBef>
                        <a:tabLst>
                          <a:tab pos="1473835" algn="l"/>
                        </a:tabLst>
                      </a:pPr>
                      <a:r>
                        <a:rPr sz="1400" spc="-10" dirty="0">
                          <a:solidFill>
                            <a:srgbClr val="1F4E79"/>
                          </a:solidFill>
                          <a:latin typeface="Trebuchet MS"/>
                          <a:cs typeface="Trebuchet MS"/>
                        </a:rPr>
                        <a:t>adaptation</a:t>
                      </a:r>
                      <a:r>
                        <a:rPr sz="1400" dirty="0">
                          <a:solidFill>
                            <a:srgbClr val="1F4E79"/>
                          </a:solidFill>
                          <a:latin typeface="Trebuchet MS"/>
                          <a:cs typeface="Trebuchet MS"/>
                        </a:rPr>
                        <a:t>	</a:t>
                      </a:r>
                      <a:r>
                        <a:rPr sz="1400" spc="-25" dirty="0">
                          <a:solidFill>
                            <a:srgbClr val="1F4E79"/>
                          </a:solidFill>
                          <a:latin typeface="Trebuchet MS"/>
                          <a:cs typeface="Trebuchet MS"/>
                        </a:rPr>
                        <a:t>to</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69215">
                        <a:lnSpc>
                          <a:spcPct val="100000"/>
                        </a:lnSpc>
                        <a:spcBef>
                          <a:spcPts val="110"/>
                        </a:spcBef>
                      </a:pPr>
                      <a:r>
                        <a:rPr sz="1400" dirty="0">
                          <a:solidFill>
                            <a:srgbClr val="1F4E79"/>
                          </a:solidFill>
                          <a:latin typeface="Trebuchet MS"/>
                          <a:cs typeface="Trebuchet MS"/>
                        </a:rPr>
                        <a:t>flood</a:t>
                      </a:r>
                      <a:r>
                        <a:rPr sz="1400" spc="185" dirty="0">
                          <a:solidFill>
                            <a:srgbClr val="1F4E79"/>
                          </a:solidFill>
                          <a:latin typeface="Trebuchet MS"/>
                          <a:cs typeface="Trebuchet MS"/>
                        </a:rPr>
                        <a:t> </a:t>
                      </a:r>
                      <a:r>
                        <a:rPr sz="1400" spc="-10" dirty="0">
                          <a:solidFill>
                            <a:srgbClr val="1F4E79"/>
                          </a:solidFill>
                          <a:latin typeface="Trebuchet MS"/>
                          <a:cs typeface="Trebuchet MS"/>
                        </a:rPr>
                        <a:t>protection</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tcPr>
                </a:tc>
                <a:tc>
                  <a:txBody>
                    <a:bodyPr/>
                    <a:lstStyle/>
                    <a:p>
                      <a:endParaRPr lang="en-US"/>
                    </a:p>
                  </a:txBody>
                  <a:tcPr marL="0" marR="0" marT="0" marB="0">
                    <a:lnL w="12700">
                      <a:solidFill>
                        <a:srgbClr val="000000"/>
                      </a:solidFill>
                      <a:prstDash val="solid"/>
                    </a:lnL>
                    <a:lnR w="12700">
                      <a:solidFill>
                        <a:srgbClr val="000000"/>
                      </a:solidFill>
                      <a:prstDash val="solid"/>
                    </a:lnR>
                  </a:tcPr>
                </a:tc>
                <a:tc>
                  <a:txBody>
                    <a:bodyPr/>
                    <a:lstStyle/>
                    <a:p>
                      <a:endParaRPr lang="en-US"/>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tcPr>
                </a:tc>
                <a:extLst>
                  <a:ext uri="{0D108BD9-81ED-4DB2-BD59-A6C34878D82A}">
                    <a16:rowId xmlns:a16="http://schemas.microsoft.com/office/drawing/2014/main" val="10016"/>
                  </a:ext>
                </a:extLst>
              </a:tr>
              <a:tr h="254000">
                <a:tc>
                  <a:txBody>
                    <a:bodyPr/>
                    <a:lstStyle/>
                    <a:p>
                      <a:pPr marL="67945">
                        <a:lnSpc>
                          <a:spcPct val="100000"/>
                        </a:lnSpc>
                        <a:spcBef>
                          <a:spcPts val="110"/>
                        </a:spcBef>
                      </a:pPr>
                      <a:r>
                        <a:rPr sz="1400" dirty="0">
                          <a:solidFill>
                            <a:srgbClr val="1F4E79"/>
                          </a:solidFill>
                          <a:latin typeface="Trebuchet MS"/>
                          <a:cs typeface="Trebuchet MS"/>
                        </a:rPr>
                        <a:t>climate</a:t>
                      </a:r>
                      <a:r>
                        <a:rPr sz="1400" spc="-40" dirty="0">
                          <a:solidFill>
                            <a:srgbClr val="1F4E79"/>
                          </a:solidFill>
                          <a:latin typeface="Trebuchet MS"/>
                          <a:cs typeface="Trebuchet MS"/>
                        </a:rPr>
                        <a:t> </a:t>
                      </a:r>
                      <a:r>
                        <a:rPr sz="1400" spc="-10" dirty="0">
                          <a:solidFill>
                            <a:srgbClr val="1F4E79"/>
                          </a:solidFill>
                          <a:latin typeface="Trebuchet MS"/>
                          <a:cs typeface="Trebuchet MS"/>
                        </a:rPr>
                        <a:t>change</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marL="69215">
                        <a:lnSpc>
                          <a:spcPct val="100000"/>
                        </a:lnSpc>
                        <a:spcBef>
                          <a:spcPts val="110"/>
                        </a:spcBef>
                      </a:pPr>
                      <a:r>
                        <a:rPr sz="1400" spc="-10" dirty="0">
                          <a:solidFill>
                            <a:srgbClr val="1F4E79"/>
                          </a:solidFill>
                          <a:latin typeface="Trebuchet MS"/>
                          <a:cs typeface="Trebuchet MS"/>
                        </a:rPr>
                        <a:t>measure</a:t>
                      </a:r>
                      <a:endParaRPr sz="1400">
                        <a:latin typeface="Trebuchet MS"/>
                        <a:cs typeface="Trebuchet MS"/>
                      </a:endParaRPr>
                    </a:p>
                  </a:txBody>
                  <a:tcPr marL="0" marR="0" marT="1397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endParaRPr lang="en-US" dirty="0"/>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p:nvPr/>
        </p:nvSpPr>
        <p:spPr>
          <a:xfrm>
            <a:off x="535940" y="1795399"/>
            <a:ext cx="7921625" cy="4568825"/>
          </a:xfrm>
          <a:prstGeom prst="rect">
            <a:avLst/>
          </a:prstGeom>
        </p:spPr>
        <p:txBody>
          <a:bodyPr vert="horz" wrap="square" lIns="0" tIns="13335" rIns="0" bIns="0" rtlCol="0">
            <a:spAutoFit/>
          </a:bodyPr>
          <a:lstStyle/>
          <a:p>
            <a:pPr marL="12700">
              <a:lnSpc>
                <a:spcPct val="100000"/>
              </a:lnSpc>
              <a:spcBef>
                <a:spcPts val="105"/>
              </a:spcBef>
            </a:pPr>
            <a:r>
              <a:rPr sz="1400" b="1" spc="-10" dirty="0">
                <a:solidFill>
                  <a:srgbClr val="77923B"/>
                </a:solidFill>
                <a:latin typeface="Trebuchet MS"/>
                <a:cs typeface="Trebuchet MS"/>
              </a:rPr>
              <a:t>Tips:</a:t>
            </a:r>
            <a:endParaRPr sz="1400">
              <a:latin typeface="Trebuchet MS"/>
              <a:cs typeface="Trebuchet MS"/>
            </a:endParaRPr>
          </a:p>
          <a:p>
            <a:pPr marL="353695" marR="5080" indent="-340995" algn="just">
              <a:lnSpc>
                <a:spcPct val="100000"/>
              </a:lnSpc>
              <a:spcBef>
                <a:spcPts val="1195"/>
              </a:spcBef>
              <a:buFont typeface="Arial MT"/>
              <a:buChar char="•"/>
              <a:tabLst>
                <a:tab pos="355600" algn="l"/>
              </a:tabLst>
            </a:pPr>
            <a:r>
              <a:rPr sz="1400" dirty="0">
                <a:solidFill>
                  <a:srgbClr val="244060"/>
                </a:solidFill>
                <a:latin typeface="Trebuchet MS"/>
                <a:cs typeface="Trebuchet MS"/>
              </a:rPr>
              <a:t>Set</a:t>
            </a:r>
            <a:r>
              <a:rPr sz="1400" spc="55" dirty="0">
                <a:solidFill>
                  <a:srgbClr val="244060"/>
                </a:solidFill>
                <a:latin typeface="Trebuchet MS"/>
                <a:cs typeface="Trebuchet MS"/>
              </a:rPr>
              <a:t> </a:t>
            </a:r>
            <a:r>
              <a:rPr sz="1400" dirty="0">
                <a:solidFill>
                  <a:srgbClr val="244060"/>
                </a:solidFill>
                <a:latin typeface="Trebuchet MS"/>
                <a:cs typeface="Trebuchet MS"/>
              </a:rPr>
              <a:t>realistic</a:t>
            </a:r>
            <a:r>
              <a:rPr sz="1400" spc="60" dirty="0">
                <a:solidFill>
                  <a:srgbClr val="244060"/>
                </a:solidFill>
                <a:latin typeface="Trebuchet MS"/>
                <a:cs typeface="Trebuchet MS"/>
              </a:rPr>
              <a:t> </a:t>
            </a:r>
            <a:r>
              <a:rPr sz="1400" dirty="0">
                <a:solidFill>
                  <a:srgbClr val="244060"/>
                </a:solidFill>
                <a:latin typeface="Trebuchet MS"/>
                <a:cs typeface="Trebuchet MS"/>
              </a:rPr>
              <a:t>targets</a:t>
            </a:r>
            <a:r>
              <a:rPr sz="1400" spc="55" dirty="0">
                <a:solidFill>
                  <a:srgbClr val="244060"/>
                </a:solidFill>
                <a:latin typeface="Trebuchet MS"/>
                <a:cs typeface="Trebuchet MS"/>
              </a:rPr>
              <a:t> </a:t>
            </a:r>
            <a:r>
              <a:rPr sz="1400" dirty="0">
                <a:solidFill>
                  <a:srgbClr val="244060"/>
                </a:solidFill>
                <a:latin typeface="Trebuchet MS"/>
                <a:cs typeface="Trebuchet MS"/>
              </a:rPr>
              <a:t>(when</a:t>
            </a:r>
            <a:r>
              <a:rPr sz="1400" spc="60" dirty="0">
                <a:solidFill>
                  <a:srgbClr val="244060"/>
                </a:solidFill>
                <a:latin typeface="Trebuchet MS"/>
                <a:cs typeface="Trebuchet MS"/>
              </a:rPr>
              <a:t> </a:t>
            </a:r>
            <a:r>
              <a:rPr sz="1400" dirty="0">
                <a:solidFill>
                  <a:srgbClr val="244060"/>
                </a:solidFill>
                <a:latin typeface="Trebuchet MS"/>
                <a:cs typeface="Trebuchet MS"/>
              </a:rPr>
              <a:t>setting</a:t>
            </a:r>
            <a:r>
              <a:rPr sz="1400" spc="65" dirty="0">
                <a:solidFill>
                  <a:srgbClr val="244060"/>
                </a:solidFill>
                <a:latin typeface="Trebuchet MS"/>
                <a:cs typeface="Trebuchet MS"/>
              </a:rPr>
              <a:t> </a:t>
            </a:r>
            <a:r>
              <a:rPr sz="1400" dirty="0">
                <a:solidFill>
                  <a:srgbClr val="244060"/>
                </a:solidFill>
                <a:latin typeface="Trebuchet MS"/>
                <a:cs typeface="Trebuchet MS"/>
              </a:rPr>
              <a:t>the</a:t>
            </a:r>
            <a:r>
              <a:rPr sz="1400" spc="60" dirty="0">
                <a:solidFill>
                  <a:srgbClr val="244060"/>
                </a:solidFill>
                <a:latin typeface="Trebuchet MS"/>
                <a:cs typeface="Trebuchet MS"/>
              </a:rPr>
              <a:t> </a:t>
            </a:r>
            <a:r>
              <a:rPr sz="1400" dirty="0">
                <a:solidFill>
                  <a:srgbClr val="244060"/>
                </a:solidFill>
                <a:latin typeface="Trebuchet MS"/>
                <a:cs typeface="Trebuchet MS"/>
              </a:rPr>
              <a:t>target</a:t>
            </a:r>
            <a:r>
              <a:rPr sz="1400" spc="60" dirty="0">
                <a:solidFill>
                  <a:srgbClr val="244060"/>
                </a:solidFill>
                <a:latin typeface="Trebuchet MS"/>
                <a:cs typeface="Trebuchet MS"/>
              </a:rPr>
              <a:t> </a:t>
            </a:r>
            <a:r>
              <a:rPr sz="1400" dirty="0">
                <a:solidFill>
                  <a:srgbClr val="244060"/>
                </a:solidFill>
                <a:latin typeface="Trebuchet MS"/>
                <a:cs typeface="Trebuchet MS"/>
              </a:rPr>
              <a:t>of</a:t>
            </a:r>
            <a:r>
              <a:rPr sz="1400" spc="60" dirty="0">
                <a:solidFill>
                  <a:srgbClr val="244060"/>
                </a:solidFill>
                <a:latin typeface="Trebuchet MS"/>
                <a:cs typeface="Trebuchet MS"/>
              </a:rPr>
              <a:t> </a:t>
            </a:r>
            <a:r>
              <a:rPr sz="1400" dirty="0">
                <a:solidFill>
                  <a:srgbClr val="244060"/>
                </a:solidFill>
                <a:latin typeface="Trebuchet MS"/>
                <a:cs typeface="Trebuchet MS"/>
              </a:rPr>
              <a:t>each</a:t>
            </a:r>
            <a:r>
              <a:rPr sz="1400" spc="55" dirty="0">
                <a:solidFill>
                  <a:srgbClr val="244060"/>
                </a:solidFill>
                <a:latin typeface="Trebuchet MS"/>
                <a:cs typeface="Trebuchet MS"/>
              </a:rPr>
              <a:t> </a:t>
            </a:r>
            <a:r>
              <a:rPr sz="1400" spc="-10" dirty="0">
                <a:solidFill>
                  <a:srgbClr val="244060"/>
                </a:solidFill>
                <a:latin typeface="Trebuchet MS"/>
                <a:cs typeface="Trebuchet MS"/>
              </a:rPr>
              <a:t>indicator,</a:t>
            </a:r>
            <a:r>
              <a:rPr sz="1400" spc="60" dirty="0">
                <a:solidFill>
                  <a:srgbClr val="244060"/>
                </a:solidFill>
                <a:latin typeface="Trebuchet MS"/>
                <a:cs typeface="Trebuchet MS"/>
              </a:rPr>
              <a:t> </a:t>
            </a:r>
            <a:r>
              <a:rPr sz="1400" dirty="0">
                <a:solidFill>
                  <a:srgbClr val="244060"/>
                </a:solidFill>
                <a:latin typeface="Trebuchet MS"/>
                <a:cs typeface="Trebuchet MS"/>
              </a:rPr>
              <a:t>please</a:t>
            </a:r>
            <a:r>
              <a:rPr sz="1400" spc="60" dirty="0">
                <a:solidFill>
                  <a:srgbClr val="244060"/>
                </a:solidFill>
                <a:latin typeface="Trebuchet MS"/>
                <a:cs typeface="Trebuchet MS"/>
              </a:rPr>
              <a:t> </a:t>
            </a:r>
            <a:r>
              <a:rPr sz="1400" dirty="0">
                <a:solidFill>
                  <a:srgbClr val="244060"/>
                </a:solidFill>
                <a:latin typeface="Trebuchet MS"/>
                <a:cs typeface="Trebuchet MS"/>
              </a:rPr>
              <a:t>be</a:t>
            </a:r>
            <a:r>
              <a:rPr sz="1400" spc="65" dirty="0">
                <a:solidFill>
                  <a:srgbClr val="244060"/>
                </a:solidFill>
                <a:latin typeface="Trebuchet MS"/>
                <a:cs typeface="Trebuchet MS"/>
              </a:rPr>
              <a:t> </a:t>
            </a:r>
            <a:r>
              <a:rPr sz="1400" dirty="0">
                <a:solidFill>
                  <a:srgbClr val="244060"/>
                </a:solidFill>
                <a:latin typeface="Trebuchet MS"/>
                <a:cs typeface="Trebuchet MS"/>
              </a:rPr>
              <a:t>realistic</a:t>
            </a:r>
            <a:r>
              <a:rPr sz="1400" spc="60" dirty="0">
                <a:solidFill>
                  <a:srgbClr val="244060"/>
                </a:solidFill>
                <a:latin typeface="Trebuchet MS"/>
                <a:cs typeface="Trebuchet MS"/>
              </a:rPr>
              <a:t> </a:t>
            </a:r>
            <a:r>
              <a:rPr sz="1400" dirty="0">
                <a:solidFill>
                  <a:srgbClr val="244060"/>
                </a:solidFill>
                <a:latin typeface="Trebuchet MS"/>
                <a:cs typeface="Trebuchet MS"/>
              </a:rPr>
              <a:t>and</a:t>
            </a:r>
            <a:r>
              <a:rPr sz="1400" spc="55" dirty="0">
                <a:solidFill>
                  <a:srgbClr val="244060"/>
                </a:solidFill>
                <a:latin typeface="Trebuchet MS"/>
                <a:cs typeface="Trebuchet MS"/>
              </a:rPr>
              <a:t> </a:t>
            </a:r>
            <a:r>
              <a:rPr sz="1400" spc="-10" dirty="0">
                <a:solidFill>
                  <a:srgbClr val="244060"/>
                </a:solidFill>
                <a:latin typeface="Trebuchet MS"/>
                <a:cs typeface="Trebuchet MS"/>
              </a:rPr>
              <a:t>based 	</a:t>
            </a:r>
            <a:r>
              <a:rPr sz="1400" dirty="0">
                <a:solidFill>
                  <a:srgbClr val="244060"/>
                </a:solidFill>
                <a:latin typeface="Trebuchet MS"/>
                <a:cs typeface="Trebuchet MS"/>
              </a:rPr>
              <a:t>on</a:t>
            </a:r>
            <a:r>
              <a:rPr sz="1400" spc="-35" dirty="0">
                <a:solidFill>
                  <a:srgbClr val="244060"/>
                </a:solidFill>
                <a:latin typeface="Trebuchet MS"/>
                <a:cs typeface="Trebuchet MS"/>
              </a:rPr>
              <a:t> </a:t>
            </a:r>
            <a:r>
              <a:rPr sz="1400" dirty="0">
                <a:solidFill>
                  <a:srgbClr val="244060"/>
                </a:solidFill>
                <a:latin typeface="Trebuchet MS"/>
                <a:cs typeface="Trebuchet MS"/>
              </a:rPr>
              <a:t>your</a:t>
            </a:r>
            <a:r>
              <a:rPr sz="1400" spc="-25" dirty="0">
                <a:solidFill>
                  <a:srgbClr val="244060"/>
                </a:solidFill>
                <a:latin typeface="Trebuchet MS"/>
                <a:cs typeface="Trebuchet MS"/>
              </a:rPr>
              <a:t> </a:t>
            </a:r>
            <a:r>
              <a:rPr sz="1400" dirty="0">
                <a:solidFill>
                  <a:srgbClr val="244060"/>
                </a:solidFill>
                <a:latin typeface="Trebuchet MS"/>
                <a:cs typeface="Trebuchet MS"/>
              </a:rPr>
              <a:t>previous</a:t>
            </a:r>
            <a:r>
              <a:rPr sz="1400" spc="-20" dirty="0">
                <a:solidFill>
                  <a:srgbClr val="244060"/>
                </a:solidFill>
                <a:latin typeface="Trebuchet MS"/>
                <a:cs typeface="Trebuchet MS"/>
              </a:rPr>
              <a:t> </a:t>
            </a:r>
            <a:r>
              <a:rPr sz="1400" dirty="0">
                <a:solidFill>
                  <a:srgbClr val="244060"/>
                </a:solidFill>
                <a:latin typeface="Trebuchet MS"/>
                <a:cs typeface="Trebuchet MS"/>
              </a:rPr>
              <a:t>experience</a:t>
            </a:r>
            <a:r>
              <a:rPr sz="1400" spc="-50" dirty="0">
                <a:solidFill>
                  <a:srgbClr val="244060"/>
                </a:solidFill>
                <a:latin typeface="Trebuchet MS"/>
                <a:cs typeface="Trebuchet MS"/>
              </a:rPr>
              <a:t> </a:t>
            </a:r>
            <a:r>
              <a:rPr sz="1400" dirty="0">
                <a:solidFill>
                  <a:srgbClr val="244060"/>
                </a:solidFill>
                <a:latin typeface="Trebuchet MS"/>
                <a:cs typeface="Trebuchet MS"/>
              </a:rPr>
              <a:t>and</a:t>
            </a:r>
            <a:r>
              <a:rPr sz="1400" spc="-20" dirty="0">
                <a:solidFill>
                  <a:srgbClr val="244060"/>
                </a:solidFill>
                <a:latin typeface="Trebuchet MS"/>
                <a:cs typeface="Trebuchet MS"/>
              </a:rPr>
              <a:t> </a:t>
            </a:r>
            <a:r>
              <a:rPr sz="1400" dirty="0">
                <a:solidFill>
                  <a:srgbClr val="244060"/>
                </a:solidFill>
                <a:latin typeface="Trebuchet MS"/>
                <a:cs typeface="Trebuchet MS"/>
              </a:rPr>
              <a:t>the</a:t>
            </a:r>
            <a:r>
              <a:rPr sz="1400" spc="-20" dirty="0">
                <a:solidFill>
                  <a:srgbClr val="244060"/>
                </a:solidFill>
                <a:latin typeface="Trebuchet MS"/>
                <a:cs typeface="Trebuchet MS"/>
              </a:rPr>
              <a:t> </a:t>
            </a:r>
            <a:r>
              <a:rPr sz="1400" dirty="0">
                <a:solidFill>
                  <a:srgbClr val="244060"/>
                </a:solidFill>
                <a:latin typeface="Trebuchet MS"/>
                <a:cs typeface="Trebuchet MS"/>
              </a:rPr>
              <a:t>data</a:t>
            </a:r>
            <a:r>
              <a:rPr sz="1400" spc="-10" dirty="0">
                <a:solidFill>
                  <a:srgbClr val="244060"/>
                </a:solidFill>
                <a:latin typeface="Trebuchet MS"/>
                <a:cs typeface="Trebuchet MS"/>
              </a:rPr>
              <a:t> sources).</a:t>
            </a:r>
            <a:endParaRPr sz="1400">
              <a:latin typeface="Trebuchet MS"/>
              <a:cs typeface="Trebuchet MS"/>
            </a:endParaRPr>
          </a:p>
          <a:p>
            <a:pPr marL="353695" marR="5715" indent="-340995" algn="just">
              <a:lnSpc>
                <a:spcPct val="100000"/>
              </a:lnSpc>
              <a:spcBef>
                <a:spcPts val="1200"/>
              </a:spcBef>
              <a:buFont typeface="Arial MT"/>
              <a:buChar char="•"/>
              <a:tabLst>
                <a:tab pos="355600" algn="l"/>
              </a:tabLst>
            </a:pPr>
            <a:r>
              <a:rPr sz="1400" dirty="0">
                <a:solidFill>
                  <a:srgbClr val="244060"/>
                </a:solidFill>
                <a:latin typeface="Trebuchet MS"/>
                <a:cs typeface="Trebuchet MS"/>
              </a:rPr>
              <a:t>When</a:t>
            </a:r>
            <a:r>
              <a:rPr sz="1400" spc="5" dirty="0">
                <a:solidFill>
                  <a:srgbClr val="244060"/>
                </a:solidFill>
                <a:latin typeface="Trebuchet MS"/>
                <a:cs typeface="Trebuchet MS"/>
              </a:rPr>
              <a:t> </a:t>
            </a:r>
            <a:r>
              <a:rPr sz="1400" dirty="0">
                <a:solidFill>
                  <a:srgbClr val="244060"/>
                </a:solidFill>
                <a:latin typeface="Trebuchet MS"/>
                <a:cs typeface="Trebuchet MS"/>
              </a:rPr>
              <a:t>setting</a:t>
            </a:r>
            <a:r>
              <a:rPr sz="1400" spc="5" dirty="0">
                <a:solidFill>
                  <a:srgbClr val="244060"/>
                </a:solidFill>
                <a:latin typeface="Trebuchet MS"/>
                <a:cs typeface="Trebuchet MS"/>
              </a:rPr>
              <a:t> </a:t>
            </a: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dirty="0">
                <a:solidFill>
                  <a:srgbClr val="244060"/>
                </a:solidFill>
                <a:latin typeface="Trebuchet MS"/>
                <a:cs typeface="Trebuchet MS"/>
              </a:rPr>
              <a:t>target indicators</a:t>
            </a:r>
            <a:r>
              <a:rPr sz="1400" spc="-5" dirty="0">
                <a:solidFill>
                  <a:srgbClr val="244060"/>
                </a:solidFill>
                <a:latin typeface="Trebuchet MS"/>
                <a:cs typeface="Trebuchet MS"/>
              </a:rPr>
              <a:t> </a:t>
            </a:r>
            <a:r>
              <a:rPr sz="1400" dirty="0">
                <a:solidFill>
                  <a:srgbClr val="244060"/>
                </a:solidFill>
                <a:latin typeface="Trebuchet MS"/>
                <a:cs typeface="Trebuchet MS"/>
              </a:rPr>
              <a:t>please consider the</a:t>
            </a:r>
            <a:r>
              <a:rPr sz="1400" spc="5" dirty="0">
                <a:solidFill>
                  <a:srgbClr val="244060"/>
                </a:solidFill>
                <a:latin typeface="Trebuchet MS"/>
                <a:cs typeface="Trebuchet MS"/>
              </a:rPr>
              <a:t> </a:t>
            </a:r>
            <a:r>
              <a:rPr sz="1400" dirty="0">
                <a:solidFill>
                  <a:srgbClr val="244060"/>
                </a:solidFill>
                <a:latin typeface="Trebuchet MS"/>
                <a:cs typeface="Trebuchet MS"/>
              </a:rPr>
              <a:t>data</a:t>
            </a:r>
            <a:r>
              <a:rPr sz="1400" spc="-10" dirty="0">
                <a:solidFill>
                  <a:srgbClr val="244060"/>
                </a:solidFill>
                <a:latin typeface="Trebuchet MS"/>
                <a:cs typeface="Trebuchet MS"/>
              </a:rPr>
              <a:t> availability,</a:t>
            </a:r>
            <a:r>
              <a:rPr sz="1400" spc="10" dirty="0">
                <a:solidFill>
                  <a:srgbClr val="244060"/>
                </a:solidFill>
                <a:latin typeface="Trebuchet MS"/>
                <a:cs typeface="Trebuchet MS"/>
              </a:rPr>
              <a:t> </a:t>
            </a:r>
            <a:r>
              <a:rPr sz="1400" dirty="0">
                <a:solidFill>
                  <a:srgbClr val="244060"/>
                </a:solidFill>
                <a:latin typeface="Trebuchet MS"/>
                <a:cs typeface="Trebuchet MS"/>
              </a:rPr>
              <a:t>as</a:t>
            </a:r>
            <a:r>
              <a:rPr sz="1400" spc="-5" dirty="0">
                <a:solidFill>
                  <a:srgbClr val="244060"/>
                </a:solidFill>
                <a:latin typeface="Trebuchet MS"/>
                <a:cs typeface="Trebuchet MS"/>
              </a:rPr>
              <a:t> </a:t>
            </a:r>
            <a:r>
              <a:rPr sz="1400" dirty="0">
                <a:solidFill>
                  <a:srgbClr val="244060"/>
                </a:solidFill>
                <a:latin typeface="Trebuchet MS"/>
                <a:cs typeface="Trebuchet MS"/>
              </a:rPr>
              <a:t>you have</a:t>
            </a:r>
            <a:r>
              <a:rPr sz="1400" spc="5" dirty="0">
                <a:solidFill>
                  <a:srgbClr val="244060"/>
                </a:solidFill>
                <a:latin typeface="Trebuchet MS"/>
                <a:cs typeface="Trebuchet MS"/>
              </a:rPr>
              <a:t> </a:t>
            </a:r>
            <a:r>
              <a:rPr sz="1400" dirty="0">
                <a:solidFill>
                  <a:srgbClr val="244060"/>
                </a:solidFill>
                <a:latin typeface="Trebuchet MS"/>
                <a:cs typeface="Trebuchet MS"/>
              </a:rPr>
              <a:t>to</a:t>
            </a:r>
            <a:r>
              <a:rPr sz="1400" spc="5" dirty="0">
                <a:solidFill>
                  <a:srgbClr val="244060"/>
                </a:solidFill>
                <a:latin typeface="Trebuchet MS"/>
                <a:cs typeface="Trebuchet MS"/>
              </a:rPr>
              <a:t> </a:t>
            </a:r>
            <a:r>
              <a:rPr sz="1400" spc="-10" dirty="0">
                <a:solidFill>
                  <a:srgbClr val="244060"/>
                </a:solidFill>
                <a:latin typeface="Trebuchet MS"/>
                <a:cs typeface="Trebuchet MS"/>
              </a:rPr>
              <a:t>justify 	</a:t>
            </a:r>
            <a:r>
              <a:rPr sz="1400" dirty="0">
                <a:solidFill>
                  <a:srgbClr val="244060"/>
                </a:solidFill>
                <a:latin typeface="Trebuchet MS"/>
                <a:cs typeface="Trebuchet MS"/>
              </a:rPr>
              <a:t>the</a:t>
            </a:r>
            <a:r>
              <a:rPr sz="1400" spc="425" dirty="0">
                <a:solidFill>
                  <a:srgbClr val="244060"/>
                </a:solidFill>
                <a:latin typeface="Trebuchet MS"/>
                <a:cs typeface="Trebuchet MS"/>
              </a:rPr>
              <a:t> </a:t>
            </a:r>
            <a:r>
              <a:rPr sz="1400" dirty="0">
                <a:solidFill>
                  <a:srgbClr val="244060"/>
                </a:solidFill>
                <a:latin typeface="Trebuchet MS"/>
                <a:cs typeface="Trebuchet MS"/>
              </a:rPr>
              <a:t>data</a:t>
            </a:r>
            <a:r>
              <a:rPr sz="1400" spc="415" dirty="0">
                <a:solidFill>
                  <a:srgbClr val="244060"/>
                </a:solidFill>
                <a:latin typeface="Trebuchet MS"/>
                <a:cs typeface="Trebuchet MS"/>
              </a:rPr>
              <a:t> </a:t>
            </a:r>
            <a:r>
              <a:rPr sz="1400" dirty="0">
                <a:solidFill>
                  <a:srgbClr val="244060"/>
                </a:solidFill>
                <a:latin typeface="Trebuchet MS"/>
                <a:cs typeface="Trebuchet MS"/>
              </a:rPr>
              <a:t>sources</a:t>
            </a:r>
            <a:r>
              <a:rPr sz="1400" spc="415" dirty="0">
                <a:solidFill>
                  <a:srgbClr val="244060"/>
                </a:solidFill>
                <a:latin typeface="Trebuchet MS"/>
                <a:cs typeface="Trebuchet MS"/>
              </a:rPr>
              <a:t> </a:t>
            </a:r>
            <a:r>
              <a:rPr sz="1400" dirty="0">
                <a:solidFill>
                  <a:srgbClr val="244060"/>
                </a:solidFill>
                <a:latin typeface="Trebuchet MS"/>
                <a:cs typeface="Trebuchet MS"/>
              </a:rPr>
              <a:t>(e.g.</a:t>
            </a:r>
            <a:r>
              <a:rPr sz="1400" spc="430" dirty="0">
                <a:solidFill>
                  <a:srgbClr val="244060"/>
                </a:solidFill>
                <a:latin typeface="Trebuchet MS"/>
                <a:cs typeface="Trebuchet MS"/>
              </a:rPr>
              <a:t> </a:t>
            </a:r>
            <a:r>
              <a:rPr sz="1400" dirty="0">
                <a:solidFill>
                  <a:srgbClr val="244060"/>
                </a:solidFill>
                <a:latin typeface="Trebuchet MS"/>
                <a:cs typeface="Trebuchet MS"/>
              </a:rPr>
              <a:t>statistic</a:t>
            </a:r>
            <a:r>
              <a:rPr sz="1400" spc="420" dirty="0">
                <a:solidFill>
                  <a:srgbClr val="244060"/>
                </a:solidFill>
                <a:latin typeface="Trebuchet MS"/>
                <a:cs typeface="Trebuchet MS"/>
              </a:rPr>
              <a:t> </a:t>
            </a:r>
            <a:r>
              <a:rPr sz="1400" dirty="0">
                <a:solidFill>
                  <a:srgbClr val="244060"/>
                </a:solidFill>
                <a:latin typeface="Trebuchet MS"/>
                <a:cs typeface="Trebuchet MS"/>
              </a:rPr>
              <a:t>data,</a:t>
            </a:r>
            <a:r>
              <a:rPr sz="1400" spc="420" dirty="0">
                <a:solidFill>
                  <a:srgbClr val="244060"/>
                </a:solidFill>
                <a:latin typeface="Trebuchet MS"/>
                <a:cs typeface="Trebuchet MS"/>
              </a:rPr>
              <a:t> </a:t>
            </a:r>
            <a:r>
              <a:rPr sz="1400" dirty="0">
                <a:solidFill>
                  <a:srgbClr val="244060"/>
                </a:solidFill>
                <a:latin typeface="Trebuchet MS"/>
                <a:cs typeface="Trebuchet MS"/>
              </a:rPr>
              <a:t>surveys,</a:t>
            </a:r>
            <a:r>
              <a:rPr sz="1400" spc="425" dirty="0">
                <a:solidFill>
                  <a:srgbClr val="244060"/>
                </a:solidFill>
                <a:latin typeface="Trebuchet MS"/>
                <a:cs typeface="Trebuchet MS"/>
              </a:rPr>
              <a:t> </a:t>
            </a:r>
            <a:r>
              <a:rPr sz="1400" dirty="0">
                <a:solidFill>
                  <a:srgbClr val="244060"/>
                </a:solidFill>
                <a:latin typeface="Trebuchet MS"/>
                <a:cs typeface="Trebuchet MS"/>
              </a:rPr>
              <a:t>questionnaires</a:t>
            </a:r>
            <a:r>
              <a:rPr sz="1400" spc="415" dirty="0">
                <a:solidFill>
                  <a:srgbClr val="244060"/>
                </a:solidFill>
                <a:latin typeface="Trebuchet MS"/>
                <a:cs typeface="Trebuchet MS"/>
              </a:rPr>
              <a:t> </a:t>
            </a:r>
            <a:r>
              <a:rPr sz="1400" dirty="0">
                <a:solidFill>
                  <a:srgbClr val="244060"/>
                </a:solidFill>
                <a:latin typeface="Trebuchet MS"/>
                <a:cs typeface="Trebuchet MS"/>
              </a:rPr>
              <a:t>etc.).</a:t>
            </a:r>
            <a:r>
              <a:rPr sz="1400" spc="425" dirty="0">
                <a:solidFill>
                  <a:srgbClr val="244060"/>
                </a:solidFill>
                <a:latin typeface="Trebuchet MS"/>
                <a:cs typeface="Trebuchet MS"/>
              </a:rPr>
              <a:t> </a:t>
            </a:r>
            <a:r>
              <a:rPr sz="1400" dirty="0">
                <a:solidFill>
                  <a:srgbClr val="244060"/>
                </a:solidFill>
                <a:latin typeface="Trebuchet MS"/>
                <a:cs typeface="Trebuchet MS"/>
              </a:rPr>
              <a:t>Evidence</a:t>
            </a:r>
            <a:r>
              <a:rPr sz="1400" spc="430" dirty="0">
                <a:solidFill>
                  <a:srgbClr val="244060"/>
                </a:solidFill>
                <a:latin typeface="Trebuchet MS"/>
                <a:cs typeface="Trebuchet MS"/>
              </a:rPr>
              <a:t> </a:t>
            </a:r>
            <a:r>
              <a:rPr sz="1400" dirty="0">
                <a:solidFill>
                  <a:srgbClr val="244060"/>
                </a:solidFill>
                <a:latin typeface="Trebuchet MS"/>
                <a:cs typeface="Trebuchet MS"/>
              </a:rPr>
              <a:t>should</a:t>
            </a:r>
            <a:r>
              <a:rPr sz="1400" spc="415" dirty="0">
                <a:solidFill>
                  <a:srgbClr val="244060"/>
                </a:solidFill>
                <a:latin typeface="Trebuchet MS"/>
                <a:cs typeface="Trebuchet MS"/>
              </a:rPr>
              <a:t> </a:t>
            </a:r>
            <a:r>
              <a:rPr sz="1400" spc="-25" dirty="0">
                <a:solidFill>
                  <a:srgbClr val="244060"/>
                </a:solidFill>
                <a:latin typeface="Trebuchet MS"/>
                <a:cs typeface="Trebuchet MS"/>
              </a:rPr>
              <a:t>be 	</a:t>
            </a:r>
            <a:r>
              <a:rPr sz="1400" dirty="0">
                <a:solidFill>
                  <a:srgbClr val="244060"/>
                </a:solidFill>
                <a:latin typeface="Trebuchet MS"/>
                <a:cs typeface="Trebuchet MS"/>
              </a:rPr>
              <a:t>collected</a:t>
            </a:r>
            <a:r>
              <a:rPr sz="1400" spc="330" dirty="0">
                <a:solidFill>
                  <a:srgbClr val="244060"/>
                </a:solidFill>
                <a:latin typeface="Trebuchet MS"/>
                <a:cs typeface="Trebuchet MS"/>
              </a:rPr>
              <a:t> </a:t>
            </a:r>
            <a:r>
              <a:rPr sz="1400" dirty="0">
                <a:solidFill>
                  <a:srgbClr val="244060"/>
                </a:solidFill>
                <a:latin typeface="Trebuchet MS"/>
                <a:cs typeface="Trebuchet MS"/>
              </a:rPr>
              <a:t>and</a:t>
            </a:r>
            <a:r>
              <a:rPr sz="1400" spc="335" dirty="0">
                <a:solidFill>
                  <a:srgbClr val="244060"/>
                </a:solidFill>
                <a:latin typeface="Trebuchet MS"/>
                <a:cs typeface="Trebuchet MS"/>
              </a:rPr>
              <a:t> </a:t>
            </a:r>
            <a:r>
              <a:rPr sz="1400" dirty="0">
                <a:solidFill>
                  <a:srgbClr val="244060"/>
                </a:solidFill>
                <a:latin typeface="Trebuchet MS"/>
                <a:cs typeface="Trebuchet MS"/>
              </a:rPr>
              <a:t>considered</a:t>
            </a:r>
            <a:r>
              <a:rPr sz="1400" spc="335" dirty="0">
                <a:solidFill>
                  <a:srgbClr val="244060"/>
                </a:solidFill>
                <a:latin typeface="Trebuchet MS"/>
                <a:cs typeface="Trebuchet MS"/>
              </a:rPr>
              <a:t> </a:t>
            </a:r>
            <a:r>
              <a:rPr sz="1400" dirty="0">
                <a:solidFill>
                  <a:srgbClr val="244060"/>
                </a:solidFill>
                <a:latin typeface="Trebuchet MS"/>
                <a:cs typeface="Trebuchet MS"/>
              </a:rPr>
              <a:t>when</a:t>
            </a:r>
            <a:r>
              <a:rPr sz="1400" spc="340" dirty="0">
                <a:solidFill>
                  <a:srgbClr val="244060"/>
                </a:solidFill>
                <a:latin typeface="Trebuchet MS"/>
                <a:cs typeface="Trebuchet MS"/>
              </a:rPr>
              <a:t> </a:t>
            </a:r>
            <a:r>
              <a:rPr sz="1400" dirty="0">
                <a:solidFill>
                  <a:srgbClr val="244060"/>
                </a:solidFill>
                <a:latin typeface="Trebuchet MS"/>
                <a:cs typeface="Trebuchet MS"/>
              </a:rPr>
              <a:t>setting</a:t>
            </a:r>
            <a:r>
              <a:rPr sz="1400" spc="335" dirty="0">
                <a:solidFill>
                  <a:srgbClr val="244060"/>
                </a:solidFill>
                <a:latin typeface="Trebuchet MS"/>
                <a:cs typeface="Trebuchet MS"/>
              </a:rPr>
              <a:t> </a:t>
            </a:r>
            <a:r>
              <a:rPr sz="1400" dirty="0">
                <a:solidFill>
                  <a:srgbClr val="244060"/>
                </a:solidFill>
                <a:latin typeface="Trebuchet MS"/>
                <a:cs typeface="Trebuchet MS"/>
              </a:rPr>
              <a:t>the</a:t>
            </a:r>
            <a:r>
              <a:rPr sz="1400" spc="335" dirty="0">
                <a:solidFill>
                  <a:srgbClr val="244060"/>
                </a:solidFill>
                <a:latin typeface="Trebuchet MS"/>
                <a:cs typeface="Trebuchet MS"/>
              </a:rPr>
              <a:t> </a:t>
            </a:r>
            <a:r>
              <a:rPr sz="1400" dirty="0">
                <a:solidFill>
                  <a:srgbClr val="244060"/>
                </a:solidFill>
                <a:latin typeface="Trebuchet MS"/>
                <a:cs typeface="Trebuchet MS"/>
              </a:rPr>
              <a:t>targets.</a:t>
            </a:r>
            <a:r>
              <a:rPr sz="1400" spc="335" dirty="0">
                <a:solidFill>
                  <a:srgbClr val="244060"/>
                </a:solidFill>
                <a:latin typeface="Trebuchet MS"/>
                <a:cs typeface="Trebuchet MS"/>
              </a:rPr>
              <a:t> </a:t>
            </a:r>
            <a:r>
              <a:rPr sz="1400" dirty="0">
                <a:solidFill>
                  <a:srgbClr val="244060"/>
                </a:solidFill>
                <a:latin typeface="Trebuchet MS"/>
                <a:cs typeface="Trebuchet MS"/>
              </a:rPr>
              <a:t>Later</a:t>
            </a:r>
            <a:r>
              <a:rPr sz="1400" spc="325" dirty="0">
                <a:solidFill>
                  <a:srgbClr val="244060"/>
                </a:solidFill>
                <a:latin typeface="Trebuchet MS"/>
                <a:cs typeface="Trebuchet MS"/>
              </a:rPr>
              <a:t> </a:t>
            </a:r>
            <a:r>
              <a:rPr sz="1400" dirty="0">
                <a:solidFill>
                  <a:srgbClr val="244060"/>
                </a:solidFill>
                <a:latin typeface="Trebuchet MS"/>
                <a:cs typeface="Trebuchet MS"/>
              </a:rPr>
              <a:t>on,</a:t>
            </a:r>
            <a:r>
              <a:rPr sz="1400" spc="335" dirty="0">
                <a:solidFill>
                  <a:srgbClr val="244060"/>
                </a:solidFill>
                <a:latin typeface="Trebuchet MS"/>
                <a:cs typeface="Trebuchet MS"/>
              </a:rPr>
              <a:t> </a:t>
            </a:r>
            <a:r>
              <a:rPr sz="1400" dirty="0">
                <a:solidFill>
                  <a:srgbClr val="244060"/>
                </a:solidFill>
                <a:latin typeface="Trebuchet MS"/>
                <a:cs typeface="Trebuchet MS"/>
              </a:rPr>
              <a:t>during</a:t>
            </a:r>
            <a:r>
              <a:rPr sz="1400" spc="335" dirty="0">
                <a:solidFill>
                  <a:srgbClr val="244060"/>
                </a:solidFill>
                <a:latin typeface="Trebuchet MS"/>
                <a:cs typeface="Trebuchet MS"/>
              </a:rPr>
              <a:t> </a:t>
            </a:r>
            <a:r>
              <a:rPr sz="1400" dirty="0">
                <a:solidFill>
                  <a:srgbClr val="244060"/>
                </a:solidFill>
                <a:latin typeface="Trebuchet MS"/>
                <a:cs typeface="Trebuchet MS"/>
              </a:rPr>
              <a:t>the</a:t>
            </a:r>
            <a:r>
              <a:rPr sz="1400" spc="335" dirty="0">
                <a:solidFill>
                  <a:srgbClr val="244060"/>
                </a:solidFill>
                <a:latin typeface="Trebuchet MS"/>
                <a:cs typeface="Trebuchet MS"/>
              </a:rPr>
              <a:t> </a:t>
            </a:r>
            <a:r>
              <a:rPr sz="1400" spc="-10" dirty="0">
                <a:solidFill>
                  <a:srgbClr val="244060"/>
                </a:solidFill>
                <a:latin typeface="Trebuchet MS"/>
                <a:cs typeface="Trebuchet MS"/>
              </a:rPr>
              <a:t>implementation 	</a:t>
            </a:r>
            <a:r>
              <a:rPr sz="1400" dirty="0">
                <a:solidFill>
                  <a:srgbClr val="244060"/>
                </a:solidFill>
                <a:latin typeface="Trebuchet MS"/>
                <a:cs typeface="Trebuchet MS"/>
              </a:rPr>
              <a:t>phase,</a:t>
            </a:r>
            <a:r>
              <a:rPr sz="1400" spc="15" dirty="0">
                <a:solidFill>
                  <a:srgbClr val="244060"/>
                </a:solidFill>
                <a:latin typeface="Trebuchet MS"/>
                <a:cs typeface="Trebuchet MS"/>
              </a:rPr>
              <a:t> </a:t>
            </a:r>
            <a:r>
              <a:rPr sz="1400" dirty="0">
                <a:solidFill>
                  <a:srgbClr val="244060"/>
                </a:solidFill>
                <a:latin typeface="Trebuchet MS"/>
                <a:cs typeface="Trebuchet MS"/>
              </a:rPr>
              <a:t>relevant</a:t>
            </a:r>
            <a:r>
              <a:rPr sz="1400" spc="10" dirty="0">
                <a:solidFill>
                  <a:srgbClr val="244060"/>
                </a:solidFill>
                <a:latin typeface="Trebuchet MS"/>
                <a:cs typeface="Trebuchet MS"/>
              </a:rPr>
              <a:t> </a:t>
            </a:r>
            <a:r>
              <a:rPr sz="1400" dirty="0">
                <a:solidFill>
                  <a:srgbClr val="244060"/>
                </a:solidFill>
                <a:latin typeface="Trebuchet MS"/>
                <a:cs typeface="Trebuchet MS"/>
              </a:rPr>
              <a:t>evidence</a:t>
            </a:r>
            <a:r>
              <a:rPr sz="1400" spc="15" dirty="0">
                <a:solidFill>
                  <a:srgbClr val="244060"/>
                </a:solidFill>
                <a:latin typeface="Trebuchet MS"/>
                <a:cs typeface="Trebuchet MS"/>
              </a:rPr>
              <a:t> </a:t>
            </a:r>
            <a:r>
              <a:rPr sz="1400" dirty="0">
                <a:solidFill>
                  <a:srgbClr val="244060"/>
                </a:solidFill>
                <a:latin typeface="Trebuchet MS"/>
                <a:cs typeface="Trebuchet MS"/>
              </a:rPr>
              <a:t>(documents, statistics,</a:t>
            </a:r>
            <a:r>
              <a:rPr sz="1400" spc="10" dirty="0">
                <a:solidFill>
                  <a:srgbClr val="244060"/>
                </a:solidFill>
                <a:latin typeface="Trebuchet MS"/>
                <a:cs typeface="Trebuchet MS"/>
              </a:rPr>
              <a:t> </a:t>
            </a:r>
            <a:r>
              <a:rPr sz="1400" dirty="0">
                <a:solidFill>
                  <a:srgbClr val="244060"/>
                </a:solidFill>
                <a:latin typeface="Trebuchet MS"/>
                <a:cs typeface="Trebuchet MS"/>
              </a:rPr>
              <a:t>analysis</a:t>
            </a:r>
            <a:r>
              <a:rPr sz="1400" spc="5" dirty="0">
                <a:solidFill>
                  <a:srgbClr val="244060"/>
                </a:solidFill>
                <a:latin typeface="Trebuchet MS"/>
                <a:cs typeface="Trebuchet MS"/>
              </a:rPr>
              <a:t> </a:t>
            </a:r>
            <a:r>
              <a:rPr sz="1400" dirty="0">
                <a:solidFill>
                  <a:srgbClr val="244060"/>
                </a:solidFill>
                <a:latin typeface="Trebuchet MS"/>
                <a:cs typeface="Trebuchet MS"/>
              </a:rPr>
              <a:t>etc.)</a:t>
            </a:r>
            <a:r>
              <a:rPr sz="1400" spc="15" dirty="0">
                <a:solidFill>
                  <a:srgbClr val="244060"/>
                </a:solidFill>
                <a:latin typeface="Trebuchet MS"/>
                <a:cs typeface="Trebuchet MS"/>
              </a:rPr>
              <a:t> </a:t>
            </a:r>
            <a:r>
              <a:rPr sz="1400" dirty="0">
                <a:solidFill>
                  <a:srgbClr val="244060"/>
                </a:solidFill>
                <a:latin typeface="Trebuchet MS"/>
                <a:cs typeface="Trebuchet MS"/>
              </a:rPr>
              <a:t>shall</a:t>
            </a:r>
            <a:r>
              <a:rPr sz="1400" spc="15" dirty="0">
                <a:solidFill>
                  <a:srgbClr val="244060"/>
                </a:solidFill>
                <a:latin typeface="Trebuchet MS"/>
                <a:cs typeface="Trebuchet MS"/>
              </a:rPr>
              <a:t> </a:t>
            </a:r>
            <a:r>
              <a:rPr sz="1400" dirty="0">
                <a:solidFill>
                  <a:srgbClr val="244060"/>
                </a:solidFill>
                <a:latin typeface="Trebuchet MS"/>
                <a:cs typeface="Trebuchet MS"/>
              </a:rPr>
              <a:t>be</a:t>
            </a:r>
            <a:r>
              <a:rPr sz="1400" spc="15" dirty="0">
                <a:solidFill>
                  <a:srgbClr val="244060"/>
                </a:solidFill>
                <a:latin typeface="Trebuchet MS"/>
                <a:cs typeface="Trebuchet MS"/>
              </a:rPr>
              <a:t> </a:t>
            </a:r>
            <a:r>
              <a:rPr sz="1400" dirty="0">
                <a:solidFill>
                  <a:srgbClr val="244060"/>
                </a:solidFill>
                <a:latin typeface="Trebuchet MS"/>
                <a:cs typeface="Trebuchet MS"/>
              </a:rPr>
              <a:t>used in</a:t>
            </a:r>
            <a:r>
              <a:rPr sz="1400" spc="15" dirty="0">
                <a:solidFill>
                  <a:srgbClr val="244060"/>
                </a:solidFill>
                <a:latin typeface="Trebuchet MS"/>
                <a:cs typeface="Trebuchet MS"/>
              </a:rPr>
              <a:t> </a:t>
            </a:r>
            <a:r>
              <a:rPr sz="1400" dirty="0">
                <a:solidFill>
                  <a:srgbClr val="244060"/>
                </a:solidFill>
                <a:latin typeface="Trebuchet MS"/>
                <a:cs typeface="Trebuchet MS"/>
              </a:rPr>
              <a:t>supporting</a:t>
            </a:r>
            <a:r>
              <a:rPr sz="1400" spc="10" dirty="0">
                <a:solidFill>
                  <a:srgbClr val="244060"/>
                </a:solidFill>
                <a:latin typeface="Trebuchet MS"/>
                <a:cs typeface="Trebuchet MS"/>
              </a:rPr>
              <a:t> </a:t>
            </a:r>
            <a:r>
              <a:rPr sz="1400" spc="-25" dirty="0">
                <a:solidFill>
                  <a:srgbClr val="244060"/>
                </a:solidFill>
                <a:latin typeface="Trebuchet MS"/>
                <a:cs typeface="Trebuchet MS"/>
              </a:rPr>
              <a:t>the 	</a:t>
            </a:r>
            <a:r>
              <a:rPr sz="1400" dirty="0">
                <a:solidFill>
                  <a:srgbClr val="244060"/>
                </a:solidFill>
                <a:latin typeface="Trebuchet MS"/>
                <a:cs typeface="Trebuchet MS"/>
              </a:rPr>
              <a:t>reported</a:t>
            </a:r>
            <a:r>
              <a:rPr sz="1400" spc="-35" dirty="0">
                <a:solidFill>
                  <a:srgbClr val="244060"/>
                </a:solidFill>
                <a:latin typeface="Trebuchet MS"/>
                <a:cs typeface="Trebuchet MS"/>
              </a:rPr>
              <a:t> </a:t>
            </a:r>
            <a:r>
              <a:rPr sz="1400" dirty="0">
                <a:solidFill>
                  <a:srgbClr val="244060"/>
                </a:solidFill>
                <a:latin typeface="Trebuchet MS"/>
                <a:cs typeface="Trebuchet MS"/>
              </a:rPr>
              <a:t>contribution</a:t>
            </a:r>
            <a:r>
              <a:rPr sz="1400" spc="-60" dirty="0">
                <a:solidFill>
                  <a:srgbClr val="244060"/>
                </a:solidFill>
                <a:latin typeface="Trebuchet MS"/>
                <a:cs typeface="Trebuchet MS"/>
              </a:rPr>
              <a:t> </a:t>
            </a:r>
            <a:r>
              <a:rPr sz="1400" dirty="0">
                <a:solidFill>
                  <a:srgbClr val="244060"/>
                </a:solidFill>
                <a:latin typeface="Trebuchet MS"/>
                <a:cs typeface="Trebuchet MS"/>
              </a:rPr>
              <a:t>to</a:t>
            </a:r>
            <a:r>
              <a:rPr sz="1400" spc="-30" dirty="0">
                <a:solidFill>
                  <a:srgbClr val="244060"/>
                </a:solidFill>
                <a:latin typeface="Trebuchet MS"/>
                <a:cs typeface="Trebuchet MS"/>
              </a:rPr>
              <a:t> </a:t>
            </a:r>
            <a:r>
              <a:rPr sz="1400" dirty="0">
                <a:solidFill>
                  <a:srgbClr val="244060"/>
                </a:solidFill>
                <a:latin typeface="Trebuchet MS"/>
                <a:cs typeface="Trebuchet MS"/>
              </a:rPr>
              <a:t>the</a:t>
            </a:r>
            <a:r>
              <a:rPr sz="1400" spc="-50" dirty="0">
                <a:solidFill>
                  <a:srgbClr val="244060"/>
                </a:solidFill>
                <a:latin typeface="Trebuchet MS"/>
                <a:cs typeface="Trebuchet MS"/>
              </a:rPr>
              <a:t> </a:t>
            </a:r>
            <a:r>
              <a:rPr sz="1400" dirty="0">
                <a:solidFill>
                  <a:srgbClr val="244060"/>
                </a:solidFill>
                <a:latin typeface="Trebuchet MS"/>
                <a:cs typeface="Trebuchet MS"/>
              </a:rPr>
              <a:t>indicators</a:t>
            </a:r>
            <a:r>
              <a:rPr sz="1400" spc="-40" dirty="0">
                <a:solidFill>
                  <a:srgbClr val="244060"/>
                </a:solidFill>
                <a:latin typeface="Trebuchet MS"/>
                <a:cs typeface="Trebuchet MS"/>
              </a:rPr>
              <a:t> </a:t>
            </a:r>
            <a:r>
              <a:rPr sz="1400" spc="-10" dirty="0">
                <a:solidFill>
                  <a:srgbClr val="244060"/>
                </a:solidFill>
                <a:latin typeface="Trebuchet MS"/>
                <a:cs typeface="Trebuchet MS"/>
              </a:rPr>
              <a:t>targets.</a:t>
            </a:r>
            <a:endParaRPr sz="1400">
              <a:latin typeface="Trebuchet MS"/>
              <a:cs typeface="Trebuchet MS"/>
            </a:endParaRPr>
          </a:p>
          <a:p>
            <a:pPr marL="354965" indent="-342265">
              <a:lnSpc>
                <a:spcPct val="100000"/>
              </a:lnSpc>
              <a:spcBef>
                <a:spcPts val="1205"/>
              </a:spcBef>
              <a:buFont typeface="Arial MT"/>
              <a:buChar char="•"/>
              <a:tabLst>
                <a:tab pos="354965" algn="l"/>
              </a:tabLst>
            </a:pPr>
            <a:r>
              <a:rPr sz="1400" dirty="0">
                <a:solidFill>
                  <a:srgbClr val="244060"/>
                </a:solidFill>
                <a:latin typeface="Trebuchet MS"/>
                <a:cs typeface="Trebuchet MS"/>
              </a:rPr>
              <a:t>The</a:t>
            </a:r>
            <a:r>
              <a:rPr sz="1400" spc="-30" dirty="0">
                <a:solidFill>
                  <a:srgbClr val="244060"/>
                </a:solidFill>
                <a:latin typeface="Trebuchet MS"/>
                <a:cs typeface="Trebuchet MS"/>
              </a:rPr>
              <a:t> </a:t>
            </a:r>
            <a:r>
              <a:rPr sz="1400" dirty="0">
                <a:solidFill>
                  <a:srgbClr val="244060"/>
                </a:solidFill>
                <a:latin typeface="Trebuchet MS"/>
                <a:cs typeface="Trebuchet MS"/>
              </a:rPr>
              <a:t>indicators</a:t>
            </a:r>
            <a:r>
              <a:rPr sz="1400" spc="-25" dirty="0">
                <a:solidFill>
                  <a:srgbClr val="244060"/>
                </a:solidFill>
                <a:latin typeface="Trebuchet MS"/>
                <a:cs typeface="Trebuchet MS"/>
              </a:rPr>
              <a:t> </a:t>
            </a:r>
            <a:r>
              <a:rPr sz="1400" dirty="0">
                <a:solidFill>
                  <a:srgbClr val="244060"/>
                </a:solidFill>
                <a:latin typeface="Trebuchet MS"/>
                <a:cs typeface="Trebuchet MS"/>
              </a:rPr>
              <a:t>must</a:t>
            </a:r>
            <a:r>
              <a:rPr sz="1400" spc="-25" dirty="0">
                <a:solidFill>
                  <a:srgbClr val="244060"/>
                </a:solidFill>
                <a:latin typeface="Trebuchet MS"/>
                <a:cs typeface="Trebuchet MS"/>
              </a:rPr>
              <a:t> </a:t>
            </a:r>
            <a:r>
              <a:rPr sz="1400" dirty="0">
                <a:solidFill>
                  <a:srgbClr val="244060"/>
                </a:solidFill>
                <a:latin typeface="Trebuchet MS"/>
                <a:cs typeface="Trebuchet MS"/>
              </a:rPr>
              <a:t>reflect</a:t>
            </a:r>
            <a:r>
              <a:rPr sz="1400" spc="-40" dirty="0">
                <a:solidFill>
                  <a:srgbClr val="244060"/>
                </a:solidFill>
                <a:latin typeface="Trebuchet MS"/>
                <a:cs typeface="Trebuchet MS"/>
              </a:rPr>
              <a:t> </a:t>
            </a:r>
            <a:r>
              <a:rPr sz="1400" dirty="0">
                <a:solidFill>
                  <a:srgbClr val="244060"/>
                </a:solidFill>
                <a:latin typeface="Trebuchet MS"/>
                <a:cs typeface="Trebuchet MS"/>
              </a:rPr>
              <a:t>the</a:t>
            </a:r>
            <a:r>
              <a:rPr sz="1400" spc="-25" dirty="0">
                <a:solidFill>
                  <a:srgbClr val="244060"/>
                </a:solidFill>
                <a:latin typeface="Trebuchet MS"/>
                <a:cs typeface="Trebuchet MS"/>
              </a:rPr>
              <a:t> </a:t>
            </a:r>
            <a:r>
              <a:rPr sz="1400" dirty="0">
                <a:solidFill>
                  <a:srgbClr val="244060"/>
                </a:solidFill>
                <a:latin typeface="Trebuchet MS"/>
                <a:cs typeface="Trebuchet MS"/>
              </a:rPr>
              <a:t>project</a:t>
            </a:r>
            <a:r>
              <a:rPr sz="1400" spc="-45" dirty="0">
                <a:solidFill>
                  <a:srgbClr val="244060"/>
                </a:solidFill>
                <a:latin typeface="Trebuchet MS"/>
                <a:cs typeface="Trebuchet MS"/>
              </a:rPr>
              <a:t> </a:t>
            </a:r>
            <a:r>
              <a:rPr sz="1400" spc="-10" dirty="0">
                <a:solidFill>
                  <a:srgbClr val="244060"/>
                </a:solidFill>
                <a:latin typeface="Trebuchet MS"/>
                <a:cs typeface="Trebuchet MS"/>
              </a:rPr>
              <a:t>activities.</a:t>
            </a:r>
            <a:endParaRPr sz="1400">
              <a:latin typeface="Trebuchet MS"/>
              <a:cs typeface="Trebuchet MS"/>
            </a:endParaRPr>
          </a:p>
          <a:p>
            <a:pPr marL="354965" indent="-342265">
              <a:lnSpc>
                <a:spcPct val="100000"/>
              </a:lnSpc>
              <a:spcBef>
                <a:spcPts val="1200"/>
              </a:spcBef>
              <a:buFont typeface="Arial MT"/>
              <a:buChar char="•"/>
              <a:tabLst>
                <a:tab pos="354965" algn="l"/>
              </a:tabLst>
            </a:pPr>
            <a:r>
              <a:rPr sz="1400" dirty="0">
                <a:solidFill>
                  <a:srgbClr val="244060"/>
                </a:solidFill>
                <a:latin typeface="Trebuchet MS"/>
                <a:cs typeface="Trebuchet MS"/>
              </a:rPr>
              <a:t>The</a:t>
            </a:r>
            <a:r>
              <a:rPr sz="1400" spc="210" dirty="0">
                <a:solidFill>
                  <a:srgbClr val="244060"/>
                </a:solidFill>
                <a:latin typeface="Trebuchet MS"/>
                <a:cs typeface="Trebuchet MS"/>
              </a:rPr>
              <a:t> </a:t>
            </a:r>
            <a:r>
              <a:rPr sz="1400" dirty="0">
                <a:solidFill>
                  <a:srgbClr val="244060"/>
                </a:solidFill>
                <a:latin typeface="Trebuchet MS"/>
                <a:cs typeface="Trebuchet MS"/>
              </a:rPr>
              <a:t>indicators</a:t>
            </a:r>
            <a:r>
              <a:rPr sz="1400" spc="210" dirty="0">
                <a:solidFill>
                  <a:srgbClr val="244060"/>
                </a:solidFill>
                <a:latin typeface="Trebuchet MS"/>
                <a:cs typeface="Trebuchet MS"/>
              </a:rPr>
              <a:t> </a:t>
            </a:r>
            <a:r>
              <a:rPr sz="1400" dirty="0">
                <a:solidFill>
                  <a:srgbClr val="244060"/>
                </a:solidFill>
                <a:latin typeface="Trebuchet MS"/>
                <a:cs typeface="Trebuchet MS"/>
              </a:rPr>
              <a:t>reflect</a:t>
            </a:r>
            <a:r>
              <a:rPr sz="1400" spc="204" dirty="0">
                <a:solidFill>
                  <a:srgbClr val="244060"/>
                </a:solidFill>
                <a:latin typeface="Trebuchet MS"/>
                <a:cs typeface="Trebuchet MS"/>
              </a:rPr>
              <a:t> </a:t>
            </a:r>
            <a:r>
              <a:rPr sz="1400" dirty="0">
                <a:solidFill>
                  <a:srgbClr val="244060"/>
                </a:solidFill>
                <a:latin typeface="Trebuchet MS"/>
                <a:cs typeface="Trebuchet MS"/>
              </a:rPr>
              <a:t>the</a:t>
            </a:r>
            <a:r>
              <a:rPr sz="1400" spc="220" dirty="0">
                <a:solidFill>
                  <a:srgbClr val="244060"/>
                </a:solidFill>
                <a:latin typeface="Trebuchet MS"/>
                <a:cs typeface="Trebuchet MS"/>
              </a:rPr>
              <a:t> </a:t>
            </a:r>
            <a:r>
              <a:rPr sz="1400" dirty="0">
                <a:solidFill>
                  <a:srgbClr val="244060"/>
                </a:solidFill>
                <a:latin typeface="Trebuchet MS"/>
                <a:cs typeface="Trebuchet MS"/>
              </a:rPr>
              <a:t>joint</a:t>
            </a:r>
            <a:r>
              <a:rPr sz="1400" spc="190" dirty="0">
                <a:solidFill>
                  <a:srgbClr val="244060"/>
                </a:solidFill>
                <a:latin typeface="Trebuchet MS"/>
                <a:cs typeface="Trebuchet MS"/>
              </a:rPr>
              <a:t> </a:t>
            </a:r>
            <a:r>
              <a:rPr sz="1400" dirty="0">
                <a:solidFill>
                  <a:srgbClr val="244060"/>
                </a:solidFill>
                <a:latin typeface="Trebuchet MS"/>
                <a:cs typeface="Trebuchet MS"/>
              </a:rPr>
              <a:t>outputs/results</a:t>
            </a:r>
            <a:r>
              <a:rPr sz="1400" spc="195" dirty="0">
                <a:solidFill>
                  <a:srgbClr val="244060"/>
                </a:solidFill>
                <a:latin typeface="Trebuchet MS"/>
                <a:cs typeface="Trebuchet MS"/>
              </a:rPr>
              <a:t> </a:t>
            </a:r>
            <a:r>
              <a:rPr sz="1400" dirty="0">
                <a:solidFill>
                  <a:srgbClr val="244060"/>
                </a:solidFill>
                <a:latin typeface="Trebuchet MS"/>
                <a:cs typeface="Trebuchet MS"/>
              </a:rPr>
              <a:t>(so</a:t>
            </a:r>
            <a:r>
              <a:rPr sz="1400" spc="215" dirty="0">
                <a:solidFill>
                  <a:srgbClr val="244060"/>
                </a:solidFill>
                <a:latin typeface="Trebuchet MS"/>
                <a:cs typeface="Trebuchet MS"/>
              </a:rPr>
              <a:t> </a:t>
            </a:r>
            <a:r>
              <a:rPr sz="1400" dirty="0">
                <a:solidFill>
                  <a:srgbClr val="244060"/>
                </a:solidFill>
                <a:latin typeface="Trebuchet MS"/>
                <a:cs typeface="Trebuchet MS"/>
              </a:rPr>
              <a:t>the</a:t>
            </a:r>
            <a:r>
              <a:rPr sz="1400" spc="200" dirty="0">
                <a:solidFill>
                  <a:srgbClr val="244060"/>
                </a:solidFill>
                <a:latin typeface="Trebuchet MS"/>
                <a:cs typeface="Trebuchet MS"/>
              </a:rPr>
              <a:t> </a:t>
            </a:r>
            <a:r>
              <a:rPr sz="1400" dirty="0">
                <a:solidFill>
                  <a:srgbClr val="244060"/>
                </a:solidFill>
                <a:latin typeface="Trebuchet MS"/>
                <a:cs typeface="Trebuchet MS"/>
              </a:rPr>
              <a:t>reporting</a:t>
            </a:r>
            <a:r>
              <a:rPr sz="1400" spc="215" dirty="0">
                <a:solidFill>
                  <a:srgbClr val="244060"/>
                </a:solidFill>
                <a:latin typeface="Trebuchet MS"/>
                <a:cs typeface="Trebuchet MS"/>
              </a:rPr>
              <a:t> </a:t>
            </a:r>
            <a:r>
              <a:rPr sz="1400" dirty="0">
                <a:solidFill>
                  <a:srgbClr val="244060"/>
                </a:solidFill>
                <a:latin typeface="Trebuchet MS"/>
                <a:cs typeface="Trebuchet MS"/>
              </a:rPr>
              <a:t>will</a:t>
            </a:r>
            <a:r>
              <a:rPr sz="1400" spc="215" dirty="0">
                <a:solidFill>
                  <a:srgbClr val="244060"/>
                </a:solidFill>
                <a:latin typeface="Trebuchet MS"/>
                <a:cs typeface="Trebuchet MS"/>
              </a:rPr>
              <a:t> </a:t>
            </a:r>
            <a:r>
              <a:rPr sz="1400" dirty="0">
                <a:solidFill>
                  <a:srgbClr val="244060"/>
                </a:solidFill>
                <a:latin typeface="Trebuchet MS"/>
                <a:cs typeface="Trebuchet MS"/>
              </a:rPr>
              <a:t>be</a:t>
            </a:r>
            <a:r>
              <a:rPr sz="1400" spc="204" dirty="0">
                <a:solidFill>
                  <a:srgbClr val="244060"/>
                </a:solidFill>
                <a:latin typeface="Trebuchet MS"/>
                <a:cs typeface="Trebuchet MS"/>
              </a:rPr>
              <a:t> </a:t>
            </a:r>
            <a:r>
              <a:rPr sz="1400" dirty="0">
                <a:solidFill>
                  <a:srgbClr val="244060"/>
                </a:solidFill>
                <a:latin typeface="Trebuchet MS"/>
                <a:cs typeface="Trebuchet MS"/>
              </a:rPr>
              <a:t>at</a:t>
            </a:r>
            <a:r>
              <a:rPr sz="1400" spc="204" dirty="0">
                <a:solidFill>
                  <a:srgbClr val="244060"/>
                </a:solidFill>
                <a:latin typeface="Trebuchet MS"/>
                <a:cs typeface="Trebuchet MS"/>
              </a:rPr>
              <a:t> </a:t>
            </a:r>
            <a:r>
              <a:rPr sz="1400" dirty="0">
                <a:solidFill>
                  <a:srgbClr val="244060"/>
                </a:solidFill>
                <a:latin typeface="Trebuchet MS"/>
                <a:cs typeface="Trebuchet MS"/>
              </a:rPr>
              <a:t>project</a:t>
            </a:r>
            <a:r>
              <a:rPr sz="1400" spc="200" dirty="0">
                <a:solidFill>
                  <a:srgbClr val="244060"/>
                </a:solidFill>
                <a:latin typeface="Trebuchet MS"/>
                <a:cs typeface="Trebuchet MS"/>
              </a:rPr>
              <a:t> </a:t>
            </a:r>
            <a:r>
              <a:rPr sz="1400" spc="-10" dirty="0">
                <a:solidFill>
                  <a:srgbClr val="244060"/>
                </a:solidFill>
                <a:latin typeface="Trebuchet MS"/>
                <a:cs typeface="Trebuchet MS"/>
              </a:rPr>
              <a:t>level).</a:t>
            </a:r>
            <a:endParaRPr sz="1400">
              <a:latin typeface="Trebuchet MS"/>
              <a:cs typeface="Trebuchet MS"/>
            </a:endParaRPr>
          </a:p>
          <a:p>
            <a:pPr marL="355600">
              <a:lnSpc>
                <a:spcPct val="100000"/>
              </a:lnSpc>
              <a:spcBef>
                <a:spcPts val="5"/>
              </a:spcBef>
            </a:pPr>
            <a:r>
              <a:rPr sz="1400" dirty="0">
                <a:solidFill>
                  <a:srgbClr val="244060"/>
                </a:solidFill>
                <a:latin typeface="Trebuchet MS"/>
                <a:cs typeface="Trebuchet MS"/>
              </a:rPr>
              <a:t>When</a:t>
            </a:r>
            <a:r>
              <a:rPr sz="1400" spc="-40" dirty="0">
                <a:solidFill>
                  <a:srgbClr val="244060"/>
                </a:solidFill>
                <a:latin typeface="Trebuchet MS"/>
                <a:cs typeface="Trebuchet MS"/>
              </a:rPr>
              <a:t> </a:t>
            </a:r>
            <a:r>
              <a:rPr sz="1400" dirty="0">
                <a:solidFill>
                  <a:srgbClr val="244060"/>
                </a:solidFill>
                <a:latin typeface="Trebuchet MS"/>
                <a:cs typeface="Trebuchet MS"/>
              </a:rPr>
              <a:t>setting</a:t>
            </a:r>
            <a:r>
              <a:rPr sz="1400" spc="-30" dirty="0">
                <a:solidFill>
                  <a:srgbClr val="244060"/>
                </a:solidFill>
                <a:latin typeface="Trebuchet MS"/>
                <a:cs typeface="Trebuchet MS"/>
              </a:rPr>
              <a:t> </a:t>
            </a:r>
            <a:r>
              <a:rPr sz="1400" dirty="0">
                <a:solidFill>
                  <a:srgbClr val="244060"/>
                </a:solidFill>
                <a:latin typeface="Trebuchet MS"/>
                <a:cs typeface="Trebuchet MS"/>
              </a:rPr>
              <a:t>the</a:t>
            </a:r>
            <a:r>
              <a:rPr sz="1400" spc="-30" dirty="0">
                <a:solidFill>
                  <a:srgbClr val="244060"/>
                </a:solidFill>
                <a:latin typeface="Trebuchet MS"/>
                <a:cs typeface="Trebuchet MS"/>
              </a:rPr>
              <a:t> </a:t>
            </a:r>
            <a:r>
              <a:rPr sz="1400" dirty="0">
                <a:solidFill>
                  <a:srgbClr val="244060"/>
                </a:solidFill>
                <a:latin typeface="Trebuchet MS"/>
                <a:cs typeface="Trebuchet MS"/>
              </a:rPr>
              <a:t>target,</a:t>
            </a:r>
            <a:r>
              <a:rPr sz="1400" spc="-20" dirty="0">
                <a:solidFill>
                  <a:srgbClr val="244060"/>
                </a:solidFill>
                <a:latin typeface="Trebuchet MS"/>
                <a:cs typeface="Trebuchet MS"/>
              </a:rPr>
              <a:t> </a:t>
            </a:r>
            <a:r>
              <a:rPr sz="1400" dirty="0">
                <a:solidFill>
                  <a:srgbClr val="244060"/>
                </a:solidFill>
                <a:latin typeface="Trebuchet MS"/>
                <a:cs typeface="Trebuchet MS"/>
              </a:rPr>
              <a:t>all</a:t>
            </a:r>
            <a:r>
              <a:rPr sz="1400" spc="-10" dirty="0">
                <a:solidFill>
                  <a:srgbClr val="244060"/>
                </a:solidFill>
                <a:latin typeface="Trebuchet MS"/>
                <a:cs typeface="Trebuchet MS"/>
              </a:rPr>
              <a:t> </a:t>
            </a:r>
            <a:r>
              <a:rPr sz="1400" dirty="0">
                <a:solidFill>
                  <a:srgbClr val="244060"/>
                </a:solidFill>
                <a:latin typeface="Trebuchet MS"/>
                <a:cs typeface="Trebuchet MS"/>
              </a:rPr>
              <a:t>the</a:t>
            </a:r>
            <a:r>
              <a:rPr sz="1400" spc="-25" dirty="0">
                <a:solidFill>
                  <a:srgbClr val="244060"/>
                </a:solidFill>
                <a:latin typeface="Trebuchet MS"/>
                <a:cs typeface="Trebuchet MS"/>
              </a:rPr>
              <a:t> </a:t>
            </a:r>
            <a:r>
              <a:rPr sz="1400" dirty="0">
                <a:solidFill>
                  <a:srgbClr val="244060"/>
                </a:solidFill>
                <a:latin typeface="Trebuchet MS"/>
                <a:cs typeface="Trebuchet MS"/>
              </a:rPr>
              <a:t>partners</a:t>
            </a:r>
            <a:r>
              <a:rPr sz="1400" spc="-15" dirty="0">
                <a:solidFill>
                  <a:srgbClr val="244060"/>
                </a:solidFill>
                <a:latin typeface="Trebuchet MS"/>
                <a:cs typeface="Trebuchet MS"/>
              </a:rPr>
              <a:t> </a:t>
            </a:r>
            <a:r>
              <a:rPr sz="1400" dirty="0">
                <a:solidFill>
                  <a:srgbClr val="244060"/>
                </a:solidFill>
                <a:latin typeface="Trebuchet MS"/>
                <a:cs typeface="Trebuchet MS"/>
              </a:rPr>
              <a:t>should</a:t>
            </a:r>
            <a:r>
              <a:rPr sz="1400" spc="-40" dirty="0">
                <a:solidFill>
                  <a:srgbClr val="244060"/>
                </a:solidFill>
                <a:latin typeface="Trebuchet MS"/>
                <a:cs typeface="Trebuchet MS"/>
              </a:rPr>
              <a:t> </a:t>
            </a:r>
            <a:r>
              <a:rPr sz="1400" dirty="0">
                <a:solidFill>
                  <a:srgbClr val="244060"/>
                </a:solidFill>
                <a:latin typeface="Trebuchet MS"/>
                <a:cs typeface="Trebuchet MS"/>
              </a:rPr>
              <a:t>be</a:t>
            </a:r>
            <a:r>
              <a:rPr sz="1400" spc="-25" dirty="0">
                <a:solidFill>
                  <a:srgbClr val="244060"/>
                </a:solidFill>
                <a:latin typeface="Trebuchet MS"/>
                <a:cs typeface="Trebuchet MS"/>
              </a:rPr>
              <a:t> </a:t>
            </a:r>
            <a:r>
              <a:rPr sz="1400" dirty="0">
                <a:solidFill>
                  <a:srgbClr val="244060"/>
                </a:solidFill>
                <a:latin typeface="Trebuchet MS"/>
                <a:cs typeface="Trebuchet MS"/>
              </a:rPr>
              <a:t>involved</a:t>
            </a:r>
            <a:r>
              <a:rPr sz="1400" spc="-35" dirty="0">
                <a:solidFill>
                  <a:srgbClr val="244060"/>
                </a:solidFill>
                <a:latin typeface="Trebuchet MS"/>
                <a:cs typeface="Trebuchet MS"/>
              </a:rPr>
              <a:t> </a:t>
            </a:r>
            <a:r>
              <a:rPr sz="1400" dirty="0">
                <a:solidFill>
                  <a:srgbClr val="244060"/>
                </a:solidFill>
                <a:latin typeface="Trebuchet MS"/>
                <a:cs typeface="Trebuchet MS"/>
              </a:rPr>
              <a:t>and</a:t>
            </a:r>
            <a:r>
              <a:rPr sz="1400" spc="-15" dirty="0">
                <a:solidFill>
                  <a:srgbClr val="244060"/>
                </a:solidFill>
                <a:latin typeface="Trebuchet MS"/>
                <a:cs typeface="Trebuchet MS"/>
              </a:rPr>
              <a:t> </a:t>
            </a:r>
            <a:r>
              <a:rPr sz="1400" dirty="0">
                <a:solidFill>
                  <a:srgbClr val="244060"/>
                </a:solidFill>
                <a:latin typeface="Trebuchet MS"/>
                <a:cs typeface="Trebuchet MS"/>
              </a:rPr>
              <a:t>commonly</a:t>
            </a:r>
            <a:r>
              <a:rPr sz="1400" spc="-25" dirty="0">
                <a:solidFill>
                  <a:srgbClr val="244060"/>
                </a:solidFill>
                <a:latin typeface="Trebuchet MS"/>
                <a:cs typeface="Trebuchet MS"/>
              </a:rPr>
              <a:t> </a:t>
            </a:r>
            <a:r>
              <a:rPr sz="1400" spc="-10" dirty="0">
                <a:solidFill>
                  <a:srgbClr val="244060"/>
                </a:solidFill>
                <a:latin typeface="Trebuchet MS"/>
                <a:cs typeface="Trebuchet MS"/>
              </a:rPr>
              <a:t>discussed.</a:t>
            </a:r>
            <a:endParaRPr sz="1400">
              <a:latin typeface="Trebuchet MS"/>
              <a:cs typeface="Trebuchet MS"/>
            </a:endParaRPr>
          </a:p>
          <a:p>
            <a:pPr marL="353695" marR="5080" indent="-340995" algn="just">
              <a:lnSpc>
                <a:spcPct val="100000"/>
              </a:lnSpc>
              <a:spcBef>
                <a:spcPts val="1195"/>
              </a:spcBef>
              <a:buFont typeface="Arial MT"/>
              <a:buChar char="•"/>
              <a:tabLst>
                <a:tab pos="355600" algn="l"/>
              </a:tabLst>
            </a:pPr>
            <a:r>
              <a:rPr sz="1400" dirty="0">
                <a:solidFill>
                  <a:srgbClr val="244060"/>
                </a:solidFill>
                <a:latin typeface="Trebuchet MS"/>
                <a:cs typeface="Trebuchet MS"/>
              </a:rPr>
              <a:t>Please</a:t>
            </a:r>
            <a:r>
              <a:rPr sz="1400" spc="160" dirty="0">
                <a:solidFill>
                  <a:srgbClr val="244060"/>
                </a:solidFill>
                <a:latin typeface="Trebuchet MS"/>
                <a:cs typeface="Trebuchet MS"/>
              </a:rPr>
              <a:t> </a:t>
            </a:r>
            <a:r>
              <a:rPr sz="1400" dirty="0">
                <a:solidFill>
                  <a:srgbClr val="244060"/>
                </a:solidFill>
                <a:latin typeface="Trebuchet MS"/>
                <a:cs typeface="Trebuchet MS"/>
              </a:rPr>
              <a:t>bear</a:t>
            </a:r>
            <a:r>
              <a:rPr sz="1400" spc="155" dirty="0">
                <a:solidFill>
                  <a:srgbClr val="244060"/>
                </a:solidFill>
                <a:latin typeface="Trebuchet MS"/>
                <a:cs typeface="Trebuchet MS"/>
              </a:rPr>
              <a:t> </a:t>
            </a:r>
            <a:r>
              <a:rPr sz="1400" dirty="0">
                <a:solidFill>
                  <a:srgbClr val="244060"/>
                </a:solidFill>
                <a:latin typeface="Trebuchet MS"/>
                <a:cs typeface="Trebuchet MS"/>
              </a:rPr>
              <a:t>in</a:t>
            </a:r>
            <a:r>
              <a:rPr sz="1400" spc="160" dirty="0">
                <a:solidFill>
                  <a:srgbClr val="244060"/>
                </a:solidFill>
                <a:latin typeface="Trebuchet MS"/>
                <a:cs typeface="Trebuchet MS"/>
              </a:rPr>
              <a:t> </a:t>
            </a:r>
            <a:r>
              <a:rPr sz="1400" dirty="0">
                <a:solidFill>
                  <a:srgbClr val="244060"/>
                </a:solidFill>
                <a:latin typeface="Trebuchet MS"/>
                <a:cs typeface="Trebuchet MS"/>
              </a:rPr>
              <a:t>mind</a:t>
            </a:r>
            <a:r>
              <a:rPr sz="1400" spc="155" dirty="0">
                <a:solidFill>
                  <a:srgbClr val="244060"/>
                </a:solidFill>
                <a:latin typeface="Trebuchet MS"/>
                <a:cs typeface="Trebuchet MS"/>
              </a:rPr>
              <a:t> </a:t>
            </a:r>
            <a:r>
              <a:rPr sz="1400" dirty="0">
                <a:solidFill>
                  <a:srgbClr val="244060"/>
                </a:solidFill>
                <a:latin typeface="Trebuchet MS"/>
                <a:cs typeface="Trebuchet MS"/>
              </a:rPr>
              <a:t>that</a:t>
            </a:r>
            <a:r>
              <a:rPr sz="1400" spc="160" dirty="0">
                <a:solidFill>
                  <a:srgbClr val="244060"/>
                </a:solidFill>
                <a:latin typeface="Trebuchet MS"/>
                <a:cs typeface="Trebuchet MS"/>
              </a:rPr>
              <a:t> </a:t>
            </a:r>
            <a:r>
              <a:rPr sz="1400" dirty="0">
                <a:solidFill>
                  <a:srgbClr val="244060"/>
                </a:solidFill>
                <a:latin typeface="Trebuchet MS"/>
                <a:cs typeface="Trebuchet MS"/>
              </a:rPr>
              <a:t>the</a:t>
            </a:r>
            <a:r>
              <a:rPr sz="1400" spc="160" dirty="0">
                <a:solidFill>
                  <a:srgbClr val="244060"/>
                </a:solidFill>
                <a:latin typeface="Trebuchet MS"/>
                <a:cs typeface="Trebuchet MS"/>
              </a:rPr>
              <a:t> </a:t>
            </a:r>
            <a:r>
              <a:rPr sz="1400" dirty="0">
                <a:solidFill>
                  <a:srgbClr val="244060"/>
                </a:solidFill>
                <a:latin typeface="Trebuchet MS"/>
                <a:cs typeface="Trebuchet MS"/>
              </a:rPr>
              <a:t>output</a:t>
            </a:r>
            <a:r>
              <a:rPr sz="1400" spc="145" dirty="0">
                <a:solidFill>
                  <a:srgbClr val="244060"/>
                </a:solidFill>
                <a:latin typeface="Trebuchet MS"/>
                <a:cs typeface="Trebuchet MS"/>
              </a:rPr>
              <a:t> </a:t>
            </a:r>
            <a:r>
              <a:rPr sz="1400" dirty="0">
                <a:solidFill>
                  <a:srgbClr val="244060"/>
                </a:solidFill>
                <a:latin typeface="Trebuchet MS"/>
                <a:cs typeface="Trebuchet MS"/>
              </a:rPr>
              <a:t>indicators</a:t>
            </a:r>
            <a:r>
              <a:rPr sz="1400" spc="160" dirty="0">
                <a:solidFill>
                  <a:srgbClr val="244060"/>
                </a:solidFill>
                <a:latin typeface="Trebuchet MS"/>
                <a:cs typeface="Trebuchet MS"/>
              </a:rPr>
              <a:t> </a:t>
            </a:r>
            <a:r>
              <a:rPr sz="1400" dirty="0">
                <a:solidFill>
                  <a:srgbClr val="244060"/>
                </a:solidFill>
                <a:latin typeface="Trebuchet MS"/>
                <a:cs typeface="Trebuchet MS"/>
              </a:rPr>
              <a:t>must</a:t>
            </a:r>
            <a:r>
              <a:rPr sz="1400" spc="150" dirty="0">
                <a:solidFill>
                  <a:srgbClr val="244060"/>
                </a:solidFill>
                <a:latin typeface="Trebuchet MS"/>
                <a:cs typeface="Trebuchet MS"/>
              </a:rPr>
              <a:t> </a:t>
            </a:r>
            <a:r>
              <a:rPr sz="1400" dirty="0">
                <a:solidFill>
                  <a:srgbClr val="244060"/>
                </a:solidFill>
                <a:latin typeface="Trebuchet MS"/>
                <a:cs typeface="Trebuchet MS"/>
              </a:rPr>
              <a:t>be</a:t>
            </a:r>
            <a:r>
              <a:rPr sz="1400" spc="150" dirty="0">
                <a:solidFill>
                  <a:srgbClr val="244060"/>
                </a:solidFill>
                <a:latin typeface="Trebuchet MS"/>
                <a:cs typeface="Trebuchet MS"/>
              </a:rPr>
              <a:t> </a:t>
            </a:r>
            <a:r>
              <a:rPr sz="1400" dirty="0">
                <a:solidFill>
                  <a:srgbClr val="244060"/>
                </a:solidFill>
                <a:latin typeface="Trebuchet MS"/>
                <a:cs typeface="Trebuchet MS"/>
              </a:rPr>
              <a:t>reported</a:t>
            </a:r>
            <a:r>
              <a:rPr sz="1400" spc="165" dirty="0">
                <a:solidFill>
                  <a:srgbClr val="244060"/>
                </a:solidFill>
                <a:latin typeface="Trebuchet MS"/>
                <a:cs typeface="Trebuchet MS"/>
              </a:rPr>
              <a:t> </a:t>
            </a:r>
            <a:r>
              <a:rPr sz="1400" dirty="0">
                <a:solidFill>
                  <a:srgbClr val="244060"/>
                </a:solidFill>
                <a:latin typeface="Trebuchet MS"/>
                <a:cs typeface="Trebuchet MS"/>
              </a:rPr>
              <a:t>at</a:t>
            </a:r>
            <a:r>
              <a:rPr sz="1400" spc="155" dirty="0">
                <a:solidFill>
                  <a:srgbClr val="244060"/>
                </a:solidFill>
                <a:latin typeface="Trebuchet MS"/>
                <a:cs typeface="Trebuchet MS"/>
              </a:rPr>
              <a:t> </a:t>
            </a:r>
            <a:r>
              <a:rPr sz="1400" dirty="0">
                <a:solidFill>
                  <a:srgbClr val="244060"/>
                </a:solidFill>
                <a:latin typeface="Trebuchet MS"/>
                <a:cs typeface="Trebuchet MS"/>
              </a:rPr>
              <a:t>the</a:t>
            </a:r>
            <a:r>
              <a:rPr sz="1400" spc="165" dirty="0">
                <a:solidFill>
                  <a:srgbClr val="244060"/>
                </a:solidFill>
                <a:latin typeface="Trebuchet MS"/>
                <a:cs typeface="Trebuchet MS"/>
              </a:rPr>
              <a:t> </a:t>
            </a:r>
            <a:r>
              <a:rPr sz="1400" dirty="0">
                <a:solidFill>
                  <a:srgbClr val="244060"/>
                </a:solidFill>
                <a:latin typeface="Trebuchet MS"/>
                <a:cs typeface="Trebuchet MS"/>
              </a:rPr>
              <a:t>end</a:t>
            </a:r>
            <a:r>
              <a:rPr sz="1400" spc="160" dirty="0">
                <a:solidFill>
                  <a:srgbClr val="244060"/>
                </a:solidFill>
                <a:latin typeface="Trebuchet MS"/>
                <a:cs typeface="Trebuchet MS"/>
              </a:rPr>
              <a:t> </a:t>
            </a:r>
            <a:r>
              <a:rPr sz="1400" dirty="0">
                <a:solidFill>
                  <a:srgbClr val="244060"/>
                </a:solidFill>
                <a:latin typeface="Trebuchet MS"/>
                <a:cs typeface="Trebuchet MS"/>
              </a:rPr>
              <a:t>of</a:t>
            </a:r>
            <a:r>
              <a:rPr sz="1400" spc="160" dirty="0">
                <a:solidFill>
                  <a:srgbClr val="244060"/>
                </a:solidFill>
                <a:latin typeface="Trebuchet MS"/>
                <a:cs typeface="Trebuchet MS"/>
              </a:rPr>
              <a:t> </a:t>
            </a:r>
            <a:r>
              <a:rPr sz="1400" dirty="0">
                <a:solidFill>
                  <a:srgbClr val="244060"/>
                </a:solidFill>
                <a:latin typeface="Trebuchet MS"/>
                <a:cs typeface="Trebuchet MS"/>
              </a:rPr>
              <a:t>the</a:t>
            </a:r>
            <a:r>
              <a:rPr sz="1400" spc="160" dirty="0">
                <a:solidFill>
                  <a:srgbClr val="244060"/>
                </a:solidFill>
                <a:latin typeface="Trebuchet MS"/>
                <a:cs typeface="Trebuchet MS"/>
              </a:rPr>
              <a:t> </a:t>
            </a:r>
            <a:r>
              <a:rPr sz="1400" spc="-10" dirty="0">
                <a:solidFill>
                  <a:srgbClr val="244060"/>
                </a:solidFill>
                <a:latin typeface="Trebuchet MS"/>
                <a:cs typeface="Trebuchet MS"/>
              </a:rPr>
              <a:t>project 	</a:t>
            </a:r>
            <a:r>
              <a:rPr sz="1400" dirty="0">
                <a:solidFill>
                  <a:srgbClr val="244060"/>
                </a:solidFill>
                <a:latin typeface="Trebuchet MS"/>
                <a:cs typeface="Trebuchet MS"/>
              </a:rPr>
              <a:t>competition.</a:t>
            </a:r>
            <a:r>
              <a:rPr sz="1400" spc="145" dirty="0">
                <a:solidFill>
                  <a:srgbClr val="244060"/>
                </a:solidFill>
                <a:latin typeface="Trebuchet MS"/>
                <a:cs typeface="Trebuchet MS"/>
              </a:rPr>
              <a:t> </a:t>
            </a:r>
            <a:r>
              <a:rPr sz="1400" dirty="0">
                <a:solidFill>
                  <a:srgbClr val="244060"/>
                </a:solidFill>
                <a:latin typeface="Trebuchet MS"/>
                <a:cs typeface="Trebuchet MS"/>
              </a:rPr>
              <a:t>This</a:t>
            </a:r>
            <a:r>
              <a:rPr sz="1400" spc="140" dirty="0">
                <a:solidFill>
                  <a:srgbClr val="244060"/>
                </a:solidFill>
                <a:latin typeface="Trebuchet MS"/>
                <a:cs typeface="Trebuchet MS"/>
              </a:rPr>
              <a:t> </a:t>
            </a:r>
            <a:r>
              <a:rPr sz="1400" dirty="0">
                <a:solidFill>
                  <a:srgbClr val="244060"/>
                </a:solidFill>
                <a:latin typeface="Trebuchet MS"/>
                <a:cs typeface="Trebuchet MS"/>
              </a:rPr>
              <a:t>means</a:t>
            </a:r>
            <a:r>
              <a:rPr sz="1400" spc="135" dirty="0">
                <a:solidFill>
                  <a:srgbClr val="244060"/>
                </a:solidFill>
                <a:latin typeface="Trebuchet MS"/>
                <a:cs typeface="Trebuchet MS"/>
              </a:rPr>
              <a:t> </a:t>
            </a:r>
            <a:r>
              <a:rPr sz="1400" dirty="0">
                <a:solidFill>
                  <a:srgbClr val="244060"/>
                </a:solidFill>
                <a:latin typeface="Trebuchet MS"/>
                <a:cs typeface="Trebuchet MS"/>
              </a:rPr>
              <a:t>that</a:t>
            </a:r>
            <a:r>
              <a:rPr sz="1400" spc="145" dirty="0">
                <a:solidFill>
                  <a:srgbClr val="244060"/>
                </a:solidFill>
                <a:latin typeface="Trebuchet MS"/>
                <a:cs typeface="Trebuchet MS"/>
              </a:rPr>
              <a:t> </a:t>
            </a:r>
            <a:r>
              <a:rPr sz="1400" dirty="0">
                <a:solidFill>
                  <a:srgbClr val="244060"/>
                </a:solidFill>
                <a:latin typeface="Trebuchet MS"/>
                <a:cs typeface="Trebuchet MS"/>
              </a:rPr>
              <a:t>all</a:t>
            </a:r>
            <a:r>
              <a:rPr sz="1400" spc="155" dirty="0">
                <a:solidFill>
                  <a:srgbClr val="244060"/>
                </a:solidFill>
                <a:latin typeface="Trebuchet MS"/>
                <a:cs typeface="Trebuchet MS"/>
              </a:rPr>
              <a:t> </a:t>
            </a:r>
            <a:r>
              <a:rPr sz="1400" dirty="0">
                <a:solidFill>
                  <a:srgbClr val="244060"/>
                </a:solidFill>
                <a:latin typeface="Trebuchet MS"/>
                <a:cs typeface="Trebuchet MS"/>
              </a:rPr>
              <a:t>the</a:t>
            </a:r>
            <a:r>
              <a:rPr sz="1400" spc="130" dirty="0">
                <a:solidFill>
                  <a:srgbClr val="244060"/>
                </a:solidFill>
                <a:latin typeface="Trebuchet MS"/>
                <a:cs typeface="Trebuchet MS"/>
              </a:rPr>
              <a:t> </a:t>
            </a:r>
            <a:r>
              <a:rPr sz="1400" dirty="0">
                <a:solidFill>
                  <a:srgbClr val="244060"/>
                </a:solidFill>
                <a:latin typeface="Trebuchet MS"/>
                <a:cs typeface="Trebuchet MS"/>
              </a:rPr>
              <a:t>outputs</a:t>
            </a:r>
            <a:r>
              <a:rPr sz="1400" spc="140" dirty="0">
                <a:solidFill>
                  <a:srgbClr val="244060"/>
                </a:solidFill>
                <a:latin typeface="Trebuchet MS"/>
                <a:cs typeface="Trebuchet MS"/>
              </a:rPr>
              <a:t> </a:t>
            </a:r>
            <a:r>
              <a:rPr sz="1400" dirty="0">
                <a:solidFill>
                  <a:srgbClr val="244060"/>
                </a:solidFill>
                <a:latin typeface="Trebuchet MS"/>
                <a:cs typeface="Trebuchet MS"/>
              </a:rPr>
              <a:t>must</a:t>
            </a:r>
            <a:r>
              <a:rPr sz="1400" spc="145" dirty="0">
                <a:solidFill>
                  <a:srgbClr val="244060"/>
                </a:solidFill>
                <a:latin typeface="Trebuchet MS"/>
                <a:cs typeface="Trebuchet MS"/>
              </a:rPr>
              <a:t> </a:t>
            </a:r>
            <a:r>
              <a:rPr sz="1400" dirty="0">
                <a:solidFill>
                  <a:srgbClr val="244060"/>
                </a:solidFill>
                <a:latin typeface="Trebuchet MS"/>
                <a:cs typeface="Trebuchet MS"/>
              </a:rPr>
              <a:t>be</a:t>
            </a:r>
            <a:r>
              <a:rPr sz="1400" spc="145" dirty="0">
                <a:solidFill>
                  <a:srgbClr val="244060"/>
                </a:solidFill>
                <a:latin typeface="Trebuchet MS"/>
                <a:cs typeface="Trebuchet MS"/>
              </a:rPr>
              <a:t> </a:t>
            </a:r>
            <a:r>
              <a:rPr sz="1400" dirty="0">
                <a:solidFill>
                  <a:srgbClr val="244060"/>
                </a:solidFill>
                <a:latin typeface="Trebuchet MS"/>
                <a:cs typeface="Trebuchet MS"/>
              </a:rPr>
              <a:t>completed</a:t>
            </a:r>
            <a:r>
              <a:rPr sz="1400" spc="145" dirty="0">
                <a:solidFill>
                  <a:srgbClr val="244060"/>
                </a:solidFill>
                <a:latin typeface="Trebuchet MS"/>
                <a:cs typeface="Trebuchet MS"/>
              </a:rPr>
              <a:t> </a:t>
            </a:r>
            <a:r>
              <a:rPr sz="1400" dirty="0">
                <a:solidFill>
                  <a:srgbClr val="244060"/>
                </a:solidFill>
                <a:latin typeface="Trebuchet MS"/>
                <a:cs typeface="Trebuchet MS"/>
              </a:rPr>
              <a:t>by</a:t>
            </a:r>
            <a:r>
              <a:rPr sz="1400" spc="145" dirty="0">
                <a:solidFill>
                  <a:srgbClr val="244060"/>
                </a:solidFill>
                <a:latin typeface="Trebuchet MS"/>
                <a:cs typeface="Trebuchet MS"/>
              </a:rPr>
              <a:t> </a:t>
            </a:r>
            <a:r>
              <a:rPr sz="1400" dirty="0">
                <a:solidFill>
                  <a:srgbClr val="244060"/>
                </a:solidFill>
                <a:latin typeface="Trebuchet MS"/>
                <a:cs typeface="Trebuchet MS"/>
              </a:rPr>
              <a:t>the</a:t>
            </a:r>
            <a:r>
              <a:rPr sz="1400" spc="155" dirty="0">
                <a:solidFill>
                  <a:srgbClr val="244060"/>
                </a:solidFill>
                <a:latin typeface="Trebuchet MS"/>
                <a:cs typeface="Trebuchet MS"/>
              </a:rPr>
              <a:t> </a:t>
            </a:r>
            <a:r>
              <a:rPr sz="1400" dirty="0">
                <a:solidFill>
                  <a:srgbClr val="244060"/>
                </a:solidFill>
                <a:latin typeface="Trebuchet MS"/>
                <a:cs typeface="Trebuchet MS"/>
              </a:rPr>
              <a:t>end</a:t>
            </a:r>
            <a:r>
              <a:rPr sz="1400" spc="150" dirty="0">
                <a:solidFill>
                  <a:srgbClr val="244060"/>
                </a:solidFill>
                <a:latin typeface="Trebuchet MS"/>
                <a:cs typeface="Trebuchet MS"/>
              </a:rPr>
              <a:t> </a:t>
            </a:r>
            <a:r>
              <a:rPr sz="1400" dirty="0">
                <a:solidFill>
                  <a:srgbClr val="244060"/>
                </a:solidFill>
                <a:latin typeface="Trebuchet MS"/>
                <a:cs typeface="Trebuchet MS"/>
              </a:rPr>
              <a:t>of</a:t>
            </a:r>
            <a:r>
              <a:rPr sz="1400" spc="140" dirty="0">
                <a:solidFill>
                  <a:srgbClr val="244060"/>
                </a:solidFill>
                <a:latin typeface="Trebuchet MS"/>
                <a:cs typeface="Trebuchet MS"/>
              </a:rPr>
              <a:t> </a:t>
            </a:r>
            <a:r>
              <a:rPr sz="1400" dirty="0">
                <a:solidFill>
                  <a:srgbClr val="244060"/>
                </a:solidFill>
                <a:latin typeface="Trebuchet MS"/>
                <a:cs typeface="Trebuchet MS"/>
              </a:rPr>
              <a:t>the</a:t>
            </a:r>
            <a:r>
              <a:rPr sz="1400" spc="150" dirty="0">
                <a:solidFill>
                  <a:srgbClr val="244060"/>
                </a:solidFill>
                <a:latin typeface="Trebuchet MS"/>
                <a:cs typeface="Trebuchet MS"/>
              </a:rPr>
              <a:t> </a:t>
            </a:r>
            <a:r>
              <a:rPr sz="1400" spc="-10" dirty="0">
                <a:solidFill>
                  <a:srgbClr val="244060"/>
                </a:solidFill>
                <a:latin typeface="Trebuchet MS"/>
                <a:cs typeface="Trebuchet MS"/>
              </a:rPr>
              <a:t>project 	</a:t>
            </a:r>
            <a:r>
              <a:rPr sz="1400" dirty="0">
                <a:solidFill>
                  <a:srgbClr val="244060"/>
                </a:solidFill>
                <a:latin typeface="Trebuchet MS"/>
                <a:cs typeface="Trebuchet MS"/>
              </a:rPr>
              <a:t>implementation</a:t>
            </a:r>
            <a:r>
              <a:rPr sz="1400" spc="210" dirty="0">
                <a:solidFill>
                  <a:srgbClr val="244060"/>
                </a:solidFill>
                <a:latin typeface="Trebuchet MS"/>
                <a:cs typeface="Trebuchet MS"/>
              </a:rPr>
              <a:t> </a:t>
            </a:r>
            <a:r>
              <a:rPr sz="1400" dirty="0">
                <a:solidFill>
                  <a:srgbClr val="244060"/>
                </a:solidFill>
                <a:latin typeface="Trebuchet MS"/>
                <a:cs typeface="Trebuchet MS"/>
              </a:rPr>
              <a:t>period,</a:t>
            </a:r>
            <a:r>
              <a:rPr sz="1400" spc="210" dirty="0">
                <a:solidFill>
                  <a:srgbClr val="244060"/>
                </a:solidFill>
                <a:latin typeface="Trebuchet MS"/>
                <a:cs typeface="Trebuchet MS"/>
              </a:rPr>
              <a:t> </a:t>
            </a:r>
            <a:r>
              <a:rPr sz="1400" dirty="0">
                <a:solidFill>
                  <a:srgbClr val="244060"/>
                </a:solidFill>
                <a:latin typeface="Trebuchet MS"/>
                <a:cs typeface="Trebuchet MS"/>
              </a:rPr>
              <a:t>and</a:t>
            </a:r>
            <a:r>
              <a:rPr sz="1400" spc="210" dirty="0">
                <a:solidFill>
                  <a:srgbClr val="244060"/>
                </a:solidFill>
                <a:latin typeface="Trebuchet MS"/>
                <a:cs typeface="Trebuchet MS"/>
              </a:rPr>
              <a:t> </a:t>
            </a:r>
            <a:r>
              <a:rPr sz="1400" dirty="0">
                <a:solidFill>
                  <a:srgbClr val="244060"/>
                </a:solidFill>
                <a:latin typeface="Trebuchet MS"/>
                <a:cs typeface="Trebuchet MS"/>
              </a:rPr>
              <a:t>not</a:t>
            </a:r>
            <a:r>
              <a:rPr sz="1400" spc="200" dirty="0">
                <a:solidFill>
                  <a:srgbClr val="244060"/>
                </a:solidFill>
                <a:latin typeface="Trebuchet MS"/>
                <a:cs typeface="Trebuchet MS"/>
              </a:rPr>
              <a:t> </a:t>
            </a:r>
            <a:r>
              <a:rPr sz="1400" dirty="0">
                <a:solidFill>
                  <a:srgbClr val="244060"/>
                </a:solidFill>
                <a:latin typeface="Trebuchet MS"/>
                <a:cs typeface="Trebuchet MS"/>
              </a:rPr>
              <a:t>during</a:t>
            </a:r>
            <a:r>
              <a:rPr sz="1400" spc="210" dirty="0">
                <a:solidFill>
                  <a:srgbClr val="244060"/>
                </a:solidFill>
                <a:latin typeface="Trebuchet MS"/>
                <a:cs typeface="Trebuchet MS"/>
              </a:rPr>
              <a:t> </a:t>
            </a:r>
            <a:r>
              <a:rPr sz="1400" dirty="0">
                <a:solidFill>
                  <a:srgbClr val="244060"/>
                </a:solidFill>
                <a:latin typeface="Trebuchet MS"/>
                <a:cs typeface="Trebuchet MS"/>
              </a:rPr>
              <a:t>the</a:t>
            </a:r>
            <a:r>
              <a:rPr sz="1400" spc="215" dirty="0">
                <a:solidFill>
                  <a:srgbClr val="244060"/>
                </a:solidFill>
                <a:latin typeface="Trebuchet MS"/>
                <a:cs typeface="Trebuchet MS"/>
              </a:rPr>
              <a:t> </a:t>
            </a:r>
            <a:r>
              <a:rPr sz="1400" dirty="0">
                <a:solidFill>
                  <a:srgbClr val="244060"/>
                </a:solidFill>
                <a:latin typeface="Trebuchet MS"/>
                <a:cs typeface="Trebuchet MS"/>
              </a:rPr>
              <a:t>sustainability</a:t>
            </a:r>
            <a:r>
              <a:rPr sz="1400" spc="210" dirty="0">
                <a:solidFill>
                  <a:srgbClr val="244060"/>
                </a:solidFill>
                <a:latin typeface="Trebuchet MS"/>
                <a:cs typeface="Trebuchet MS"/>
              </a:rPr>
              <a:t> </a:t>
            </a:r>
            <a:r>
              <a:rPr sz="1400" dirty="0">
                <a:solidFill>
                  <a:srgbClr val="244060"/>
                </a:solidFill>
                <a:latin typeface="Trebuchet MS"/>
                <a:cs typeface="Trebuchet MS"/>
              </a:rPr>
              <a:t>period.</a:t>
            </a:r>
            <a:r>
              <a:rPr sz="1400" spc="200" dirty="0">
                <a:solidFill>
                  <a:srgbClr val="244060"/>
                </a:solidFill>
                <a:latin typeface="Trebuchet MS"/>
                <a:cs typeface="Trebuchet MS"/>
              </a:rPr>
              <a:t> </a:t>
            </a:r>
            <a:r>
              <a:rPr sz="1400" dirty="0">
                <a:solidFill>
                  <a:srgbClr val="244060"/>
                </a:solidFill>
                <a:latin typeface="Trebuchet MS"/>
                <a:cs typeface="Trebuchet MS"/>
              </a:rPr>
              <a:t>No</a:t>
            </a:r>
            <a:r>
              <a:rPr sz="1400" spc="200" dirty="0">
                <a:solidFill>
                  <a:srgbClr val="244060"/>
                </a:solidFill>
                <a:latin typeface="Trebuchet MS"/>
                <a:cs typeface="Trebuchet MS"/>
              </a:rPr>
              <a:t> </a:t>
            </a:r>
            <a:r>
              <a:rPr sz="1400" dirty="0">
                <a:solidFill>
                  <a:srgbClr val="244060"/>
                </a:solidFill>
                <a:latin typeface="Trebuchet MS"/>
                <a:cs typeface="Trebuchet MS"/>
              </a:rPr>
              <a:t>contribution</a:t>
            </a:r>
            <a:r>
              <a:rPr sz="1400" spc="215" dirty="0">
                <a:solidFill>
                  <a:srgbClr val="244060"/>
                </a:solidFill>
                <a:latin typeface="Trebuchet MS"/>
                <a:cs typeface="Trebuchet MS"/>
              </a:rPr>
              <a:t> </a:t>
            </a:r>
            <a:r>
              <a:rPr sz="1400" dirty="0">
                <a:solidFill>
                  <a:srgbClr val="244060"/>
                </a:solidFill>
                <a:latin typeface="Trebuchet MS"/>
                <a:cs typeface="Trebuchet MS"/>
              </a:rPr>
              <a:t>from</a:t>
            </a:r>
            <a:r>
              <a:rPr sz="1400" spc="210" dirty="0">
                <a:solidFill>
                  <a:srgbClr val="244060"/>
                </a:solidFill>
                <a:latin typeface="Trebuchet MS"/>
                <a:cs typeface="Trebuchet MS"/>
              </a:rPr>
              <a:t> </a:t>
            </a:r>
            <a:r>
              <a:rPr sz="1400" spc="-25" dirty="0">
                <a:solidFill>
                  <a:srgbClr val="244060"/>
                </a:solidFill>
                <a:latin typeface="Trebuchet MS"/>
                <a:cs typeface="Trebuchet MS"/>
              </a:rPr>
              <a:t>the 	</a:t>
            </a:r>
            <a:r>
              <a:rPr sz="1400" dirty="0">
                <a:solidFill>
                  <a:srgbClr val="244060"/>
                </a:solidFill>
                <a:latin typeface="Trebuchet MS"/>
                <a:cs typeface="Trebuchet MS"/>
              </a:rPr>
              <a:t>sustainability</a:t>
            </a:r>
            <a:r>
              <a:rPr sz="1400" spc="-45" dirty="0">
                <a:solidFill>
                  <a:srgbClr val="244060"/>
                </a:solidFill>
                <a:latin typeface="Trebuchet MS"/>
                <a:cs typeface="Trebuchet MS"/>
              </a:rPr>
              <a:t> </a:t>
            </a:r>
            <a:r>
              <a:rPr sz="1400" dirty="0">
                <a:solidFill>
                  <a:srgbClr val="244060"/>
                </a:solidFill>
                <a:latin typeface="Trebuchet MS"/>
                <a:cs typeface="Trebuchet MS"/>
              </a:rPr>
              <a:t>shall</a:t>
            </a:r>
            <a:r>
              <a:rPr sz="1400" spc="-40" dirty="0">
                <a:solidFill>
                  <a:srgbClr val="244060"/>
                </a:solidFill>
                <a:latin typeface="Trebuchet MS"/>
                <a:cs typeface="Trebuchet MS"/>
              </a:rPr>
              <a:t> </a:t>
            </a:r>
            <a:r>
              <a:rPr sz="1400" dirty="0">
                <a:solidFill>
                  <a:srgbClr val="244060"/>
                </a:solidFill>
                <a:latin typeface="Trebuchet MS"/>
                <a:cs typeface="Trebuchet MS"/>
              </a:rPr>
              <a:t>be</a:t>
            </a:r>
            <a:r>
              <a:rPr sz="1400" spc="-40" dirty="0">
                <a:solidFill>
                  <a:srgbClr val="244060"/>
                </a:solidFill>
                <a:latin typeface="Trebuchet MS"/>
                <a:cs typeface="Trebuchet MS"/>
              </a:rPr>
              <a:t> </a:t>
            </a:r>
            <a:r>
              <a:rPr sz="1400" spc="-10" dirty="0">
                <a:solidFill>
                  <a:srgbClr val="244060"/>
                </a:solidFill>
                <a:latin typeface="Trebuchet MS"/>
                <a:cs typeface="Trebuchet MS"/>
              </a:rPr>
              <a:t>considered.</a:t>
            </a:r>
            <a:endParaRPr sz="1400">
              <a:latin typeface="Trebuchet MS"/>
              <a:cs typeface="Trebuchet MS"/>
            </a:endParaRPr>
          </a:p>
          <a:p>
            <a:pPr marL="353695" marR="5080" indent="-340995" algn="just">
              <a:lnSpc>
                <a:spcPct val="100000"/>
              </a:lnSpc>
              <a:spcBef>
                <a:spcPts val="1205"/>
              </a:spcBef>
              <a:buFont typeface="Arial MT"/>
              <a:buChar char="•"/>
              <a:tabLst>
                <a:tab pos="355600" algn="l"/>
              </a:tabLst>
            </a:pP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dirty="0">
                <a:solidFill>
                  <a:srgbClr val="244060"/>
                </a:solidFill>
                <a:latin typeface="Trebuchet MS"/>
                <a:cs typeface="Trebuchet MS"/>
              </a:rPr>
              <a:t>result</a:t>
            </a:r>
            <a:r>
              <a:rPr sz="1400" spc="-5" dirty="0">
                <a:solidFill>
                  <a:srgbClr val="244060"/>
                </a:solidFill>
                <a:latin typeface="Trebuchet MS"/>
                <a:cs typeface="Trebuchet MS"/>
              </a:rPr>
              <a:t> </a:t>
            </a:r>
            <a:r>
              <a:rPr sz="1400" dirty="0">
                <a:solidFill>
                  <a:srgbClr val="244060"/>
                </a:solidFill>
                <a:latin typeface="Trebuchet MS"/>
                <a:cs typeface="Trebuchet MS"/>
              </a:rPr>
              <a:t>indicators shall</a:t>
            </a:r>
            <a:r>
              <a:rPr sz="1400" spc="10" dirty="0">
                <a:solidFill>
                  <a:srgbClr val="244060"/>
                </a:solidFill>
                <a:latin typeface="Trebuchet MS"/>
                <a:cs typeface="Trebuchet MS"/>
              </a:rPr>
              <a:t> </a:t>
            </a:r>
            <a:r>
              <a:rPr sz="1400" dirty="0">
                <a:solidFill>
                  <a:srgbClr val="244060"/>
                </a:solidFill>
                <a:latin typeface="Trebuchet MS"/>
                <a:cs typeface="Trebuchet MS"/>
              </a:rPr>
              <a:t>be</a:t>
            </a:r>
            <a:r>
              <a:rPr sz="1400" spc="5" dirty="0">
                <a:solidFill>
                  <a:srgbClr val="244060"/>
                </a:solidFill>
                <a:latin typeface="Trebuchet MS"/>
                <a:cs typeface="Trebuchet MS"/>
              </a:rPr>
              <a:t> </a:t>
            </a:r>
            <a:r>
              <a:rPr sz="1400" dirty="0">
                <a:solidFill>
                  <a:srgbClr val="244060"/>
                </a:solidFill>
                <a:latin typeface="Trebuchet MS"/>
                <a:cs typeface="Trebuchet MS"/>
              </a:rPr>
              <a:t>reported within</a:t>
            </a:r>
            <a:r>
              <a:rPr sz="1400" spc="5" dirty="0">
                <a:solidFill>
                  <a:srgbClr val="244060"/>
                </a:solidFill>
                <a:latin typeface="Trebuchet MS"/>
                <a:cs typeface="Trebuchet MS"/>
              </a:rPr>
              <a:t> </a:t>
            </a:r>
            <a:r>
              <a:rPr sz="1400" dirty="0">
                <a:solidFill>
                  <a:srgbClr val="244060"/>
                </a:solidFill>
                <a:latin typeface="Trebuchet MS"/>
                <a:cs typeface="Trebuchet MS"/>
              </a:rPr>
              <a:t>6</a:t>
            </a:r>
            <a:r>
              <a:rPr sz="1400" spc="-5" dirty="0">
                <a:solidFill>
                  <a:srgbClr val="244060"/>
                </a:solidFill>
                <a:latin typeface="Trebuchet MS"/>
                <a:cs typeface="Trebuchet MS"/>
              </a:rPr>
              <a:t> </a:t>
            </a:r>
            <a:r>
              <a:rPr sz="1400" dirty="0">
                <a:solidFill>
                  <a:srgbClr val="244060"/>
                </a:solidFill>
                <a:latin typeface="Trebuchet MS"/>
                <a:cs typeface="Trebuchet MS"/>
              </a:rPr>
              <a:t>months</a:t>
            </a:r>
            <a:r>
              <a:rPr sz="1400" spc="-15" dirty="0">
                <a:solidFill>
                  <a:srgbClr val="244060"/>
                </a:solidFill>
                <a:latin typeface="Trebuchet MS"/>
                <a:cs typeface="Trebuchet MS"/>
              </a:rPr>
              <a:t> </a:t>
            </a:r>
            <a:r>
              <a:rPr sz="1400" dirty="0">
                <a:solidFill>
                  <a:srgbClr val="244060"/>
                </a:solidFill>
                <a:latin typeface="Trebuchet MS"/>
                <a:cs typeface="Trebuchet MS"/>
              </a:rPr>
              <a:t>or 1</a:t>
            </a:r>
            <a:r>
              <a:rPr sz="1400" spc="5" dirty="0">
                <a:solidFill>
                  <a:srgbClr val="244060"/>
                </a:solidFill>
                <a:latin typeface="Trebuchet MS"/>
                <a:cs typeface="Trebuchet MS"/>
              </a:rPr>
              <a:t> </a:t>
            </a:r>
            <a:r>
              <a:rPr sz="1400" dirty="0">
                <a:solidFill>
                  <a:srgbClr val="244060"/>
                </a:solidFill>
                <a:latin typeface="Trebuchet MS"/>
                <a:cs typeface="Trebuchet MS"/>
              </a:rPr>
              <a:t>year</a:t>
            </a:r>
            <a:r>
              <a:rPr sz="1400" spc="15" dirty="0">
                <a:solidFill>
                  <a:srgbClr val="244060"/>
                </a:solidFill>
                <a:latin typeface="Trebuchet MS"/>
                <a:cs typeface="Trebuchet MS"/>
              </a:rPr>
              <a:t> </a:t>
            </a:r>
            <a:r>
              <a:rPr sz="1400" dirty="0">
                <a:solidFill>
                  <a:srgbClr val="244060"/>
                </a:solidFill>
                <a:latin typeface="Trebuchet MS"/>
                <a:cs typeface="Trebuchet MS"/>
              </a:rPr>
              <a:t>from the</a:t>
            </a:r>
            <a:r>
              <a:rPr sz="1400" spc="15" dirty="0">
                <a:solidFill>
                  <a:srgbClr val="244060"/>
                </a:solidFill>
                <a:latin typeface="Trebuchet MS"/>
                <a:cs typeface="Trebuchet MS"/>
              </a:rPr>
              <a:t> </a:t>
            </a:r>
            <a:r>
              <a:rPr sz="1400" dirty="0">
                <a:solidFill>
                  <a:srgbClr val="244060"/>
                </a:solidFill>
                <a:latin typeface="Trebuchet MS"/>
                <a:cs typeface="Trebuchet MS"/>
              </a:rPr>
              <a:t>date</a:t>
            </a:r>
            <a:r>
              <a:rPr sz="1400" spc="5" dirty="0">
                <a:solidFill>
                  <a:srgbClr val="244060"/>
                </a:solidFill>
                <a:latin typeface="Trebuchet MS"/>
                <a:cs typeface="Trebuchet MS"/>
              </a:rPr>
              <a:t> </a:t>
            </a:r>
            <a:r>
              <a:rPr sz="1400" dirty="0">
                <a:solidFill>
                  <a:srgbClr val="244060"/>
                </a:solidFill>
                <a:latin typeface="Trebuchet MS"/>
                <a:cs typeface="Trebuchet MS"/>
              </a:rPr>
              <a:t>of</a:t>
            </a:r>
            <a:r>
              <a:rPr sz="1400" spc="-5" dirty="0">
                <a:solidFill>
                  <a:srgbClr val="244060"/>
                </a:solidFill>
                <a:latin typeface="Trebuchet MS"/>
                <a:cs typeface="Trebuchet MS"/>
              </a:rPr>
              <a:t> </a:t>
            </a: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spc="-10" dirty="0">
                <a:solidFill>
                  <a:srgbClr val="244060"/>
                </a:solidFill>
                <a:latin typeface="Trebuchet MS"/>
                <a:cs typeface="Trebuchet MS"/>
              </a:rPr>
              <a:t>project 	completion.</a:t>
            </a:r>
            <a:endParaRPr sz="14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a:spLocks noGrp="1"/>
          </p:cNvSpPr>
          <p:nvPr>
            <p:ph type="body" idx="1"/>
          </p:nvPr>
        </p:nvSpPr>
        <p:spPr>
          <a:prstGeom prst="rect">
            <a:avLst/>
          </a:prstGeom>
        </p:spPr>
        <p:txBody>
          <a:bodyPr vert="horz" wrap="square" lIns="0" tIns="13335" rIns="0" bIns="0" rtlCol="0">
            <a:spAutoFit/>
          </a:bodyPr>
          <a:lstStyle/>
          <a:p>
            <a:pPr marL="12700">
              <a:lnSpc>
                <a:spcPct val="100000"/>
              </a:lnSpc>
              <a:spcBef>
                <a:spcPts val="105"/>
              </a:spcBef>
            </a:pPr>
            <a:r>
              <a:rPr spc="-10" dirty="0"/>
              <a:t>Tips:</a:t>
            </a:r>
          </a:p>
          <a:p>
            <a:pPr marL="355600" marR="5080" indent="-342900">
              <a:lnSpc>
                <a:spcPct val="100000"/>
              </a:lnSpc>
              <a:spcBef>
                <a:spcPts val="1195"/>
              </a:spcBef>
              <a:buFont typeface="Arial MT"/>
              <a:buChar char="•"/>
              <a:tabLst>
                <a:tab pos="355600" algn="l"/>
              </a:tabLst>
            </a:pPr>
            <a:r>
              <a:rPr b="0" dirty="0">
                <a:solidFill>
                  <a:srgbClr val="244060"/>
                </a:solidFill>
                <a:latin typeface="Trebuchet MS"/>
                <a:cs typeface="Trebuchet MS"/>
              </a:rPr>
              <a:t>Each</a:t>
            </a:r>
            <a:r>
              <a:rPr b="0" spc="380" dirty="0">
                <a:solidFill>
                  <a:srgbClr val="244060"/>
                </a:solidFill>
                <a:latin typeface="Trebuchet MS"/>
                <a:cs typeface="Trebuchet MS"/>
              </a:rPr>
              <a:t> </a:t>
            </a:r>
            <a:r>
              <a:rPr b="0" dirty="0">
                <a:solidFill>
                  <a:srgbClr val="244060"/>
                </a:solidFill>
                <a:latin typeface="Trebuchet MS"/>
                <a:cs typeface="Trebuchet MS"/>
              </a:rPr>
              <a:t>project</a:t>
            </a:r>
            <a:r>
              <a:rPr b="0" spc="390" dirty="0">
                <a:solidFill>
                  <a:srgbClr val="244060"/>
                </a:solidFill>
                <a:latin typeface="Trebuchet MS"/>
                <a:cs typeface="Trebuchet MS"/>
              </a:rPr>
              <a:t> </a:t>
            </a:r>
            <a:r>
              <a:rPr b="0" dirty="0">
                <a:solidFill>
                  <a:srgbClr val="244060"/>
                </a:solidFill>
                <a:latin typeface="Trebuchet MS"/>
                <a:cs typeface="Trebuchet MS"/>
              </a:rPr>
              <a:t>must</a:t>
            </a:r>
            <a:r>
              <a:rPr b="0" spc="370" dirty="0">
                <a:solidFill>
                  <a:srgbClr val="244060"/>
                </a:solidFill>
                <a:latin typeface="Trebuchet MS"/>
                <a:cs typeface="Trebuchet MS"/>
              </a:rPr>
              <a:t> </a:t>
            </a:r>
            <a:r>
              <a:rPr b="0" dirty="0">
                <a:solidFill>
                  <a:srgbClr val="244060"/>
                </a:solidFill>
                <a:latin typeface="Trebuchet MS"/>
                <a:cs typeface="Trebuchet MS"/>
              </a:rPr>
              <a:t>contribute</a:t>
            </a:r>
            <a:r>
              <a:rPr b="0" spc="390" dirty="0">
                <a:solidFill>
                  <a:srgbClr val="244060"/>
                </a:solidFill>
                <a:latin typeface="Trebuchet MS"/>
                <a:cs typeface="Trebuchet MS"/>
              </a:rPr>
              <a:t> </a:t>
            </a:r>
            <a:r>
              <a:rPr b="0" dirty="0">
                <a:solidFill>
                  <a:srgbClr val="244060"/>
                </a:solidFill>
                <a:latin typeface="Trebuchet MS"/>
                <a:cs typeface="Trebuchet MS"/>
              </a:rPr>
              <a:t>to</a:t>
            </a:r>
            <a:r>
              <a:rPr b="0" spc="390" dirty="0">
                <a:solidFill>
                  <a:srgbClr val="244060"/>
                </a:solidFill>
                <a:latin typeface="Trebuchet MS"/>
                <a:cs typeface="Trebuchet MS"/>
              </a:rPr>
              <a:t> </a:t>
            </a:r>
            <a:r>
              <a:rPr b="0" dirty="0">
                <a:solidFill>
                  <a:srgbClr val="244060"/>
                </a:solidFill>
                <a:latin typeface="Trebuchet MS"/>
                <a:cs typeface="Trebuchet MS"/>
              </a:rPr>
              <a:t>the</a:t>
            </a:r>
            <a:r>
              <a:rPr b="0" spc="390" dirty="0">
                <a:solidFill>
                  <a:srgbClr val="244060"/>
                </a:solidFill>
                <a:latin typeface="Trebuchet MS"/>
                <a:cs typeface="Trebuchet MS"/>
              </a:rPr>
              <a:t> </a:t>
            </a:r>
            <a:r>
              <a:rPr b="0" dirty="0">
                <a:solidFill>
                  <a:srgbClr val="244060"/>
                </a:solidFill>
                <a:latin typeface="Trebuchet MS"/>
                <a:cs typeface="Trebuchet MS"/>
              </a:rPr>
              <a:t>output</a:t>
            </a:r>
            <a:r>
              <a:rPr b="0" spc="390" dirty="0">
                <a:solidFill>
                  <a:srgbClr val="244060"/>
                </a:solidFill>
                <a:latin typeface="Trebuchet MS"/>
                <a:cs typeface="Trebuchet MS"/>
              </a:rPr>
              <a:t> </a:t>
            </a:r>
            <a:r>
              <a:rPr b="0" dirty="0">
                <a:solidFill>
                  <a:srgbClr val="244060"/>
                </a:solidFill>
                <a:latin typeface="Trebuchet MS"/>
                <a:cs typeface="Trebuchet MS"/>
              </a:rPr>
              <a:t>and</a:t>
            </a:r>
            <a:r>
              <a:rPr b="0" spc="390" dirty="0">
                <a:solidFill>
                  <a:srgbClr val="244060"/>
                </a:solidFill>
                <a:latin typeface="Trebuchet MS"/>
                <a:cs typeface="Trebuchet MS"/>
              </a:rPr>
              <a:t> </a:t>
            </a:r>
            <a:r>
              <a:rPr b="0" dirty="0">
                <a:solidFill>
                  <a:srgbClr val="244060"/>
                </a:solidFill>
                <a:latin typeface="Trebuchet MS"/>
                <a:cs typeface="Trebuchet MS"/>
              </a:rPr>
              <a:t>result</a:t>
            </a:r>
            <a:r>
              <a:rPr b="0" spc="385" dirty="0">
                <a:solidFill>
                  <a:srgbClr val="244060"/>
                </a:solidFill>
                <a:latin typeface="Trebuchet MS"/>
                <a:cs typeface="Trebuchet MS"/>
              </a:rPr>
              <a:t> </a:t>
            </a:r>
            <a:r>
              <a:rPr b="0" dirty="0">
                <a:solidFill>
                  <a:srgbClr val="244060"/>
                </a:solidFill>
                <a:latin typeface="Trebuchet MS"/>
                <a:cs typeface="Trebuchet MS"/>
              </a:rPr>
              <a:t>indicators,</a:t>
            </a:r>
            <a:r>
              <a:rPr b="0" spc="380" dirty="0">
                <a:solidFill>
                  <a:srgbClr val="244060"/>
                </a:solidFill>
                <a:latin typeface="Trebuchet MS"/>
                <a:cs typeface="Trebuchet MS"/>
              </a:rPr>
              <a:t> </a:t>
            </a:r>
            <a:r>
              <a:rPr b="0" dirty="0">
                <a:solidFill>
                  <a:srgbClr val="244060"/>
                </a:solidFill>
                <a:latin typeface="Trebuchet MS"/>
                <a:cs typeface="Trebuchet MS"/>
              </a:rPr>
              <a:t>corresponding</a:t>
            </a:r>
            <a:r>
              <a:rPr b="0" spc="405" dirty="0">
                <a:solidFill>
                  <a:srgbClr val="244060"/>
                </a:solidFill>
                <a:latin typeface="Trebuchet MS"/>
                <a:cs typeface="Trebuchet MS"/>
              </a:rPr>
              <a:t> </a:t>
            </a:r>
            <a:r>
              <a:rPr b="0" dirty="0">
                <a:solidFill>
                  <a:srgbClr val="244060"/>
                </a:solidFill>
                <a:latin typeface="Trebuchet MS"/>
                <a:cs typeface="Trebuchet MS"/>
              </a:rPr>
              <a:t>to</a:t>
            </a:r>
            <a:r>
              <a:rPr b="0" spc="390" dirty="0">
                <a:solidFill>
                  <a:srgbClr val="244060"/>
                </a:solidFill>
                <a:latin typeface="Trebuchet MS"/>
                <a:cs typeface="Trebuchet MS"/>
              </a:rPr>
              <a:t> </a:t>
            </a:r>
            <a:r>
              <a:rPr b="0" spc="-25" dirty="0">
                <a:solidFill>
                  <a:srgbClr val="244060"/>
                </a:solidFill>
                <a:latin typeface="Trebuchet MS"/>
                <a:cs typeface="Trebuchet MS"/>
              </a:rPr>
              <a:t>the </a:t>
            </a:r>
            <a:r>
              <a:rPr b="0" spc="-10" dirty="0">
                <a:solidFill>
                  <a:srgbClr val="244060"/>
                </a:solidFill>
                <a:latin typeface="Trebuchet MS"/>
                <a:cs typeface="Trebuchet MS"/>
              </a:rPr>
              <a:t>Priority</a:t>
            </a:r>
            <a:r>
              <a:rPr b="0" spc="-15" dirty="0">
                <a:solidFill>
                  <a:srgbClr val="244060"/>
                </a:solidFill>
                <a:latin typeface="Trebuchet MS"/>
                <a:cs typeface="Trebuchet MS"/>
              </a:rPr>
              <a:t> </a:t>
            </a:r>
            <a:r>
              <a:rPr b="0" dirty="0">
                <a:solidFill>
                  <a:srgbClr val="244060"/>
                </a:solidFill>
                <a:latin typeface="Trebuchet MS"/>
                <a:cs typeface="Trebuchet MS"/>
              </a:rPr>
              <a:t>under</a:t>
            </a:r>
            <a:r>
              <a:rPr b="0" spc="-25" dirty="0">
                <a:solidFill>
                  <a:srgbClr val="244060"/>
                </a:solidFill>
                <a:latin typeface="Trebuchet MS"/>
                <a:cs typeface="Trebuchet MS"/>
              </a:rPr>
              <a:t> </a:t>
            </a:r>
            <a:r>
              <a:rPr b="0" dirty="0">
                <a:solidFill>
                  <a:srgbClr val="244060"/>
                </a:solidFill>
                <a:latin typeface="Trebuchet MS"/>
                <a:cs typeface="Trebuchet MS"/>
              </a:rPr>
              <a:t>which</a:t>
            </a:r>
            <a:r>
              <a:rPr b="0" spc="-30" dirty="0">
                <a:solidFill>
                  <a:srgbClr val="244060"/>
                </a:solidFill>
                <a:latin typeface="Trebuchet MS"/>
                <a:cs typeface="Trebuchet MS"/>
              </a:rPr>
              <a:t> </a:t>
            </a:r>
            <a:r>
              <a:rPr b="0" dirty="0">
                <a:solidFill>
                  <a:srgbClr val="244060"/>
                </a:solidFill>
                <a:latin typeface="Trebuchet MS"/>
                <a:cs typeface="Trebuchet MS"/>
              </a:rPr>
              <a:t>the</a:t>
            </a:r>
            <a:r>
              <a:rPr b="0" spc="-25" dirty="0">
                <a:solidFill>
                  <a:srgbClr val="244060"/>
                </a:solidFill>
                <a:latin typeface="Trebuchet MS"/>
                <a:cs typeface="Trebuchet MS"/>
              </a:rPr>
              <a:t> </a:t>
            </a:r>
            <a:r>
              <a:rPr b="0" dirty="0">
                <a:solidFill>
                  <a:srgbClr val="244060"/>
                </a:solidFill>
                <a:latin typeface="Trebuchet MS"/>
                <a:cs typeface="Trebuchet MS"/>
              </a:rPr>
              <a:t>project</a:t>
            </a:r>
            <a:r>
              <a:rPr b="0" spc="-30" dirty="0">
                <a:solidFill>
                  <a:srgbClr val="244060"/>
                </a:solidFill>
                <a:latin typeface="Trebuchet MS"/>
                <a:cs typeface="Trebuchet MS"/>
              </a:rPr>
              <a:t> </a:t>
            </a:r>
            <a:r>
              <a:rPr b="0" dirty="0">
                <a:solidFill>
                  <a:srgbClr val="244060"/>
                </a:solidFill>
                <a:latin typeface="Trebuchet MS"/>
                <a:cs typeface="Trebuchet MS"/>
              </a:rPr>
              <a:t>is</a:t>
            </a:r>
            <a:r>
              <a:rPr b="0" spc="-25" dirty="0">
                <a:solidFill>
                  <a:srgbClr val="244060"/>
                </a:solidFill>
                <a:latin typeface="Trebuchet MS"/>
                <a:cs typeface="Trebuchet MS"/>
              </a:rPr>
              <a:t> </a:t>
            </a:r>
            <a:r>
              <a:rPr b="0" spc="-10" dirty="0">
                <a:solidFill>
                  <a:srgbClr val="244060"/>
                </a:solidFill>
                <a:latin typeface="Trebuchet MS"/>
                <a:cs typeface="Trebuchet MS"/>
              </a:rPr>
              <a:t>submitted.</a:t>
            </a:r>
          </a:p>
          <a:p>
            <a:pPr marL="354965" indent="-342265">
              <a:lnSpc>
                <a:spcPct val="100000"/>
              </a:lnSpc>
              <a:spcBef>
                <a:spcPts val="1200"/>
              </a:spcBef>
              <a:buFont typeface="Arial MT"/>
              <a:buChar char="•"/>
              <a:tabLst>
                <a:tab pos="354965" algn="l"/>
              </a:tabLst>
            </a:pPr>
            <a:r>
              <a:rPr b="0" dirty="0">
                <a:solidFill>
                  <a:srgbClr val="244060"/>
                </a:solidFill>
                <a:latin typeface="Trebuchet MS"/>
                <a:cs typeface="Trebuchet MS"/>
              </a:rPr>
              <a:t>The</a:t>
            </a:r>
            <a:r>
              <a:rPr b="0" spc="-25" dirty="0">
                <a:solidFill>
                  <a:srgbClr val="244060"/>
                </a:solidFill>
                <a:latin typeface="Trebuchet MS"/>
                <a:cs typeface="Trebuchet MS"/>
              </a:rPr>
              <a:t> </a:t>
            </a:r>
            <a:r>
              <a:rPr b="0" dirty="0">
                <a:solidFill>
                  <a:srgbClr val="244060"/>
                </a:solidFill>
                <a:latin typeface="Trebuchet MS"/>
                <a:cs typeface="Trebuchet MS"/>
              </a:rPr>
              <a:t>pairing</a:t>
            </a:r>
            <a:r>
              <a:rPr b="0" spc="-10" dirty="0">
                <a:solidFill>
                  <a:srgbClr val="244060"/>
                </a:solidFill>
                <a:latin typeface="Trebuchet MS"/>
                <a:cs typeface="Trebuchet MS"/>
              </a:rPr>
              <a:t> </a:t>
            </a:r>
            <a:r>
              <a:rPr b="0" dirty="0">
                <a:solidFill>
                  <a:srgbClr val="244060"/>
                </a:solidFill>
                <a:latin typeface="Trebuchet MS"/>
                <a:cs typeface="Trebuchet MS"/>
              </a:rPr>
              <a:t>of</a:t>
            </a:r>
            <a:r>
              <a:rPr b="0" spc="-20" dirty="0">
                <a:solidFill>
                  <a:srgbClr val="244060"/>
                </a:solidFill>
                <a:latin typeface="Trebuchet MS"/>
                <a:cs typeface="Trebuchet MS"/>
              </a:rPr>
              <a:t> </a:t>
            </a:r>
            <a:r>
              <a:rPr b="0" dirty="0">
                <a:solidFill>
                  <a:srgbClr val="244060"/>
                </a:solidFill>
                <a:latin typeface="Trebuchet MS"/>
                <a:cs typeface="Trebuchet MS"/>
              </a:rPr>
              <a:t>the</a:t>
            </a:r>
            <a:r>
              <a:rPr b="0" spc="-30" dirty="0">
                <a:solidFill>
                  <a:srgbClr val="244060"/>
                </a:solidFill>
                <a:latin typeface="Trebuchet MS"/>
                <a:cs typeface="Trebuchet MS"/>
              </a:rPr>
              <a:t> </a:t>
            </a:r>
            <a:r>
              <a:rPr b="0" dirty="0">
                <a:solidFill>
                  <a:srgbClr val="244060"/>
                </a:solidFill>
                <a:latin typeface="Trebuchet MS"/>
                <a:cs typeface="Trebuchet MS"/>
              </a:rPr>
              <a:t>indicators</a:t>
            </a:r>
            <a:r>
              <a:rPr b="0" spc="-20" dirty="0">
                <a:solidFill>
                  <a:srgbClr val="244060"/>
                </a:solidFill>
                <a:latin typeface="Trebuchet MS"/>
                <a:cs typeface="Trebuchet MS"/>
              </a:rPr>
              <a:t> </a:t>
            </a:r>
            <a:r>
              <a:rPr b="0" dirty="0">
                <a:solidFill>
                  <a:srgbClr val="244060"/>
                </a:solidFill>
                <a:latin typeface="Trebuchet MS"/>
                <a:cs typeface="Trebuchet MS"/>
              </a:rPr>
              <a:t>must</a:t>
            </a:r>
            <a:r>
              <a:rPr b="0" spc="-20" dirty="0">
                <a:solidFill>
                  <a:srgbClr val="244060"/>
                </a:solidFill>
                <a:latin typeface="Trebuchet MS"/>
                <a:cs typeface="Trebuchet MS"/>
              </a:rPr>
              <a:t> </a:t>
            </a:r>
            <a:r>
              <a:rPr b="0" dirty="0">
                <a:solidFill>
                  <a:srgbClr val="244060"/>
                </a:solidFill>
                <a:latin typeface="Trebuchet MS"/>
                <a:cs typeface="Trebuchet MS"/>
              </a:rPr>
              <a:t>be</a:t>
            </a:r>
            <a:r>
              <a:rPr b="0" spc="-30" dirty="0">
                <a:solidFill>
                  <a:srgbClr val="244060"/>
                </a:solidFill>
                <a:latin typeface="Trebuchet MS"/>
                <a:cs typeface="Trebuchet MS"/>
              </a:rPr>
              <a:t> </a:t>
            </a:r>
            <a:r>
              <a:rPr b="0" spc="-10" dirty="0">
                <a:solidFill>
                  <a:srgbClr val="244060"/>
                </a:solidFill>
                <a:latin typeface="Trebuchet MS"/>
                <a:cs typeface="Trebuchet MS"/>
              </a:rPr>
              <a:t>observed.</a:t>
            </a:r>
          </a:p>
          <a:p>
            <a:pPr marL="354965" indent="-342265">
              <a:lnSpc>
                <a:spcPct val="100000"/>
              </a:lnSpc>
              <a:spcBef>
                <a:spcPts val="1205"/>
              </a:spcBef>
              <a:buFont typeface="Arial MT"/>
              <a:buChar char="•"/>
              <a:tabLst>
                <a:tab pos="354965" algn="l"/>
              </a:tabLst>
            </a:pPr>
            <a:r>
              <a:rPr b="0" dirty="0">
                <a:solidFill>
                  <a:srgbClr val="244060"/>
                </a:solidFill>
                <a:latin typeface="Trebuchet MS"/>
                <a:cs typeface="Trebuchet MS"/>
              </a:rPr>
              <a:t>For</a:t>
            </a:r>
            <a:r>
              <a:rPr b="0" spc="-20" dirty="0">
                <a:solidFill>
                  <a:srgbClr val="244060"/>
                </a:solidFill>
                <a:latin typeface="Trebuchet MS"/>
                <a:cs typeface="Trebuchet MS"/>
              </a:rPr>
              <a:t> </a:t>
            </a:r>
            <a:r>
              <a:rPr b="0" dirty="0">
                <a:solidFill>
                  <a:srgbClr val="244060"/>
                </a:solidFill>
                <a:latin typeface="Trebuchet MS"/>
                <a:cs typeface="Trebuchet MS"/>
              </a:rPr>
              <a:t>each</a:t>
            </a:r>
            <a:r>
              <a:rPr b="0" spc="-40" dirty="0">
                <a:solidFill>
                  <a:srgbClr val="244060"/>
                </a:solidFill>
                <a:latin typeface="Trebuchet MS"/>
                <a:cs typeface="Trebuchet MS"/>
              </a:rPr>
              <a:t> </a:t>
            </a:r>
            <a:r>
              <a:rPr b="0" dirty="0">
                <a:solidFill>
                  <a:srgbClr val="244060"/>
                </a:solidFill>
                <a:latin typeface="Trebuchet MS"/>
                <a:cs typeface="Trebuchet MS"/>
              </a:rPr>
              <a:t>Specific</a:t>
            </a:r>
            <a:r>
              <a:rPr b="0" spc="-40" dirty="0">
                <a:solidFill>
                  <a:srgbClr val="244060"/>
                </a:solidFill>
                <a:latin typeface="Trebuchet MS"/>
                <a:cs typeface="Trebuchet MS"/>
              </a:rPr>
              <a:t> </a:t>
            </a:r>
            <a:r>
              <a:rPr b="0" dirty="0">
                <a:solidFill>
                  <a:srgbClr val="244060"/>
                </a:solidFill>
                <a:latin typeface="Trebuchet MS"/>
                <a:cs typeface="Trebuchet MS"/>
              </a:rPr>
              <a:t>Objectives</a:t>
            </a:r>
            <a:r>
              <a:rPr b="0" spc="-50" dirty="0">
                <a:solidFill>
                  <a:srgbClr val="244060"/>
                </a:solidFill>
                <a:latin typeface="Trebuchet MS"/>
                <a:cs typeface="Trebuchet MS"/>
              </a:rPr>
              <a:t> </a:t>
            </a:r>
            <a:r>
              <a:rPr b="0" dirty="0">
                <a:solidFill>
                  <a:srgbClr val="244060"/>
                </a:solidFill>
                <a:latin typeface="Trebuchet MS"/>
                <a:cs typeface="Trebuchet MS"/>
              </a:rPr>
              <a:t>–</a:t>
            </a:r>
            <a:r>
              <a:rPr b="0" spc="-30" dirty="0">
                <a:solidFill>
                  <a:srgbClr val="244060"/>
                </a:solidFill>
                <a:latin typeface="Trebuchet MS"/>
                <a:cs typeface="Trebuchet MS"/>
              </a:rPr>
              <a:t> </a:t>
            </a:r>
            <a:r>
              <a:rPr b="0" dirty="0">
                <a:solidFill>
                  <a:srgbClr val="244060"/>
                </a:solidFill>
                <a:latin typeface="Trebuchet MS"/>
                <a:cs typeface="Trebuchet MS"/>
              </a:rPr>
              <a:t>specific</a:t>
            </a:r>
            <a:r>
              <a:rPr b="0" spc="-55" dirty="0">
                <a:solidFill>
                  <a:srgbClr val="244060"/>
                </a:solidFill>
                <a:latin typeface="Trebuchet MS"/>
                <a:cs typeface="Trebuchet MS"/>
              </a:rPr>
              <a:t> </a:t>
            </a:r>
            <a:r>
              <a:rPr b="0" dirty="0">
                <a:solidFill>
                  <a:srgbClr val="244060"/>
                </a:solidFill>
                <a:latin typeface="Trebuchet MS"/>
                <a:cs typeface="Trebuchet MS"/>
              </a:rPr>
              <a:t>rules</a:t>
            </a:r>
            <a:r>
              <a:rPr b="0" spc="-30" dirty="0">
                <a:solidFill>
                  <a:srgbClr val="244060"/>
                </a:solidFill>
                <a:latin typeface="Trebuchet MS"/>
                <a:cs typeface="Trebuchet MS"/>
              </a:rPr>
              <a:t> </a:t>
            </a:r>
            <a:r>
              <a:rPr b="0" dirty="0">
                <a:solidFill>
                  <a:srgbClr val="244060"/>
                </a:solidFill>
                <a:latin typeface="Trebuchet MS"/>
                <a:cs typeface="Trebuchet MS"/>
              </a:rPr>
              <a:t>regarding</a:t>
            </a:r>
            <a:r>
              <a:rPr b="0" spc="-25" dirty="0">
                <a:solidFill>
                  <a:srgbClr val="244060"/>
                </a:solidFill>
                <a:latin typeface="Trebuchet MS"/>
                <a:cs typeface="Trebuchet MS"/>
              </a:rPr>
              <a:t> </a:t>
            </a:r>
            <a:r>
              <a:rPr b="0" dirty="0">
                <a:solidFill>
                  <a:srgbClr val="244060"/>
                </a:solidFill>
                <a:latin typeface="Trebuchet MS"/>
                <a:cs typeface="Trebuchet MS"/>
              </a:rPr>
              <a:t>the</a:t>
            </a:r>
            <a:r>
              <a:rPr b="0" spc="-40" dirty="0">
                <a:solidFill>
                  <a:srgbClr val="244060"/>
                </a:solidFill>
                <a:latin typeface="Trebuchet MS"/>
                <a:cs typeface="Trebuchet MS"/>
              </a:rPr>
              <a:t> </a:t>
            </a:r>
            <a:r>
              <a:rPr b="0" dirty="0">
                <a:solidFill>
                  <a:srgbClr val="244060"/>
                </a:solidFill>
                <a:latin typeface="Trebuchet MS"/>
                <a:cs typeface="Trebuchet MS"/>
              </a:rPr>
              <a:t>mandatory</a:t>
            </a:r>
            <a:r>
              <a:rPr b="0" spc="-20" dirty="0">
                <a:solidFill>
                  <a:srgbClr val="244060"/>
                </a:solidFill>
                <a:latin typeface="Trebuchet MS"/>
                <a:cs typeface="Trebuchet MS"/>
              </a:rPr>
              <a:t> </a:t>
            </a:r>
            <a:r>
              <a:rPr b="0" dirty="0">
                <a:solidFill>
                  <a:srgbClr val="244060"/>
                </a:solidFill>
                <a:latin typeface="Trebuchet MS"/>
                <a:cs typeface="Trebuchet MS"/>
              </a:rPr>
              <a:t>pairs</a:t>
            </a:r>
            <a:r>
              <a:rPr b="0" spc="-10" dirty="0">
                <a:solidFill>
                  <a:srgbClr val="244060"/>
                </a:solidFill>
                <a:latin typeface="Trebuchet MS"/>
                <a:cs typeface="Trebuchet MS"/>
              </a:rPr>
              <a:t> </a:t>
            </a:r>
            <a:r>
              <a:rPr b="0" dirty="0">
                <a:solidFill>
                  <a:srgbClr val="244060"/>
                </a:solidFill>
                <a:latin typeface="Trebuchet MS"/>
                <a:cs typeface="Trebuchet MS"/>
              </a:rPr>
              <a:t>of</a:t>
            </a:r>
            <a:r>
              <a:rPr b="0" spc="-40" dirty="0">
                <a:solidFill>
                  <a:srgbClr val="244060"/>
                </a:solidFill>
                <a:latin typeface="Trebuchet MS"/>
                <a:cs typeface="Trebuchet MS"/>
              </a:rPr>
              <a:t> </a:t>
            </a:r>
            <a:r>
              <a:rPr b="0" spc="-10" dirty="0">
                <a:solidFill>
                  <a:srgbClr val="244060"/>
                </a:solidFill>
                <a:latin typeface="Trebuchet MS"/>
                <a:cs typeface="Trebuchet MS"/>
              </a:rPr>
              <a:t>indicators!</a:t>
            </a:r>
          </a:p>
          <a:p>
            <a:pPr marL="354965" indent="-342265">
              <a:lnSpc>
                <a:spcPct val="100000"/>
              </a:lnSpc>
              <a:spcBef>
                <a:spcPts val="1200"/>
              </a:spcBef>
              <a:buFont typeface="Arial MT"/>
              <a:buChar char="•"/>
              <a:tabLst>
                <a:tab pos="354965" algn="l"/>
              </a:tabLst>
            </a:pPr>
            <a:r>
              <a:rPr b="0" dirty="0">
                <a:solidFill>
                  <a:srgbClr val="244060"/>
                </a:solidFill>
                <a:latin typeface="Trebuchet MS"/>
                <a:cs typeface="Trebuchet MS"/>
              </a:rPr>
              <a:t>Check</a:t>
            </a:r>
            <a:r>
              <a:rPr b="0" spc="-50" dirty="0">
                <a:solidFill>
                  <a:srgbClr val="244060"/>
                </a:solidFill>
                <a:latin typeface="Trebuchet MS"/>
                <a:cs typeface="Trebuchet MS"/>
              </a:rPr>
              <a:t> </a:t>
            </a:r>
            <a:r>
              <a:rPr b="0" dirty="0">
                <a:solidFill>
                  <a:srgbClr val="244060"/>
                </a:solidFill>
                <a:latin typeface="Trebuchet MS"/>
                <a:cs typeface="Trebuchet MS"/>
              </a:rPr>
              <a:t>the</a:t>
            </a:r>
            <a:r>
              <a:rPr b="0" spc="-35" dirty="0">
                <a:solidFill>
                  <a:srgbClr val="244060"/>
                </a:solidFill>
                <a:latin typeface="Trebuchet MS"/>
                <a:cs typeface="Trebuchet MS"/>
              </a:rPr>
              <a:t> </a:t>
            </a:r>
            <a:r>
              <a:rPr b="0" dirty="0">
                <a:solidFill>
                  <a:srgbClr val="244060"/>
                </a:solidFill>
                <a:latin typeface="Trebuchet MS"/>
                <a:cs typeface="Trebuchet MS"/>
              </a:rPr>
              <a:t>definition</a:t>
            </a:r>
            <a:r>
              <a:rPr b="0" spc="-40" dirty="0">
                <a:solidFill>
                  <a:srgbClr val="244060"/>
                </a:solidFill>
                <a:latin typeface="Trebuchet MS"/>
                <a:cs typeface="Trebuchet MS"/>
              </a:rPr>
              <a:t> </a:t>
            </a:r>
            <a:r>
              <a:rPr b="0" dirty="0">
                <a:solidFill>
                  <a:srgbClr val="244060"/>
                </a:solidFill>
                <a:latin typeface="Trebuchet MS"/>
                <a:cs typeface="Trebuchet MS"/>
              </a:rPr>
              <a:t>and</a:t>
            </a:r>
            <a:r>
              <a:rPr b="0" spc="-20" dirty="0">
                <a:solidFill>
                  <a:srgbClr val="244060"/>
                </a:solidFill>
                <a:latin typeface="Trebuchet MS"/>
                <a:cs typeface="Trebuchet MS"/>
              </a:rPr>
              <a:t> </a:t>
            </a:r>
            <a:r>
              <a:rPr b="0" dirty="0">
                <a:solidFill>
                  <a:srgbClr val="244060"/>
                </a:solidFill>
                <a:latin typeface="Trebuchet MS"/>
                <a:cs typeface="Trebuchet MS"/>
              </a:rPr>
              <a:t>the</a:t>
            </a:r>
            <a:r>
              <a:rPr b="0" spc="-40" dirty="0">
                <a:solidFill>
                  <a:srgbClr val="244060"/>
                </a:solidFill>
                <a:latin typeface="Trebuchet MS"/>
                <a:cs typeface="Trebuchet MS"/>
              </a:rPr>
              <a:t> </a:t>
            </a:r>
            <a:r>
              <a:rPr b="0" dirty="0">
                <a:solidFill>
                  <a:srgbClr val="244060"/>
                </a:solidFill>
                <a:latin typeface="Trebuchet MS"/>
                <a:cs typeface="Trebuchet MS"/>
              </a:rPr>
              <a:t>reporting</a:t>
            </a:r>
            <a:r>
              <a:rPr b="0" spc="-20" dirty="0">
                <a:solidFill>
                  <a:srgbClr val="244060"/>
                </a:solidFill>
                <a:latin typeface="Trebuchet MS"/>
                <a:cs typeface="Trebuchet MS"/>
              </a:rPr>
              <a:t> </a:t>
            </a:r>
            <a:r>
              <a:rPr b="0" dirty="0">
                <a:solidFill>
                  <a:srgbClr val="244060"/>
                </a:solidFill>
                <a:latin typeface="Trebuchet MS"/>
                <a:cs typeface="Trebuchet MS"/>
              </a:rPr>
              <a:t>details</a:t>
            </a:r>
            <a:r>
              <a:rPr b="0" spc="-40" dirty="0">
                <a:solidFill>
                  <a:srgbClr val="244060"/>
                </a:solidFill>
                <a:latin typeface="Trebuchet MS"/>
                <a:cs typeface="Trebuchet MS"/>
              </a:rPr>
              <a:t> </a:t>
            </a:r>
            <a:r>
              <a:rPr b="0" dirty="0">
                <a:solidFill>
                  <a:srgbClr val="244060"/>
                </a:solidFill>
                <a:latin typeface="Trebuchet MS"/>
                <a:cs typeface="Trebuchet MS"/>
              </a:rPr>
              <a:t>included</a:t>
            </a:r>
            <a:r>
              <a:rPr b="0" spc="-50" dirty="0">
                <a:solidFill>
                  <a:srgbClr val="244060"/>
                </a:solidFill>
                <a:latin typeface="Trebuchet MS"/>
                <a:cs typeface="Trebuchet MS"/>
              </a:rPr>
              <a:t> </a:t>
            </a:r>
            <a:r>
              <a:rPr b="0" dirty="0">
                <a:solidFill>
                  <a:srgbClr val="244060"/>
                </a:solidFill>
                <a:latin typeface="Trebuchet MS"/>
                <a:cs typeface="Trebuchet MS"/>
              </a:rPr>
              <a:t>in</a:t>
            </a:r>
            <a:r>
              <a:rPr b="0" spc="-25" dirty="0">
                <a:solidFill>
                  <a:srgbClr val="244060"/>
                </a:solidFill>
                <a:latin typeface="Trebuchet MS"/>
                <a:cs typeface="Trebuchet MS"/>
              </a:rPr>
              <a:t> </a:t>
            </a:r>
            <a:r>
              <a:rPr b="0" dirty="0">
                <a:solidFill>
                  <a:srgbClr val="244060"/>
                </a:solidFill>
                <a:latin typeface="Trebuchet MS"/>
                <a:cs typeface="Trebuchet MS"/>
              </a:rPr>
              <a:t>the</a:t>
            </a:r>
            <a:r>
              <a:rPr b="0" spc="-105" dirty="0">
                <a:solidFill>
                  <a:srgbClr val="244060"/>
                </a:solidFill>
                <a:latin typeface="Trebuchet MS"/>
                <a:cs typeface="Trebuchet MS"/>
              </a:rPr>
              <a:t> </a:t>
            </a:r>
            <a:r>
              <a:rPr b="0" spc="-10" dirty="0">
                <a:solidFill>
                  <a:srgbClr val="244060"/>
                </a:solidFill>
                <a:latin typeface="Trebuchet MS"/>
                <a:cs typeface="Trebuchet MS"/>
              </a:rPr>
              <a:t>Applicant’s</a:t>
            </a:r>
            <a:r>
              <a:rPr b="0" spc="-50" dirty="0">
                <a:solidFill>
                  <a:srgbClr val="244060"/>
                </a:solidFill>
                <a:latin typeface="Trebuchet MS"/>
                <a:cs typeface="Trebuchet MS"/>
              </a:rPr>
              <a:t> </a:t>
            </a:r>
            <a:r>
              <a:rPr b="0" spc="-10" dirty="0">
                <a:solidFill>
                  <a:srgbClr val="244060"/>
                </a:solidFill>
                <a:latin typeface="Trebuchet MS"/>
                <a:cs typeface="Trebuchet MS"/>
              </a:rPr>
              <a:t>Guide!</a:t>
            </a:r>
          </a:p>
          <a:p>
            <a:pPr>
              <a:lnSpc>
                <a:spcPct val="100000"/>
              </a:lnSpc>
              <a:spcBef>
                <a:spcPts val="165"/>
              </a:spcBef>
            </a:pPr>
            <a:endParaRPr b="0" spc="-10" dirty="0">
              <a:solidFill>
                <a:srgbClr val="244060"/>
              </a:solidFill>
              <a:latin typeface="Trebuchet MS"/>
              <a:cs typeface="Trebuchet MS"/>
            </a:endParaRPr>
          </a:p>
          <a:p>
            <a:pPr marL="12700" marR="5080" algn="just">
              <a:lnSpc>
                <a:spcPct val="100000"/>
              </a:lnSpc>
            </a:pPr>
            <a:r>
              <a:rPr sz="1600" dirty="0"/>
              <a:t>The</a:t>
            </a:r>
            <a:r>
              <a:rPr sz="1600" spc="15" dirty="0"/>
              <a:t>  </a:t>
            </a:r>
            <a:r>
              <a:rPr sz="1600" dirty="0"/>
              <a:t>pair</a:t>
            </a:r>
            <a:r>
              <a:rPr sz="1600" spc="10" dirty="0"/>
              <a:t>  </a:t>
            </a:r>
            <a:r>
              <a:rPr sz="1600" dirty="0"/>
              <a:t>of</a:t>
            </a:r>
            <a:r>
              <a:rPr sz="1600" spc="15" dirty="0"/>
              <a:t>  </a:t>
            </a:r>
            <a:r>
              <a:rPr sz="1600" dirty="0"/>
              <a:t>indicators</a:t>
            </a:r>
            <a:r>
              <a:rPr sz="1600" spc="15" dirty="0"/>
              <a:t>  </a:t>
            </a:r>
            <a:r>
              <a:rPr sz="1600" dirty="0"/>
              <a:t>RCO87</a:t>
            </a:r>
            <a:r>
              <a:rPr sz="1600" spc="20" dirty="0"/>
              <a:t>  </a:t>
            </a:r>
            <a:r>
              <a:rPr sz="1600" i="1" dirty="0">
                <a:latin typeface="Trebuchet MS"/>
                <a:cs typeface="Trebuchet MS"/>
              </a:rPr>
              <a:t>Organisations</a:t>
            </a:r>
            <a:r>
              <a:rPr sz="1600" i="1" spc="15" dirty="0">
                <a:latin typeface="Trebuchet MS"/>
                <a:cs typeface="Trebuchet MS"/>
              </a:rPr>
              <a:t>  </a:t>
            </a:r>
            <a:r>
              <a:rPr sz="1600" i="1" dirty="0">
                <a:latin typeface="Trebuchet MS"/>
                <a:cs typeface="Trebuchet MS"/>
              </a:rPr>
              <a:t>cooperating</a:t>
            </a:r>
            <a:r>
              <a:rPr sz="1600" i="1" spc="20" dirty="0">
                <a:latin typeface="Trebuchet MS"/>
                <a:cs typeface="Trebuchet MS"/>
              </a:rPr>
              <a:t>  </a:t>
            </a:r>
            <a:r>
              <a:rPr sz="1600" i="1" dirty="0">
                <a:latin typeface="Trebuchet MS"/>
                <a:cs typeface="Trebuchet MS"/>
              </a:rPr>
              <a:t>across</a:t>
            </a:r>
            <a:r>
              <a:rPr sz="1600" i="1" spc="15" dirty="0">
                <a:latin typeface="Trebuchet MS"/>
                <a:cs typeface="Trebuchet MS"/>
              </a:rPr>
              <a:t>  </a:t>
            </a:r>
            <a:r>
              <a:rPr sz="1600" i="1" dirty="0">
                <a:latin typeface="Trebuchet MS"/>
                <a:cs typeface="Trebuchet MS"/>
              </a:rPr>
              <a:t>borders</a:t>
            </a:r>
            <a:r>
              <a:rPr sz="1600" i="1" spc="25" dirty="0">
                <a:latin typeface="Trebuchet MS"/>
                <a:cs typeface="Trebuchet MS"/>
              </a:rPr>
              <a:t>  </a:t>
            </a:r>
            <a:r>
              <a:rPr sz="1600" i="1" spc="-25" dirty="0">
                <a:latin typeface="Trebuchet MS"/>
                <a:cs typeface="Trebuchet MS"/>
              </a:rPr>
              <a:t>and </a:t>
            </a:r>
            <a:r>
              <a:rPr sz="1600" i="1" dirty="0">
                <a:latin typeface="Trebuchet MS"/>
                <a:cs typeface="Trebuchet MS"/>
              </a:rPr>
              <a:t>RCR84</a:t>
            </a:r>
            <a:r>
              <a:rPr sz="1600" i="1" spc="-45" dirty="0">
                <a:latin typeface="Trebuchet MS"/>
                <a:cs typeface="Trebuchet MS"/>
              </a:rPr>
              <a:t> </a:t>
            </a:r>
            <a:r>
              <a:rPr sz="1600" i="1" dirty="0">
                <a:latin typeface="Trebuchet MS"/>
                <a:cs typeface="Trebuchet MS"/>
              </a:rPr>
              <a:t>Organisations</a:t>
            </a:r>
            <a:r>
              <a:rPr sz="1600" i="1" spc="-50" dirty="0">
                <a:latin typeface="Trebuchet MS"/>
                <a:cs typeface="Trebuchet MS"/>
              </a:rPr>
              <a:t> </a:t>
            </a:r>
            <a:r>
              <a:rPr sz="1600" i="1" dirty="0">
                <a:latin typeface="Trebuchet MS"/>
                <a:cs typeface="Trebuchet MS"/>
              </a:rPr>
              <a:t>cooperating</a:t>
            </a:r>
            <a:r>
              <a:rPr sz="1600" i="1" spc="-35" dirty="0">
                <a:latin typeface="Trebuchet MS"/>
                <a:cs typeface="Trebuchet MS"/>
              </a:rPr>
              <a:t> </a:t>
            </a:r>
            <a:r>
              <a:rPr sz="1600" i="1" dirty="0">
                <a:latin typeface="Trebuchet MS"/>
                <a:cs typeface="Trebuchet MS"/>
              </a:rPr>
              <a:t>across</a:t>
            </a:r>
            <a:r>
              <a:rPr sz="1600" i="1" spc="-45" dirty="0">
                <a:latin typeface="Trebuchet MS"/>
                <a:cs typeface="Trebuchet MS"/>
              </a:rPr>
              <a:t> </a:t>
            </a:r>
            <a:r>
              <a:rPr sz="1600" i="1" dirty="0">
                <a:latin typeface="Trebuchet MS"/>
                <a:cs typeface="Trebuchet MS"/>
              </a:rPr>
              <a:t>borders</a:t>
            </a:r>
            <a:r>
              <a:rPr sz="1600" i="1" spc="-35" dirty="0">
                <a:latin typeface="Trebuchet MS"/>
                <a:cs typeface="Trebuchet MS"/>
              </a:rPr>
              <a:t> </a:t>
            </a:r>
            <a:r>
              <a:rPr sz="1600" i="1" dirty="0">
                <a:latin typeface="Trebuchet MS"/>
                <a:cs typeface="Trebuchet MS"/>
              </a:rPr>
              <a:t>after</a:t>
            </a:r>
            <a:r>
              <a:rPr sz="1600" i="1" spc="-50" dirty="0">
                <a:latin typeface="Trebuchet MS"/>
                <a:cs typeface="Trebuchet MS"/>
              </a:rPr>
              <a:t> </a:t>
            </a:r>
            <a:r>
              <a:rPr sz="1600" i="1" dirty="0">
                <a:latin typeface="Trebuchet MS"/>
                <a:cs typeface="Trebuchet MS"/>
              </a:rPr>
              <a:t>project</a:t>
            </a:r>
            <a:r>
              <a:rPr sz="1600" i="1" spc="-40" dirty="0">
                <a:latin typeface="Trebuchet MS"/>
                <a:cs typeface="Trebuchet MS"/>
              </a:rPr>
              <a:t> </a:t>
            </a:r>
            <a:r>
              <a:rPr sz="1600" i="1" dirty="0">
                <a:latin typeface="Trebuchet MS"/>
                <a:cs typeface="Trebuchet MS"/>
              </a:rPr>
              <a:t>completion</a:t>
            </a:r>
            <a:r>
              <a:rPr sz="1600" i="1" spc="-40" dirty="0">
                <a:latin typeface="Trebuchet MS"/>
                <a:cs typeface="Trebuchet MS"/>
              </a:rPr>
              <a:t> </a:t>
            </a:r>
            <a:r>
              <a:rPr sz="1600" spc="-10" dirty="0"/>
              <a:t>cannot </a:t>
            </a:r>
            <a:r>
              <a:rPr sz="1600" dirty="0"/>
              <a:t>be</a:t>
            </a:r>
            <a:r>
              <a:rPr sz="1600" spc="95" dirty="0"/>
              <a:t> </a:t>
            </a:r>
            <a:r>
              <a:rPr sz="1600" dirty="0"/>
              <a:t>used</a:t>
            </a:r>
            <a:r>
              <a:rPr sz="1600" spc="105" dirty="0"/>
              <a:t> </a:t>
            </a:r>
            <a:r>
              <a:rPr sz="1600" dirty="0"/>
              <a:t>as</a:t>
            </a:r>
            <a:r>
              <a:rPr sz="1600" spc="95" dirty="0"/>
              <a:t> </a:t>
            </a:r>
            <a:r>
              <a:rPr sz="1600" dirty="0"/>
              <a:t>a</a:t>
            </a:r>
            <a:r>
              <a:rPr sz="1600" spc="105" dirty="0"/>
              <a:t> </a:t>
            </a:r>
            <a:r>
              <a:rPr sz="1600" dirty="0"/>
              <a:t>standalone</a:t>
            </a:r>
            <a:r>
              <a:rPr sz="1600" spc="114" dirty="0"/>
              <a:t> </a:t>
            </a:r>
            <a:r>
              <a:rPr sz="1600" dirty="0"/>
              <a:t>pair.</a:t>
            </a:r>
            <a:r>
              <a:rPr sz="1600" spc="105" dirty="0"/>
              <a:t> </a:t>
            </a:r>
            <a:r>
              <a:rPr sz="1600" dirty="0"/>
              <a:t>If</a:t>
            </a:r>
            <a:r>
              <a:rPr sz="1600" spc="90" dirty="0"/>
              <a:t> </a:t>
            </a:r>
            <a:r>
              <a:rPr sz="1600" dirty="0"/>
              <a:t>this</a:t>
            </a:r>
            <a:r>
              <a:rPr sz="1600" spc="114" dirty="0"/>
              <a:t> </a:t>
            </a:r>
            <a:r>
              <a:rPr sz="1600" dirty="0"/>
              <a:t>pair</a:t>
            </a:r>
            <a:r>
              <a:rPr sz="1600" spc="110" dirty="0"/>
              <a:t> </a:t>
            </a:r>
            <a:r>
              <a:rPr sz="1600" dirty="0"/>
              <a:t>of</a:t>
            </a:r>
            <a:r>
              <a:rPr sz="1600" spc="85" dirty="0"/>
              <a:t> </a:t>
            </a:r>
            <a:r>
              <a:rPr sz="1600" dirty="0"/>
              <a:t>indicators</a:t>
            </a:r>
            <a:r>
              <a:rPr sz="1600" spc="105" dirty="0"/>
              <a:t> </a:t>
            </a:r>
            <a:r>
              <a:rPr sz="1600" dirty="0"/>
              <a:t>is</a:t>
            </a:r>
            <a:r>
              <a:rPr sz="1600" spc="100" dirty="0"/>
              <a:t> </a:t>
            </a:r>
            <a:r>
              <a:rPr sz="1600" dirty="0"/>
              <a:t>chosen,</a:t>
            </a:r>
            <a:r>
              <a:rPr sz="1600" spc="110" dirty="0"/>
              <a:t> </a:t>
            </a:r>
            <a:r>
              <a:rPr sz="1600" dirty="0"/>
              <a:t>at</a:t>
            </a:r>
            <a:r>
              <a:rPr sz="1600" spc="120" dirty="0"/>
              <a:t> </a:t>
            </a:r>
            <a:r>
              <a:rPr sz="1600" dirty="0"/>
              <a:t>least</a:t>
            </a:r>
            <a:r>
              <a:rPr sz="1600" spc="105" dirty="0"/>
              <a:t> </a:t>
            </a:r>
            <a:r>
              <a:rPr sz="1600" spc="-10" dirty="0"/>
              <a:t>another </a:t>
            </a:r>
            <a:r>
              <a:rPr sz="1600" dirty="0"/>
              <a:t>pair</a:t>
            </a:r>
            <a:r>
              <a:rPr sz="1600" spc="105" dirty="0"/>
              <a:t> </a:t>
            </a:r>
            <a:r>
              <a:rPr sz="1600" dirty="0"/>
              <a:t>of</a:t>
            </a:r>
            <a:r>
              <a:rPr sz="1600" spc="100" dirty="0"/>
              <a:t> </a:t>
            </a:r>
            <a:r>
              <a:rPr sz="1600" dirty="0"/>
              <a:t>indicators</a:t>
            </a:r>
            <a:r>
              <a:rPr sz="1600" spc="105" dirty="0"/>
              <a:t> </a:t>
            </a:r>
            <a:r>
              <a:rPr sz="1600" dirty="0"/>
              <a:t>must</a:t>
            </a:r>
            <a:r>
              <a:rPr sz="1600" spc="105" dirty="0"/>
              <a:t> </a:t>
            </a:r>
            <a:r>
              <a:rPr sz="1600" dirty="0"/>
              <a:t>be</a:t>
            </a:r>
            <a:r>
              <a:rPr sz="1600" spc="95" dirty="0"/>
              <a:t> </a:t>
            </a:r>
            <a:r>
              <a:rPr sz="1600" dirty="0"/>
              <a:t>selected.</a:t>
            </a:r>
            <a:r>
              <a:rPr sz="1600" spc="105" dirty="0"/>
              <a:t> </a:t>
            </a:r>
            <a:r>
              <a:rPr sz="1600" dirty="0"/>
              <a:t>If</a:t>
            </a:r>
            <a:r>
              <a:rPr sz="1600" spc="100" dirty="0"/>
              <a:t> </a:t>
            </a:r>
            <a:r>
              <a:rPr sz="1600" dirty="0"/>
              <a:t>this</a:t>
            </a:r>
            <a:r>
              <a:rPr sz="1600" spc="110" dirty="0"/>
              <a:t> </a:t>
            </a:r>
            <a:r>
              <a:rPr sz="1600" dirty="0"/>
              <a:t>rule</a:t>
            </a:r>
            <a:r>
              <a:rPr sz="1600" spc="100" dirty="0"/>
              <a:t> </a:t>
            </a:r>
            <a:r>
              <a:rPr sz="1600" dirty="0"/>
              <a:t>is</a:t>
            </a:r>
            <a:r>
              <a:rPr sz="1600" spc="100" dirty="0"/>
              <a:t> </a:t>
            </a:r>
            <a:r>
              <a:rPr sz="1600" dirty="0"/>
              <a:t>not</a:t>
            </a:r>
            <a:r>
              <a:rPr sz="1600" spc="100" dirty="0"/>
              <a:t> </a:t>
            </a:r>
            <a:r>
              <a:rPr sz="1600" dirty="0"/>
              <a:t>observed,</a:t>
            </a:r>
            <a:r>
              <a:rPr sz="1600" spc="110" dirty="0"/>
              <a:t> </a:t>
            </a:r>
            <a:r>
              <a:rPr sz="1600" dirty="0"/>
              <a:t>the</a:t>
            </a:r>
            <a:r>
              <a:rPr sz="1600" spc="105" dirty="0"/>
              <a:t> </a:t>
            </a:r>
            <a:r>
              <a:rPr sz="1600" dirty="0"/>
              <a:t>project</a:t>
            </a:r>
            <a:r>
              <a:rPr sz="1600" spc="110" dirty="0"/>
              <a:t> </a:t>
            </a:r>
            <a:r>
              <a:rPr sz="1600" spc="-10" dirty="0"/>
              <a:t>shall </a:t>
            </a:r>
            <a:r>
              <a:rPr sz="1600" dirty="0"/>
              <a:t>be</a:t>
            </a:r>
            <a:r>
              <a:rPr sz="1600" spc="-50" dirty="0"/>
              <a:t> </a:t>
            </a:r>
            <a:r>
              <a:rPr sz="1600" dirty="0"/>
              <a:t>rejected</a:t>
            </a:r>
            <a:r>
              <a:rPr sz="1600" spc="-20" dirty="0"/>
              <a:t> </a:t>
            </a:r>
            <a:r>
              <a:rPr sz="1600" dirty="0"/>
              <a:t>from</a:t>
            </a:r>
            <a:r>
              <a:rPr sz="1600" spc="-55" dirty="0"/>
              <a:t> </a:t>
            </a:r>
            <a:r>
              <a:rPr sz="1600" dirty="0"/>
              <a:t>funding,</a:t>
            </a:r>
            <a:r>
              <a:rPr sz="1600" spc="-45" dirty="0"/>
              <a:t> </a:t>
            </a:r>
            <a:r>
              <a:rPr sz="1600" dirty="0"/>
              <a:t>without</a:t>
            </a:r>
            <a:r>
              <a:rPr sz="1600" spc="-40" dirty="0"/>
              <a:t> </a:t>
            </a:r>
            <a:r>
              <a:rPr sz="1600" dirty="0"/>
              <a:t>further</a:t>
            </a:r>
            <a:r>
              <a:rPr sz="1600" spc="-40" dirty="0"/>
              <a:t> </a:t>
            </a:r>
            <a:r>
              <a:rPr sz="1600" spc="-10" dirty="0"/>
              <a:t>evaluation.</a:t>
            </a:r>
            <a:endParaRPr sz="16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923241"/>
            <a:ext cx="1331595" cy="422275"/>
          </a:xfrm>
          <a:prstGeom prst="rect">
            <a:avLst/>
          </a:prstGeom>
        </p:spPr>
        <p:txBody>
          <a:bodyPr vert="horz" wrap="square" lIns="0" tIns="13335" rIns="0" bIns="0" rtlCol="0">
            <a:spAutoFit/>
          </a:bodyPr>
          <a:lstStyle/>
          <a:p>
            <a:pPr marL="12700">
              <a:lnSpc>
                <a:spcPct val="100000"/>
              </a:lnSpc>
              <a:spcBef>
                <a:spcPts val="105"/>
              </a:spcBef>
            </a:pPr>
            <a:r>
              <a:rPr spc="-10" dirty="0"/>
              <a:t>Annexes</a:t>
            </a:r>
          </a:p>
        </p:txBody>
      </p:sp>
      <p:sp>
        <p:nvSpPr>
          <p:cNvPr id="3" name="object 3"/>
          <p:cNvSpPr txBox="1"/>
          <p:nvPr/>
        </p:nvSpPr>
        <p:spPr>
          <a:xfrm>
            <a:off x="538870" y="1345516"/>
            <a:ext cx="8452729" cy="5009705"/>
          </a:xfrm>
          <a:prstGeom prst="rect">
            <a:avLst/>
          </a:prstGeom>
        </p:spPr>
        <p:txBody>
          <a:bodyPr vert="horz" wrap="square" lIns="0" tIns="46355" rIns="0" bIns="0" rtlCol="0">
            <a:spAutoFit/>
          </a:bodyPr>
          <a:lstStyle/>
          <a:p>
            <a:pPr marL="12700">
              <a:lnSpc>
                <a:spcPct val="100000"/>
              </a:lnSpc>
              <a:spcBef>
                <a:spcPts val="365"/>
              </a:spcBef>
            </a:pPr>
            <a:r>
              <a:rPr sz="1400" b="1" dirty="0">
                <a:solidFill>
                  <a:srgbClr val="77923B"/>
                </a:solidFill>
                <a:latin typeface="Trebuchet MS"/>
                <a:cs typeface="Trebuchet MS"/>
              </a:rPr>
              <a:t>Documents</a:t>
            </a:r>
            <a:r>
              <a:rPr sz="1400" b="1" spc="-65" dirty="0">
                <a:solidFill>
                  <a:srgbClr val="77923B"/>
                </a:solidFill>
                <a:latin typeface="Trebuchet MS"/>
                <a:cs typeface="Trebuchet MS"/>
              </a:rPr>
              <a:t> </a:t>
            </a:r>
            <a:r>
              <a:rPr sz="1400" b="1" dirty="0">
                <a:solidFill>
                  <a:srgbClr val="77923B"/>
                </a:solidFill>
                <a:latin typeface="Trebuchet MS"/>
                <a:cs typeface="Trebuchet MS"/>
              </a:rPr>
              <a:t>mandatory</a:t>
            </a:r>
            <a:r>
              <a:rPr sz="1400" b="1" spc="-30" dirty="0">
                <a:solidFill>
                  <a:srgbClr val="77923B"/>
                </a:solidFill>
                <a:latin typeface="Trebuchet MS"/>
                <a:cs typeface="Trebuchet MS"/>
              </a:rPr>
              <a:t> </a:t>
            </a:r>
            <a:r>
              <a:rPr sz="1400" b="1" dirty="0">
                <a:solidFill>
                  <a:srgbClr val="77923B"/>
                </a:solidFill>
                <a:latin typeface="Trebuchet MS"/>
                <a:cs typeface="Trebuchet MS"/>
              </a:rPr>
              <a:t>for</a:t>
            </a:r>
            <a:r>
              <a:rPr sz="1400" b="1" spc="-20" dirty="0">
                <a:solidFill>
                  <a:srgbClr val="77923B"/>
                </a:solidFill>
                <a:latin typeface="Trebuchet MS"/>
                <a:cs typeface="Trebuchet MS"/>
              </a:rPr>
              <a:t> </a:t>
            </a:r>
            <a:r>
              <a:rPr sz="1400" b="1" dirty="0">
                <a:solidFill>
                  <a:srgbClr val="77923B"/>
                </a:solidFill>
                <a:latin typeface="Trebuchet MS"/>
                <a:cs typeface="Trebuchet MS"/>
              </a:rPr>
              <a:t>all</a:t>
            </a:r>
            <a:r>
              <a:rPr sz="1400" b="1" spc="-15" dirty="0">
                <a:solidFill>
                  <a:srgbClr val="77923B"/>
                </a:solidFill>
                <a:latin typeface="Trebuchet MS"/>
                <a:cs typeface="Trebuchet MS"/>
              </a:rPr>
              <a:t> </a:t>
            </a:r>
            <a:r>
              <a:rPr sz="1400" b="1" dirty="0">
                <a:solidFill>
                  <a:srgbClr val="77923B"/>
                </a:solidFill>
                <a:latin typeface="Trebuchet MS"/>
                <a:cs typeface="Trebuchet MS"/>
              </a:rPr>
              <a:t>applications</a:t>
            </a:r>
            <a:r>
              <a:rPr sz="1400" b="1" spc="-60" dirty="0">
                <a:solidFill>
                  <a:srgbClr val="77923B"/>
                </a:solidFill>
                <a:latin typeface="Trebuchet MS"/>
                <a:cs typeface="Trebuchet MS"/>
              </a:rPr>
              <a:t> </a:t>
            </a:r>
            <a:r>
              <a:rPr sz="1400" b="1" dirty="0">
                <a:solidFill>
                  <a:srgbClr val="77923B"/>
                </a:solidFill>
                <a:latin typeface="Trebuchet MS"/>
                <a:cs typeface="Trebuchet MS"/>
              </a:rPr>
              <a:t>(electronic</a:t>
            </a:r>
            <a:r>
              <a:rPr sz="1400" b="1" spc="-65" dirty="0">
                <a:solidFill>
                  <a:srgbClr val="77923B"/>
                </a:solidFill>
                <a:latin typeface="Trebuchet MS"/>
                <a:cs typeface="Trebuchet MS"/>
              </a:rPr>
              <a:t> </a:t>
            </a:r>
            <a:r>
              <a:rPr sz="1400" b="1" dirty="0">
                <a:solidFill>
                  <a:srgbClr val="77923B"/>
                </a:solidFill>
                <a:latin typeface="Trebuchet MS"/>
                <a:cs typeface="Trebuchet MS"/>
              </a:rPr>
              <a:t>signature)</a:t>
            </a:r>
            <a:r>
              <a:rPr sz="1400" b="1" spc="-35" dirty="0">
                <a:solidFill>
                  <a:srgbClr val="77923B"/>
                </a:solidFill>
                <a:latin typeface="Trebuchet MS"/>
                <a:cs typeface="Trebuchet MS"/>
              </a:rPr>
              <a:t> </a:t>
            </a:r>
            <a:r>
              <a:rPr sz="1400" b="1" dirty="0">
                <a:solidFill>
                  <a:srgbClr val="77923B"/>
                </a:solidFill>
                <a:latin typeface="Trebuchet MS"/>
                <a:cs typeface="Trebuchet MS"/>
              </a:rPr>
              <a:t>–</a:t>
            </a:r>
            <a:r>
              <a:rPr sz="1400" b="1" spc="-25" dirty="0">
                <a:solidFill>
                  <a:srgbClr val="77923B"/>
                </a:solidFill>
                <a:latin typeface="Trebuchet MS"/>
                <a:cs typeface="Trebuchet MS"/>
              </a:rPr>
              <a:t> </a:t>
            </a:r>
            <a:r>
              <a:rPr sz="1400" b="1" dirty="0">
                <a:solidFill>
                  <a:srgbClr val="77923B"/>
                </a:solidFill>
                <a:latin typeface="Trebuchet MS"/>
                <a:cs typeface="Trebuchet MS"/>
              </a:rPr>
              <a:t>covered</a:t>
            </a:r>
            <a:r>
              <a:rPr sz="1400" b="1" spc="-45" dirty="0">
                <a:solidFill>
                  <a:srgbClr val="77923B"/>
                </a:solidFill>
                <a:latin typeface="Trebuchet MS"/>
                <a:cs typeface="Trebuchet MS"/>
              </a:rPr>
              <a:t> </a:t>
            </a:r>
            <a:r>
              <a:rPr sz="1400" b="1" dirty="0">
                <a:solidFill>
                  <a:srgbClr val="77923B"/>
                </a:solidFill>
                <a:latin typeface="Trebuchet MS"/>
                <a:cs typeface="Trebuchet MS"/>
              </a:rPr>
              <a:t>by</a:t>
            </a:r>
            <a:r>
              <a:rPr sz="1400" b="1" spc="-25" dirty="0">
                <a:solidFill>
                  <a:srgbClr val="77923B"/>
                </a:solidFill>
                <a:latin typeface="Trebuchet MS"/>
                <a:cs typeface="Trebuchet MS"/>
              </a:rPr>
              <a:t> </a:t>
            </a:r>
            <a:r>
              <a:rPr sz="1400" b="1" dirty="0">
                <a:solidFill>
                  <a:srgbClr val="77923B"/>
                </a:solidFill>
                <a:latin typeface="Trebuchet MS"/>
                <a:cs typeface="Trebuchet MS"/>
              </a:rPr>
              <a:t>lump</a:t>
            </a:r>
            <a:r>
              <a:rPr sz="1400" b="1" spc="-40" dirty="0">
                <a:solidFill>
                  <a:srgbClr val="77923B"/>
                </a:solidFill>
                <a:latin typeface="Trebuchet MS"/>
                <a:cs typeface="Trebuchet MS"/>
              </a:rPr>
              <a:t> </a:t>
            </a:r>
            <a:r>
              <a:rPr sz="1400" b="1" spc="-25" dirty="0">
                <a:solidFill>
                  <a:srgbClr val="77923B"/>
                </a:solidFill>
                <a:latin typeface="Trebuchet MS"/>
                <a:cs typeface="Trebuchet MS"/>
              </a:rPr>
              <a:t>sum</a:t>
            </a:r>
            <a:endParaRPr sz="1400" dirty="0">
              <a:latin typeface="Trebuchet MS"/>
              <a:cs typeface="Trebuchet MS"/>
            </a:endParaRPr>
          </a:p>
          <a:p>
            <a:pPr marL="756285" indent="-286385">
              <a:lnSpc>
                <a:spcPct val="100000"/>
              </a:lnSpc>
              <a:spcBef>
                <a:spcPts val="295"/>
              </a:spcBef>
              <a:buFont typeface="Arial MT"/>
              <a:buChar char="•"/>
              <a:tabLst>
                <a:tab pos="756285" algn="l"/>
              </a:tabLst>
            </a:pPr>
            <a:r>
              <a:rPr sz="1600" spc="-10" dirty="0">
                <a:solidFill>
                  <a:srgbClr val="244060"/>
                </a:solidFill>
                <a:latin typeface="Trebuchet MS"/>
                <a:cs typeface="Trebuchet MS"/>
              </a:rPr>
              <a:t>Annex</a:t>
            </a:r>
            <a:r>
              <a:rPr sz="1600" spc="-114" dirty="0">
                <a:solidFill>
                  <a:srgbClr val="244060"/>
                </a:solidFill>
                <a:latin typeface="Trebuchet MS"/>
                <a:cs typeface="Trebuchet MS"/>
              </a:rPr>
              <a:t> </a:t>
            </a:r>
            <a:r>
              <a:rPr sz="1600" dirty="0">
                <a:solidFill>
                  <a:srgbClr val="244060"/>
                </a:solidFill>
                <a:latin typeface="Trebuchet MS"/>
                <a:cs typeface="Trebuchet MS"/>
              </a:rPr>
              <a:t>A1</a:t>
            </a:r>
            <a:r>
              <a:rPr sz="1600" spc="-55" dirty="0">
                <a:solidFill>
                  <a:srgbClr val="244060"/>
                </a:solidFill>
                <a:latin typeface="Trebuchet MS"/>
                <a:cs typeface="Trebuchet MS"/>
              </a:rPr>
              <a:t> </a:t>
            </a:r>
            <a:r>
              <a:rPr sz="1600" dirty="0">
                <a:solidFill>
                  <a:srgbClr val="244060"/>
                </a:solidFill>
                <a:latin typeface="Trebuchet MS"/>
                <a:cs typeface="Trebuchet MS"/>
              </a:rPr>
              <a:t>Project</a:t>
            </a:r>
            <a:r>
              <a:rPr sz="1600" spc="-45" dirty="0">
                <a:solidFill>
                  <a:srgbClr val="244060"/>
                </a:solidFill>
                <a:latin typeface="Trebuchet MS"/>
                <a:cs typeface="Trebuchet MS"/>
              </a:rPr>
              <a:t> </a:t>
            </a:r>
            <a:r>
              <a:rPr sz="1600" spc="-10" dirty="0">
                <a:solidFill>
                  <a:srgbClr val="244060"/>
                </a:solidFill>
                <a:latin typeface="Trebuchet MS"/>
                <a:cs typeface="Trebuchet MS"/>
              </a:rPr>
              <a:t>statement</a:t>
            </a:r>
            <a:endParaRPr sz="1600" dirty="0">
              <a:latin typeface="Trebuchet MS"/>
              <a:cs typeface="Trebuchet MS"/>
            </a:endParaRPr>
          </a:p>
          <a:p>
            <a:pPr marL="756285" indent="-286385">
              <a:lnSpc>
                <a:spcPct val="100000"/>
              </a:lnSpc>
              <a:spcBef>
                <a:spcPts val="600"/>
              </a:spcBef>
              <a:buFont typeface="Arial MT"/>
              <a:buChar char="•"/>
              <a:tabLst>
                <a:tab pos="756285" algn="l"/>
              </a:tabLst>
            </a:pPr>
            <a:r>
              <a:rPr sz="1600" spc="-10" dirty="0">
                <a:solidFill>
                  <a:srgbClr val="244060"/>
                </a:solidFill>
                <a:latin typeface="Trebuchet MS"/>
                <a:cs typeface="Trebuchet MS"/>
              </a:rPr>
              <a:t>Annex</a:t>
            </a:r>
            <a:r>
              <a:rPr sz="1600" spc="-114" dirty="0">
                <a:solidFill>
                  <a:srgbClr val="244060"/>
                </a:solidFill>
                <a:latin typeface="Trebuchet MS"/>
                <a:cs typeface="Trebuchet MS"/>
              </a:rPr>
              <a:t> </a:t>
            </a:r>
            <a:r>
              <a:rPr sz="1600" dirty="0">
                <a:solidFill>
                  <a:srgbClr val="244060"/>
                </a:solidFill>
                <a:latin typeface="Trebuchet MS"/>
                <a:cs typeface="Trebuchet MS"/>
              </a:rPr>
              <a:t>A2</a:t>
            </a:r>
            <a:r>
              <a:rPr sz="1600" spc="-60" dirty="0">
                <a:solidFill>
                  <a:srgbClr val="244060"/>
                </a:solidFill>
                <a:latin typeface="Trebuchet MS"/>
                <a:cs typeface="Trebuchet MS"/>
              </a:rPr>
              <a:t> </a:t>
            </a:r>
            <a:r>
              <a:rPr sz="1600" dirty="0">
                <a:solidFill>
                  <a:srgbClr val="244060"/>
                </a:solidFill>
                <a:latin typeface="Trebuchet MS"/>
                <a:cs typeface="Trebuchet MS"/>
              </a:rPr>
              <a:t>Project</a:t>
            </a:r>
            <a:r>
              <a:rPr sz="1600" spc="-40" dirty="0">
                <a:solidFill>
                  <a:srgbClr val="244060"/>
                </a:solidFill>
                <a:latin typeface="Trebuchet MS"/>
                <a:cs typeface="Trebuchet MS"/>
              </a:rPr>
              <a:t> </a:t>
            </a:r>
            <a:r>
              <a:rPr sz="1600" dirty="0">
                <a:solidFill>
                  <a:srgbClr val="244060"/>
                </a:solidFill>
                <a:latin typeface="Trebuchet MS"/>
                <a:cs typeface="Trebuchet MS"/>
              </a:rPr>
              <a:t>partner</a:t>
            </a:r>
            <a:r>
              <a:rPr sz="1600" spc="-45" dirty="0">
                <a:solidFill>
                  <a:srgbClr val="244060"/>
                </a:solidFill>
                <a:latin typeface="Trebuchet MS"/>
                <a:cs typeface="Trebuchet MS"/>
              </a:rPr>
              <a:t> </a:t>
            </a:r>
            <a:r>
              <a:rPr sz="1600" spc="-10" dirty="0">
                <a:solidFill>
                  <a:srgbClr val="244060"/>
                </a:solidFill>
                <a:latin typeface="Trebuchet MS"/>
                <a:cs typeface="Trebuchet MS"/>
              </a:rPr>
              <a:t>statement</a:t>
            </a:r>
            <a:endParaRPr sz="1600" dirty="0">
              <a:latin typeface="Trebuchet MS"/>
              <a:cs typeface="Trebuchet MS"/>
            </a:endParaRPr>
          </a:p>
          <a:p>
            <a:pPr marL="756285" indent="-286385">
              <a:lnSpc>
                <a:spcPct val="100000"/>
              </a:lnSpc>
              <a:spcBef>
                <a:spcPts val="600"/>
              </a:spcBef>
              <a:buFont typeface="Arial MT"/>
              <a:buChar char="•"/>
              <a:tabLst>
                <a:tab pos="756285" algn="l"/>
              </a:tabLst>
            </a:pPr>
            <a:r>
              <a:rPr sz="1600" spc="-10" dirty="0">
                <a:solidFill>
                  <a:srgbClr val="244060"/>
                </a:solidFill>
                <a:latin typeface="Trebuchet MS"/>
                <a:cs typeface="Trebuchet MS"/>
              </a:rPr>
              <a:t>Annex</a:t>
            </a:r>
            <a:r>
              <a:rPr sz="1600" spc="-80" dirty="0">
                <a:solidFill>
                  <a:srgbClr val="244060"/>
                </a:solidFill>
                <a:latin typeface="Trebuchet MS"/>
                <a:cs typeface="Trebuchet MS"/>
              </a:rPr>
              <a:t> </a:t>
            </a:r>
            <a:r>
              <a:rPr sz="1600" dirty="0">
                <a:solidFill>
                  <a:srgbClr val="244060"/>
                </a:solidFill>
                <a:latin typeface="Trebuchet MS"/>
                <a:cs typeface="Trebuchet MS"/>
              </a:rPr>
              <a:t>A3 </a:t>
            </a:r>
            <a:r>
              <a:rPr sz="1600" spc="-10" dirty="0">
                <a:solidFill>
                  <a:srgbClr val="244060"/>
                </a:solidFill>
                <a:latin typeface="Trebuchet MS"/>
                <a:cs typeface="Trebuchet MS"/>
              </a:rPr>
              <a:t>State-</a:t>
            </a:r>
            <a:r>
              <a:rPr sz="1600" dirty="0">
                <a:solidFill>
                  <a:srgbClr val="244060"/>
                </a:solidFill>
                <a:latin typeface="Trebuchet MS"/>
                <a:cs typeface="Trebuchet MS"/>
              </a:rPr>
              <a:t>aid</a:t>
            </a:r>
            <a:r>
              <a:rPr sz="1600" spc="10" dirty="0">
                <a:solidFill>
                  <a:srgbClr val="244060"/>
                </a:solidFill>
                <a:latin typeface="Trebuchet MS"/>
                <a:cs typeface="Trebuchet MS"/>
              </a:rPr>
              <a:t> </a:t>
            </a:r>
            <a:r>
              <a:rPr sz="1600" spc="-10" dirty="0">
                <a:solidFill>
                  <a:srgbClr val="244060"/>
                </a:solidFill>
                <a:latin typeface="Trebuchet MS"/>
                <a:cs typeface="Trebuchet MS"/>
              </a:rPr>
              <a:t>self-assessment</a:t>
            </a:r>
            <a:endParaRPr sz="1600" dirty="0">
              <a:latin typeface="Trebuchet MS"/>
              <a:cs typeface="Trebuchet MS"/>
            </a:endParaRPr>
          </a:p>
          <a:p>
            <a:pPr marL="756285" marR="5080" indent="-287020" algn="just">
              <a:lnSpc>
                <a:spcPct val="100000"/>
              </a:lnSpc>
              <a:spcBef>
                <a:spcPts val="600"/>
              </a:spcBef>
              <a:buFont typeface="Arial MT"/>
              <a:buChar char="•"/>
              <a:tabLst>
                <a:tab pos="756285" algn="l"/>
                <a:tab pos="757555" algn="l"/>
              </a:tabLst>
            </a:pPr>
            <a:r>
              <a:rPr sz="1600" dirty="0">
                <a:solidFill>
                  <a:srgbClr val="244060"/>
                </a:solidFill>
                <a:latin typeface="Trebuchet MS"/>
                <a:cs typeface="Trebuchet MS"/>
              </a:rPr>
              <a:t>	Annex</a:t>
            </a:r>
            <a:r>
              <a:rPr sz="1600" spc="15" dirty="0">
                <a:solidFill>
                  <a:srgbClr val="244060"/>
                </a:solidFill>
                <a:latin typeface="Trebuchet MS"/>
                <a:cs typeface="Trebuchet MS"/>
              </a:rPr>
              <a:t> </a:t>
            </a:r>
            <a:r>
              <a:rPr sz="1600" dirty="0">
                <a:solidFill>
                  <a:srgbClr val="244060"/>
                </a:solidFill>
                <a:latin typeface="Trebuchet MS"/>
                <a:cs typeface="Trebuchet MS"/>
              </a:rPr>
              <a:t>A4</a:t>
            </a:r>
            <a:r>
              <a:rPr sz="1600" spc="30" dirty="0">
                <a:solidFill>
                  <a:srgbClr val="244060"/>
                </a:solidFill>
                <a:latin typeface="Trebuchet MS"/>
                <a:cs typeface="Trebuchet MS"/>
              </a:rPr>
              <a:t> </a:t>
            </a:r>
            <a:r>
              <a:rPr sz="1600" dirty="0">
                <a:solidFill>
                  <a:srgbClr val="244060"/>
                </a:solidFill>
                <a:latin typeface="Trebuchet MS"/>
                <a:cs typeface="Trebuchet MS"/>
              </a:rPr>
              <a:t>Legalized</a:t>
            </a:r>
            <a:r>
              <a:rPr sz="1600" spc="10" dirty="0">
                <a:solidFill>
                  <a:srgbClr val="244060"/>
                </a:solidFill>
                <a:latin typeface="Trebuchet MS"/>
                <a:cs typeface="Trebuchet MS"/>
              </a:rPr>
              <a:t> </a:t>
            </a:r>
            <a:r>
              <a:rPr sz="1600" dirty="0">
                <a:solidFill>
                  <a:srgbClr val="244060"/>
                </a:solidFill>
                <a:latin typeface="Trebuchet MS"/>
                <a:cs typeface="Trebuchet MS"/>
              </a:rPr>
              <a:t>mandates</a:t>
            </a:r>
            <a:r>
              <a:rPr sz="1600" spc="15" dirty="0">
                <a:solidFill>
                  <a:srgbClr val="244060"/>
                </a:solidFill>
                <a:latin typeface="Trebuchet MS"/>
                <a:cs typeface="Trebuchet MS"/>
              </a:rPr>
              <a:t> </a:t>
            </a:r>
            <a:r>
              <a:rPr sz="1600" dirty="0">
                <a:solidFill>
                  <a:srgbClr val="244060"/>
                </a:solidFill>
                <a:latin typeface="Trebuchet MS"/>
                <a:cs typeface="Trebuchet MS"/>
              </a:rPr>
              <a:t>of</a:t>
            </a:r>
            <a:r>
              <a:rPr sz="1600" spc="25" dirty="0">
                <a:solidFill>
                  <a:srgbClr val="244060"/>
                </a:solidFill>
                <a:latin typeface="Trebuchet MS"/>
                <a:cs typeface="Trebuchet MS"/>
              </a:rPr>
              <a:t> </a:t>
            </a:r>
            <a:r>
              <a:rPr sz="1600" dirty="0">
                <a:solidFill>
                  <a:srgbClr val="244060"/>
                </a:solidFill>
                <a:latin typeface="Trebuchet MS"/>
                <a:cs typeface="Trebuchet MS"/>
              </a:rPr>
              <a:t>delegation</a:t>
            </a:r>
            <a:r>
              <a:rPr sz="1600" spc="15" dirty="0">
                <a:solidFill>
                  <a:srgbClr val="244060"/>
                </a:solidFill>
                <a:latin typeface="Trebuchet MS"/>
                <a:cs typeface="Trebuchet MS"/>
              </a:rPr>
              <a:t> </a:t>
            </a:r>
            <a:r>
              <a:rPr sz="1600" dirty="0">
                <a:solidFill>
                  <a:srgbClr val="244060"/>
                </a:solidFill>
                <a:latin typeface="Trebuchet MS"/>
                <a:cs typeface="Trebuchet MS"/>
              </a:rPr>
              <a:t>(in</a:t>
            </a:r>
            <a:r>
              <a:rPr sz="1600" spc="10" dirty="0">
                <a:solidFill>
                  <a:srgbClr val="244060"/>
                </a:solidFill>
                <a:latin typeface="Trebuchet MS"/>
                <a:cs typeface="Trebuchet MS"/>
              </a:rPr>
              <a:t> </a:t>
            </a:r>
            <a:r>
              <a:rPr sz="1600" dirty="0">
                <a:solidFill>
                  <a:srgbClr val="244060"/>
                </a:solidFill>
                <a:latin typeface="Trebuchet MS"/>
                <a:cs typeface="Trebuchet MS"/>
              </a:rPr>
              <a:t>case</a:t>
            </a:r>
            <a:r>
              <a:rPr sz="1600" spc="10" dirty="0">
                <a:solidFill>
                  <a:srgbClr val="244060"/>
                </a:solidFill>
                <a:latin typeface="Trebuchet MS"/>
                <a:cs typeface="Trebuchet MS"/>
              </a:rPr>
              <a:t> </a:t>
            </a:r>
            <a:r>
              <a:rPr sz="1600" dirty="0">
                <a:solidFill>
                  <a:srgbClr val="244060"/>
                </a:solidFill>
                <a:latin typeface="Trebuchet MS"/>
                <a:cs typeface="Trebuchet MS"/>
              </a:rPr>
              <a:t>the</a:t>
            </a:r>
            <a:r>
              <a:rPr sz="1600" spc="20" dirty="0">
                <a:solidFill>
                  <a:srgbClr val="244060"/>
                </a:solidFill>
                <a:latin typeface="Trebuchet MS"/>
                <a:cs typeface="Trebuchet MS"/>
              </a:rPr>
              <a:t> </a:t>
            </a:r>
            <a:r>
              <a:rPr sz="1600" dirty="0">
                <a:solidFill>
                  <a:srgbClr val="244060"/>
                </a:solidFill>
                <a:latin typeface="Trebuchet MS"/>
                <a:cs typeface="Trebuchet MS"/>
              </a:rPr>
              <a:t>application</a:t>
            </a:r>
            <a:r>
              <a:rPr sz="1600" spc="10" dirty="0">
                <a:solidFill>
                  <a:srgbClr val="244060"/>
                </a:solidFill>
                <a:latin typeface="Trebuchet MS"/>
                <a:cs typeface="Trebuchet MS"/>
              </a:rPr>
              <a:t> </a:t>
            </a:r>
            <a:r>
              <a:rPr sz="1600" dirty="0">
                <a:solidFill>
                  <a:srgbClr val="244060"/>
                </a:solidFill>
                <a:latin typeface="Trebuchet MS"/>
                <a:cs typeface="Trebuchet MS"/>
              </a:rPr>
              <a:t>form</a:t>
            </a:r>
            <a:r>
              <a:rPr sz="1600" spc="10" dirty="0">
                <a:solidFill>
                  <a:srgbClr val="244060"/>
                </a:solidFill>
                <a:latin typeface="Trebuchet MS"/>
                <a:cs typeface="Trebuchet MS"/>
              </a:rPr>
              <a:t> </a:t>
            </a:r>
            <a:r>
              <a:rPr sz="1600" spc="-25" dirty="0">
                <a:solidFill>
                  <a:srgbClr val="244060"/>
                </a:solidFill>
                <a:latin typeface="Trebuchet MS"/>
                <a:cs typeface="Trebuchet MS"/>
              </a:rPr>
              <a:t>and </a:t>
            </a:r>
            <a:r>
              <a:rPr sz="1600" dirty="0">
                <a:solidFill>
                  <a:srgbClr val="244060"/>
                </a:solidFill>
                <a:latin typeface="Trebuchet MS"/>
                <a:cs typeface="Trebuchet MS"/>
              </a:rPr>
              <a:t>annexed</a:t>
            </a:r>
            <a:r>
              <a:rPr sz="1600" spc="100" dirty="0">
                <a:solidFill>
                  <a:srgbClr val="244060"/>
                </a:solidFill>
                <a:latin typeface="Trebuchet MS"/>
                <a:cs typeface="Trebuchet MS"/>
              </a:rPr>
              <a:t> </a:t>
            </a:r>
            <a:r>
              <a:rPr sz="1600" dirty="0">
                <a:solidFill>
                  <a:srgbClr val="244060"/>
                </a:solidFill>
                <a:latin typeface="Trebuchet MS"/>
                <a:cs typeface="Trebuchet MS"/>
              </a:rPr>
              <a:t>declarations</a:t>
            </a:r>
            <a:r>
              <a:rPr sz="1600" spc="110" dirty="0">
                <a:solidFill>
                  <a:srgbClr val="244060"/>
                </a:solidFill>
                <a:latin typeface="Trebuchet MS"/>
                <a:cs typeface="Trebuchet MS"/>
              </a:rPr>
              <a:t> </a:t>
            </a:r>
            <a:r>
              <a:rPr sz="1600" dirty="0">
                <a:solidFill>
                  <a:srgbClr val="244060"/>
                </a:solidFill>
                <a:latin typeface="Trebuchet MS"/>
                <a:cs typeface="Trebuchet MS"/>
              </a:rPr>
              <a:t>are</a:t>
            </a:r>
            <a:r>
              <a:rPr sz="1600" spc="100" dirty="0">
                <a:solidFill>
                  <a:srgbClr val="244060"/>
                </a:solidFill>
                <a:latin typeface="Trebuchet MS"/>
                <a:cs typeface="Trebuchet MS"/>
              </a:rPr>
              <a:t> </a:t>
            </a:r>
            <a:r>
              <a:rPr sz="1600" dirty="0">
                <a:solidFill>
                  <a:srgbClr val="244060"/>
                </a:solidFill>
                <a:latin typeface="Trebuchet MS"/>
                <a:cs typeface="Trebuchet MS"/>
              </a:rPr>
              <a:t>not</a:t>
            </a:r>
            <a:r>
              <a:rPr sz="1600" spc="100" dirty="0">
                <a:solidFill>
                  <a:srgbClr val="244060"/>
                </a:solidFill>
                <a:latin typeface="Trebuchet MS"/>
                <a:cs typeface="Trebuchet MS"/>
              </a:rPr>
              <a:t> </a:t>
            </a:r>
            <a:r>
              <a:rPr sz="1600" dirty="0">
                <a:solidFill>
                  <a:srgbClr val="244060"/>
                </a:solidFill>
                <a:latin typeface="Trebuchet MS"/>
                <a:cs typeface="Trebuchet MS"/>
              </a:rPr>
              <a:t>signed</a:t>
            </a:r>
            <a:r>
              <a:rPr sz="1600" spc="100" dirty="0">
                <a:solidFill>
                  <a:srgbClr val="244060"/>
                </a:solidFill>
                <a:latin typeface="Trebuchet MS"/>
                <a:cs typeface="Trebuchet MS"/>
              </a:rPr>
              <a:t> </a:t>
            </a:r>
            <a:r>
              <a:rPr sz="1600" dirty="0">
                <a:solidFill>
                  <a:srgbClr val="244060"/>
                </a:solidFill>
                <a:latin typeface="Trebuchet MS"/>
                <a:cs typeface="Trebuchet MS"/>
              </a:rPr>
              <a:t>by</a:t>
            </a:r>
            <a:r>
              <a:rPr sz="1600" spc="100" dirty="0">
                <a:solidFill>
                  <a:srgbClr val="244060"/>
                </a:solidFill>
                <a:latin typeface="Trebuchet MS"/>
                <a:cs typeface="Trebuchet MS"/>
              </a:rPr>
              <a:t> </a:t>
            </a:r>
            <a:r>
              <a:rPr sz="1600" dirty="0">
                <a:solidFill>
                  <a:srgbClr val="244060"/>
                </a:solidFill>
                <a:latin typeface="Trebuchet MS"/>
                <a:cs typeface="Trebuchet MS"/>
              </a:rPr>
              <a:t>the</a:t>
            </a:r>
            <a:r>
              <a:rPr sz="1600" spc="100" dirty="0">
                <a:solidFill>
                  <a:srgbClr val="244060"/>
                </a:solidFill>
                <a:latin typeface="Trebuchet MS"/>
                <a:cs typeface="Trebuchet MS"/>
              </a:rPr>
              <a:t> </a:t>
            </a:r>
            <a:r>
              <a:rPr sz="1600" dirty="0">
                <a:solidFill>
                  <a:srgbClr val="244060"/>
                </a:solidFill>
                <a:latin typeface="Trebuchet MS"/>
                <a:cs typeface="Trebuchet MS"/>
              </a:rPr>
              <a:t>legal</a:t>
            </a:r>
            <a:r>
              <a:rPr sz="1600" spc="105" dirty="0">
                <a:solidFill>
                  <a:srgbClr val="244060"/>
                </a:solidFill>
                <a:latin typeface="Trebuchet MS"/>
                <a:cs typeface="Trebuchet MS"/>
              </a:rPr>
              <a:t> </a:t>
            </a:r>
            <a:r>
              <a:rPr sz="1600" dirty="0">
                <a:solidFill>
                  <a:srgbClr val="244060"/>
                </a:solidFill>
                <a:latin typeface="Trebuchet MS"/>
                <a:cs typeface="Trebuchet MS"/>
              </a:rPr>
              <a:t>representative</a:t>
            </a:r>
            <a:r>
              <a:rPr sz="1600" spc="140" dirty="0">
                <a:solidFill>
                  <a:srgbClr val="244060"/>
                </a:solidFill>
                <a:latin typeface="Trebuchet MS"/>
                <a:cs typeface="Trebuchet MS"/>
              </a:rPr>
              <a:t> </a:t>
            </a:r>
            <a:r>
              <a:rPr sz="1600" dirty="0">
                <a:solidFill>
                  <a:srgbClr val="244060"/>
                </a:solidFill>
                <a:latin typeface="Trebuchet MS"/>
                <a:cs typeface="Trebuchet MS"/>
              </a:rPr>
              <a:t>of</a:t>
            </a:r>
            <a:r>
              <a:rPr sz="1600" spc="95" dirty="0">
                <a:solidFill>
                  <a:srgbClr val="244060"/>
                </a:solidFill>
                <a:latin typeface="Trebuchet MS"/>
                <a:cs typeface="Trebuchet MS"/>
              </a:rPr>
              <a:t> </a:t>
            </a:r>
            <a:r>
              <a:rPr sz="1600" dirty="0">
                <a:solidFill>
                  <a:srgbClr val="244060"/>
                </a:solidFill>
                <a:latin typeface="Trebuchet MS"/>
                <a:cs typeface="Trebuchet MS"/>
              </a:rPr>
              <a:t>the</a:t>
            </a:r>
            <a:r>
              <a:rPr sz="1600" spc="114" dirty="0">
                <a:solidFill>
                  <a:srgbClr val="244060"/>
                </a:solidFill>
                <a:latin typeface="Trebuchet MS"/>
                <a:cs typeface="Trebuchet MS"/>
              </a:rPr>
              <a:t> </a:t>
            </a:r>
            <a:r>
              <a:rPr sz="1600" spc="-20" dirty="0">
                <a:solidFill>
                  <a:srgbClr val="244060"/>
                </a:solidFill>
                <a:latin typeface="Trebuchet MS"/>
                <a:cs typeface="Trebuchet MS"/>
              </a:rPr>
              <a:t>Lead </a:t>
            </a:r>
            <a:r>
              <a:rPr sz="1600" spc="-10" dirty="0">
                <a:solidFill>
                  <a:srgbClr val="244060"/>
                </a:solidFill>
                <a:latin typeface="Trebuchet MS"/>
                <a:cs typeface="Trebuchet MS"/>
              </a:rPr>
              <a:t>Partner)</a:t>
            </a:r>
            <a:r>
              <a:rPr sz="1600" spc="-60" dirty="0">
                <a:solidFill>
                  <a:srgbClr val="244060"/>
                </a:solidFill>
                <a:latin typeface="Trebuchet MS"/>
                <a:cs typeface="Trebuchet MS"/>
              </a:rPr>
              <a:t> </a:t>
            </a:r>
            <a:r>
              <a:rPr sz="1600" dirty="0">
                <a:solidFill>
                  <a:srgbClr val="244060"/>
                </a:solidFill>
                <a:latin typeface="Trebuchet MS"/>
                <a:cs typeface="Trebuchet MS"/>
              </a:rPr>
              <a:t>(open</a:t>
            </a:r>
            <a:r>
              <a:rPr sz="1600" spc="-55" dirty="0">
                <a:solidFill>
                  <a:srgbClr val="244060"/>
                </a:solidFill>
                <a:latin typeface="Trebuchet MS"/>
                <a:cs typeface="Trebuchet MS"/>
              </a:rPr>
              <a:t> </a:t>
            </a:r>
            <a:r>
              <a:rPr sz="1600" dirty="0">
                <a:solidFill>
                  <a:srgbClr val="244060"/>
                </a:solidFill>
                <a:latin typeface="Trebuchet MS"/>
                <a:cs typeface="Trebuchet MS"/>
              </a:rPr>
              <a:t>format,</a:t>
            </a:r>
            <a:r>
              <a:rPr sz="1600" spc="-35" dirty="0">
                <a:solidFill>
                  <a:srgbClr val="244060"/>
                </a:solidFill>
                <a:latin typeface="Trebuchet MS"/>
                <a:cs typeface="Trebuchet MS"/>
              </a:rPr>
              <a:t> </a:t>
            </a:r>
            <a:r>
              <a:rPr sz="1600" dirty="0">
                <a:solidFill>
                  <a:srgbClr val="244060"/>
                </a:solidFill>
                <a:latin typeface="Trebuchet MS"/>
                <a:cs typeface="Trebuchet MS"/>
              </a:rPr>
              <a:t>partners</a:t>
            </a:r>
            <a:r>
              <a:rPr sz="1600" spc="-50" dirty="0">
                <a:solidFill>
                  <a:srgbClr val="244060"/>
                </a:solidFill>
                <a:latin typeface="Trebuchet MS"/>
                <a:cs typeface="Trebuchet MS"/>
              </a:rPr>
              <a:t> </a:t>
            </a:r>
            <a:r>
              <a:rPr sz="1600" spc="-10" dirty="0">
                <a:solidFill>
                  <a:srgbClr val="244060"/>
                </a:solidFill>
                <a:latin typeface="Trebuchet MS"/>
                <a:cs typeface="Trebuchet MS"/>
              </a:rPr>
              <a:t>decision)</a:t>
            </a:r>
            <a:endParaRPr sz="1600" dirty="0">
              <a:latin typeface="Trebuchet MS"/>
              <a:cs typeface="Trebuchet MS"/>
            </a:endParaRPr>
          </a:p>
          <a:p>
            <a:pPr marL="756285" marR="5080" indent="-287020" algn="just">
              <a:lnSpc>
                <a:spcPct val="100000"/>
              </a:lnSpc>
              <a:spcBef>
                <a:spcPts val="605"/>
              </a:spcBef>
              <a:buFont typeface="Arial MT"/>
              <a:buChar char="•"/>
              <a:tabLst>
                <a:tab pos="756285" algn="l"/>
                <a:tab pos="757555" algn="l"/>
              </a:tabLst>
            </a:pPr>
            <a:r>
              <a:rPr lang="en-US" sz="1600" dirty="0" smtClean="0">
                <a:solidFill>
                  <a:srgbClr val="244060"/>
                </a:solidFill>
                <a:latin typeface="Trebuchet MS"/>
                <a:cs typeface="Trebuchet MS"/>
              </a:rPr>
              <a:t>Annex A5 (A5.1, A5.2, A5.3) Documents or Declaration on own responsibility certifying the ownership status (where applicable, open format, partners decision)</a:t>
            </a:r>
          </a:p>
          <a:p>
            <a:pPr marL="756285" marR="5080" indent="-287020" algn="just">
              <a:lnSpc>
                <a:spcPct val="100000"/>
              </a:lnSpc>
              <a:spcBef>
                <a:spcPts val="605"/>
              </a:spcBef>
              <a:buFont typeface="Arial MT"/>
              <a:buChar char="•"/>
              <a:tabLst>
                <a:tab pos="756285" algn="l"/>
                <a:tab pos="757555" algn="l"/>
              </a:tabLst>
            </a:pPr>
            <a:r>
              <a:rPr sz="1600" spc="-10" dirty="0" smtClean="0">
                <a:solidFill>
                  <a:srgbClr val="244060"/>
                </a:solidFill>
                <a:latin typeface="Trebuchet MS"/>
                <a:cs typeface="Trebuchet MS"/>
              </a:rPr>
              <a:t>Annex</a:t>
            </a:r>
            <a:r>
              <a:rPr sz="1600" spc="-114" dirty="0" smtClean="0">
                <a:solidFill>
                  <a:srgbClr val="244060"/>
                </a:solidFill>
                <a:latin typeface="Trebuchet MS"/>
                <a:cs typeface="Trebuchet MS"/>
              </a:rPr>
              <a:t> </a:t>
            </a:r>
            <a:r>
              <a:rPr sz="1600" dirty="0">
                <a:solidFill>
                  <a:srgbClr val="244060"/>
                </a:solidFill>
                <a:latin typeface="Trebuchet MS"/>
                <a:cs typeface="Trebuchet MS"/>
              </a:rPr>
              <a:t>A6</a:t>
            </a:r>
            <a:r>
              <a:rPr sz="1600" spc="-35" dirty="0">
                <a:solidFill>
                  <a:srgbClr val="244060"/>
                </a:solidFill>
                <a:latin typeface="Trebuchet MS"/>
                <a:cs typeface="Trebuchet MS"/>
              </a:rPr>
              <a:t> </a:t>
            </a:r>
            <a:r>
              <a:rPr sz="1600" dirty="0">
                <a:solidFill>
                  <a:srgbClr val="244060"/>
                </a:solidFill>
                <a:latin typeface="Trebuchet MS"/>
                <a:cs typeface="Trebuchet MS"/>
              </a:rPr>
              <a:t>Market</a:t>
            </a:r>
            <a:r>
              <a:rPr sz="1600" spc="-20" dirty="0">
                <a:solidFill>
                  <a:srgbClr val="244060"/>
                </a:solidFill>
                <a:latin typeface="Trebuchet MS"/>
                <a:cs typeface="Trebuchet MS"/>
              </a:rPr>
              <a:t> </a:t>
            </a:r>
            <a:r>
              <a:rPr sz="1600" dirty="0">
                <a:solidFill>
                  <a:srgbClr val="244060"/>
                </a:solidFill>
                <a:latin typeface="Trebuchet MS"/>
                <a:cs typeface="Trebuchet MS"/>
              </a:rPr>
              <a:t>analysis</a:t>
            </a:r>
            <a:r>
              <a:rPr sz="1600" spc="-25" dirty="0">
                <a:solidFill>
                  <a:srgbClr val="244060"/>
                </a:solidFill>
                <a:latin typeface="Trebuchet MS"/>
                <a:cs typeface="Trebuchet MS"/>
              </a:rPr>
              <a:t> </a:t>
            </a:r>
            <a:r>
              <a:rPr sz="1600" dirty="0">
                <a:solidFill>
                  <a:srgbClr val="244060"/>
                </a:solidFill>
                <a:latin typeface="Trebuchet MS"/>
                <a:cs typeface="Trebuchet MS"/>
              </a:rPr>
              <a:t>for</a:t>
            </a:r>
            <a:r>
              <a:rPr sz="1600" spc="-40" dirty="0">
                <a:solidFill>
                  <a:srgbClr val="244060"/>
                </a:solidFill>
                <a:latin typeface="Trebuchet MS"/>
                <a:cs typeface="Trebuchet MS"/>
              </a:rPr>
              <a:t> </a:t>
            </a:r>
            <a:r>
              <a:rPr sz="1600" dirty="0">
                <a:solidFill>
                  <a:srgbClr val="244060"/>
                </a:solidFill>
                <a:latin typeface="Trebuchet MS"/>
                <a:cs typeface="Trebuchet MS"/>
              </a:rPr>
              <a:t>each</a:t>
            </a:r>
            <a:r>
              <a:rPr sz="1600" spc="-40" dirty="0">
                <a:solidFill>
                  <a:srgbClr val="244060"/>
                </a:solidFill>
                <a:latin typeface="Trebuchet MS"/>
                <a:cs typeface="Trebuchet MS"/>
              </a:rPr>
              <a:t> </a:t>
            </a:r>
            <a:r>
              <a:rPr sz="1600" dirty="0">
                <a:solidFill>
                  <a:srgbClr val="244060"/>
                </a:solidFill>
                <a:latin typeface="Trebuchet MS"/>
                <a:cs typeface="Trebuchet MS"/>
              </a:rPr>
              <a:t>item</a:t>
            </a:r>
            <a:r>
              <a:rPr sz="1600" spc="-30" dirty="0">
                <a:solidFill>
                  <a:srgbClr val="244060"/>
                </a:solidFill>
                <a:latin typeface="Trebuchet MS"/>
                <a:cs typeface="Trebuchet MS"/>
              </a:rPr>
              <a:t> </a:t>
            </a:r>
            <a:r>
              <a:rPr sz="1600" dirty="0">
                <a:solidFill>
                  <a:srgbClr val="244060"/>
                </a:solidFill>
                <a:latin typeface="Trebuchet MS"/>
                <a:cs typeface="Trebuchet MS"/>
              </a:rPr>
              <a:t>(open</a:t>
            </a:r>
            <a:r>
              <a:rPr sz="1600" spc="-30" dirty="0">
                <a:solidFill>
                  <a:srgbClr val="244060"/>
                </a:solidFill>
                <a:latin typeface="Trebuchet MS"/>
                <a:cs typeface="Trebuchet MS"/>
              </a:rPr>
              <a:t> </a:t>
            </a:r>
            <a:r>
              <a:rPr sz="1600" dirty="0">
                <a:solidFill>
                  <a:srgbClr val="244060"/>
                </a:solidFill>
                <a:latin typeface="Trebuchet MS"/>
                <a:cs typeface="Trebuchet MS"/>
              </a:rPr>
              <a:t>format,</a:t>
            </a:r>
            <a:r>
              <a:rPr sz="1600" spc="-25" dirty="0">
                <a:solidFill>
                  <a:srgbClr val="244060"/>
                </a:solidFill>
                <a:latin typeface="Trebuchet MS"/>
                <a:cs typeface="Trebuchet MS"/>
              </a:rPr>
              <a:t> </a:t>
            </a:r>
            <a:r>
              <a:rPr sz="1600" dirty="0">
                <a:solidFill>
                  <a:srgbClr val="244060"/>
                </a:solidFill>
                <a:latin typeface="Trebuchet MS"/>
                <a:cs typeface="Trebuchet MS"/>
              </a:rPr>
              <a:t>partners</a:t>
            </a:r>
            <a:r>
              <a:rPr sz="1600" spc="-40" dirty="0">
                <a:solidFill>
                  <a:srgbClr val="244060"/>
                </a:solidFill>
                <a:latin typeface="Trebuchet MS"/>
                <a:cs typeface="Trebuchet MS"/>
              </a:rPr>
              <a:t> </a:t>
            </a:r>
            <a:r>
              <a:rPr sz="1600" spc="-10" dirty="0">
                <a:solidFill>
                  <a:srgbClr val="244060"/>
                </a:solidFill>
                <a:latin typeface="Trebuchet MS"/>
                <a:cs typeface="Trebuchet MS"/>
              </a:rPr>
              <a:t>decision)</a:t>
            </a:r>
            <a:endParaRPr sz="1600" dirty="0">
              <a:latin typeface="Trebuchet MS"/>
              <a:cs typeface="Trebuchet MS"/>
            </a:endParaRPr>
          </a:p>
          <a:p>
            <a:pPr marL="758190" indent="-288290" algn="just">
              <a:lnSpc>
                <a:spcPct val="100000"/>
              </a:lnSpc>
              <a:spcBef>
                <a:spcPts val="600"/>
              </a:spcBef>
              <a:buFont typeface="Arial MT"/>
              <a:buChar char="•"/>
              <a:tabLst>
                <a:tab pos="758190" algn="l"/>
              </a:tabLst>
            </a:pPr>
            <a:r>
              <a:rPr sz="1600" spc="-10" dirty="0">
                <a:solidFill>
                  <a:srgbClr val="244060"/>
                </a:solidFill>
                <a:latin typeface="Trebuchet MS"/>
                <a:cs typeface="Trebuchet MS"/>
              </a:rPr>
              <a:t>Annex</a:t>
            </a:r>
            <a:r>
              <a:rPr sz="1600" spc="-95" dirty="0">
                <a:solidFill>
                  <a:srgbClr val="244060"/>
                </a:solidFill>
                <a:latin typeface="Trebuchet MS"/>
                <a:cs typeface="Trebuchet MS"/>
              </a:rPr>
              <a:t> </a:t>
            </a:r>
            <a:r>
              <a:rPr sz="1600" dirty="0">
                <a:solidFill>
                  <a:srgbClr val="244060"/>
                </a:solidFill>
                <a:latin typeface="Trebuchet MS"/>
                <a:cs typeface="Trebuchet MS"/>
              </a:rPr>
              <a:t>A7</a:t>
            </a:r>
            <a:r>
              <a:rPr sz="1600" spc="-20" dirty="0">
                <a:solidFill>
                  <a:srgbClr val="244060"/>
                </a:solidFill>
                <a:latin typeface="Trebuchet MS"/>
                <a:cs typeface="Trebuchet MS"/>
              </a:rPr>
              <a:t> </a:t>
            </a:r>
            <a:r>
              <a:rPr sz="1600" dirty="0">
                <a:solidFill>
                  <a:srgbClr val="244060"/>
                </a:solidFill>
                <a:latin typeface="Trebuchet MS"/>
                <a:cs typeface="Trebuchet MS"/>
              </a:rPr>
              <a:t>DNSH</a:t>
            </a:r>
            <a:r>
              <a:rPr sz="1600" spc="10" dirty="0">
                <a:solidFill>
                  <a:srgbClr val="244060"/>
                </a:solidFill>
                <a:latin typeface="Trebuchet MS"/>
                <a:cs typeface="Trebuchet MS"/>
              </a:rPr>
              <a:t> </a:t>
            </a:r>
            <a:r>
              <a:rPr sz="1600" spc="-10" dirty="0">
                <a:solidFill>
                  <a:srgbClr val="244060"/>
                </a:solidFill>
                <a:latin typeface="Trebuchet MS"/>
                <a:cs typeface="Trebuchet MS"/>
              </a:rPr>
              <a:t>declaration</a:t>
            </a:r>
            <a:endParaRPr sz="1600" dirty="0">
              <a:latin typeface="Trebuchet MS"/>
              <a:cs typeface="Trebuchet MS"/>
            </a:endParaRPr>
          </a:p>
          <a:p>
            <a:pPr marL="758190" indent="-288290" algn="just">
              <a:lnSpc>
                <a:spcPct val="100000"/>
              </a:lnSpc>
              <a:spcBef>
                <a:spcPts val="600"/>
              </a:spcBef>
              <a:buFont typeface="Arial MT"/>
              <a:buChar char="•"/>
              <a:tabLst>
                <a:tab pos="758190" algn="l"/>
              </a:tabLst>
            </a:pPr>
            <a:r>
              <a:rPr sz="1600" spc="-10" dirty="0">
                <a:solidFill>
                  <a:srgbClr val="244060"/>
                </a:solidFill>
                <a:latin typeface="Trebuchet MS"/>
                <a:cs typeface="Trebuchet MS"/>
              </a:rPr>
              <a:t>Annex</a:t>
            </a:r>
            <a:r>
              <a:rPr sz="1600" spc="-114" dirty="0">
                <a:solidFill>
                  <a:srgbClr val="244060"/>
                </a:solidFill>
                <a:latin typeface="Trebuchet MS"/>
                <a:cs typeface="Trebuchet MS"/>
              </a:rPr>
              <a:t> </a:t>
            </a:r>
            <a:r>
              <a:rPr sz="1600" dirty="0">
                <a:solidFill>
                  <a:srgbClr val="244060"/>
                </a:solidFill>
                <a:latin typeface="Trebuchet MS"/>
                <a:cs typeface="Trebuchet MS"/>
              </a:rPr>
              <a:t>A8</a:t>
            </a:r>
            <a:r>
              <a:rPr sz="1600" spc="-120" dirty="0">
                <a:solidFill>
                  <a:srgbClr val="244060"/>
                </a:solidFill>
                <a:latin typeface="Trebuchet MS"/>
                <a:cs typeface="Trebuchet MS"/>
              </a:rPr>
              <a:t> </a:t>
            </a:r>
            <a:r>
              <a:rPr sz="1600" dirty="0">
                <a:solidFill>
                  <a:srgbClr val="244060"/>
                </a:solidFill>
                <a:latin typeface="Trebuchet MS"/>
                <a:cs typeface="Trebuchet MS"/>
              </a:rPr>
              <a:t>Associated</a:t>
            </a:r>
            <a:r>
              <a:rPr sz="1600" spc="-35" dirty="0">
                <a:solidFill>
                  <a:srgbClr val="244060"/>
                </a:solidFill>
                <a:latin typeface="Trebuchet MS"/>
                <a:cs typeface="Trebuchet MS"/>
              </a:rPr>
              <a:t> </a:t>
            </a:r>
            <a:r>
              <a:rPr sz="1600" dirty="0">
                <a:solidFill>
                  <a:srgbClr val="244060"/>
                </a:solidFill>
                <a:latin typeface="Trebuchet MS"/>
                <a:cs typeface="Trebuchet MS"/>
              </a:rPr>
              <a:t>partner</a:t>
            </a:r>
            <a:r>
              <a:rPr sz="1600" spc="-45" dirty="0">
                <a:solidFill>
                  <a:srgbClr val="244060"/>
                </a:solidFill>
                <a:latin typeface="Trebuchet MS"/>
                <a:cs typeface="Trebuchet MS"/>
              </a:rPr>
              <a:t> </a:t>
            </a:r>
            <a:r>
              <a:rPr sz="1600" dirty="0">
                <a:solidFill>
                  <a:srgbClr val="244060"/>
                </a:solidFill>
                <a:latin typeface="Trebuchet MS"/>
                <a:cs typeface="Trebuchet MS"/>
              </a:rPr>
              <a:t>declaration</a:t>
            </a:r>
            <a:r>
              <a:rPr sz="1600" spc="-40" dirty="0">
                <a:solidFill>
                  <a:srgbClr val="244060"/>
                </a:solidFill>
                <a:latin typeface="Trebuchet MS"/>
                <a:cs typeface="Trebuchet MS"/>
              </a:rPr>
              <a:t> </a:t>
            </a:r>
            <a:r>
              <a:rPr sz="1600" dirty="0">
                <a:solidFill>
                  <a:srgbClr val="244060"/>
                </a:solidFill>
                <a:latin typeface="Trebuchet MS"/>
                <a:cs typeface="Trebuchet MS"/>
              </a:rPr>
              <a:t>(if</a:t>
            </a:r>
            <a:r>
              <a:rPr sz="1600" spc="-55" dirty="0">
                <a:solidFill>
                  <a:srgbClr val="244060"/>
                </a:solidFill>
                <a:latin typeface="Trebuchet MS"/>
                <a:cs typeface="Trebuchet MS"/>
              </a:rPr>
              <a:t> </a:t>
            </a:r>
            <a:r>
              <a:rPr sz="1600" spc="-10" dirty="0">
                <a:solidFill>
                  <a:srgbClr val="244060"/>
                </a:solidFill>
                <a:latin typeface="Trebuchet MS"/>
                <a:cs typeface="Trebuchet MS"/>
              </a:rPr>
              <a:t>applicable</a:t>
            </a:r>
            <a:r>
              <a:rPr sz="1600" spc="-10" dirty="0" smtClean="0">
                <a:solidFill>
                  <a:srgbClr val="244060"/>
                </a:solidFill>
                <a:latin typeface="Trebuchet MS"/>
                <a:cs typeface="Trebuchet MS"/>
              </a:rPr>
              <a:t>)</a:t>
            </a:r>
            <a:endParaRPr lang="en-US" sz="1600" spc="-10" dirty="0" smtClean="0">
              <a:solidFill>
                <a:srgbClr val="244060"/>
              </a:solidFill>
              <a:latin typeface="Trebuchet MS"/>
              <a:cs typeface="Trebuchet MS"/>
            </a:endParaRPr>
          </a:p>
          <a:p>
            <a:pPr marL="758190" indent="-288290" algn="just">
              <a:lnSpc>
                <a:spcPct val="100000"/>
              </a:lnSpc>
              <a:spcBef>
                <a:spcPts val="600"/>
              </a:spcBef>
              <a:buFont typeface="Arial MT"/>
              <a:buChar char="•"/>
              <a:tabLst>
                <a:tab pos="758190" algn="l"/>
              </a:tabLst>
            </a:pPr>
            <a:r>
              <a:rPr lang="en-US" sz="1600" dirty="0" smtClean="0">
                <a:solidFill>
                  <a:srgbClr val="244060"/>
                </a:solidFill>
                <a:latin typeface="Trebuchet MS"/>
                <a:cs typeface="Trebuchet MS"/>
              </a:rPr>
              <a:t>Annex</a:t>
            </a:r>
            <a:r>
              <a:rPr lang="en-US" sz="1600" spc="25" dirty="0" smtClean="0">
                <a:solidFill>
                  <a:srgbClr val="244060"/>
                </a:solidFill>
                <a:latin typeface="Trebuchet MS"/>
                <a:cs typeface="Trebuchet MS"/>
              </a:rPr>
              <a:t> </a:t>
            </a:r>
            <a:r>
              <a:rPr lang="en-US" sz="1600" dirty="0" smtClean="0">
                <a:solidFill>
                  <a:srgbClr val="244060"/>
                </a:solidFill>
                <a:latin typeface="Trebuchet MS"/>
                <a:cs typeface="Trebuchet MS"/>
              </a:rPr>
              <a:t>A9 Financial</a:t>
            </a:r>
            <a:r>
              <a:rPr lang="en-US" sz="1600" spc="-35" dirty="0" smtClean="0">
                <a:solidFill>
                  <a:srgbClr val="244060"/>
                </a:solidFill>
                <a:latin typeface="Trebuchet MS"/>
                <a:cs typeface="Trebuchet MS"/>
              </a:rPr>
              <a:t> </a:t>
            </a:r>
            <a:r>
              <a:rPr lang="en-US" sz="1600" dirty="0" smtClean="0">
                <a:solidFill>
                  <a:srgbClr val="244060"/>
                </a:solidFill>
                <a:latin typeface="Trebuchet MS"/>
                <a:cs typeface="Trebuchet MS"/>
              </a:rPr>
              <a:t>Capacity</a:t>
            </a:r>
            <a:r>
              <a:rPr lang="en-US" sz="1600" spc="-30" dirty="0" smtClean="0">
                <a:solidFill>
                  <a:srgbClr val="244060"/>
                </a:solidFill>
                <a:latin typeface="Trebuchet MS"/>
                <a:cs typeface="Trebuchet MS"/>
              </a:rPr>
              <a:t> </a:t>
            </a:r>
            <a:r>
              <a:rPr lang="en-US" sz="1600" spc="-10" dirty="0" smtClean="0">
                <a:solidFill>
                  <a:srgbClr val="244060"/>
                </a:solidFill>
                <a:latin typeface="Trebuchet MS"/>
                <a:cs typeface="Trebuchet MS"/>
              </a:rPr>
              <a:t>Self-Assessment</a:t>
            </a:r>
            <a:endParaRPr sz="1600" dirty="0">
              <a:latin typeface="Trebuchet MS"/>
              <a:cs typeface="Trebuchet MS"/>
            </a:endParaRPr>
          </a:p>
          <a:p>
            <a:pPr marL="756285" marR="6350" indent="-287020" algn="just">
              <a:lnSpc>
                <a:spcPct val="100000"/>
              </a:lnSpc>
              <a:spcBef>
                <a:spcPts val="600"/>
              </a:spcBef>
              <a:buFont typeface="Arial MT"/>
              <a:buChar char="•"/>
              <a:tabLst>
                <a:tab pos="756285" algn="l"/>
                <a:tab pos="757555" algn="l"/>
              </a:tabLst>
            </a:pPr>
            <a:r>
              <a:rPr sz="1600" dirty="0">
                <a:solidFill>
                  <a:srgbClr val="244060"/>
                </a:solidFill>
                <a:latin typeface="Trebuchet MS"/>
                <a:cs typeface="Trebuchet MS"/>
              </a:rPr>
              <a:t>	</a:t>
            </a:r>
            <a:r>
              <a:rPr lang="en-US" sz="1600" dirty="0" smtClean="0">
                <a:solidFill>
                  <a:srgbClr val="244060"/>
                </a:solidFill>
                <a:latin typeface="Trebuchet MS"/>
                <a:cs typeface="Trebuchet MS"/>
              </a:rPr>
              <a:t>Annex A10 Declaration for the absence of the circumstances under art.5l of Council Regulation (EU) No.2022/57</a:t>
            </a:r>
            <a:r>
              <a:rPr sz="1600" spc="-10" dirty="0" smtClean="0">
                <a:solidFill>
                  <a:srgbClr val="244060"/>
                </a:solidFill>
                <a:latin typeface="Trebuchet MS"/>
                <a:cs typeface="Trebuchet MS"/>
              </a:rPr>
              <a:t>Annex</a:t>
            </a:r>
            <a:r>
              <a:rPr sz="1600" spc="-110" dirty="0" smtClean="0">
                <a:solidFill>
                  <a:srgbClr val="244060"/>
                </a:solidFill>
                <a:latin typeface="Trebuchet MS"/>
                <a:cs typeface="Trebuchet MS"/>
              </a:rPr>
              <a:t> </a:t>
            </a:r>
            <a:r>
              <a:rPr sz="1600" dirty="0">
                <a:solidFill>
                  <a:srgbClr val="244060"/>
                </a:solidFill>
                <a:latin typeface="Trebuchet MS"/>
                <a:cs typeface="Trebuchet MS"/>
              </a:rPr>
              <a:t>A10</a:t>
            </a:r>
            <a:r>
              <a:rPr sz="1600" spc="-35" dirty="0">
                <a:solidFill>
                  <a:srgbClr val="244060"/>
                </a:solidFill>
                <a:latin typeface="Trebuchet MS"/>
                <a:cs typeface="Trebuchet MS"/>
              </a:rPr>
              <a:t> </a:t>
            </a:r>
            <a:r>
              <a:rPr sz="1600" dirty="0">
                <a:solidFill>
                  <a:srgbClr val="244060"/>
                </a:solidFill>
                <a:latin typeface="Trebuchet MS"/>
                <a:cs typeface="Trebuchet MS"/>
              </a:rPr>
              <a:t>Financial</a:t>
            </a:r>
            <a:r>
              <a:rPr sz="1600" spc="-35" dirty="0">
                <a:solidFill>
                  <a:srgbClr val="244060"/>
                </a:solidFill>
                <a:latin typeface="Trebuchet MS"/>
                <a:cs typeface="Trebuchet MS"/>
              </a:rPr>
              <a:t> </a:t>
            </a:r>
            <a:r>
              <a:rPr sz="1600" dirty="0">
                <a:solidFill>
                  <a:srgbClr val="244060"/>
                </a:solidFill>
                <a:latin typeface="Trebuchet MS"/>
                <a:cs typeface="Trebuchet MS"/>
              </a:rPr>
              <a:t>Capacity</a:t>
            </a:r>
            <a:r>
              <a:rPr sz="1600" spc="-30" dirty="0">
                <a:solidFill>
                  <a:srgbClr val="244060"/>
                </a:solidFill>
                <a:latin typeface="Trebuchet MS"/>
                <a:cs typeface="Trebuchet MS"/>
              </a:rPr>
              <a:t> </a:t>
            </a:r>
            <a:r>
              <a:rPr sz="1600" spc="-10" dirty="0" smtClean="0">
                <a:solidFill>
                  <a:srgbClr val="244060"/>
                </a:solidFill>
                <a:latin typeface="Trebuchet MS"/>
                <a:cs typeface="Trebuchet MS"/>
              </a:rPr>
              <a:t>Self-Assessment</a:t>
            </a:r>
            <a:endParaRPr lang="en-US" sz="1600" spc="-10" dirty="0" smtClean="0">
              <a:solidFill>
                <a:srgbClr val="244060"/>
              </a:solidFill>
              <a:latin typeface="Trebuchet MS"/>
              <a:cs typeface="Trebuchet MS"/>
            </a:endParaRPr>
          </a:p>
          <a:p>
            <a:pPr marL="756285" marR="6350" indent="-287020" algn="just">
              <a:lnSpc>
                <a:spcPct val="100000"/>
              </a:lnSpc>
              <a:spcBef>
                <a:spcPts val="600"/>
              </a:spcBef>
              <a:buFont typeface="Arial MT"/>
              <a:buChar char="•"/>
              <a:tabLst>
                <a:tab pos="756285" algn="l"/>
                <a:tab pos="757555" algn="l"/>
              </a:tabLst>
            </a:pPr>
            <a:r>
              <a:rPr lang="en-US" sz="1600" dirty="0" smtClean="0">
                <a:solidFill>
                  <a:srgbClr val="244060"/>
                </a:solidFill>
                <a:latin typeface="Trebuchet MS"/>
                <a:cs typeface="Trebuchet MS"/>
              </a:rPr>
              <a:t>Annex </a:t>
            </a:r>
            <a:r>
              <a:rPr lang="en-US" sz="1600" dirty="0">
                <a:solidFill>
                  <a:srgbClr val="244060"/>
                </a:solidFill>
                <a:latin typeface="Trebuchet MS"/>
                <a:cs typeface="Trebuchet MS"/>
              </a:rPr>
              <a:t>A11 Methodology for measuring result indicators (for result indicators RCR 35) – no standard format (open format, partners decision)</a:t>
            </a:r>
            <a:endParaRPr sz="1600" dirty="0">
              <a:solidFill>
                <a:srgbClr val="244060"/>
              </a:solidFill>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10" dirty="0"/>
              <a:t>Annexes</a:t>
            </a:r>
          </a:p>
        </p:txBody>
      </p:sp>
      <p:sp>
        <p:nvSpPr>
          <p:cNvPr id="3" name="object 3"/>
          <p:cNvSpPr txBox="1"/>
          <p:nvPr/>
        </p:nvSpPr>
        <p:spPr>
          <a:xfrm>
            <a:off x="535940" y="1718513"/>
            <a:ext cx="8227060" cy="2837315"/>
          </a:xfrm>
          <a:prstGeom prst="rect">
            <a:avLst/>
          </a:prstGeom>
        </p:spPr>
        <p:txBody>
          <a:bodyPr vert="horz" wrap="square" lIns="0" tIns="13335" rIns="0" bIns="0" rtlCol="0">
            <a:spAutoFit/>
          </a:bodyPr>
          <a:lstStyle/>
          <a:p>
            <a:pPr marL="12700">
              <a:lnSpc>
                <a:spcPct val="100000"/>
              </a:lnSpc>
              <a:spcBef>
                <a:spcPts val="105"/>
              </a:spcBef>
            </a:pPr>
            <a:r>
              <a:rPr sz="1400" b="1" dirty="0">
                <a:solidFill>
                  <a:srgbClr val="77923B"/>
                </a:solidFill>
                <a:latin typeface="Trebuchet MS"/>
                <a:cs typeface="Trebuchet MS"/>
              </a:rPr>
              <a:t>Depending</a:t>
            </a:r>
            <a:r>
              <a:rPr sz="1400" b="1" spc="-35" dirty="0">
                <a:solidFill>
                  <a:srgbClr val="77923B"/>
                </a:solidFill>
                <a:latin typeface="Trebuchet MS"/>
                <a:cs typeface="Trebuchet MS"/>
              </a:rPr>
              <a:t> </a:t>
            </a:r>
            <a:r>
              <a:rPr sz="1400" b="1" dirty="0">
                <a:solidFill>
                  <a:srgbClr val="77923B"/>
                </a:solidFill>
                <a:latin typeface="Trebuchet MS"/>
                <a:cs typeface="Trebuchet MS"/>
              </a:rPr>
              <a:t>on</a:t>
            </a:r>
            <a:r>
              <a:rPr sz="1400" b="1" spc="-35" dirty="0">
                <a:solidFill>
                  <a:srgbClr val="77923B"/>
                </a:solidFill>
                <a:latin typeface="Trebuchet MS"/>
                <a:cs typeface="Trebuchet MS"/>
              </a:rPr>
              <a:t> </a:t>
            </a:r>
            <a:r>
              <a:rPr sz="1400" b="1" dirty="0">
                <a:solidFill>
                  <a:srgbClr val="77923B"/>
                </a:solidFill>
                <a:latin typeface="Trebuchet MS"/>
                <a:cs typeface="Trebuchet MS"/>
              </a:rPr>
              <a:t>the</a:t>
            </a:r>
            <a:r>
              <a:rPr sz="1400" b="1" spc="-45" dirty="0">
                <a:solidFill>
                  <a:srgbClr val="77923B"/>
                </a:solidFill>
                <a:latin typeface="Trebuchet MS"/>
                <a:cs typeface="Trebuchet MS"/>
              </a:rPr>
              <a:t> </a:t>
            </a:r>
            <a:r>
              <a:rPr sz="1400" b="1" dirty="0">
                <a:solidFill>
                  <a:srgbClr val="77923B"/>
                </a:solidFill>
                <a:latin typeface="Trebuchet MS"/>
                <a:cs typeface="Trebuchet MS"/>
              </a:rPr>
              <a:t>project</a:t>
            </a:r>
            <a:r>
              <a:rPr sz="1400" b="1" spc="-40" dirty="0">
                <a:solidFill>
                  <a:srgbClr val="77923B"/>
                </a:solidFill>
                <a:latin typeface="Trebuchet MS"/>
                <a:cs typeface="Trebuchet MS"/>
              </a:rPr>
              <a:t> </a:t>
            </a:r>
            <a:r>
              <a:rPr sz="1400" b="1" dirty="0">
                <a:solidFill>
                  <a:srgbClr val="77923B"/>
                </a:solidFill>
                <a:latin typeface="Trebuchet MS"/>
                <a:cs typeface="Trebuchet MS"/>
              </a:rPr>
              <a:t>type</a:t>
            </a:r>
            <a:r>
              <a:rPr sz="1400" b="1" spc="-40" dirty="0">
                <a:solidFill>
                  <a:srgbClr val="77923B"/>
                </a:solidFill>
                <a:latin typeface="Trebuchet MS"/>
                <a:cs typeface="Trebuchet MS"/>
              </a:rPr>
              <a:t> </a:t>
            </a:r>
            <a:r>
              <a:rPr sz="1400" b="1" dirty="0">
                <a:solidFill>
                  <a:srgbClr val="77923B"/>
                </a:solidFill>
                <a:latin typeface="Trebuchet MS"/>
                <a:cs typeface="Trebuchet MS"/>
              </a:rPr>
              <a:t>-</a:t>
            </a:r>
            <a:r>
              <a:rPr sz="1400" b="1" spc="-40" dirty="0">
                <a:solidFill>
                  <a:srgbClr val="77923B"/>
                </a:solidFill>
                <a:latin typeface="Trebuchet MS"/>
                <a:cs typeface="Trebuchet MS"/>
              </a:rPr>
              <a:t> </a:t>
            </a:r>
            <a:r>
              <a:rPr sz="1400" b="1" dirty="0">
                <a:solidFill>
                  <a:srgbClr val="77923B"/>
                </a:solidFill>
                <a:latin typeface="Trebuchet MS"/>
                <a:cs typeface="Trebuchet MS"/>
              </a:rPr>
              <a:t>Documents</a:t>
            </a:r>
            <a:r>
              <a:rPr sz="1400" b="1" spc="-50" dirty="0">
                <a:solidFill>
                  <a:srgbClr val="77923B"/>
                </a:solidFill>
                <a:latin typeface="Trebuchet MS"/>
                <a:cs typeface="Trebuchet MS"/>
              </a:rPr>
              <a:t> </a:t>
            </a:r>
            <a:r>
              <a:rPr sz="1400" b="1" dirty="0">
                <a:solidFill>
                  <a:srgbClr val="77923B"/>
                </a:solidFill>
                <a:latin typeface="Trebuchet MS"/>
                <a:cs typeface="Trebuchet MS"/>
              </a:rPr>
              <a:t>mandatory</a:t>
            </a:r>
            <a:r>
              <a:rPr sz="1400" b="1" spc="-40" dirty="0">
                <a:solidFill>
                  <a:srgbClr val="77923B"/>
                </a:solidFill>
                <a:latin typeface="Trebuchet MS"/>
                <a:cs typeface="Trebuchet MS"/>
              </a:rPr>
              <a:t> </a:t>
            </a:r>
            <a:r>
              <a:rPr sz="1400" b="1" dirty="0">
                <a:solidFill>
                  <a:srgbClr val="77923B"/>
                </a:solidFill>
                <a:latin typeface="Trebuchet MS"/>
                <a:cs typeface="Trebuchet MS"/>
              </a:rPr>
              <a:t>for</a:t>
            </a:r>
            <a:r>
              <a:rPr sz="1400" b="1" spc="-40" dirty="0">
                <a:solidFill>
                  <a:srgbClr val="77923B"/>
                </a:solidFill>
                <a:latin typeface="Trebuchet MS"/>
                <a:cs typeface="Trebuchet MS"/>
              </a:rPr>
              <a:t> </a:t>
            </a:r>
            <a:r>
              <a:rPr sz="1400" b="1" dirty="0">
                <a:solidFill>
                  <a:srgbClr val="77923B"/>
                </a:solidFill>
                <a:latin typeface="Trebuchet MS"/>
                <a:cs typeface="Trebuchet MS"/>
              </a:rPr>
              <a:t>applications</a:t>
            </a:r>
            <a:r>
              <a:rPr sz="1400" b="1" spc="-40" dirty="0">
                <a:solidFill>
                  <a:srgbClr val="77923B"/>
                </a:solidFill>
                <a:latin typeface="Trebuchet MS"/>
                <a:cs typeface="Trebuchet MS"/>
              </a:rPr>
              <a:t> </a:t>
            </a:r>
            <a:r>
              <a:rPr sz="1400" b="1" dirty="0">
                <a:solidFill>
                  <a:srgbClr val="77923B"/>
                </a:solidFill>
                <a:latin typeface="Trebuchet MS"/>
                <a:cs typeface="Trebuchet MS"/>
              </a:rPr>
              <a:t>(electronic</a:t>
            </a:r>
            <a:r>
              <a:rPr sz="1400" b="1" spc="-30" dirty="0">
                <a:solidFill>
                  <a:srgbClr val="77923B"/>
                </a:solidFill>
                <a:latin typeface="Trebuchet MS"/>
                <a:cs typeface="Trebuchet MS"/>
              </a:rPr>
              <a:t> </a:t>
            </a:r>
            <a:r>
              <a:rPr sz="1400" b="1" dirty="0">
                <a:solidFill>
                  <a:srgbClr val="77923B"/>
                </a:solidFill>
                <a:latin typeface="Trebuchet MS"/>
                <a:cs typeface="Trebuchet MS"/>
              </a:rPr>
              <a:t>signature)</a:t>
            </a:r>
            <a:r>
              <a:rPr sz="1400" b="1" spc="-40" dirty="0">
                <a:solidFill>
                  <a:srgbClr val="77923B"/>
                </a:solidFill>
                <a:latin typeface="Trebuchet MS"/>
                <a:cs typeface="Trebuchet MS"/>
              </a:rPr>
              <a:t> </a:t>
            </a:r>
            <a:r>
              <a:rPr sz="1400" b="1" spc="-50" dirty="0">
                <a:solidFill>
                  <a:srgbClr val="77923B"/>
                </a:solidFill>
                <a:latin typeface="Trebuchet MS"/>
                <a:cs typeface="Trebuchet MS"/>
              </a:rPr>
              <a:t>–</a:t>
            </a:r>
            <a:endParaRPr sz="1400" dirty="0">
              <a:latin typeface="Trebuchet MS"/>
              <a:cs typeface="Trebuchet MS"/>
            </a:endParaRPr>
          </a:p>
          <a:p>
            <a:pPr marL="12700">
              <a:lnSpc>
                <a:spcPct val="100000"/>
              </a:lnSpc>
              <a:spcBef>
                <a:spcPts val="5"/>
              </a:spcBef>
            </a:pPr>
            <a:r>
              <a:rPr sz="1400" b="1" dirty="0">
                <a:solidFill>
                  <a:srgbClr val="77923B"/>
                </a:solidFill>
                <a:latin typeface="Trebuchet MS"/>
                <a:cs typeface="Trebuchet MS"/>
              </a:rPr>
              <a:t>covered</a:t>
            </a:r>
            <a:r>
              <a:rPr sz="1400" b="1" spc="-35" dirty="0">
                <a:solidFill>
                  <a:srgbClr val="77923B"/>
                </a:solidFill>
                <a:latin typeface="Trebuchet MS"/>
                <a:cs typeface="Trebuchet MS"/>
              </a:rPr>
              <a:t> </a:t>
            </a:r>
            <a:r>
              <a:rPr sz="1400" b="1" dirty="0">
                <a:solidFill>
                  <a:srgbClr val="77923B"/>
                </a:solidFill>
                <a:latin typeface="Trebuchet MS"/>
                <a:cs typeface="Trebuchet MS"/>
              </a:rPr>
              <a:t>by</a:t>
            </a:r>
            <a:r>
              <a:rPr sz="1400" b="1" spc="-5" dirty="0">
                <a:solidFill>
                  <a:srgbClr val="77923B"/>
                </a:solidFill>
                <a:latin typeface="Trebuchet MS"/>
                <a:cs typeface="Trebuchet MS"/>
              </a:rPr>
              <a:t> </a:t>
            </a:r>
            <a:r>
              <a:rPr sz="1400" b="1" dirty="0">
                <a:solidFill>
                  <a:srgbClr val="77923B"/>
                </a:solidFill>
                <a:latin typeface="Trebuchet MS"/>
                <a:cs typeface="Trebuchet MS"/>
              </a:rPr>
              <a:t>real</a:t>
            </a:r>
            <a:r>
              <a:rPr sz="1400" b="1" spc="-15" dirty="0">
                <a:solidFill>
                  <a:srgbClr val="77923B"/>
                </a:solidFill>
                <a:latin typeface="Trebuchet MS"/>
                <a:cs typeface="Trebuchet MS"/>
              </a:rPr>
              <a:t> </a:t>
            </a:r>
            <a:r>
              <a:rPr sz="1400" b="1" spc="-20" dirty="0">
                <a:solidFill>
                  <a:srgbClr val="77923B"/>
                </a:solidFill>
                <a:latin typeface="Trebuchet MS"/>
                <a:cs typeface="Trebuchet MS"/>
              </a:rPr>
              <a:t>costs</a:t>
            </a:r>
            <a:endParaRPr sz="1400" dirty="0">
              <a:latin typeface="Trebuchet MS"/>
              <a:cs typeface="Trebuchet MS"/>
            </a:endParaRPr>
          </a:p>
          <a:p>
            <a:pPr marL="927100" indent="-457200" algn="just">
              <a:lnSpc>
                <a:spcPct val="100000"/>
              </a:lnSpc>
              <a:spcBef>
                <a:spcPts val="290"/>
              </a:spcBef>
              <a:buFont typeface="Arial MT"/>
              <a:buChar char="•"/>
              <a:tabLst>
                <a:tab pos="927100" algn="l"/>
              </a:tabLst>
            </a:pPr>
            <a:r>
              <a:rPr sz="1600" dirty="0">
                <a:solidFill>
                  <a:srgbClr val="244060"/>
                </a:solidFill>
                <a:latin typeface="Trebuchet MS"/>
                <a:cs typeface="Trebuchet MS"/>
              </a:rPr>
              <a:t>Annex</a:t>
            </a:r>
            <a:r>
              <a:rPr sz="1600" spc="-15" dirty="0">
                <a:solidFill>
                  <a:srgbClr val="244060"/>
                </a:solidFill>
                <a:latin typeface="Trebuchet MS"/>
                <a:cs typeface="Trebuchet MS"/>
              </a:rPr>
              <a:t> </a:t>
            </a:r>
            <a:r>
              <a:rPr sz="1600" dirty="0">
                <a:solidFill>
                  <a:srgbClr val="244060"/>
                </a:solidFill>
                <a:latin typeface="Trebuchet MS"/>
                <a:cs typeface="Trebuchet MS"/>
              </a:rPr>
              <a:t>B1</a:t>
            </a:r>
            <a:r>
              <a:rPr sz="1600" spc="-15" dirty="0">
                <a:solidFill>
                  <a:srgbClr val="244060"/>
                </a:solidFill>
                <a:latin typeface="Trebuchet MS"/>
                <a:cs typeface="Trebuchet MS"/>
              </a:rPr>
              <a:t> </a:t>
            </a:r>
            <a:r>
              <a:rPr sz="1600" dirty="0">
                <a:solidFill>
                  <a:srgbClr val="244060"/>
                </a:solidFill>
                <a:latin typeface="Trebuchet MS"/>
                <a:cs typeface="Trebuchet MS"/>
              </a:rPr>
              <a:t>Cost</a:t>
            </a:r>
            <a:r>
              <a:rPr sz="1600" spc="-5" dirty="0">
                <a:solidFill>
                  <a:srgbClr val="244060"/>
                </a:solidFill>
                <a:latin typeface="Trebuchet MS"/>
                <a:cs typeface="Trebuchet MS"/>
              </a:rPr>
              <a:t> </a:t>
            </a:r>
            <a:r>
              <a:rPr sz="1600" spc="-10" dirty="0">
                <a:solidFill>
                  <a:srgbClr val="244060"/>
                </a:solidFill>
                <a:latin typeface="Trebuchet MS"/>
                <a:cs typeface="Trebuchet MS"/>
              </a:rPr>
              <a:t>Benefit</a:t>
            </a:r>
            <a:r>
              <a:rPr sz="1600" spc="-105" dirty="0">
                <a:solidFill>
                  <a:srgbClr val="244060"/>
                </a:solidFill>
                <a:latin typeface="Trebuchet MS"/>
                <a:cs typeface="Trebuchet MS"/>
              </a:rPr>
              <a:t> </a:t>
            </a:r>
            <a:r>
              <a:rPr sz="1600" spc="-10" dirty="0">
                <a:solidFill>
                  <a:srgbClr val="244060"/>
                </a:solidFill>
                <a:latin typeface="Trebuchet MS"/>
                <a:cs typeface="Trebuchet MS"/>
              </a:rPr>
              <a:t>Analysis</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50" dirty="0">
                <a:solidFill>
                  <a:srgbClr val="244060"/>
                </a:solidFill>
                <a:latin typeface="Trebuchet MS"/>
                <a:cs typeface="Trebuchet MS"/>
              </a:rPr>
              <a:t> </a:t>
            </a:r>
            <a:r>
              <a:rPr sz="1600" dirty="0">
                <a:solidFill>
                  <a:srgbClr val="244060"/>
                </a:solidFill>
                <a:latin typeface="Trebuchet MS"/>
                <a:cs typeface="Trebuchet MS"/>
              </a:rPr>
              <a:t>B2</a:t>
            </a:r>
            <a:r>
              <a:rPr sz="1600" spc="-50" dirty="0">
                <a:solidFill>
                  <a:srgbClr val="244060"/>
                </a:solidFill>
                <a:latin typeface="Trebuchet MS"/>
                <a:cs typeface="Trebuchet MS"/>
              </a:rPr>
              <a:t> </a:t>
            </a:r>
            <a:r>
              <a:rPr sz="1600" dirty="0">
                <a:solidFill>
                  <a:srgbClr val="244060"/>
                </a:solidFill>
                <a:latin typeface="Trebuchet MS"/>
                <a:cs typeface="Trebuchet MS"/>
              </a:rPr>
              <a:t>Feasibility</a:t>
            </a:r>
            <a:r>
              <a:rPr sz="1600" spc="-25" dirty="0">
                <a:solidFill>
                  <a:srgbClr val="244060"/>
                </a:solidFill>
                <a:latin typeface="Trebuchet MS"/>
                <a:cs typeface="Trebuchet MS"/>
              </a:rPr>
              <a:t> </a:t>
            </a:r>
            <a:r>
              <a:rPr sz="1600" dirty="0">
                <a:solidFill>
                  <a:srgbClr val="244060"/>
                </a:solidFill>
                <a:latin typeface="Trebuchet MS"/>
                <a:cs typeface="Trebuchet MS"/>
              </a:rPr>
              <a:t>studies</a:t>
            </a:r>
            <a:r>
              <a:rPr sz="1600" spc="-45" dirty="0">
                <a:solidFill>
                  <a:srgbClr val="244060"/>
                </a:solidFill>
                <a:latin typeface="Trebuchet MS"/>
                <a:cs typeface="Trebuchet MS"/>
              </a:rPr>
              <a:t> </a:t>
            </a:r>
            <a:r>
              <a:rPr sz="1600" dirty="0">
                <a:solidFill>
                  <a:srgbClr val="244060"/>
                </a:solidFill>
                <a:latin typeface="Trebuchet MS"/>
                <a:cs typeface="Trebuchet MS"/>
              </a:rPr>
              <a:t>/</a:t>
            </a:r>
            <a:r>
              <a:rPr sz="1600" spc="-55" dirty="0">
                <a:solidFill>
                  <a:srgbClr val="244060"/>
                </a:solidFill>
                <a:latin typeface="Trebuchet MS"/>
                <a:cs typeface="Trebuchet MS"/>
              </a:rPr>
              <a:t> </a:t>
            </a:r>
            <a:r>
              <a:rPr sz="1600" dirty="0">
                <a:solidFill>
                  <a:srgbClr val="244060"/>
                </a:solidFill>
                <a:latin typeface="Trebuchet MS"/>
                <a:cs typeface="Trebuchet MS"/>
              </a:rPr>
              <a:t>equivalent</a:t>
            </a:r>
            <a:r>
              <a:rPr sz="1600" spc="-30" dirty="0">
                <a:solidFill>
                  <a:srgbClr val="244060"/>
                </a:solidFill>
                <a:latin typeface="Trebuchet MS"/>
                <a:cs typeface="Trebuchet MS"/>
              </a:rPr>
              <a:t> </a:t>
            </a:r>
            <a:r>
              <a:rPr sz="1600" dirty="0">
                <a:solidFill>
                  <a:srgbClr val="244060"/>
                </a:solidFill>
                <a:latin typeface="Trebuchet MS"/>
                <a:cs typeface="Trebuchet MS"/>
              </a:rPr>
              <a:t>technical</a:t>
            </a:r>
            <a:r>
              <a:rPr sz="1600" spc="-60" dirty="0">
                <a:solidFill>
                  <a:srgbClr val="244060"/>
                </a:solidFill>
                <a:latin typeface="Trebuchet MS"/>
                <a:cs typeface="Trebuchet MS"/>
              </a:rPr>
              <a:t> </a:t>
            </a:r>
            <a:r>
              <a:rPr sz="1600" spc="-10" dirty="0">
                <a:solidFill>
                  <a:srgbClr val="244060"/>
                </a:solidFill>
                <a:latin typeface="Trebuchet MS"/>
                <a:cs typeface="Trebuchet MS"/>
              </a:rPr>
              <a:t>documents</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40" dirty="0">
                <a:solidFill>
                  <a:srgbClr val="244060"/>
                </a:solidFill>
                <a:latin typeface="Trebuchet MS"/>
                <a:cs typeface="Trebuchet MS"/>
              </a:rPr>
              <a:t> </a:t>
            </a:r>
            <a:r>
              <a:rPr sz="1600" dirty="0">
                <a:solidFill>
                  <a:srgbClr val="244060"/>
                </a:solidFill>
                <a:latin typeface="Trebuchet MS"/>
                <a:cs typeface="Trebuchet MS"/>
              </a:rPr>
              <a:t>B3</a:t>
            </a:r>
            <a:r>
              <a:rPr sz="1600" spc="-40" dirty="0">
                <a:solidFill>
                  <a:srgbClr val="244060"/>
                </a:solidFill>
                <a:latin typeface="Trebuchet MS"/>
                <a:cs typeface="Trebuchet MS"/>
              </a:rPr>
              <a:t> </a:t>
            </a:r>
            <a:r>
              <a:rPr sz="1600" dirty="0">
                <a:solidFill>
                  <a:srgbClr val="244060"/>
                </a:solidFill>
                <a:latin typeface="Trebuchet MS"/>
                <a:cs typeface="Trebuchet MS"/>
              </a:rPr>
              <a:t>Urban</a:t>
            </a:r>
            <a:r>
              <a:rPr sz="1600" spc="-45" dirty="0">
                <a:solidFill>
                  <a:srgbClr val="244060"/>
                </a:solidFill>
                <a:latin typeface="Trebuchet MS"/>
                <a:cs typeface="Trebuchet MS"/>
              </a:rPr>
              <a:t> </a:t>
            </a:r>
            <a:r>
              <a:rPr sz="1600" dirty="0">
                <a:solidFill>
                  <a:srgbClr val="244060"/>
                </a:solidFill>
                <a:latin typeface="Trebuchet MS"/>
                <a:cs typeface="Trebuchet MS"/>
              </a:rPr>
              <a:t>planning</a:t>
            </a:r>
            <a:r>
              <a:rPr sz="1600" spc="-35" dirty="0">
                <a:solidFill>
                  <a:srgbClr val="244060"/>
                </a:solidFill>
                <a:latin typeface="Trebuchet MS"/>
                <a:cs typeface="Trebuchet MS"/>
              </a:rPr>
              <a:t> </a:t>
            </a:r>
            <a:r>
              <a:rPr sz="1600" dirty="0">
                <a:solidFill>
                  <a:srgbClr val="244060"/>
                </a:solidFill>
                <a:latin typeface="Trebuchet MS"/>
                <a:cs typeface="Trebuchet MS"/>
              </a:rPr>
              <a:t>permit,</a:t>
            </a:r>
            <a:r>
              <a:rPr sz="1600" spc="-25" dirty="0">
                <a:solidFill>
                  <a:srgbClr val="244060"/>
                </a:solidFill>
                <a:latin typeface="Trebuchet MS"/>
                <a:cs typeface="Trebuchet MS"/>
              </a:rPr>
              <a:t> </a:t>
            </a:r>
            <a:r>
              <a:rPr sz="1600" dirty="0">
                <a:solidFill>
                  <a:srgbClr val="244060"/>
                </a:solidFill>
                <a:latin typeface="Trebuchet MS"/>
                <a:cs typeface="Trebuchet MS"/>
              </a:rPr>
              <a:t>only</a:t>
            </a:r>
            <a:r>
              <a:rPr sz="1600" spc="-25" dirty="0">
                <a:solidFill>
                  <a:srgbClr val="244060"/>
                </a:solidFill>
                <a:latin typeface="Trebuchet MS"/>
                <a:cs typeface="Trebuchet MS"/>
              </a:rPr>
              <a:t> </a:t>
            </a:r>
            <a:r>
              <a:rPr sz="1600" dirty="0">
                <a:solidFill>
                  <a:srgbClr val="244060"/>
                </a:solidFill>
                <a:latin typeface="Trebuchet MS"/>
                <a:cs typeface="Trebuchet MS"/>
              </a:rPr>
              <a:t>for</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35" dirty="0">
                <a:solidFill>
                  <a:srgbClr val="244060"/>
                </a:solidFill>
                <a:latin typeface="Trebuchet MS"/>
                <a:cs typeface="Trebuchet MS"/>
              </a:rPr>
              <a:t> </a:t>
            </a:r>
            <a:r>
              <a:rPr sz="1600" spc="-10" dirty="0">
                <a:solidFill>
                  <a:srgbClr val="244060"/>
                </a:solidFill>
                <a:latin typeface="Trebuchet MS"/>
                <a:cs typeface="Trebuchet MS"/>
              </a:rPr>
              <a:t>Romanian</a:t>
            </a:r>
            <a:r>
              <a:rPr sz="1600" spc="-30" dirty="0">
                <a:solidFill>
                  <a:srgbClr val="244060"/>
                </a:solidFill>
                <a:latin typeface="Trebuchet MS"/>
                <a:cs typeface="Trebuchet MS"/>
              </a:rPr>
              <a:t> </a:t>
            </a:r>
            <a:r>
              <a:rPr sz="1600" spc="-10" dirty="0">
                <a:solidFill>
                  <a:srgbClr val="244060"/>
                </a:solidFill>
                <a:latin typeface="Trebuchet MS"/>
                <a:cs typeface="Trebuchet MS"/>
              </a:rPr>
              <a:t>beneficiaries</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60" dirty="0">
                <a:solidFill>
                  <a:srgbClr val="244060"/>
                </a:solidFill>
                <a:latin typeface="Trebuchet MS"/>
                <a:cs typeface="Trebuchet MS"/>
              </a:rPr>
              <a:t> </a:t>
            </a:r>
            <a:r>
              <a:rPr sz="1600" dirty="0">
                <a:solidFill>
                  <a:srgbClr val="244060"/>
                </a:solidFill>
                <a:latin typeface="Trebuchet MS"/>
                <a:cs typeface="Trebuchet MS"/>
              </a:rPr>
              <a:t>B4</a:t>
            </a:r>
            <a:r>
              <a:rPr sz="1600" spc="-60" dirty="0">
                <a:solidFill>
                  <a:srgbClr val="244060"/>
                </a:solidFill>
                <a:latin typeface="Trebuchet MS"/>
                <a:cs typeface="Trebuchet MS"/>
              </a:rPr>
              <a:t> </a:t>
            </a:r>
            <a:r>
              <a:rPr sz="1600" dirty="0">
                <a:solidFill>
                  <a:srgbClr val="244060"/>
                </a:solidFill>
                <a:latin typeface="Trebuchet MS"/>
                <a:cs typeface="Trebuchet MS"/>
              </a:rPr>
              <a:t>Environmental</a:t>
            </a:r>
            <a:r>
              <a:rPr sz="1600" spc="-25" dirty="0">
                <a:solidFill>
                  <a:srgbClr val="244060"/>
                </a:solidFill>
                <a:latin typeface="Trebuchet MS"/>
                <a:cs typeface="Trebuchet MS"/>
              </a:rPr>
              <a:t> </a:t>
            </a:r>
            <a:r>
              <a:rPr sz="1600" spc="-10" dirty="0">
                <a:solidFill>
                  <a:srgbClr val="244060"/>
                </a:solidFill>
                <a:latin typeface="Trebuchet MS"/>
                <a:cs typeface="Trebuchet MS"/>
              </a:rPr>
              <a:t>agreement</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60" dirty="0">
                <a:solidFill>
                  <a:srgbClr val="244060"/>
                </a:solidFill>
                <a:latin typeface="Trebuchet MS"/>
                <a:cs typeface="Trebuchet MS"/>
              </a:rPr>
              <a:t> </a:t>
            </a:r>
            <a:r>
              <a:rPr sz="1600" dirty="0">
                <a:solidFill>
                  <a:srgbClr val="244060"/>
                </a:solidFill>
                <a:latin typeface="Trebuchet MS"/>
                <a:cs typeface="Trebuchet MS"/>
              </a:rPr>
              <a:t>B5</a:t>
            </a:r>
            <a:r>
              <a:rPr sz="1600" spc="-60" dirty="0">
                <a:solidFill>
                  <a:srgbClr val="244060"/>
                </a:solidFill>
                <a:latin typeface="Trebuchet MS"/>
                <a:cs typeface="Trebuchet MS"/>
              </a:rPr>
              <a:t> </a:t>
            </a:r>
            <a:r>
              <a:rPr sz="1600" dirty="0">
                <a:solidFill>
                  <a:srgbClr val="244060"/>
                </a:solidFill>
                <a:latin typeface="Trebuchet MS"/>
                <a:cs typeface="Trebuchet MS"/>
              </a:rPr>
              <a:t>Environmental</a:t>
            </a:r>
            <a:r>
              <a:rPr sz="1600" spc="-25" dirty="0">
                <a:solidFill>
                  <a:srgbClr val="244060"/>
                </a:solidFill>
                <a:latin typeface="Trebuchet MS"/>
                <a:cs typeface="Trebuchet MS"/>
              </a:rPr>
              <a:t> </a:t>
            </a:r>
            <a:r>
              <a:rPr sz="1600" dirty="0">
                <a:solidFill>
                  <a:srgbClr val="244060"/>
                </a:solidFill>
                <a:latin typeface="Trebuchet MS"/>
                <a:cs typeface="Trebuchet MS"/>
              </a:rPr>
              <a:t>Impact</a:t>
            </a:r>
            <a:r>
              <a:rPr sz="1600" spc="-60" dirty="0">
                <a:solidFill>
                  <a:srgbClr val="244060"/>
                </a:solidFill>
                <a:latin typeface="Trebuchet MS"/>
                <a:cs typeface="Trebuchet MS"/>
              </a:rPr>
              <a:t> </a:t>
            </a:r>
            <a:r>
              <a:rPr sz="1600" spc="-10" dirty="0">
                <a:solidFill>
                  <a:srgbClr val="244060"/>
                </a:solidFill>
                <a:latin typeface="Trebuchet MS"/>
                <a:cs typeface="Trebuchet MS"/>
              </a:rPr>
              <a:t>Report</a:t>
            </a:r>
            <a:endParaRPr sz="1600" dirty="0">
              <a:latin typeface="Trebuchet MS"/>
              <a:cs typeface="Trebuchet MS"/>
            </a:endParaRPr>
          </a:p>
          <a:p>
            <a:pPr marL="756285" marR="8255" indent="-287020" algn="just">
              <a:lnSpc>
                <a:spcPct val="100000"/>
              </a:lnSpc>
              <a:spcBef>
                <a:spcPts val="600"/>
              </a:spcBef>
              <a:buFont typeface="Arial MT"/>
              <a:buChar char="•"/>
              <a:tabLst>
                <a:tab pos="756285" algn="l"/>
                <a:tab pos="930275" algn="l"/>
              </a:tabLst>
            </a:pPr>
            <a:r>
              <a:rPr sz="1600" dirty="0">
                <a:solidFill>
                  <a:srgbClr val="244060"/>
                </a:solidFill>
                <a:latin typeface="Trebuchet MS"/>
                <a:cs typeface="Trebuchet MS"/>
              </a:rPr>
              <a:t>	</a:t>
            </a:r>
            <a:r>
              <a:rPr sz="1600" dirty="0" smtClean="0">
                <a:solidFill>
                  <a:srgbClr val="244060"/>
                </a:solidFill>
                <a:latin typeface="Trebuchet MS"/>
                <a:cs typeface="Trebuchet MS"/>
              </a:rPr>
              <a:t>Annex</a:t>
            </a:r>
            <a:r>
              <a:rPr lang="en-US" sz="1600" spc="150" dirty="0">
                <a:solidFill>
                  <a:srgbClr val="244060"/>
                </a:solidFill>
                <a:latin typeface="Trebuchet MS"/>
                <a:cs typeface="Trebuchet MS"/>
              </a:rPr>
              <a:t> </a:t>
            </a:r>
            <a:r>
              <a:rPr sz="1600" dirty="0" smtClean="0">
                <a:solidFill>
                  <a:srgbClr val="244060"/>
                </a:solidFill>
                <a:latin typeface="Trebuchet MS"/>
                <a:cs typeface="Trebuchet MS"/>
              </a:rPr>
              <a:t>B</a:t>
            </a:r>
            <a:r>
              <a:rPr lang="en-US" sz="1600" dirty="0" smtClean="0">
                <a:solidFill>
                  <a:srgbClr val="244060"/>
                </a:solidFill>
                <a:latin typeface="Trebuchet MS"/>
                <a:cs typeface="Trebuchet MS"/>
              </a:rPr>
              <a:t>6</a:t>
            </a:r>
            <a:r>
              <a:rPr sz="1600" spc="170" dirty="0" smtClean="0">
                <a:solidFill>
                  <a:srgbClr val="244060"/>
                </a:solidFill>
                <a:latin typeface="Trebuchet MS"/>
                <a:cs typeface="Trebuchet MS"/>
              </a:rPr>
              <a:t> </a:t>
            </a:r>
            <a:r>
              <a:rPr sz="1600" dirty="0">
                <a:solidFill>
                  <a:srgbClr val="244060"/>
                </a:solidFill>
                <a:latin typeface="Trebuchet MS"/>
                <a:cs typeface="Trebuchet MS"/>
              </a:rPr>
              <a:t>Assessment</a:t>
            </a:r>
            <a:r>
              <a:rPr sz="1600" spc="165" dirty="0">
                <a:solidFill>
                  <a:srgbClr val="244060"/>
                </a:solidFill>
                <a:latin typeface="Trebuchet MS"/>
                <a:cs typeface="Trebuchet MS"/>
              </a:rPr>
              <a:t> </a:t>
            </a:r>
            <a:r>
              <a:rPr sz="1600" dirty="0">
                <a:solidFill>
                  <a:srgbClr val="244060"/>
                </a:solidFill>
                <a:latin typeface="Trebuchet MS"/>
                <a:cs typeface="Trebuchet MS"/>
              </a:rPr>
              <a:t>of</a:t>
            </a:r>
            <a:r>
              <a:rPr sz="1600" spc="160" dirty="0">
                <a:solidFill>
                  <a:srgbClr val="244060"/>
                </a:solidFill>
                <a:latin typeface="Trebuchet MS"/>
                <a:cs typeface="Trebuchet MS"/>
              </a:rPr>
              <a:t> </a:t>
            </a:r>
            <a:r>
              <a:rPr sz="1600" dirty="0">
                <a:solidFill>
                  <a:srgbClr val="244060"/>
                </a:solidFill>
                <a:latin typeface="Trebuchet MS"/>
                <a:cs typeface="Trebuchet MS"/>
              </a:rPr>
              <a:t>expected</a:t>
            </a:r>
            <a:r>
              <a:rPr sz="1600" spc="150" dirty="0">
                <a:solidFill>
                  <a:srgbClr val="244060"/>
                </a:solidFill>
                <a:latin typeface="Trebuchet MS"/>
                <a:cs typeface="Trebuchet MS"/>
              </a:rPr>
              <a:t> </a:t>
            </a:r>
            <a:r>
              <a:rPr sz="1600" dirty="0">
                <a:solidFill>
                  <a:srgbClr val="244060"/>
                </a:solidFill>
                <a:latin typeface="Trebuchet MS"/>
                <a:cs typeface="Trebuchet MS"/>
              </a:rPr>
              <a:t>impacts</a:t>
            </a:r>
            <a:r>
              <a:rPr sz="1600" spc="160" dirty="0">
                <a:solidFill>
                  <a:srgbClr val="244060"/>
                </a:solidFill>
                <a:latin typeface="Trebuchet MS"/>
                <a:cs typeface="Trebuchet MS"/>
              </a:rPr>
              <a:t> </a:t>
            </a:r>
            <a:r>
              <a:rPr sz="1600" dirty="0">
                <a:solidFill>
                  <a:srgbClr val="244060"/>
                </a:solidFill>
                <a:latin typeface="Trebuchet MS"/>
                <a:cs typeface="Trebuchet MS"/>
              </a:rPr>
              <a:t>of</a:t>
            </a:r>
            <a:r>
              <a:rPr sz="1600" spc="140" dirty="0">
                <a:solidFill>
                  <a:srgbClr val="244060"/>
                </a:solidFill>
                <a:latin typeface="Trebuchet MS"/>
                <a:cs typeface="Trebuchet MS"/>
              </a:rPr>
              <a:t> </a:t>
            </a:r>
            <a:r>
              <a:rPr sz="1600" dirty="0">
                <a:solidFill>
                  <a:srgbClr val="244060"/>
                </a:solidFill>
                <a:latin typeface="Trebuchet MS"/>
                <a:cs typeface="Trebuchet MS"/>
              </a:rPr>
              <a:t>climate</a:t>
            </a:r>
            <a:r>
              <a:rPr sz="1600" spc="155" dirty="0">
                <a:solidFill>
                  <a:srgbClr val="244060"/>
                </a:solidFill>
                <a:latin typeface="Trebuchet MS"/>
                <a:cs typeface="Trebuchet MS"/>
              </a:rPr>
              <a:t> </a:t>
            </a:r>
            <a:r>
              <a:rPr sz="1600" dirty="0">
                <a:solidFill>
                  <a:srgbClr val="244060"/>
                </a:solidFill>
                <a:latin typeface="Trebuchet MS"/>
                <a:cs typeface="Trebuchet MS"/>
              </a:rPr>
              <a:t>change,</a:t>
            </a:r>
            <a:r>
              <a:rPr sz="1600" spc="155" dirty="0">
                <a:solidFill>
                  <a:srgbClr val="244060"/>
                </a:solidFill>
                <a:latin typeface="Trebuchet MS"/>
                <a:cs typeface="Trebuchet MS"/>
              </a:rPr>
              <a:t> </a:t>
            </a:r>
            <a:r>
              <a:rPr sz="1600" dirty="0">
                <a:solidFill>
                  <a:srgbClr val="244060"/>
                </a:solidFill>
                <a:latin typeface="Trebuchet MS"/>
                <a:cs typeface="Trebuchet MS"/>
              </a:rPr>
              <a:t>the</a:t>
            </a:r>
            <a:r>
              <a:rPr sz="1600" spc="150" dirty="0">
                <a:solidFill>
                  <a:srgbClr val="244060"/>
                </a:solidFill>
                <a:latin typeface="Trebuchet MS"/>
                <a:cs typeface="Trebuchet MS"/>
              </a:rPr>
              <a:t> </a:t>
            </a:r>
            <a:r>
              <a:rPr sz="1600" spc="-10" dirty="0">
                <a:solidFill>
                  <a:srgbClr val="244060"/>
                </a:solidFill>
                <a:latin typeface="Trebuchet MS"/>
                <a:cs typeface="Trebuchet MS"/>
              </a:rPr>
              <a:t>partner </a:t>
            </a:r>
            <a:r>
              <a:rPr lang="en-US" sz="1600" spc="-10" dirty="0">
                <a:solidFill>
                  <a:srgbClr val="244060"/>
                </a:solidFill>
                <a:latin typeface="Trebuchet MS"/>
                <a:cs typeface="Trebuchet MS"/>
              </a:rPr>
              <a:t>	</a:t>
            </a:r>
            <a:r>
              <a:rPr sz="1600" dirty="0" smtClean="0">
                <a:solidFill>
                  <a:srgbClr val="244060"/>
                </a:solidFill>
                <a:latin typeface="Trebuchet MS"/>
                <a:cs typeface="Trebuchet MS"/>
              </a:rPr>
              <a:t>declaration</a:t>
            </a:r>
            <a:r>
              <a:rPr sz="1600" spc="180" dirty="0" smtClean="0">
                <a:solidFill>
                  <a:srgbClr val="244060"/>
                </a:solidFill>
                <a:latin typeface="Trebuchet MS"/>
                <a:cs typeface="Trebuchet MS"/>
              </a:rPr>
              <a:t> </a:t>
            </a:r>
            <a:r>
              <a:rPr sz="1600" dirty="0">
                <a:solidFill>
                  <a:srgbClr val="244060"/>
                </a:solidFill>
                <a:latin typeface="Trebuchet MS"/>
                <a:cs typeface="Trebuchet MS"/>
              </a:rPr>
              <a:t>and</a:t>
            </a:r>
            <a:r>
              <a:rPr sz="1600" spc="170" dirty="0">
                <a:solidFill>
                  <a:srgbClr val="244060"/>
                </a:solidFill>
                <a:latin typeface="Trebuchet MS"/>
                <a:cs typeface="Trebuchet MS"/>
              </a:rPr>
              <a:t> </a:t>
            </a:r>
            <a:r>
              <a:rPr sz="1600" dirty="0">
                <a:solidFill>
                  <a:srgbClr val="244060"/>
                </a:solidFill>
                <a:latin typeface="Trebuchet MS"/>
                <a:cs typeface="Trebuchet MS"/>
              </a:rPr>
              <a:t>the</a:t>
            </a:r>
            <a:r>
              <a:rPr sz="1600" spc="165" dirty="0">
                <a:solidFill>
                  <a:srgbClr val="244060"/>
                </a:solidFill>
                <a:latin typeface="Trebuchet MS"/>
                <a:cs typeface="Trebuchet MS"/>
              </a:rPr>
              <a:t> </a:t>
            </a:r>
            <a:r>
              <a:rPr sz="1600" dirty="0">
                <a:solidFill>
                  <a:srgbClr val="244060"/>
                </a:solidFill>
                <a:latin typeface="Trebuchet MS"/>
                <a:cs typeface="Trebuchet MS"/>
              </a:rPr>
              <a:t>independent</a:t>
            </a:r>
            <a:r>
              <a:rPr sz="1600" spc="175" dirty="0">
                <a:solidFill>
                  <a:srgbClr val="244060"/>
                </a:solidFill>
                <a:latin typeface="Trebuchet MS"/>
                <a:cs typeface="Trebuchet MS"/>
              </a:rPr>
              <a:t> </a:t>
            </a:r>
            <a:r>
              <a:rPr sz="1600" dirty="0">
                <a:solidFill>
                  <a:srgbClr val="244060"/>
                </a:solidFill>
                <a:latin typeface="Trebuchet MS"/>
                <a:cs typeface="Trebuchet MS"/>
              </a:rPr>
              <a:t>verification</a:t>
            </a:r>
            <a:r>
              <a:rPr sz="1600" spc="185" dirty="0">
                <a:solidFill>
                  <a:srgbClr val="244060"/>
                </a:solidFill>
                <a:latin typeface="Trebuchet MS"/>
                <a:cs typeface="Trebuchet MS"/>
              </a:rPr>
              <a:t> </a:t>
            </a:r>
            <a:r>
              <a:rPr sz="1600" dirty="0">
                <a:solidFill>
                  <a:srgbClr val="244060"/>
                </a:solidFill>
                <a:latin typeface="Trebuchet MS"/>
                <a:cs typeface="Trebuchet MS"/>
              </a:rPr>
              <a:t>report</a:t>
            </a:r>
            <a:r>
              <a:rPr sz="1600" spc="180" dirty="0">
                <a:solidFill>
                  <a:srgbClr val="244060"/>
                </a:solidFill>
                <a:latin typeface="Trebuchet MS"/>
                <a:cs typeface="Trebuchet MS"/>
              </a:rPr>
              <a:t> </a:t>
            </a:r>
            <a:r>
              <a:rPr sz="1600" dirty="0">
                <a:solidFill>
                  <a:srgbClr val="244060"/>
                </a:solidFill>
                <a:latin typeface="Trebuchet MS"/>
                <a:cs typeface="Trebuchet MS"/>
              </a:rPr>
              <a:t>if</a:t>
            </a:r>
            <a:r>
              <a:rPr sz="1600" spc="170" dirty="0">
                <a:solidFill>
                  <a:srgbClr val="244060"/>
                </a:solidFill>
                <a:latin typeface="Trebuchet MS"/>
                <a:cs typeface="Trebuchet MS"/>
              </a:rPr>
              <a:t> </a:t>
            </a:r>
            <a:r>
              <a:rPr sz="1600" dirty="0">
                <a:solidFill>
                  <a:srgbClr val="244060"/>
                </a:solidFill>
                <a:latin typeface="Trebuchet MS"/>
                <a:cs typeface="Trebuchet MS"/>
              </a:rPr>
              <a:t>additionally</a:t>
            </a:r>
            <a:r>
              <a:rPr sz="1600" spc="165" dirty="0">
                <a:solidFill>
                  <a:srgbClr val="244060"/>
                </a:solidFill>
                <a:latin typeface="Trebuchet MS"/>
                <a:cs typeface="Trebuchet MS"/>
              </a:rPr>
              <a:t> </a:t>
            </a:r>
            <a:r>
              <a:rPr lang="en-US" sz="1600" spc="165" dirty="0" smtClean="0">
                <a:solidFill>
                  <a:srgbClr val="244060"/>
                </a:solidFill>
                <a:latin typeface="Trebuchet MS"/>
                <a:cs typeface="Trebuchet MS"/>
              </a:rPr>
              <a:t>	</a:t>
            </a:r>
            <a:r>
              <a:rPr sz="1600" spc="-10" dirty="0" smtClean="0">
                <a:solidFill>
                  <a:srgbClr val="244060"/>
                </a:solidFill>
                <a:latin typeface="Trebuchet MS"/>
                <a:cs typeface="Trebuchet MS"/>
              </a:rPr>
              <a:t>required </a:t>
            </a:r>
            <a:r>
              <a:rPr lang="en-US" sz="1600" spc="-10" dirty="0" smtClean="0">
                <a:solidFill>
                  <a:srgbClr val="244060"/>
                </a:solidFill>
                <a:latin typeface="Trebuchet MS"/>
                <a:cs typeface="Trebuchet MS"/>
              </a:rPr>
              <a:t>	</a:t>
            </a:r>
            <a:r>
              <a:rPr sz="1600" dirty="0" smtClean="0">
                <a:solidFill>
                  <a:srgbClr val="244060"/>
                </a:solidFill>
                <a:latin typeface="Trebuchet MS"/>
                <a:cs typeface="Trebuchet MS"/>
              </a:rPr>
              <a:t>(</a:t>
            </a:r>
            <a:r>
              <a:rPr sz="1600" dirty="0">
                <a:solidFill>
                  <a:srgbClr val="244060"/>
                </a:solidFill>
                <a:latin typeface="Trebuchet MS"/>
                <a:cs typeface="Trebuchet MS"/>
              </a:rPr>
              <a:t>open</a:t>
            </a:r>
            <a:r>
              <a:rPr sz="1600" spc="-60" dirty="0">
                <a:solidFill>
                  <a:srgbClr val="244060"/>
                </a:solidFill>
                <a:latin typeface="Trebuchet MS"/>
                <a:cs typeface="Trebuchet MS"/>
              </a:rPr>
              <a:t> </a:t>
            </a:r>
            <a:r>
              <a:rPr sz="1600" dirty="0">
                <a:solidFill>
                  <a:srgbClr val="244060"/>
                </a:solidFill>
                <a:latin typeface="Trebuchet MS"/>
                <a:cs typeface="Trebuchet MS"/>
              </a:rPr>
              <a:t>format,</a:t>
            </a:r>
            <a:r>
              <a:rPr sz="1600" spc="-45" dirty="0">
                <a:solidFill>
                  <a:srgbClr val="244060"/>
                </a:solidFill>
                <a:latin typeface="Trebuchet MS"/>
                <a:cs typeface="Trebuchet MS"/>
              </a:rPr>
              <a:t> </a:t>
            </a:r>
            <a:r>
              <a:rPr sz="1600" dirty="0">
                <a:solidFill>
                  <a:srgbClr val="244060"/>
                </a:solidFill>
                <a:latin typeface="Trebuchet MS"/>
                <a:cs typeface="Trebuchet MS"/>
              </a:rPr>
              <a:t>partners</a:t>
            </a:r>
            <a:r>
              <a:rPr sz="1600" spc="-55" dirty="0">
                <a:solidFill>
                  <a:srgbClr val="244060"/>
                </a:solidFill>
                <a:latin typeface="Trebuchet MS"/>
                <a:cs typeface="Trebuchet MS"/>
              </a:rPr>
              <a:t> </a:t>
            </a:r>
            <a:r>
              <a:rPr sz="1600" spc="-10" dirty="0">
                <a:solidFill>
                  <a:srgbClr val="244060"/>
                </a:solidFill>
                <a:latin typeface="Trebuchet MS"/>
                <a:cs typeface="Trebuchet MS"/>
              </a:rPr>
              <a:t>decision)</a:t>
            </a:r>
            <a:endParaRPr sz="1600" dirty="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2140" y="968795"/>
            <a:ext cx="4523740" cy="977265"/>
          </a:xfrm>
          <a:prstGeom prst="rect">
            <a:avLst/>
          </a:prstGeom>
        </p:spPr>
        <p:txBody>
          <a:bodyPr vert="horz" wrap="square" lIns="0" tIns="12700" rIns="0" bIns="0" rtlCol="0">
            <a:spAutoFit/>
          </a:bodyPr>
          <a:lstStyle/>
          <a:p>
            <a:pPr marL="12700" marR="5080">
              <a:lnSpc>
                <a:spcPct val="120100"/>
              </a:lnSpc>
              <a:spcBef>
                <a:spcPts val="100"/>
              </a:spcBef>
            </a:pPr>
            <a:r>
              <a:rPr dirty="0"/>
              <a:t>Rejection</a:t>
            </a:r>
            <a:r>
              <a:rPr spc="-60" dirty="0"/>
              <a:t> </a:t>
            </a:r>
            <a:r>
              <a:rPr spc="-10" dirty="0"/>
              <a:t>(general</a:t>
            </a:r>
            <a:r>
              <a:rPr spc="-50" dirty="0"/>
              <a:t> </a:t>
            </a:r>
            <a:r>
              <a:rPr spc="10" dirty="0"/>
              <a:t>overview) </a:t>
            </a:r>
            <a:r>
              <a:rPr spc="-770" dirty="0"/>
              <a:t> </a:t>
            </a:r>
            <a:r>
              <a:rPr dirty="0"/>
              <a:t>Reasons</a:t>
            </a:r>
            <a:r>
              <a:rPr spc="-10" dirty="0"/>
              <a:t> </a:t>
            </a:r>
            <a:r>
              <a:rPr spc="-5" dirty="0"/>
              <a:t>(examples):</a:t>
            </a:r>
          </a:p>
        </p:txBody>
      </p:sp>
      <p:sp>
        <p:nvSpPr>
          <p:cNvPr id="3" name="object 3"/>
          <p:cNvSpPr txBox="1"/>
          <p:nvPr/>
        </p:nvSpPr>
        <p:spPr>
          <a:xfrm>
            <a:off x="533400" y="2000758"/>
            <a:ext cx="7987334" cy="4752583"/>
          </a:xfrm>
          <a:prstGeom prst="rect">
            <a:avLst/>
          </a:prstGeom>
        </p:spPr>
        <p:txBody>
          <a:bodyPr vert="horz" wrap="square" lIns="0" tIns="12700" rIns="0" bIns="0" rtlCol="0">
            <a:spAutoFit/>
          </a:bodyPr>
          <a:lstStyle/>
          <a:p>
            <a:pPr marL="299085" marR="186690" indent="-287020" algn="just">
              <a:spcBef>
                <a:spcPts val="1200"/>
              </a:spcBef>
              <a:buFont typeface="Arial MT"/>
              <a:buChar char="•"/>
              <a:tabLst>
                <a:tab pos="299085" algn="l"/>
                <a:tab pos="299720" algn="l"/>
              </a:tabLst>
            </a:pPr>
            <a:r>
              <a:rPr sz="1700" dirty="0">
                <a:solidFill>
                  <a:srgbClr val="244060"/>
                </a:solidFill>
                <a:latin typeface="Trebuchet MS"/>
                <a:cs typeface="Trebuchet MS"/>
              </a:rPr>
              <a:t>The operation does not contribute to the Programme indicators and </a:t>
            </a:r>
            <a:r>
              <a:rPr lang="en-US" sz="1700" dirty="0">
                <a:solidFill>
                  <a:srgbClr val="244060"/>
                </a:solidFill>
                <a:latin typeface="Trebuchet MS"/>
                <a:cs typeface="Trebuchet MS"/>
              </a:rPr>
              <a:t>specific </a:t>
            </a:r>
            <a:r>
              <a:rPr sz="1700" dirty="0">
                <a:solidFill>
                  <a:srgbClr val="244060"/>
                </a:solidFill>
                <a:latin typeface="Trebuchet MS"/>
                <a:cs typeface="Trebuchet MS"/>
              </a:rPr>
              <a:t>objective</a:t>
            </a:r>
            <a:endParaRPr lang="en-US" sz="1700" dirty="0">
              <a:solidFill>
                <a:srgbClr val="244060"/>
              </a:solidFill>
              <a:latin typeface="Trebuchet MS"/>
              <a:cs typeface="Trebuchet MS"/>
            </a:endParaRPr>
          </a:p>
          <a:p>
            <a:pPr marL="299085" marR="186690" indent="-287020" algn="just">
              <a:spcBef>
                <a:spcPts val="1200"/>
              </a:spcBef>
              <a:buFont typeface="Arial MT"/>
              <a:buChar char="•"/>
              <a:tabLst>
                <a:tab pos="299085" algn="l"/>
                <a:tab pos="299720" algn="l"/>
              </a:tabLst>
            </a:pPr>
            <a:r>
              <a:rPr lang="en-US" sz="1700" dirty="0">
                <a:solidFill>
                  <a:srgbClr val="244060"/>
                </a:solidFill>
                <a:latin typeface="Trebuchet MS"/>
                <a:cs typeface="Trebuchet MS"/>
              </a:rPr>
              <a:t>The operation includes actions related to disaster risk prevention, which are not eligible under this call</a:t>
            </a:r>
          </a:p>
          <a:p>
            <a:pPr marL="299085" marR="186690" indent="-287020" algn="just">
              <a:spcBef>
                <a:spcPts val="1200"/>
              </a:spcBef>
              <a:buFont typeface="Arial MT"/>
              <a:buChar char="•"/>
              <a:tabLst>
                <a:tab pos="299085" algn="l"/>
                <a:tab pos="299720" algn="l"/>
              </a:tabLst>
            </a:pPr>
            <a:r>
              <a:rPr lang="en-US" sz="1700" dirty="0">
                <a:solidFill>
                  <a:srgbClr val="244060"/>
                </a:solidFill>
                <a:latin typeface="Trebuchet MS"/>
                <a:cs typeface="Trebuchet MS"/>
              </a:rPr>
              <a:t>The operation cannot be framed neither as soft, nor as hard project – direct rejection </a:t>
            </a:r>
            <a:r>
              <a:rPr lang="en-US" sz="1700" spc="-5" dirty="0" smtClean="0">
                <a:solidFill>
                  <a:srgbClr val="244060"/>
                </a:solidFill>
                <a:latin typeface="Trebuchet MS"/>
                <a:cs typeface="Trebuchet MS"/>
              </a:rPr>
              <a:t>at admissibility and eligibility stage</a:t>
            </a:r>
            <a:endParaRPr sz="1700" dirty="0">
              <a:latin typeface="Trebuchet MS"/>
              <a:cs typeface="Trebuchet MS"/>
            </a:endParaRPr>
          </a:p>
          <a:p>
            <a:pPr marL="299085" indent="-287020" algn="just">
              <a:lnSpc>
                <a:spcPct val="100000"/>
              </a:lnSpc>
              <a:spcBef>
                <a:spcPts val="1200"/>
              </a:spcBef>
              <a:buFont typeface="Arial MT"/>
              <a:buChar char="•"/>
              <a:tabLst>
                <a:tab pos="299085" algn="l"/>
                <a:tab pos="299720" algn="l"/>
              </a:tabLst>
            </a:pPr>
            <a:r>
              <a:rPr sz="1700" dirty="0">
                <a:solidFill>
                  <a:srgbClr val="244060"/>
                </a:solidFill>
                <a:latin typeface="Trebuchet MS"/>
                <a:cs typeface="Trebuchet MS"/>
              </a:rPr>
              <a:t>The</a:t>
            </a:r>
            <a:r>
              <a:rPr sz="1700" spc="5" dirty="0">
                <a:solidFill>
                  <a:srgbClr val="244060"/>
                </a:solidFill>
                <a:latin typeface="Trebuchet MS"/>
                <a:cs typeface="Trebuchet MS"/>
              </a:rPr>
              <a:t> </a:t>
            </a:r>
            <a:r>
              <a:rPr sz="1700" spc="-5" dirty="0">
                <a:solidFill>
                  <a:srgbClr val="244060"/>
                </a:solidFill>
                <a:latin typeface="Trebuchet MS"/>
                <a:cs typeface="Trebuchet MS"/>
              </a:rPr>
              <a:t>operation</a:t>
            </a:r>
            <a:r>
              <a:rPr sz="1700" dirty="0">
                <a:solidFill>
                  <a:srgbClr val="244060"/>
                </a:solidFill>
                <a:latin typeface="Trebuchet MS"/>
                <a:cs typeface="Trebuchet MS"/>
              </a:rPr>
              <a:t> </a:t>
            </a:r>
            <a:r>
              <a:rPr sz="1700" spc="-5" dirty="0">
                <a:solidFill>
                  <a:srgbClr val="244060"/>
                </a:solidFill>
                <a:latin typeface="Trebuchet MS"/>
                <a:cs typeface="Trebuchet MS"/>
              </a:rPr>
              <a:t>does</a:t>
            </a:r>
            <a:r>
              <a:rPr sz="1700" spc="-20" dirty="0">
                <a:solidFill>
                  <a:srgbClr val="244060"/>
                </a:solidFill>
                <a:latin typeface="Trebuchet MS"/>
                <a:cs typeface="Trebuchet MS"/>
              </a:rPr>
              <a:t> </a:t>
            </a:r>
            <a:r>
              <a:rPr sz="1700" spc="-5" dirty="0">
                <a:solidFill>
                  <a:srgbClr val="244060"/>
                </a:solidFill>
                <a:latin typeface="Trebuchet MS"/>
                <a:cs typeface="Trebuchet MS"/>
              </a:rPr>
              <a:t>not</a:t>
            </a:r>
            <a:r>
              <a:rPr sz="1700" spc="-20" dirty="0">
                <a:solidFill>
                  <a:srgbClr val="244060"/>
                </a:solidFill>
                <a:latin typeface="Trebuchet MS"/>
                <a:cs typeface="Trebuchet MS"/>
              </a:rPr>
              <a:t> </a:t>
            </a:r>
            <a:r>
              <a:rPr sz="1700" spc="-5" dirty="0">
                <a:solidFill>
                  <a:srgbClr val="244060"/>
                </a:solidFill>
                <a:latin typeface="Trebuchet MS"/>
                <a:cs typeface="Trebuchet MS"/>
              </a:rPr>
              <a:t>have</a:t>
            </a:r>
            <a:r>
              <a:rPr sz="1700" spc="15" dirty="0">
                <a:solidFill>
                  <a:srgbClr val="244060"/>
                </a:solidFill>
                <a:latin typeface="Trebuchet MS"/>
                <a:cs typeface="Trebuchet MS"/>
              </a:rPr>
              <a:t> </a:t>
            </a:r>
            <a:r>
              <a:rPr sz="1700" dirty="0">
                <a:solidFill>
                  <a:srgbClr val="244060"/>
                </a:solidFill>
                <a:latin typeface="Trebuchet MS"/>
                <a:cs typeface="Trebuchet MS"/>
              </a:rPr>
              <a:t>a</a:t>
            </a:r>
            <a:r>
              <a:rPr sz="1700" spc="15" dirty="0">
                <a:solidFill>
                  <a:srgbClr val="244060"/>
                </a:solidFill>
                <a:latin typeface="Trebuchet MS"/>
                <a:cs typeface="Trebuchet MS"/>
              </a:rPr>
              <a:t> </a:t>
            </a:r>
            <a:r>
              <a:rPr sz="1700" spc="-5" dirty="0">
                <a:solidFill>
                  <a:srgbClr val="244060"/>
                </a:solidFill>
                <a:latin typeface="Trebuchet MS"/>
                <a:cs typeface="Trebuchet MS"/>
              </a:rPr>
              <a:t>cross-border</a:t>
            </a:r>
            <a:r>
              <a:rPr sz="1700" spc="-20" dirty="0">
                <a:solidFill>
                  <a:srgbClr val="244060"/>
                </a:solidFill>
                <a:latin typeface="Trebuchet MS"/>
                <a:cs typeface="Trebuchet MS"/>
              </a:rPr>
              <a:t> </a:t>
            </a:r>
            <a:r>
              <a:rPr sz="1700" spc="-5" dirty="0">
                <a:solidFill>
                  <a:srgbClr val="244060"/>
                </a:solidFill>
                <a:latin typeface="Trebuchet MS"/>
                <a:cs typeface="Trebuchet MS"/>
              </a:rPr>
              <a:t>character</a:t>
            </a:r>
            <a:r>
              <a:rPr sz="1700" spc="10" dirty="0">
                <a:solidFill>
                  <a:srgbClr val="244060"/>
                </a:solidFill>
                <a:latin typeface="Trebuchet MS"/>
                <a:cs typeface="Trebuchet MS"/>
              </a:rPr>
              <a:t> </a:t>
            </a:r>
            <a:r>
              <a:rPr sz="1700" spc="-5" dirty="0">
                <a:solidFill>
                  <a:srgbClr val="244060"/>
                </a:solidFill>
                <a:latin typeface="Trebuchet MS"/>
                <a:cs typeface="Trebuchet MS"/>
              </a:rPr>
              <a:t>and</a:t>
            </a:r>
            <a:r>
              <a:rPr sz="1700" spc="-15" dirty="0">
                <a:solidFill>
                  <a:srgbClr val="244060"/>
                </a:solidFill>
                <a:latin typeface="Trebuchet MS"/>
                <a:cs typeface="Trebuchet MS"/>
              </a:rPr>
              <a:t> </a:t>
            </a:r>
            <a:r>
              <a:rPr sz="1700" spc="-5" dirty="0" smtClean="0">
                <a:solidFill>
                  <a:srgbClr val="244060"/>
                </a:solidFill>
                <a:latin typeface="Trebuchet MS"/>
                <a:cs typeface="Trebuchet MS"/>
              </a:rPr>
              <a:t>impact</a:t>
            </a:r>
            <a:endParaRPr lang="en-US" sz="1700" spc="-5" dirty="0" smtClean="0">
              <a:solidFill>
                <a:srgbClr val="244060"/>
              </a:solidFill>
              <a:latin typeface="Trebuchet MS"/>
              <a:cs typeface="Trebuchet MS"/>
            </a:endParaRPr>
          </a:p>
          <a:p>
            <a:pPr marL="299085" indent="-287020" algn="just">
              <a:lnSpc>
                <a:spcPct val="100000"/>
              </a:lnSpc>
              <a:spcBef>
                <a:spcPts val="1200"/>
              </a:spcBef>
              <a:buFont typeface="Arial MT"/>
              <a:buChar char="•"/>
              <a:tabLst>
                <a:tab pos="299085" algn="l"/>
                <a:tab pos="299720" algn="l"/>
              </a:tabLst>
            </a:pPr>
            <a:r>
              <a:rPr lang="en-US" sz="1700" spc="-5" dirty="0" smtClean="0">
                <a:solidFill>
                  <a:srgbClr val="244060"/>
                </a:solidFill>
                <a:latin typeface="Trebuchet MS"/>
                <a:cs typeface="Trebuchet MS"/>
              </a:rPr>
              <a:t>Weak </a:t>
            </a:r>
            <a:r>
              <a:rPr lang="en-US" sz="1700" spc="-5" dirty="0">
                <a:solidFill>
                  <a:srgbClr val="244060"/>
                </a:solidFill>
                <a:latin typeface="Trebuchet MS"/>
                <a:cs typeface="Trebuchet MS"/>
              </a:rPr>
              <a:t>intervention </a:t>
            </a:r>
            <a:r>
              <a:rPr lang="en-US" sz="1700" spc="-5" dirty="0" smtClean="0">
                <a:solidFill>
                  <a:srgbClr val="244060"/>
                </a:solidFill>
                <a:latin typeface="Trebuchet MS"/>
                <a:cs typeface="Trebuchet MS"/>
              </a:rPr>
              <a:t>logic of operation and purchasing of equipment for risk intervention</a:t>
            </a:r>
            <a:endParaRPr sz="1700" spc="-5" dirty="0">
              <a:solidFill>
                <a:srgbClr val="244060"/>
              </a:solidFill>
              <a:latin typeface="Trebuchet MS"/>
              <a:cs typeface="Trebuchet MS"/>
            </a:endParaRPr>
          </a:p>
          <a:p>
            <a:pPr marL="299085" indent="-287020" algn="just">
              <a:lnSpc>
                <a:spcPct val="100000"/>
              </a:lnSpc>
              <a:spcBef>
                <a:spcPts val="1200"/>
              </a:spcBef>
              <a:buFont typeface="Arial MT"/>
              <a:buChar char="•"/>
              <a:tabLst>
                <a:tab pos="299085" algn="l"/>
                <a:tab pos="299720" algn="l"/>
              </a:tabLst>
            </a:pPr>
            <a:r>
              <a:rPr sz="1700" spc="-5" dirty="0">
                <a:solidFill>
                  <a:srgbClr val="244060"/>
                </a:solidFill>
                <a:latin typeface="Trebuchet MS"/>
                <a:cs typeface="Trebuchet MS"/>
              </a:rPr>
              <a:t>The </a:t>
            </a:r>
            <a:r>
              <a:rPr sz="1700" spc="-5" dirty="0">
                <a:solidFill>
                  <a:srgbClr val="244060"/>
                </a:solidFill>
                <a:latin typeface="Trebuchet MS"/>
                <a:cs typeface="Trebuchet MS"/>
              </a:rPr>
              <a:t>operation does not observe </a:t>
            </a:r>
            <a:r>
              <a:rPr sz="1700" dirty="0">
                <a:solidFill>
                  <a:srgbClr val="244060"/>
                </a:solidFill>
                <a:latin typeface="Trebuchet MS"/>
                <a:cs typeface="Trebuchet MS"/>
              </a:rPr>
              <a:t>the</a:t>
            </a:r>
            <a:r>
              <a:rPr sz="1700" spc="5" dirty="0">
                <a:solidFill>
                  <a:srgbClr val="244060"/>
                </a:solidFill>
                <a:latin typeface="Trebuchet MS"/>
                <a:cs typeface="Trebuchet MS"/>
              </a:rPr>
              <a:t> </a:t>
            </a:r>
            <a:r>
              <a:rPr sz="1700" spc="-5" dirty="0">
                <a:solidFill>
                  <a:srgbClr val="244060"/>
                </a:solidFill>
                <a:latin typeface="Trebuchet MS"/>
                <a:cs typeface="Trebuchet MS"/>
              </a:rPr>
              <a:t>rules</a:t>
            </a:r>
            <a:r>
              <a:rPr sz="1700" dirty="0">
                <a:solidFill>
                  <a:srgbClr val="244060"/>
                </a:solidFill>
                <a:latin typeface="Trebuchet MS"/>
                <a:cs typeface="Trebuchet MS"/>
              </a:rPr>
              <a:t> </a:t>
            </a:r>
            <a:r>
              <a:rPr sz="1700" spc="-10" dirty="0">
                <a:solidFill>
                  <a:srgbClr val="244060"/>
                </a:solidFill>
                <a:latin typeface="Trebuchet MS"/>
                <a:cs typeface="Trebuchet MS"/>
              </a:rPr>
              <a:t>from</a:t>
            </a:r>
            <a:r>
              <a:rPr sz="1700" dirty="0">
                <a:solidFill>
                  <a:srgbClr val="244060"/>
                </a:solidFill>
                <a:latin typeface="Trebuchet MS"/>
                <a:cs typeface="Trebuchet MS"/>
              </a:rPr>
              <a:t> </a:t>
            </a:r>
            <a:r>
              <a:rPr sz="1700" spc="-5" dirty="0">
                <a:solidFill>
                  <a:srgbClr val="244060"/>
                </a:solidFill>
                <a:latin typeface="Trebuchet MS"/>
                <a:cs typeface="Trebuchet MS"/>
              </a:rPr>
              <a:t>the</a:t>
            </a:r>
            <a:r>
              <a:rPr sz="1700" spc="-85" dirty="0">
                <a:solidFill>
                  <a:srgbClr val="244060"/>
                </a:solidFill>
                <a:latin typeface="Trebuchet MS"/>
                <a:cs typeface="Trebuchet MS"/>
              </a:rPr>
              <a:t> </a:t>
            </a:r>
            <a:r>
              <a:rPr sz="1700" spc="-15" dirty="0">
                <a:solidFill>
                  <a:srgbClr val="244060"/>
                </a:solidFill>
                <a:latin typeface="Trebuchet MS"/>
                <a:cs typeface="Trebuchet MS"/>
              </a:rPr>
              <a:t>Applicant’s</a:t>
            </a:r>
            <a:r>
              <a:rPr sz="1700" spc="-25" dirty="0">
                <a:solidFill>
                  <a:srgbClr val="244060"/>
                </a:solidFill>
                <a:latin typeface="Trebuchet MS"/>
                <a:cs typeface="Trebuchet MS"/>
              </a:rPr>
              <a:t> </a:t>
            </a:r>
            <a:r>
              <a:rPr sz="1700" spc="-5" dirty="0">
                <a:solidFill>
                  <a:srgbClr val="244060"/>
                </a:solidFill>
                <a:latin typeface="Trebuchet MS"/>
                <a:cs typeface="Trebuchet MS"/>
              </a:rPr>
              <a:t>guide,</a:t>
            </a:r>
            <a:endParaRPr sz="1700" dirty="0">
              <a:latin typeface="Trebuchet MS"/>
              <a:cs typeface="Trebuchet MS"/>
            </a:endParaRPr>
          </a:p>
          <a:p>
            <a:pPr marL="299085" algn="just">
              <a:lnSpc>
                <a:spcPct val="100000"/>
              </a:lnSpc>
            </a:pPr>
            <a:r>
              <a:rPr sz="1700" spc="-5" dirty="0">
                <a:solidFill>
                  <a:srgbClr val="244060"/>
                </a:solidFill>
                <a:latin typeface="Trebuchet MS"/>
                <a:cs typeface="Trebuchet MS"/>
              </a:rPr>
              <a:t>including</a:t>
            </a:r>
            <a:r>
              <a:rPr sz="1700" spc="-30" dirty="0">
                <a:solidFill>
                  <a:srgbClr val="244060"/>
                </a:solidFill>
                <a:latin typeface="Trebuchet MS"/>
                <a:cs typeface="Trebuchet MS"/>
              </a:rPr>
              <a:t> </a:t>
            </a:r>
            <a:r>
              <a:rPr sz="1700" spc="-5" dirty="0">
                <a:solidFill>
                  <a:srgbClr val="244060"/>
                </a:solidFill>
                <a:latin typeface="Trebuchet MS"/>
                <a:cs typeface="Trebuchet MS"/>
              </a:rPr>
              <a:t>the</a:t>
            </a:r>
            <a:r>
              <a:rPr sz="1700" dirty="0">
                <a:solidFill>
                  <a:srgbClr val="244060"/>
                </a:solidFill>
                <a:latin typeface="Trebuchet MS"/>
                <a:cs typeface="Trebuchet MS"/>
              </a:rPr>
              <a:t> </a:t>
            </a:r>
            <a:r>
              <a:rPr sz="1700" spc="-5" dirty="0">
                <a:solidFill>
                  <a:srgbClr val="244060"/>
                </a:solidFill>
                <a:latin typeface="Trebuchet MS"/>
                <a:cs typeface="Trebuchet MS"/>
              </a:rPr>
              <a:t>ones</a:t>
            </a:r>
            <a:r>
              <a:rPr sz="1700" spc="-10" dirty="0">
                <a:solidFill>
                  <a:srgbClr val="244060"/>
                </a:solidFill>
                <a:latin typeface="Trebuchet MS"/>
                <a:cs typeface="Trebuchet MS"/>
              </a:rPr>
              <a:t> </a:t>
            </a:r>
            <a:r>
              <a:rPr sz="1700" spc="-5" dirty="0">
                <a:solidFill>
                  <a:srgbClr val="244060"/>
                </a:solidFill>
                <a:latin typeface="Trebuchet MS"/>
                <a:cs typeface="Trebuchet MS"/>
              </a:rPr>
              <a:t>related</a:t>
            </a:r>
            <a:r>
              <a:rPr sz="1700" spc="-10" dirty="0">
                <a:solidFill>
                  <a:srgbClr val="244060"/>
                </a:solidFill>
                <a:latin typeface="Trebuchet MS"/>
                <a:cs typeface="Trebuchet MS"/>
              </a:rPr>
              <a:t> </a:t>
            </a:r>
            <a:r>
              <a:rPr sz="1700" spc="-5" dirty="0">
                <a:solidFill>
                  <a:srgbClr val="244060"/>
                </a:solidFill>
                <a:latin typeface="Trebuchet MS"/>
                <a:cs typeface="Trebuchet MS"/>
              </a:rPr>
              <a:t>to</a:t>
            </a:r>
            <a:r>
              <a:rPr sz="1700" dirty="0">
                <a:solidFill>
                  <a:srgbClr val="244060"/>
                </a:solidFill>
                <a:latin typeface="Trebuchet MS"/>
                <a:cs typeface="Trebuchet MS"/>
              </a:rPr>
              <a:t> </a:t>
            </a:r>
            <a:r>
              <a:rPr sz="1700" spc="-5" dirty="0">
                <a:solidFill>
                  <a:srgbClr val="244060"/>
                </a:solidFill>
                <a:latin typeface="Trebuchet MS"/>
                <a:cs typeface="Trebuchet MS"/>
              </a:rPr>
              <a:t>the</a:t>
            </a:r>
            <a:r>
              <a:rPr sz="1700" spc="-10" dirty="0">
                <a:solidFill>
                  <a:srgbClr val="244060"/>
                </a:solidFill>
                <a:latin typeface="Trebuchet MS"/>
                <a:cs typeface="Trebuchet MS"/>
              </a:rPr>
              <a:t> </a:t>
            </a:r>
            <a:r>
              <a:rPr sz="1700" spc="-5" dirty="0">
                <a:solidFill>
                  <a:srgbClr val="244060"/>
                </a:solidFill>
                <a:latin typeface="Trebuchet MS"/>
                <a:cs typeface="Trebuchet MS"/>
              </a:rPr>
              <a:t>indicators</a:t>
            </a:r>
            <a:endParaRPr sz="1700" dirty="0">
              <a:latin typeface="Trebuchet MS"/>
              <a:cs typeface="Trebuchet MS"/>
            </a:endParaRPr>
          </a:p>
          <a:p>
            <a:pPr marL="299085" indent="-287020" algn="just">
              <a:lnSpc>
                <a:spcPct val="100000"/>
              </a:lnSpc>
              <a:spcBef>
                <a:spcPts val="1205"/>
              </a:spcBef>
              <a:buFont typeface="Arial MT"/>
              <a:buChar char="•"/>
              <a:tabLst>
                <a:tab pos="299085" algn="l"/>
                <a:tab pos="299720" algn="l"/>
              </a:tabLst>
            </a:pPr>
            <a:r>
              <a:rPr sz="1700" spc="-5" dirty="0">
                <a:solidFill>
                  <a:srgbClr val="244060"/>
                </a:solidFill>
                <a:latin typeface="Trebuchet MS"/>
                <a:cs typeface="Trebuchet MS"/>
              </a:rPr>
              <a:t>The</a:t>
            </a:r>
            <a:r>
              <a:rPr sz="1700" dirty="0">
                <a:solidFill>
                  <a:srgbClr val="244060"/>
                </a:solidFill>
                <a:latin typeface="Trebuchet MS"/>
                <a:cs typeface="Trebuchet MS"/>
              </a:rPr>
              <a:t> </a:t>
            </a:r>
            <a:r>
              <a:rPr sz="1700" spc="-5" dirty="0">
                <a:solidFill>
                  <a:srgbClr val="244060"/>
                </a:solidFill>
                <a:latin typeface="Trebuchet MS"/>
                <a:cs typeface="Trebuchet MS"/>
              </a:rPr>
              <a:t>operation does</a:t>
            </a:r>
            <a:r>
              <a:rPr sz="1700" spc="-25" dirty="0">
                <a:solidFill>
                  <a:srgbClr val="244060"/>
                </a:solidFill>
                <a:latin typeface="Trebuchet MS"/>
                <a:cs typeface="Trebuchet MS"/>
              </a:rPr>
              <a:t> </a:t>
            </a:r>
            <a:r>
              <a:rPr sz="1700" spc="-5" dirty="0">
                <a:solidFill>
                  <a:srgbClr val="244060"/>
                </a:solidFill>
                <a:latin typeface="Trebuchet MS"/>
                <a:cs typeface="Trebuchet MS"/>
              </a:rPr>
              <a:t>not</a:t>
            </a:r>
            <a:r>
              <a:rPr sz="1700" spc="-25" dirty="0">
                <a:solidFill>
                  <a:srgbClr val="244060"/>
                </a:solidFill>
                <a:latin typeface="Trebuchet MS"/>
                <a:cs typeface="Trebuchet MS"/>
              </a:rPr>
              <a:t> </a:t>
            </a:r>
            <a:r>
              <a:rPr sz="1700" dirty="0">
                <a:solidFill>
                  <a:srgbClr val="244060"/>
                </a:solidFill>
                <a:latin typeface="Trebuchet MS"/>
                <a:cs typeface="Trebuchet MS"/>
              </a:rPr>
              <a:t>pass</a:t>
            </a:r>
            <a:r>
              <a:rPr sz="1700" spc="-35" dirty="0">
                <a:solidFill>
                  <a:srgbClr val="244060"/>
                </a:solidFill>
                <a:latin typeface="Trebuchet MS"/>
                <a:cs typeface="Trebuchet MS"/>
              </a:rPr>
              <a:t> </a:t>
            </a:r>
            <a:r>
              <a:rPr sz="1700" spc="-5" dirty="0">
                <a:solidFill>
                  <a:srgbClr val="244060"/>
                </a:solidFill>
                <a:latin typeface="Trebuchet MS"/>
                <a:cs typeface="Trebuchet MS"/>
              </a:rPr>
              <a:t>the </a:t>
            </a:r>
            <a:r>
              <a:rPr sz="1700" spc="-20" dirty="0">
                <a:solidFill>
                  <a:srgbClr val="244060"/>
                </a:solidFill>
                <a:latin typeface="Trebuchet MS"/>
                <a:cs typeface="Trebuchet MS"/>
              </a:rPr>
              <a:t>Phase </a:t>
            </a:r>
            <a:r>
              <a:rPr sz="1700" dirty="0">
                <a:solidFill>
                  <a:srgbClr val="244060"/>
                </a:solidFill>
                <a:latin typeface="Trebuchet MS"/>
                <a:cs typeface="Trebuchet MS"/>
              </a:rPr>
              <a:t>1</a:t>
            </a:r>
            <a:endParaRPr sz="1700" dirty="0">
              <a:latin typeface="Trebuchet MS"/>
              <a:cs typeface="Trebuchet MS"/>
            </a:endParaRPr>
          </a:p>
          <a:p>
            <a:pPr marL="299085" marR="5080" indent="-287020" algn="just">
              <a:lnSpc>
                <a:spcPct val="100000"/>
              </a:lnSpc>
              <a:spcBef>
                <a:spcPts val="1200"/>
              </a:spcBef>
              <a:buFont typeface="Arial MT"/>
              <a:buChar char="•"/>
              <a:tabLst>
                <a:tab pos="299085" algn="l"/>
                <a:tab pos="299720" algn="l"/>
              </a:tabLst>
            </a:pPr>
            <a:r>
              <a:rPr sz="1700" dirty="0">
                <a:solidFill>
                  <a:srgbClr val="244060"/>
                </a:solidFill>
                <a:latin typeface="Trebuchet MS"/>
                <a:cs typeface="Trebuchet MS"/>
              </a:rPr>
              <a:t>The </a:t>
            </a:r>
            <a:r>
              <a:rPr sz="1700" spc="-5" dirty="0">
                <a:solidFill>
                  <a:srgbClr val="244060"/>
                </a:solidFill>
                <a:latin typeface="Trebuchet MS"/>
                <a:cs typeface="Trebuchet MS"/>
              </a:rPr>
              <a:t>operation does not </a:t>
            </a:r>
            <a:r>
              <a:rPr sz="1700" dirty="0">
                <a:solidFill>
                  <a:srgbClr val="244060"/>
                </a:solidFill>
                <a:latin typeface="Trebuchet MS"/>
                <a:cs typeface="Trebuchet MS"/>
              </a:rPr>
              <a:t>pass </a:t>
            </a:r>
            <a:r>
              <a:rPr sz="1700" spc="-5" dirty="0">
                <a:solidFill>
                  <a:srgbClr val="244060"/>
                </a:solidFill>
                <a:latin typeface="Trebuchet MS"/>
                <a:cs typeface="Trebuchet MS"/>
              </a:rPr>
              <a:t>the quality assessment threshold (bellow </a:t>
            </a:r>
            <a:r>
              <a:rPr sz="1700" spc="-530" dirty="0">
                <a:solidFill>
                  <a:srgbClr val="244060"/>
                </a:solidFill>
                <a:latin typeface="Trebuchet MS"/>
                <a:cs typeface="Trebuchet MS"/>
              </a:rPr>
              <a:t> </a:t>
            </a:r>
            <a:r>
              <a:rPr sz="1700" spc="-5" dirty="0">
                <a:solidFill>
                  <a:srgbClr val="244060"/>
                </a:solidFill>
                <a:latin typeface="Trebuchet MS"/>
                <a:cs typeface="Trebuchet MS"/>
              </a:rPr>
              <a:t>60</a:t>
            </a:r>
            <a:r>
              <a:rPr sz="1700" dirty="0">
                <a:solidFill>
                  <a:srgbClr val="244060"/>
                </a:solidFill>
                <a:latin typeface="Trebuchet MS"/>
                <a:cs typeface="Trebuchet MS"/>
              </a:rPr>
              <a:t> </a:t>
            </a:r>
            <a:r>
              <a:rPr sz="1700" spc="-5" dirty="0">
                <a:solidFill>
                  <a:srgbClr val="244060"/>
                </a:solidFill>
                <a:latin typeface="Trebuchet MS"/>
                <a:cs typeface="Trebuchet MS"/>
              </a:rPr>
              <a:t>points</a:t>
            </a:r>
            <a:r>
              <a:rPr sz="1700" spc="-5" dirty="0" smtClean="0">
                <a:solidFill>
                  <a:srgbClr val="244060"/>
                </a:solidFill>
                <a:latin typeface="Trebuchet MS"/>
                <a:cs typeface="Trebuchet MS"/>
              </a:rPr>
              <a:t>)</a:t>
            </a:r>
            <a:endParaRPr sz="17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spTree>
    <p:extLst>
      <p:ext uri="{BB962C8B-B14F-4D97-AF65-F5344CB8AC3E}">
        <p14:creationId xmlns:p14="http://schemas.microsoft.com/office/powerpoint/2010/main" val="14149135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35026"/>
            <a:ext cx="3276600" cy="5147300"/>
          </a:xfrm>
        </p:spPr>
        <p:txBody>
          <a:bodyPr/>
          <a:lstStyle/>
          <a:p>
            <a:pPr marL="0" indent="0" algn="just">
              <a:buNone/>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Little understanding of environmental policies and challenges</a:t>
            </a: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Specific policy &amp; legislation ignored</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air &amp; water quality </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forest code</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biodiversity protection</a:t>
            </a:r>
          </a:p>
          <a:p>
            <a:pPr marL="742950" lvl="2" indent="-342900" algn="just">
              <a:buFont typeface="Wingdings" panose="05000000000000000000" pitchFamily="2" charset="2"/>
              <a:buChar char="§"/>
            </a:pPr>
            <a:r>
              <a:rPr lang="en-US" sz="1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plastics </a:t>
            </a: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&amp; circularity</a:t>
            </a: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Stakeholder analysis</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Partnership relevance</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Causes </a:t>
            </a: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&amp; effects</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Evidence</a:t>
            </a:r>
            <a:endPar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Monitoring systems</a:t>
            </a:r>
          </a:p>
          <a:p>
            <a:pPr marL="457200" lvl="1" indent="0">
              <a:buNone/>
            </a:pPr>
            <a:endParaRPr lang="en-US" dirty="0"/>
          </a:p>
        </p:txBody>
      </p:sp>
      <p:sp>
        <p:nvSpPr>
          <p:cNvPr id="2" name="Title 1"/>
          <p:cNvSpPr>
            <a:spLocks noGrp="1"/>
          </p:cNvSpPr>
          <p:nvPr>
            <p:ph type="title"/>
          </p:nvPr>
        </p:nvSpPr>
        <p:spPr>
          <a:xfrm>
            <a:off x="3352800" y="238064"/>
            <a:ext cx="54864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(1)</a:t>
            </a:r>
            <a:r>
              <a:rPr lang="en-US" sz="2400" b="1" dirty="0">
                <a:solidFill>
                  <a:srgbClr val="FF0000"/>
                </a:solidFill>
                <a:latin typeface="Trebuchet MS" panose="020B0603020202020204" pitchFamily="34" charset="0"/>
              </a:rPr>
              <a:t> - Projects’ </a:t>
            </a:r>
            <a:r>
              <a:rPr lang="en-US" sz="2400" b="1" dirty="0" smtClean="0">
                <a:solidFill>
                  <a:srgbClr val="FF0000"/>
                </a:solidFill>
                <a:latin typeface="Trebuchet MS" panose="020B0603020202020204" pitchFamily="34" charset="0"/>
              </a:rPr>
              <a:t>relevance</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sp>
        <p:nvSpPr>
          <p:cNvPr id="7" name="Content Placeholder 2"/>
          <p:cNvSpPr txBox="1">
            <a:spLocks/>
          </p:cNvSpPr>
          <p:nvPr/>
        </p:nvSpPr>
        <p:spPr bwMode="auto">
          <a:xfrm>
            <a:off x="3793275" y="5105400"/>
            <a:ext cx="5065108" cy="11483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US" sz="2000" b="1"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weak intervention logic</a:t>
            </a:r>
          </a:p>
          <a:p>
            <a:pPr>
              <a:buFont typeface="Wingdings" panose="05000000000000000000" pitchFamily="2" charset="2"/>
              <a:buChar char="§"/>
            </a:pPr>
            <a:r>
              <a:rPr lang="en-US" sz="2000" b="1"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projects not answering a real and quantifiable need </a:t>
            </a:r>
          </a:p>
        </p:txBody>
      </p:sp>
      <p:pic>
        <p:nvPicPr>
          <p:cNvPr id="8" name="Picture 7"/>
          <p:cNvPicPr>
            <a:picLocks noChangeAspect="1"/>
          </p:cNvPicPr>
          <p:nvPr/>
        </p:nvPicPr>
        <p:blipFill>
          <a:blip r:embed="rId4"/>
          <a:stretch>
            <a:fillRect/>
          </a:stretch>
        </p:blipFill>
        <p:spPr>
          <a:xfrm>
            <a:off x="3793274" y="1394082"/>
            <a:ext cx="5102215" cy="3413600"/>
          </a:xfrm>
          <a:prstGeom prst="rect">
            <a:avLst/>
          </a:prstGeom>
        </p:spPr>
      </p:pic>
    </p:spTree>
    <p:extLst>
      <p:ext uri="{BB962C8B-B14F-4D97-AF65-F5344CB8AC3E}">
        <p14:creationId xmlns:p14="http://schemas.microsoft.com/office/powerpoint/2010/main" val="15660558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3145790" cy="422275"/>
          </a:xfrm>
          <a:prstGeom prst="rect">
            <a:avLst/>
          </a:prstGeom>
        </p:spPr>
        <p:txBody>
          <a:bodyPr vert="horz" wrap="square" lIns="0" tIns="13335" rIns="0" bIns="0" rtlCol="0">
            <a:spAutoFit/>
          </a:bodyPr>
          <a:lstStyle/>
          <a:p>
            <a:pPr marL="12700">
              <a:lnSpc>
                <a:spcPct val="100000"/>
              </a:lnSpc>
              <a:spcBef>
                <a:spcPts val="105"/>
              </a:spcBef>
            </a:pPr>
            <a:r>
              <a:rPr dirty="0"/>
              <a:t>General</a:t>
            </a:r>
            <a:r>
              <a:rPr spc="-145" dirty="0"/>
              <a:t> </a:t>
            </a:r>
            <a:r>
              <a:rPr spc="-10" dirty="0"/>
              <a:t>information</a:t>
            </a:r>
          </a:p>
        </p:txBody>
      </p:sp>
      <p:sp>
        <p:nvSpPr>
          <p:cNvPr id="3" name="object 3"/>
          <p:cNvSpPr txBox="1"/>
          <p:nvPr/>
        </p:nvSpPr>
        <p:spPr>
          <a:xfrm>
            <a:off x="489204" y="1410192"/>
            <a:ext cx="7418705" cy="2106346"/>
          </a:xfrm>
          <a:prstGeom prst="rect">
            <a:avLst/>
          </a:prstGeom>
        </p:spPr>
        <p:txBody>
          <a:bodyPr vert="horz" wrap="square" lIns="0" tIns="165735" rIns="0" bIns="0" rtlCol="0">
            <a:spAutoFit/>
          </a:bodyPr>
          <a:lstStyle/>
          <a:p>
            <a:pPr marL="380365" indent="-342265">
              <a:lnSpc>
                <a:spcPct val="100000"/>
              </a:lnSpc>
              <a:spcBef>
                <a:spcPts val="1305"/>
              </a:spcBef>
              <a:buFont typeface="Arial MT"/>
              <a:buChar char="•"/>
              <a:tabLst>
                <a:tab pos="380365" algn="l"/>
                <a:tab pos="2451100" algn="l"/>
              </a:tabLst>
            </a:pPr>
            <a:r>
              <a:rPr sz="2400" b="1" dirty="0">
                <a:solidFill>
                  <a:srgbClr val="77923B"/>
                </a:solidFill>
                <a:latin typeface="Trebuchet MS"/>
                <a:cs typeface="Trebuchet MS"/>
              </a:rPr>
              <a:t>Open:</a:t>
            </a:r>
            <a:r>
              <a:rPr sz="2400" b="1" spc="-20" dirty="0">
                <a:solidFill>
                  <a:srgbClr val="77923B"/>
                </a:solidFill>
                <a:latin typeface="Trebuchet MS"/>
                <a:cs typeface="Trebuchet MS"/>
              </a:rPr>
              <a:t> </a:t>
            </a:r>
            <a:r>
              <a:rPr sz="2400" dirty="0">
                <a:solidFill>
                  <a:srgbClr val="244060"/>
                </a:solidFill>
                <a:latin typeface="Trebuchet MS"/>
                <a:cs typeface="Trebuchet MS"/>
              </a:rPr>
              <a:t>on</a:t>
            </a:r>
            <a:r>
              <a:rPr sz="2400" spc="-5" dirty="0">
                <a:solidFill>
                  <a:srgbClr val="244060"/>
                </a:solidFill>
                <a:latin typeface="Trebuchet MS"/>
                <a:cs typeface="Trebuchet MS"/>
              </a:rPr>
              <a:t> </a:t>
            </a:r>
            <a:r>
              <a:rPr sz="2400" spc="-20" dirty="0" smtClean="0">
                <a:solidFill>
                  <a:srgbClr val="244060"/>
                </a:solidFill>
                <a:latin typeface="Trebuchet MS"/>
                <a:cs typeface="Trebuchet MS"/>
              </a:rPr>
              <a:t>1</a:t>
            </a:r>
            <a:r>
              <a:rPr lang="en-US" sz="2400" spc="-20" dirty="0">
                <a:solidFill>
                  <a:srgbClr val="244060"/>
                </a:solidFill>
                <a:latin typeface="Trebuchet MS"/>
                <a:cs typeface="Trebuchet MS"/>
              </a:rPr>
              <a:t>8</a:t>
            </a:r>
            <a:r>
              <a:rPr sz="2400" spc="-30" baseline="30000" dirty="0" smtClean="0">
                <a:solidFill>
                  <a:srgbClr val="244060"/>
                </a:solidFill>
                <a:latin typeface="Trebuchet MS"/>
                <a:cs typeface="Trebuchet MS"/>
              </a:rPr>
              <a:t>th</a:t>
            </a:r>
            <a:r>
              <a:rPr lang="en-US" sz="2400" baseline="24305" dirty="0" smtClean="0">
                <a:solidFill>
                  <a:srgbClr val="244060"/>
                </a:solidFill>
                <a:latin typeface="Trebuchet MS"/>
                <a:cs typeface="Trebuchet MS"/>
              </a:rPr>
              <a:t> </a:t>
            </a:r>
            <a:r>
              <a:rPr sz="2400" dirty="0" smtClean="0">
                <a:solidFill>
                  <a:srgbClr val="244060"/>
                </a:solidFill>
                <a:latin typeface="Trebuchet MS"/>
                <a:cs typeface="Trebuchet MS"/>
              </a:rPr>
              <a:t>of</a:t>
            </a:r>
            <a:r>
              <a:rPr sz="2400" spc="-5" dirty="0" smtClean="0">
                <a:solidFill>
                  <a:srgbClr val="244060"/>
                </a:solidFill>
                <a:latin typeface="Trebuchet MS"/>
                <a:cs typeface="Trebuchet MS"/>
              </a:rPr>
              <a:t> </a:t>
            </a:r>
            <a:r>
              <a:rPr lang="en-US" sz="2400" dirty="0" smtClean="0">
                <a:solidFill>
                  <a:srgbClr val="244060"/>
                </a:solidFill>
                <a:latin typeface="Trebuchet MS"/>
                <a:cs typeface="Trebuchet MS"/>
              </a:rPr>
              <a:t>October</a:t>
            </a:r>
            <a:r>
              <a:rPr sz="2400" spc="-10" dirty="0" smtClean="0">
                <a:solidFill>
                  <a:srgbClr val="244060"/>
                </a:solidFill>
                <a:latin typeface="Trebuchet MS"/>
                <a:cs typeface="Trebuchet MS"/>
              </a:rPr>
              <a:t> </a:t>
            </a:r>
            <a:r>
              <a:rPr sz="2400" spc="-20" dirty="0" smtClean="0">
                <a:solidFill>
                  <a:srgbClr val="244060"/>
                </a:solidFill>
                <a:latin typeface="Trebuchet MS"/>
                <a:cs typeface="Trebuchet MS"/>
              </a:rPr>
              <a:t>202</a:t>
            </a:r>
            <a:r>
              <a:rPr lang="en-US" sz="2400" spc="-20" dirty="0" smtClean="0">
                <a:solidFill>
                  <a:srgbClr val="244060"/>
                </a:solidFill>
                <a:latin typeface="Trebuchet MS"/>
                <a:cs typeface="Trebuchet MS"/>
              </a:rPr>
              <a:t>4</a:t>
            </a:r>
            <a:endParaRPr sz="2400" dirty="0">
              <a:latin typeface="Trebuchet MS"/>
              <a:cs typeface="Trebuchet MS"/>
            </a:endParaRPr>
          </a:p>
          <a:p>
            <a:pPr marL="380365" indent="-342265">
              <a:lnSpc>
                <a:spcPct val="100000"/>
              </a:lnSpc>
              <a:spcBef>
                <a:spcPts val="1205"/>
              </a:spcBef>
              <a:buFont typeface="Arial MT"/>
              <a:buChar char="•"/>
              <a:tabLst>
                <a:tab pos="380365" algn="l"/>
              </a:tabLst>
            </a:pPr>
            <a:r>
              <a:rPr sz="2400" b="1" dirty="0">
                <a:solidFill>
                  <a:srgbClr val="77923B"/>
                </a:solidFill>
                <a:latin typeface="Trebuchet MS"/>
                <a:cs typeface="Trebuchet MS"/>
              </a:rPr>
              <a:t>Close:</a:t>
            </a:r>
            <a:r>
              <a:rPr sz="2400" b="1" spc="-40" dirty="0">
                <a:solidFill>
                  <a:srgbClr val="77923B"/>
                </a:solidFill>
                <a:latin typeface="Trebuchet MS"/>
                <a:cs typeface="Trebuchet MS"/>
              </a:rPr>
              <a:t> </a:t>
            </a:r>
            <a:r>
              <a:rPr sz="2400" dirty="0">
                <a:solidFill>
                  <a:srgbClr val="244060"/>
                </a:solidFill>
                <a:latin typeface="Trebuchet MS"/>
                <a:cs typeface="Trebuchet MS"/>
              </a:rPr>
              <a:t>on</a:t>
            </a:r>
            <a:r>
              <a:rPr sz="2400" spc="-45" dirty="0">
                <a:solidFill>
                  <a:srgbClr val="244060"/>
                </a:solidFill>
                <a:latin typeface="Trebuchet MS"/>
                <a:cs typeface="Trebuchet MS"/>
              </a:rPr>
              <a:t> </a:t>
            </a:r>
            <a:r>
              <a:rPr sz="2400" dirty="0" smtClean="0">
                <a:solidFill>
                  <a:srgbClr val="244060"/>
                </a:solidFill>
                <a:latin typeface="Trebuchet MS"/>
                <a:cs typeface="Trebuchet MS"/>
              </a:rPr>
              <a:t>1</a:t>
            </a:r>
            <a:r>
              <a:rPr lang="en-US" sz="2400" dirty="0" smtClean="0">
                <a:solidFill>
                  <a:srgbClr val="244060"/>
                </a:solidFill>
                <a:latin typeface="Trebuchet MS"/>
                <a:cs typeface="Trebuchet MS"/>
              </a:rPr>
              <a:t>7</a:t>
            </a:r>
            <a:r>
              <a:rPr sz="2400" baseline="24305" dirty="0" smtClean="0">
                <a:solidFill>
                  <a:srgbClr val="244060"/>
                </a:solidFill>
                <a:latin typeface="Trebuchet MS"/>
                <a:cs typeface="Trebuchet MS"/>
              </a:rPr>
              <a:t>th</a:t>
            </a:r>
            <a:r>
              <a:rPr sz="2400" spc="315" baseline="24305" dirty="0" smtClean="0">
                <a:solidFill>
                  <a:srgbClr val="244060"/>
                </a:solidFill>
                <a:latin typeface="Trebuchet MS"/>
                <a:cs typeface="Trebuchet MS"/>
              </a:rPr>
              <a:t> </a:t>
            </a:r>
            <a:r>
              <a:rPr sz="2400" dirty="0">
                <a:solidFill>
                  <a:srgbClr val="244060"/>
                </a:solidFill>
                <a:latin typeface="Trebuchet MS"/>
                <a:cs typeface="Trebuchet MS"/>
              </a:rPr>
              <a:t>of</a:t>
            </a:r>
            <a:r>
              <a:rPr sz="2400" spc="-40" dirty="0">
                <a:solidFill>
                  <a:srgbClr val="244060"/>
                </a:solidFill>
                <a:latin typeface="Trebuchet MS"/>
                <a:cs typeface="Trebuchet MS"/>
              </a:rPr>
              <a:t> </a:t>
            </a:r>
            <a:r>
              <a:rPr lang="en-US" sz="2400" dirty="0" smtClean="0">
                <a:solidFill>
                  <a:srgbClr val="244060"/>
                </a:solidFill>
                <a:latin typeface="Trebuchet MS"/>
                <a:cs typeface="Trebuchet MS"/>
              </a:rPr>
              <a:t>February</a:t>
            </a:r>
            <a:r>
              <a:rPr sz="2400" spc="-35" dirty="0" smtClean="0">
                <a:solidFill>
                  <a:srgbClr val="244060"/>
                </a:solidFill>
                <a:latin typeface="Trebuchet MS"/>
                <a:cs typeface="Trebuchet MS"/>
              </a:rPr>
              <a:t> </a:t>
            </a:r>
            <a:r>
              <a:rPr sz="2400" dirty="0" smtClean="0">
                <a:solidFill>
                  <a:srgbClr val="244060"/>
                </a:solidFill>
                <a:latin typeface="Trebuchet MS"/>
                <a:cs typeface="Trebuchet MS"/>
              </a:rPr>
              <a:t>202</a:t>
            </a:r>
            <a:r>
              <a:rPr lang="en-US" sz="2400" dirty="0" smtClean="0">
                <a:solidFill>
                  <a:srgbClr val="244060"/>
                </a:solidFill>
                <a:latin typeface="Trebuchet MS"/>
                <a:cs typeface="Trebuchet MS"/>
              </a:rPr>
              <a:t>5</a:t>
            </a:r>
            <a:r>
              <a:rPr sz="2400" dirty="0" smtClean="0">
                <a:solidFill>
                  <a:srgbClr val="244060"/>
                </a:solidFill>
                <a:latin typeface="Trebuchet MS"/>
                <a:cs typeface="Trebuchet MS"/>
              </a:rPr>
              <a:t>.</a:t>
            </a:r>
            <a:r>
              <a:rPr sz="2400" spc="-35" dirty="0" smtClean="0">
                <a:solidFill>
                  <a:srgbClr val="244060"/>
                </a:solidFill>
                <a:latin typeface="Trebuchet MS"/>
                <a:cs typeface="Trebuchet MS"/>
              </a:rPr>
              <a:t> </a:t>
            </a:r>
            <a:r>
              <a:rPr sz="2400" dirty="0">
                <a:solidFill>
                  <a:srgbClr val="244060"/>
                </a:solidFill>
                <a:latin typeface="Trebuchet MS"/>
                <a:cs typeface="Trebuchet MS"/>
              </a:rPr>
              <a:t>at</a:t>
            </a:r>
            <a:r>
              <a:rPr sz="2400" spc="-50" dirty="0">
                <a:solidFill>
                  <a:srgbClr val="244060"/>
                </a:solidFill>
                <a:latin typeface="Trebuchet MS"/>
                <a:cs typeface="Trebuchet MS"/>
              </a:rPr>
              <a:t> </a:t>
            </a:r>
            <a:r>
              <a:rPr sz="2400" dirty="0" smtClean="0">
                <a:solidFill>
                  <a:srgbClr val="244060"/>
                </a:solidFill>
                <a:latin typeface="Trebuchet MS"/>
                <a:cs typeface="Trebuchet MS"/>
              </a:rPr>
              <a:t>1</a:t>
            </a:r>
            <a:r>
              <a:rPr lang="en-US" sz="2400" dirty="0" smtClean="0">
                <a:solidFill>
                  <a:srgbClr val="244060"/>
                </a:solidFill>
                <a:latin typeface="Trebuchet MS"/>
                <a:cs typeface="Trebuchet MS"/>
              </a:rPr>
              <a:t>3</a:t>
            </a:r>
            <a:r>
              <a:rPr sz="2400" dirty="0" smtClean="0">
                <a:solidFill>
                  <a:srgbClr val="244060"/>
                </a:solidFill>
                <a:latin typeface="Trebuchet MS"/>
                <a:cs typeface="Trebuchet MS"/>
              </a:rPr>
              <a:t>:00</a:t>
            </a:r>
            <a:r>
              <a:rPr sz="2400" spc="-30" dirty="0" smtClean="0">
                <a:solidFill>
                  <a:srgbClr val="244060"/>
                </a:solidFill>
                <a:latin typeface="Trebuchet MS"/>
                <a:cs typeface="Trebuchet MS"/>
              </a:rPr>
              <a:t> </a:t>
            </a:r>
            <a:r>
              <a:rPr sz="2400" dirty="0">
                <a:solidFill>
                  <a:srgbClr val="244060"/>
                </a:solidFill>
                <a:latin typeface="Trebuchet MS"/>
                <a:cs typeface="Trebuchet MS"/>
              </a:rPr>
              <a:t>PM</a:t>
            </a:r>
            <a:r>
              <a:rPr sz="2400" spc="-30" dirty="0">
                <a:solidFill>
                  <a:srgbClr val="244060"/>
                </a:solidFill>
                <a:latin typeface="Trebuchet MS"/>
                <a:cs typeface="Trebuchet MS"/>
              </a:rPr>
              <a:t> </a:t>
            </a:r>
            <a:r>
              <a:rPr sz="2400" spc="-25" dirty="0">
                <a:solidFill>
                  <a:srgbClr val="244060"/>
                </a:solidFill>
                <a:latin typeface="Trebuchet MS"/>
                <a:cs typeface="Trebuchet MS"/>
              </a:rPr>
              <a:t>EET</a:t>
            </a:r>
            <a:endParaRPr sz="2400" dirty="0">
              <a:latin typeface="Trebuchet MS"/>
              <a:cs typeface="Trebuchet MS"/>
            </a:endParaRPr>
          </a:p>
          <a:p>
            <a:pPr marL="380365" indent="-342265">
              <a:lnSpc>
                <a:spcPct val="100000"/>
              </a:lnSpc>
              <a:spcBef>
                <a:spcPts val="1200"/>
              </a:spcBef>
              <a:buFont typeface="Arial MT"/>
              <a:buChar char="•"/>
              <a:tabLst>
                <a:tab pos="380365" algn="l"/>
              </a:tabLst>
            </a:pPr>
            <a:r>
              <a:rPr sz="2400" b="1" spc="-10" dirty="0">
                <a:solidFill>
                  <a:srgbClr val="77923B"/>
                </a:solidFill>
                <a:latin typeface="Trebuchet MS"/>
                <a:cs typeface="Trebuchet MS"/>
              </a:rPr>
              <a:t>Budget</a:t>
            </a:r>
            <a:r>
              <a:rPr sz="2400" b="1" spc="-10" dirty="0" smtClean="0">
                <a:solidFill>
                  <a:srgbClr val="77923B"/>
                </a:solidFill>
                <a:latin typeface="Trebuchet MS"/>
                <a:cs typeface="Trebuchet MS"/>
              </a:rPr>
              <a:t>:</a:t>
            </a:r>
            <a:endParaRPr lang="en-US" sz="2400" b="1" spc="-10" dirty="0" smtClean="0">
              <a:solidFill>
                <a:srgbClr val="77923B"/>
              </a:solidFill>
              <a:latin typeface="Trebuchet MS"/>
              <a:cs typeface="Trebuchet MS"/>
            </a:endParaRPr>
          </a:p>
          <a:p>
            <a:pPr marL="38100">
              <a:lnSpc>
                <a:spcPct val="100000"/>
              </a:lnSpc>
              <a:spcBef>
                <a:spcPts val="1200"/>
              </a:spcBef>
              <a:tabLst>
                <a:tab pos="380365" algn="l"/>
              </a:tabLst>
            </a:pPr>
            <a:endParaRPr sz="24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graphicFrame>
        <p:nvGraphicFramePr>
          <p:cNvPr id="5" name="object 5"/>
          <p:cNvGraphicFramePr>
            <a:graphicFrameLocks noGrp="1"/>
          </p:cNvGraphicFramePr>
          <p:nvPr>
            <p:extLst>
              <p:ext uri="{D42A27DB-BD31-4B8C-83A1-F6EECF244321}">
                <p14:modId xmlns:p14="http://schemas.microsoft.com/office/powerpoint/2010/main" val="1344509838"/>
              </p:ext>
            </p:extLst>
          </p:nvPr>
        </p:nvGraphicFramePr>
        <p:xfrm>
          <a:off x="514604" y="3429000"/>
          <a:ext cx="8076564" cy="2240280"/>
        </p:xfrm>
        <a:graphic>
          <a:graphicData uri="http://schemas.openxmlformats.org/drawingml/2006/table">
            <a:tbl>
              <a:tblPr firstRow="1" bandRow="1">
                <a:tableStyleId>{2D5ABB26-0587-4C30-8999-92F81FD0307C}</a:tableStyleId>
              </a:tblPr>
              <a:tblGrid>
                <a:gridCol w="3027680">
                  <a:extLst>
                    <a:ext uri="{9D8B030D-6E8A-4147-A177-3AD203B41FA5}">
                      <a16:colId xmlns:a16="http://schemas.microsoft.com/office/drawing/2014/main" val="20000"/>
                    </a:ext>
                  </a:extLst>
                </a:gridCol>
                <a:gridCol w="1356359">
                  <a:extLst>
                    <a:ext uri="{9D8B030D-6E8A-4147-A177-3AD203B41FA5}">
                      <a16:colId xmlns:a16="http://schemas.microsoft.com/office/drawing/2014/main" val="20001"/>
                    </a:ext>
                  </a:extLst>
                </a:gridCol>
                <a:gridCol w="3692525">
                  <a:extLst>
                    <a:ext uri="{9D8B030D-6E8A-4147-A177-3AD203B41FA5}">
                      <a16:colId xmlns:a16="http://schemas.microsoft.com/office/drawing/2014/main" val="20002"/>
                    </a:ext>
                  </a:extLst>
                </a:gridCol>
              </a:tblGrid>
              <a:tr h="1069975">
                <a:tc>
                  <a:txBody>
                    <a:bodyPr/>
                    <a:lstStyle/>
                    <a:p>
                      <a:pPr marL="67945">
                        <a:lnSpc>
                          <a:spcPct val="100000"/>
                        </a:lnSpc>
                        <a:spcBef>
                          <a:spcPts val="100"/>
                        </a:spcBef>
                      </a:pPr>
                      <a:r>
                        <a:rPr sz="1200" b="1" dirty="0">
                          <a:solidFill>
                            <a:srgbClr val="1F4E79"/>
                          </a:solidFill>
                          <a:latin typeface="Trebuchet MS"/>
                          <a:cs typeface="Trebuchet MS"/>
                        </a:rPr>
                        <a:t>Specific</a:t>
                      </a:r>
                      <a:r>
                        <a:rPr sz="1200" b="1" spc="-20" dirty="0">
                          <a:solidFill>
                            <a:srgbClr val="1F4E79"/>
                          </a:solidFill>
                          <a:latin typeface="Trebuchet MS"/>
                          <a:cs typeface="Trebuchet MS"/>
                        </a:rPr>
                        <a:t> </a:t>
                      </a:r>
                      <a:r>
                        <a:rPr sz="1200" b="1" spc="-10" dirty="0">
                          <a:solidFill>
                            <a:srgbClr val="1F4E79"/>
                          </a:solidFill>
                          <a:latin typeface="Trebuchet MS"/>
                          <a:cs typeface="Trebuchet MS"/>
                        </a:rPr>
                        <a:t>Objective</a:t>
                      </a:r>
                      <a:endParaRPr sz="1200" dirty="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00"/>
                        </a:spcBef>
                      </a:pPr>
                      <a:r>
                        <a:rPr sz="1200" b="1" dirty="0">
                          <a:solidFill>
                            <a:srgbClr val="1F4E79"/>
                          </a:solidFill>
                          <a:latin typeface="Trebuchet MS"/>
                          <a:cs typeface="Trebuchet MS"/>
                        </a:rPr>
                        <a:t>Indicative</a:t>
                      </a:r>
                      <a:r>
                        <a:rPr sz="1200" b="1" spc="-45" dirty="0">
                          <a:solidFill>
                            <a:srgbClr val="1F4E79"/>
                          </a:solidFill>
                          <a:latin typeface="Trebuchet MS"/>
                          <a:cs typeface="Trebuchet MS"/>
                        </a:rPr>
                        <a:t> </a:t>
                      </a:r>
                      <a:r>
                        <a:rPr sz="1200" b="1" spc="-20" dirty="0">
                          <a:solidFill>
                            <a:srgbClr val="1F4E79"/>
                          </a:solidFill>
                          <a:latin typeface="Trebuchet MS"/>
                          <a:cs typeface="Trebuchet MS"/>
                        </a:rPr>
                        <a:t>ERDF</a:t>
                      </a:r>
                      <a:endParaRPr sz="1200">
                        <a:latin typeface="Trebuchet MS"/>
                        <a:cs typeface="Trebuchet MS"/>
                      </a:endParaRPr>
                    </a:p>
                    <a:p>
                      <a:pPr marL="68580">
                        <a:lnSpc>
                          <a:spcPct val="100000"/>
                        </a:lnSpc>
                        <a:spcBef>
                          <a:spcPts val="290"/>
                        </a:spcBef>
                      </a:pPr>
                      <a:r>
                        <a:rPr sz="1200" b="1" dirty="0">
                          <a:solidFill>
                            <a:srgbClr val="1F4E79"/>
                          </a:solidFill>
                          <a:latin typeface="Trebuchet MS"/>
                          <a:cs typeface="Trebuchet MS"/>
                        </a:rPr>
                        <a:t>allocation</a:t>
                      </a:r>
                      <a:r>
                        <a:rPr sz="1200" b="1" spc="-35" dirty="0">
                          <a:solidFill>
                            <a:srgbClr val="1F4E79"/>
                          </a:solidFill>
                          <a:latin typeface="Trebuchet MS"/>
                          <a:cs typeface="Trebuchet MS"/>
                        </a:rPr>
                        <a:t> </a:t>
                      </a:r>
                      <a:r>
                        <a:rPr sz="1200" b="1" dirty="0">
                          <a:solidFill>
                            <a:srgbClr val="1F4E79"/>
                          </a:solidFill>
                          <a:latin typeface="Trebuchet MS"/>
                          <a:cs typeface="Trebuchet MS"/>
                        </a:rPr>
                        <a:t>–</a:t>
                      </a:r>
                      <a:r>
                        <a:rPr sz="1200" b="1" spc="-25" dirty="0">
                          <a:solidFill>
                            <a:srgbClr val="1F4E79"/>
                          </a:solidFill>
                          <a:latin typeface="Trebuchet MS"/>
                          <a:cs typeface="Trebuchet MS"/>
                        </a:rPr>
                        <a:t> </a:t>
                      </a:r>
                      <a:r>
                        <a:rPr sz="1200" b="1" spc="-20" dirty="0">
                          <a:solidFill>
                            <a:srgbClr val="1F4E79"/>
                          </a:solidFill>
                          <a:latin typeface="Trebuchet MS"/>
                          <a:cs typeface="Trebuchet MS"/>
                        </a:rPr>
                        <a:t>Euro</a:t>
                      </a:r>
                      <a:endParaRPr sz="120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215">
                        <a:lnSpc>
                          <a:spcPct val="100000"/>
                        </a:lnSpc>
                        <a:spcBef>
                          <a:spcPts val="100"/>
                        </a:spcBef>
                      </a:pPr>
                      <a:r>
                        <a:rPr sz="1200" b="1" dirty="0">
                          <a:solidFill>
                            <a:srgbClr val="1F4E79"/>
                          </a:solidFill>
                          <a:latin typeface="Trebuchet MS"/>
                          <a:cs typeface="Trebuchet MS"/>
                        </a:rPr>
                        <a:t>Indicative</a:t>
                      </a:r>
                      <a:r>
                        <a:rPr sz="1200" b="1" spc="390" dirty="0">
                          <a:solidFill>
                            <a:srgbClr val="1F4E79"/>
                          </a:solidFill>
                          <a:latin typeface="Trebuchet MS"/>
                          <a:cs typeface="Trebuchet MS"/>
                        </a:rPr>
                        <a:t> </a:t>
                      </a:r>
                      <a:r>
                        <a:rPr sz="1200" b="1" dirty="0">
                          <a:solidFill>
                            <a:srgbClr val="1F4E79"/>
                          </a:solidFill>
                          <a:latin typeface="Trebuchet MS"/>
                          <a:cs typeface="Trebuchet MS"/>
                        </a:rPr>
                        <a:t>total</a:t>
                      </a:r>
                      <a:r>
                        <a:rPr sz="1200" b="1" spc="395" dirty="0">
                          <a:solidFill>
                            <a:srgbClr val="1F4E79"/>
                          </a:solidFill>
                          <a:latin typeface="Trebuchet MS"/>
                          <a:cs typeface="Trebuchet MS"/>
                        </a:rPr>
                        <a:t> </a:t>
                      </a:r>
                      <a:r>
                        <a:rPr sz="1200" b="1" dirty="0">
                          <a:solidFill>
                            <a:srgbClr val="1F4E79"/>
                          </a:solidFill>
                          <a:latin typeface="Trebuchet MS"/>
                          <a:cs typeface="Trebuchet MS"/>
                        </a:rPr>
                        <a:t>allocation</a:t>
                      </a:r>
                      <a:r>
                        <a:rPr sz="1200" b="1" spc="400" dirty="0">
                          <a:solidFill>
                            <a:srgbClr val="1F4E79"/>
                          </a:solidFill>
                          <a:latin typeface="Trebuchet MS"/>
                          <a:cs typeface="Trebuchet MS"/>
                        </a:rPr>
                        <a:t> </a:t>
                      </a:r>
                      <a:r>
                        <a:rPr sz="1200" b="1" dirty="0">
                          <a:solidFill>
                            <a:srgbClr val="1F4E79"/>
                          </a:solidFill>
                          <a:latin typeface="Trebuchet MS"/>
                          <a:cs typeface="Trebuchet MS"/>
                        </a:rPr>
                        <a:t>–</a:t>
                      </a:r>
                      <a:r>
                        <a:rPr sz="1200" b="1" spc="400" dirty="0">
                          <a:solidFill>
                            <a:srgbClr val="1F4E79"/>
                          </a:solidFill>
                          <a:latin typeface="Trebuchet MS"/>
                          <a:cs typeface="Trebuchet MS"/>
                        </a:rPr>
                        <a:t> </a:t>
                      </a:r>
                      <a:r>
                        <a:rPr sz="1200" b="1" dirty="0">
                          <a:solidFill>
                            <a:srgbClr val="1F4E79"/>
                          </a:solidFill>
                          <a:latin typeface="Trebuchet MS"/>
                          <a:cs typeface="Trebuchet MS"/>
                        </a:rPr>
                        <a:t>Euro</a:t>
                      </a:r>
                      <a:r>
                        <a:rPr sz="1200" b="1" spc="390" dirty="0">
                          <a:solidFill>
                            <a:srgbClr val="1F4E79"/>
                          </a:solidFill>
                          <a:latin typeface="Trebuchet MS"/>
                          <a:cs typeface="Trebuchet MS"/>
                        </a:rPr>
                        <a:t> </a:t>
                      </a:r>
                      <a:r>
                        <a:rPr sz="1200" dirty="0">
                          <a:solidFill>
                            <a:srgbClr val="1F4E79"/>
                          </a:solidFill>
                          <a:latin typeface="Trebuchet MS"/>
                          <a:cs typeface="Trebuchet MS"/>
                        </a:rPr>
                        <a:t>(Includes</a:t>
                      </a:r>
                      <a:r>
                        <a:rPr sz="1200" spc="395" dirty="0">
                          <a:solidFill>
                            <a:srgbClr val="1F4E79"/>
                          </a:solidFill>
                          <a:latin typeface="Trebuchet MS"/>
                          <a:cs typeface="Trebuchet MS"/>
                        </a:rPr>
                        <a:t> </a:t>
                      </a:r>
                      <a:r>
                        <a:rPr sz="1200" spc="-25" dirty="0">
                          <a:solidFill>
                            <a:srgbClr val="1F4E79"/>
                          </a:solidFill>
                          <a:latin typeface="Trebuchet MS"/>
                          <a:cs typeface="Trebuchet MS"/>
                        </a:rPr>
                        <a:t>the</a:t>
                      </a:r>
                      <a:endParaRPr sz="1200">
                        <a:latin typeface="Trebuchet MS"/>
                        <a:cs typeface="Trebuchet MS"/>
                      </a:endParaRPr>
                    </a:p>
                    <a:p>
                      <a:pPr marL="69215" marR="60960">
                        <a:lnSpc>
                          <a:spcPct val="120000"/>
                        </a:lnSpc>
                      </a:pPr>
                      <a:r>
                        <a:rPr sz="1200" dirty="0">
                          <a:solidFill>
                            <a:srgbClr val="1F4E79"/>
                          </a:solidFill>
                          <a:latin typeface="Trebuchet MS"/>
                          <a:cs typeface="Trebuchet MS"/>
                        </a:rPr>
                        <a:t>contributions</a:t>
                      </a:r>
                      <a:r>
                        <a:rPr sz="1200" spc="340" dirty="0">
                          <a:solidFill>
                            <a:srgbClr val="1F4E79"/>
                          </a:solidFill>
                          <a:latin typeface="Trebuchet MS"/>
                          <a:cs typeface="Trebuchet MS"/>
                        </a:rPr>
                        <a:t> </a:t>
                      </a:r>
                      <a:r>
                        <a:rPr sz="1200" dirty="0">
                          <a:solidFill>
                            <a:srgbClr val="1F4E79"/>
                          </a:solidFill>
                          <a:latin typeface="Trebuchet MS"/>
                          <a:cs typeface="Trebuchet MS"/>
                        </a:rPr>
                        <a:t>from</a:t>
                      </a:r>
                      <a:r>
                        <a:rPr sz="1200" spc="340" dirty="0">
                          <a:solidFill>
                            <a:srgbClr val="1F4E79"/>
                          </a:solidFill>
                          <a:latin typeface="Trebuchet MS"/>
                          <a:cs typeface="Trebuchet MS"/>
                        </a:rPr>
                        <a:t> </a:t>
                      </a:r>
                      <a:r>
                        <a:rPr sz="1200" dirty="0">
                          <a:solidFill>
                            <a:srgbClr val="1F4E79"/>
                          </a:solidFill>
                          <a:latin typeface="Trebuchet MS"/>
                          <a:cs typeface="Trebuchet MS"/>
                        </a:rPr>
                        <a:t>national</a:t>
                      </a:r>
                      <a:r>
                        <a:rPr sz="1200" spc="335" dirty="0">
                          <a:solidFill>
                            <a:srgbClr val="1F4E79"/>
                          </a:solidFill>
                          <a:latin typeface="Trebuchet MS"/>
                          <a:cs typeface="Trebuchet MS"/>
                        </a:rPr>
                        <a:t> </a:t>
                      </a:r>
                      <a:r>
                        <a:rPr sz="1200" spc="-10" dirty="0">
                          <a:solidFill>
                            <a:srgbClr val="1F4E79"/>
                          </a:solidFill>
                          <a:latin typeface="Trebuchet MS"/>
                          <a:cs typeface="Trebuchet MS"/>
                        </a:rPr>
                        <a:t>co-</a:t>
                      </a:r>
                      <a:r>
                        <a:rPr sz="1200" dirty="0">
                          <a:solidFill>
                            <a:srgbClr val="1F4E79"/>
                          </a:solidFill>
                          <a:latin typeface="Trebuchet MS"/>
                          <a:cs typeface="Trebuchet MS"/>
                        </a:rPr>
                        <a:t>financing</a:t>
                      </a:r>
                      <a:r>
                        <a:rPr sz="1200" spc="340" dirty="0">
                          <a:solidFill>
                            <a:srgbClr val="1F4E79"/>
                          </a:solidFill>
                          <a:latin typeface="Trebuchet MS"/>
                          <a:cs typeface="Trebuchet MS"/>
                        </a:rPr>
                        <a:t> </a:t>
                      </a:r>
                      <a:r>
                        <a:rPr sz="1200" dirty="0">
                          <a:solidFill>
                            <a:srgbClr val="1F4E79"/>
                          </a:solidFill>
                          <a:latin typeface="Trebuchet MS"/>
                          <a:cs typeface="Trebuchet MS"/>
                        </a:rPr>
                        <a:t>and</a:t>
                      </a:r>
                      <a:r>
                        <a:rPr sz="1200" spc="345" dirty="0">
                          <a:solidFill>
                            <a:srgbClr val="1F4E79"/>
                          </a:solidFill>
                          <a:latin typeface="Trebuchet MS"/>
                          <a:cs typeface="Trebuchet MS"/>
                        </a:rPr>
                        <a:t> </a:t>
                      </a:r>
                      <a:r>
                        <a:rPr sz="1200" spc="-25" dirty="0">
                          <a:solidFill>
                            <a:srgbClr val="1F4E79"/>
                          </a:solidFill>
                          <a:latin typeface="Trebuchet MS"/>
                          <a:cs typeface="Trebuchet MS"/>
                        </a:rPr>
                        <a:t>the </a:t>
                      </a:r>
                      <a:r>
                        <a:rPr sz="1200" dirty="0">
                          <a:solidFill>
                            <a:srgbClr val="1F4E79"/>
                          </a:solidFill>
                          <a:latin typeface="Trebuchet MS"/>
                          <a:cs typeface="Trebuchet MS"/>
                        </a:rPr>
                        <a:t>own</a:t>
                      </a:r>
                      <a:r>
                        <a:rPr sz="1200" spc="-25" dirty="0">
                          <a:solidFill>
                            <a:srgbClr val="1F4E79"/>
                          </a:solidFill>
                          <a:latin typeface="Trebuchet MS"/>
                          <a:cs typeface="Trebuchet MS"/>
                        </a:rPr>
                        <a:t> </a:t>
                      </a:r>
                      <a:r>
                        <a:rPr sz="1200" dirty="0">
                          <a:solidFill>
                            <a:srgbClr val="1F4E79"/>
                          </a:solidFill>
                          <a:latin typeface="Trebuchet MS"/>
                          <a:cs typeface="Trebuchet MS"/>
                        </a:rPr>
                        <a:t>contribution</a:t>
                      </a:r>
                      <a:r>
                        <a:rPr sz="1200" spc="-15" dirty="0">
                          <a:solidFill>
                            <a:srgbClr val="1F4E79"/>
                          </a:solidFill>
                          <a:latin typeface="Trebuchet MS"/>
                          <a:cs typeface="Trebuchet MS"/>
                        </a:rPr>
                        <a:t> </a:t>
                      </a:r>
                      <a:r>
                        <a:rPr sz="1200" dirty="0">
                          <a:solidFill>
                            <a:srgbClr val="1F4E79"/>
                          </a:solidFill>
                          <a:latin typeface="Trebuchet MS"/>
                          <a:cs typeface="Trebuchet MS"/>
                        </a:rPr>
                        <a:t>of</a:t>
                      </a:r>
                      <a:r>
                        <a:rPr sz="1200" spc="-40" dirty="0">
                          <a:solidFill>
                            <a:srgbClr val="1F4E79"/>
                          </a:solidFill>
                          <a:latin typeface="Trebuchet MS"/>
                          <a:cs typeface="Trebuchet MS"/>
                        </a:rPr>
                        <a:t> </a:t>
                      </a:r>
                      <a:r>
                        <a:rPr sz="1200" dirty="0">
                          <a:solidFill>
                            <a:srgbClr val="1F4E79"/>
                          </a:solidFill>
                          <a:latin typeface="Trebuchet MS"/>
                          <a:cs typeface="Trebuchet MS"/>
                        </a:rPr>
                        <a:t>partners</a:t>
                      </a:r>
                      <a:r>
                        <a:rPr sz="1200" spc="-40" dirty="0">
                          <a:solidFill>
                            <a:srgbClr val="1F4E79"/>
                          </a:solidFill>
                          <a:latin typeface="Trebuchet MS"/>
                          <a:cs typeface="Trebuchet MS"/>
                        </a:rPr>
                        <a:t> </a:t>
                      </a:r>
                      <a:r>
                        <a:rPr sz="1200" dirty="0">
                          <a:solidFill>
                            <a:srgbClr val="1F4E79"/>
                          </a:solidFill>
                          <a:latin typeface="Trebuchet MS"/>
                          <a:cs typeface="Trebuchet MS"/>
                        </a:rPr>
                        <a:t>from</a:t>
                      </a:r>
                      <a:r>
                        <a:rPr sz="1200" spc="-30" dirty="0">
                          <a:solidFill>
                            <a:srgbClr val="1F4E79"/>
                          </a:solidFill>
                          <a:latin typeface="Trebuchet MS"/>
                          <a:cs typeface="Trebuchet MS"/>
                        </a:rPr>
                        <a:t> </a:t>
                      </a:r>
                      <a:r>
                        <a:rPr sz="1200" dirty="0">
                          <a:solidFill>
                            <a:srgbClr val="1F4E79"/>
                          </a:solidFill>
                          <a:latin typeface="Trebuchet MS"/>
                          <a:cs typeface="Trebuchet MS"/>
                        </a:rPr>
                        <a:t>both</a:t>
                      </a:r>
                      <a:r>
                        <a:rPr sz="1200" spc="-25" dirty="0">
                          <a:solidFill>
                            <a:srgbClr val="1F4E79"/>
                          </a:solidFill>
                          <a:latin typeface="Trebuchet MS"/>
                          <a:cs typeface="Trebuchet MS"/>
                        </a:rPr>
                        <a:t> </a:t>
                      </a:r>
                      <a:r>
                        <a:rPr sz="1200" spc="-10" dirty="0">
                          <a:solidFill>
                            <a:srgbClr val="1F4E79"/>
                          </a:solidFill>
                          <a:latin typeface="Trebuchet MS"/>
                          <a:cs typeface="Trebuchet MS"/>
                        </a:rPr>
                        <a:t>countries)</a:t>
                      </a:r>
                      <a:endParaRPr sz="120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extLst>
                  <a:ext uri="{0D108BD9-81ED-4DB2-BD59-A6C34878D82A}">
                    <a16:rowId xmlns:a16="http://schemas.microsoft.com/office/drawing/2014/main" val="10000"/>
                  </a:ext>
                </a:extLst>
              </a:tr>
              <a:tr h="1170305">
                <a:tc>
                  <a:txBody>
                    <a:bodyPr/>
                    <a:lstStyle/>
                    <a:p>
                      <a:pPr marL="67945" marR="60325">
                        <a:lnSpc>
                          <a:spcPts val="1870"/>
                        </a:lnSpc>
                        <a:spcBef>
                          <a:spcPts val="240"/>
                        </a:spcBef>
                        <a:tabLst>
                          <a:tab pos="487680" algn="l"/>
                          <a:tab pos="972185" algn="l"/>
                          <a:tab pos="1818005" algn="l"/>
                          <a:tab pos="2479675" algn="l"/>
                        </a:tabLst>
                      </a:pPr>
                      <a:r>
                        <a:rPr sz="1600" b="1" spc="-25" dirty="0">
                          <a:solidFill>
                            <a:srgbClr val="77923B"/>
                          </a:solidFill>
                          <a:latin typeface="Trebuchet MS"/>
                          <a:cs typeface="Trebuchet MS"/>
                        </a:rPr>
                        <a:t>SO</a:t>
                      </a:r>
                      <a:r>
                        <a:rPr sz="1600" b="1" dirty="0">
                          <a:solidFill>
                            <a:srgbClr val="77923B"/>
                          </a:solidFill>
                          <a:latin typeface="Trebuchet MS"/>
                          <a:cs typeface="Trebuchet MS"/>
                        </a:rPr>
                        <a:t>	</a:t>
                      </a:r>
                      <a:r>
                        <a:rPr sz="1600" b="1" spc="-25" dirty="0">
                          <a:solidFill>
                            <a:srgbClr val="77923B"/>
                          </a:solidFill>
                          <a:latin typeface="Trebuchet MS"/>
                          <a:cs typeface="Trebuchet MS"/>
                        </a:rPr>
                        <a:t>2.4</a:t>
                      </a:r>
                      <a:r>
                        <a:rPr sz="1600" b="1" dirty="0">
                          <a:solidFill>
                            <a:srgbClr val="77923B"/>
                          </a:solidFill>
                          <a:latin typeface="Trebuchet MS"/>
                          <a:cs typeface="Trebuchet MS"/>
                        </a:rPr>
                        <a:t>	</a:t>
                      </a:r>
                      <a:r>
                        <a:rPr sz="1200" spc="-10" dirty="0">
                          <a:solidFill>
                            <a:srgbClr val="1F4E79"/>
                          </a:solidFill>
                          <a:latin typeface="Trebuchet MS"/>
                          <a:cs typeface="Trebuchet MS"/>
                        </a:rPr>
                        <a:t>promoting</a:t>
                      </a:r>
                      <a:r>
                        <a:rPr sz="1200" dirty="0">
                          <a:solidFill>
                            <a:srgbClr val="1F4E79"/>
                          </a:solidFill>
                          <a:latin typeface="Trebuchet MS"/>
                          <a:cs typeface="Trebuchet MS"/>
                        </a:rPr>
                        <a:t>	</a:t>
                      </a:r>
                      <a:r>
                        <a:rPr sz="1200" spc="-10" dirty="0">
                          <a:solidFill>
                            <a:srgbClr val="1F4E79"/>
                          </a:solidFill>
                          <a:latin typeface="Trebuchet MS"/>
                          <a:cs typeface="Trebuchet MS"/>
                        </a:rPr>
                        <a:t>climate</a:t>
                      </a:r>
                      <a:r>
                        <a:rPr sz="1200" dirty="0">
                          <a:solidFill>
                            <a:srgbClr val="1F4E79"/>
                          </a:solidFill>
                          <a:latin typeface="Trebuchet MS"/>
                          <a:cs typeface="Trebuchet MS"/>
                        </a:rPr>
                        <a:t>	</a:t>
                      </a:r>
                      <a:r>
                        <a:rPr sz="1200" spc="-10" dirty="0">
                          <a:solidFill>
                            <a:srgbClr val="1F4E79"/>
                          </a:solidFill>
                          <a:latin typeface="Trebuchet MS"/>
                          <a:cs typeface="Trebuchet MS"/>
                        </a:rPr>
                        <a:t>change </a:t>
                      </a:r>
                      <a:r>
                        <a:rPr sz="1200" dirty="0">
                          <a:solidFill>
                            <a:srgbClr val="1F4E79"/>
                          </a:solidFill>
                          <a:latin typeface="Trebuchet MS"/>
                          <a:cs typeface="Trebuchet MS"/>
                        </a:rPr>
                        <a:t>adaptation</a:t>
                      </a:r>
                      <a:r>
                        <a:rPr sz="1200" spc="275" dirty="0">
                          <a:solidFill>
                            <a:srgbClr val="1F4E79"/>
                          </a:solidFill>
                          <a:latin typeface="Trebuchet MS"/>
                          <a:cs typeface="Trebuchet MS"/>
                        </a:rPr>
                        <a:t> </a:t>
                      </a:r>
                      <a:r>
                        <a:rPr sz="1200" dirty="0">
                          <a:solidFill>
                            <a:srgbClr val="1F4E79"/>
                          </a:solidFill>
                          <a:latin typeface="Trebuchet MS"/>
                          <a:cs typeface="Trebuchet MS"/>
                        </a:rPr>
                        <a:t>and</a:t>
                      </a:r>
                      <a:r>
                        <a:rPr sz="1200" spc="275" dirty="0">
                          <a:solidFill>
                            <a:srgbClr val="1F4E79"/>
                          </a:solidFill>
                          <a:latin typeface="Trebuchet MS"/>
                          <a:cs typeface="Trebuchet MS"/>
                        </a:rPr>
                        <a:t> </a:t>
                      </a:r>
                      <a:r>
                        <a:rPr sz="1200" dirty="0">
                          <a:solidFill>
                            <a:srgbClr val="1F4E79"/>
                          </a:solidFill>
                          <a:latin typeface="Trebuchet MS"/>
                          <a:cs typeface="Trebuchet MS"/>
                        </a:rPr>
                        <a:t>disaster</a:t>
                      </a:r>
                      <a:r>
                        <a:rPr sz="1200" spc="275" dirty="0">
                          <a:solidFill>
                            <a:srgbClr val="1F4E79"/>
                          </a:solidFill>
                          <a:latin typeface="Trebuchet MS"/>
                          <a:cs typeface="Trebuchet MS"/>
                        </a:rPr>
                        <a:t> </a:t>
                      </a:r>
                      <a:r>
                        <a:rPr sz="1200" dirty="0">
                          <a:solidFill>
                            <a:srgbClr val="1F4E79"/>
                          </a:solidFill>
                          <a:latin typeface="Trebuchet MS"/>
                          <a:cs typeface="Trebuchet MS"/>
                        </a:rPr>
                        <a:t>risk</a:t>
                      </a:r>
                      <a:r>
                        <a:rPr sz="1200" spc="275" dirty="0">
                          <a:solidFill>
                            <a:srgbClr val="1F4E79"/>
                          </a:solidFill>
                          <a:latin typeface="Trebuchet MS"/>
                          <a:cs typeface="Trebuchet MS"/>
                        </a:rPr>
                        <a:t> </a:t>
                      </a:r>
                      <a:r>
                        <a:rPr sz="1200" spc="-10" dirty="0">
                          <a:solidFill>
                            <a:srgbClr val="1F4E79"/>
                          </a:solidFill>
                          <a:latin typeface="Trebuchet MS"/>
                          <a:cs typeface="Trebuchet MS"/>
                        </a:rPr>
                        <a:t>prevention,</a:t>
                      </a:r>
                      <a:endParaRPr sz="1200" dirty="0">
                        <a:latin typeface="Trebuchet MS"/>
                        <a:cs typeface="Trebuchet MS"/>
                      </a:endParaRPr>
                    </a:p>
                    <a:p>
                      <a:pPr marL="67945">
                        <a:lnSpc>
                          <a:spcPct val="100000"/>
                        </a:lnSpc>
                        <a:spcBef>
                          <a:spcPts val="155"/>
                        </a:spcBef>
                      </a:pPr>
                      <a:r>
                        <a:rPr sz="1200" dirty="0">
                          <a:solidFill>
                            <a:srgbClr val="1F4E79"/>
                          </a:solidFill>
                          <a:latin typeface="Trebuchet MS"/>
                          <a:cs typeface="Trebuchet MS"/>
                        </a:rPr>
                        <a:t>resilience,</a:t>
                      </a:r>
                      <a:r>
                        <a:rPr sz="1200" spc="-25" dirty="0">
                          <a:solidFill>
                            <a:srgbClr val="1F4E79"/>
                          </a:solidFill>
                          <a:latin typeface="Trebuchet MS"/>
                          <a:cs typeface="Trebuchet MS"/>
                        </a:rPr>
                        <a:t> </a:t>
                      </a:r>
                      <a:r>
                        <a:rPr sz="1200" dirty="0">
                          <a:solidFill>
                            <a:srgbClr val="1F4E79"/>
                          </a:solidFill>
                          <a:latin typeface="Trebuchet MS"/>
                          <a:cs typeface="Trebuchet MS"/>
                        </a:rPr>
                        <a:t>taking</a:t>
                      </a:r>
                      <a:r>
                        <a:rPr sz="1200" spc="-30" dirty="0">
                          <a:solidFill>
                            <a:srgbClr val="1F4E79"/>
                          </a:solidFill>
                          <a:latin typeface="Trebuchet MS"/>
                          <a:cs typeface="Trebuchet MS"/>
                        </a:rPr>
                        <a:t> </a:t>
                      </a:r>
                      <a:r>
                        <a:rPr sz="1200" dirty="0">
                          <a:solidFill>
                            <a:srgbClr val="1F4E79"/>
                          </a:solidFill>
                          <a:latin typeface="Trebuchet MS"/>
                          <a:cs typeface="Trebuchet MS"/>
                        </a:rPr>
                        <a:t>into</a:t>
                      </a:r>
                      <a:r>
                        <a:rPr sz="1200" spc="-25" dirty="0">
                          <a:solidFill>
                            <a:srgbClr val="1F4E79"/>
                          </a:solidFill>
                          <a:latin typeface="Trebuchet MS"/>
                          <a:cs typeface="Trebuchet MS"/>
                        </a:rPr>
                        <a:t> </a:t>
                      </a:r>
                      <a:r>
                        <a:rPr sz="1200" dirty="0">
                          <a:solidFill>
                            <a:srgbClr val="1F4E79"/>
                          </a:solidFill>
                          <a:latin typeface="Trebuchet MS"/>
                          <a:cs typeface="Trebuchet MS"/>
                        </a:rPr>
                        <a:t>account</a:t>
                      </a:r>
                      <a:r>
                        <a:rPr sz="1200" spc="-20" dirty="0">
                          <a:solidFill>
                            <a:srgbClr val="1F4E79"/>
                          </a:solidFill>
                          <a:latin typeface="Trebuchet MS"/>
                          <a:cs typeface="Trebuchet MS"/>
                        </a:rPr>
                        <a:t> </a:t>
                      </a:r>
                      <a:r>
                        <a:rPr sz="1200" spc="-10" dirty="0">
                          <a:solidFill>
                            <a:srgbClr val="1F4E79"/>
                          </a:solidFill>
                          <a:latin typeface="Trebuchet MS"/>
                          <a:cs typeface="Trebuchet MS"/>
                        </a:rPr>
                        <a:t>eco-system</a:t>
                      </a:r>
                      <a:endParaRPr sz="1200" dirty="0">
                        <a:latin typeface="Trebuchet MS"/>
                        <a:cs typeface="Trebuchet MS"/>
                      </a:endParaRPr>
                    </a:p>
                    <a:p>
                      <a:pPr marL="67945" marR="60325">
                        <a:lnSpc>
                          <a:spcPct val="120000"/>
                        </a:lnSpc>
                        <a:tabLst>
                          <a:tab pos="687070" algn="l"/>
                          <a:tab pos="1684020" algn="l"/>
                          <a:tab pos="2479675" algn="l"/>
                        </a:tabLst>
                      </a:pPr>
                      <a:r>
                        <a:rPr sz="1200" spc="-10" dirty="0">
                          <a:solidFill>
                            <a:srgbClr val="1F4E79"/>
                          </a:solidFill>
                          <a:latin typeface="Trebuchet MS"/>
                          <a:cs typeface="Trebuchet MS"/>
                        </a:rPr>
                        <a:t>based</a:t>
                      </a:r>
                      <a:r>
                        <a:rPr sz="1200" dirty="0">
                          <a:solidFill>
                            <a:srgbClr val="1F4E79"/>
                          </a:solidFill>
                          <a:latin typeface="Trebuchet MS"/>
                          <a:cs typeface="Trebuchet MS"/>
                        </a:rPr>
                        <a:t>	</a:t>
                      </a:r>
                      <a:r>
                        <a:rPr sz="1200" spc="-10" dirty="0">
                          <a:solidFill>
                            <a:srgbClr val="1F4E79"/>
                          </a:solidFill>
                          <a:latin typeface="Trebuchet MS"/>
                          <a:cs typeface="Trebuchet MS"/>
                        </a:rPr>
                        <a:t>approaches</a:t>
                      </a:r>
                      <a:r>
                        <a:rPr sz="1200" dirty="0">
                          <a:solidFill>
                            <a:srgbClr val="1F4E79"/>
                          </a:solidFill>
                          <a:latin typeface="Trebuchet MS"/>
                          <a:cs typeface="Trebuchet MS"/>
                        </a:rPr>
                        <a:t>	</a:t>
                      </a:r>
                      <a:r>
                        <a:rPr sz="1200" spc="-10" dirty="0">
                          <a:solidFill>
                            <a:srgbClr val="1F4E79"/>
                          </a:solidFill>
                          <a:latin typeface="Trebuchet MS"/>
                          <a:cs typeface="Trebuchet MS"/>
                        </a:rPr>
                        <a:t>(climate</a:t>
                      </a:r>
                      <a:r>
                        <a:rPr sz="1200" dirty="0">
                          <a:solidFill>
                            <a:srgbClr val="1F4E79"/>
                          </a:solidFill>
                          <a:latin typeface="Trebuchet MS"/>
                          <a:cs typeface="Trebuchet MS"/>
                        </a:rPr>
                        <a:t>	</a:t>
                      </a:r>
                      <a:r>
                        <a:rPr sz="1200" spc="-10" dirty="0">
                          <a:solidFill>
                            <a:srgbClr val="1F4E79"/>
                          </a:solidFill>
                          <a:latin typeface="Trebuchet MS"/>
                          <a:cs typeface="Trebuchet MS"/>
                        </a:rPr>
                        <a:t>change </a:t>
                      </a:r>
                      <a:r>
                        <a:rPr sz="1200" dirty="0">
                          <a:solidFill>
                            <a:srgbClr val="1F4E79"/>
                          </a:solidFill>
                          <a:latin typeface="Trebuchet MS"/>
                          <a:cs typeface="Trebuchet MS"/>
                        </a:rPr>
                        <a:t>adaptation</a:t>
                      </a:r>
                      <a:r>
                        <a:rPr sz="1200" spc="-75" dirty="0">
                          <a:solidFill>
                            <a:srgbClr val="1F4E79"/>
                          </a:solidFill>
                          <a:latin typeface="Trebuchet MS"/>
                          <a:cs typeface="Trebuchet MS"/>
                        </a:rPr>
                        <a:t> </a:t>
                      </a:r>
                      <a:r>
                        <a:rPr sz="1200" spc="-10" dirty="0">
                          <a:solidFill>
                            <a:srgbClr val="1F4E79"/>
                          </a:solidFill>
                          <a:latin typeface="Trebuchet MS"/>
                          <a:cs typeface="Trebuchet MS"/>
                        </a:rPr>
                        <a:t>actions).</a:t>
                      </a:r>
                      <a:endParaRPr sz="1200" dirty="0">
                        <a:latin typeface="Trebuchet MS"/>
                        <a:cs typeface="Trebuchet MS"/>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0960" algn="r">
                        <a:lnSpc>
                          <a:spcPct val="100000"/>
                        </a:lnSpc>
                        <a:spcBef>
                          <a:spcPts val="135"/>
                        </a:spcBef>
                      </a:pPr>
                      <a:r>
                        <a:rPr sz="1600" spc="-10" dirty="0">
                          <a:solidFill>
                            <a:srgbClr val="1F4E79"/>
                          </a:solidFill>
                          <a:latin typeface="Trebuchet MS"/>
                          <a:cs typeface="Trebuchet MS"/>
                        </a:rPr>
                        <a:t>7,301,310</a:t>
                      </a:r>
                      <a:endParaRPr sz="1600">
                        <a:latin typeface="Trebuchet MS"/>
                        <a:cs typeface="Trebuchet MS"/>
                      </a:endParaRPr>
                    </a:p>
                  </a:txBody>
                  <a:tcPr marL="0" marR="0" marT="171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2230" algn="r">
                        <a:lnSpc>
                          <a:spcPct val="100000"/>
                        </a:lnSpc>
                        <a:spcBef>
                          <a:spcPts val="135"/>
                        </a:spcBef>
                      </a:pPr>
                      <a:r>
                        <a:rPr sz="1600" spc="-10" dirty="0">
                          <a:solidFill>
                            <a:srgbClr val="1F4E79"/>
                          </a:solidFill>
                          <a:latin typeface="Trebuchet MS"/>
                          <a:cs typeface="Trebuchet MS"/>
                        </a:rPr>
                        <a:t>9,126,637</a:t>
                      </a:r>
                      <a:endParaRPr sz="1600" dirty="0">
                        <a:latin typeface="Trebuchet MS"/>
                        <a:cs typeface="Trebuchet MS"/>
                      </a:endParaRPr>
                    </a:p>
                  </a:txBody>
                  <a:tcPr marL="0" marR="0" marT="171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57200" y="1600200"/>
          <a:ext cx="84582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3352800" y="238064"/>
            <a:ext cx="5334000" cy="1107996"/>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2a</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Focus on grey infrastructure and procurement of equipment</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8"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spTree>
    <p:extLst>
      <p:ext uri="{BB962C8B-B14F-4D97-AF65-F5344CB8AC3E}">
        <p14:creationId xmlns:p14="http://schemas.microsoft.com/office/powerpoint/2010/main" val="861069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38064"/>
            <a:ext cx="53340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2b</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Green vs. Grey</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9600" y="1600200"/>
            <a:ext cx="3682999" cy="4953000"/>
          </a:xfr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0" y="1600200"/>
            <a:ext cx="3657600" cy="4959022"/>
          </a:xfrm>
          <a:prstGeom prst="rect">
            <a:avLst/>
          </a:prstGeom>
        </p:spPr>
      </p:pic>
    </p:spTree>
    <p:extLst>
      <p:ext uri="{BB962C8B-B14F-4D97-AF65-F5344CB8AC3E}">
        <p14:creationId xmlns:p14="http://schemas.microsoft.com/office/powerpoint/2010/main" val="21026012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2209800" cy="4525963"/>
          </a:xfrm>
        </p:spPr>
        <p:txBody>
          <a:bodyPr/>
          <a:lstStyle/>
          <a:p>
            <a:pPr marL="0" indent="0" algn="just">
              <a:lnSpc>
                <a:spcPct val="150000"/>
              </a:lnSpc>
              <a:buNone/>
            </a:pPr>
            <a:endPar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lnSpc>
                <a:spcPct val="150000"/>
              </a:lnSpc>
              <a:buNone/>
            </a:pPr>
            <a:r>
              <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New </a:t>
            </a:r>
          </a:p>
          <a:p>
            <a:pPr marL="0" indent="0" algn="just">
              <a:lnSpc>
                <a:spcPct val="150000"/>
              </a:lnSpc>
              <a:buNone/>
            </a:pPr>
            <a:r>
              <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European Bauhaus </a:t>
            </a:r>
          </a:p>
          <a:p>
            <a:pPr marL="0" indent="0" algn="just">
              <a:lnSpc>
                <a:spcPct val="150000"/>
              </a:lnSpc>
              <a:buNone/>
            </a:pPr>
            <a:endPar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Aesthetics</a:t>
            </a: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Inclusion </a:t>
            </a: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Sustainability</a:t>
            </a:r>
          </a:p>
          <a:p>
            <a:pPr marL="457200" lvl="1" indent="0" algn="just">
              <a:buNone/>
            </a:pPr>
            <a:endParaRPr lang="en-US" dirty="0" smtClean="0"/>
          </a:p>
        </p:txBody>
      </p:sp>
      <p:sp>
        <p:nvSpPr>
          <p:cNvPr id="2" name="Title 1"/>
          <p:cNvSpPr>
            <a:spLocks noGrp="1"/>
          </p:cNvSpPr>
          <p:nvPr>
            <p:ph type="title"/>
          </p:nvPr>
        </p:nvSpPr>
        <p:spPr>
          <a:xfrm>
            <a:off x="3352800" y="238064"/>
            <a:ext cx="53340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3a</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Horizontal issues</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6" name="Picture 5"/>
          <p:cNvPicPr>
            <a:picLocks noChangeAspect="1"/>
          </p:cNvPicPr>
          <p:nvPr/>
        </p:nvPicPr>
        <p:blipFill>
          <a:blip r:embed="rId4"/>
          <a:stretch>
            <a:fillRect/>
          </a:stretch>
        </p:blipFill>
        <p:spPr>
          <a:xfrm>
            <a:off x="2819400" y="1752600"/>
            <a:ext cx="6025274" cy="4038600"/>
          </a:xfrm>
          <a:prstGeom prst="rect">
            <a:avLst/>
          </a:prstGeom>
        </p:spPr>
      </p:pic>
    </p:spTree>
    <p:extLst>
      <p:ext uri="{BB962C8B-B14F-4D97-AF65-F5344CB8AC3E}">
        <p14:creationId xmlns:p14="http://schemas.microsoft.com/office/powerpoint/2010/main" val="5934633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38064"/>
            <a:ext cx="5334000" cy="738664"/>
          </a:xfrm>
        </p:spPr>
        <p:txBody>
          <a:bodyPr/>
          <a:lstStyle/>
          <a:p>
            <a:r>
              <a:rPr lang="en-US" sz="2400" dirty="0">
                <a:solidFill>
                  <a:srgbClr val="FF0000"/>
                </a:solidFill>
                <a:latin typeface="Trebuchet MS" panose="020B0603020202020204" pitchFamily="34" charset="0"/>
              </a:rPr>
              <a:t>Conclusions from Call 2</a:t>
            </a:r>
            <a:r>
              <a:rPr lang="ro-RO" sz="2400" dirty="0">
                <a:solidFill>
                  <a:srgbClr val="FF0000"/>
                </a:solidFill>
                <a:latin typeface="Trebuchet MS" panose="020B0603020202020204" pitchFamily="34" charset="0"/>
              </a:rPr>
              <a:t> </a:t>
            </a:r>
            <a:r>
              <a:rPr lang="en-US" sz="2400" dirty="0" smtClean="0">
                <a:solidFill>
                  <a:srgbClr val="FF0000"/>
                </a:solidFill>
                <a:latin typeface="Trebuchet MS" panose="020B0603020202020204" pitchFamily="34" charset="0"/>
              </a:rPr>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3b</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Horizontal issues</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5137" y="1682304"/>
            <a:ext cx="6108863" cy="3813810"/>
          </a:xfrm>
          <a:prstGeom prst="rect">
            <a:avLst/>
          </a:prstGeom>
          <a:effectLst>
            <a:outerShdw blurRad="50800" dist="50800" dir="5400000" algn="ctr" rotWithShape="0">
              <a:srgbClr val="000000">
                <a:alpha val="90000"/>
              </a:srgbClr>
            </a:outerShdw>
          </a:effectLst>
        </p:spPr>
      </p:pic>
      <p:sp>
        <p:nvSpPr>
          <p:cNvPr id="3" name="Content Placeholder 2"/>
          <p:cNvSpPr>
            <a:spLocks noGrp="1"/>
          </p:cNvSpPr>
          <p:nvPr>
            <p:ph idx="1"/>
          </p:nvPr>
        </p:nvSpPr>
        <p:spPr>
          <a:xfrm>
            <a:off x="228601" y="1682304"/>
            <a:ext cx="2550996" cy="4185096"/>
          </a:xfrm>
        </p:spPr>
        <p:txBody>
          <a:bodyPr/>
          <a:lstStyle/>
          <a:p>
            <a:pPr marL="0" indent="0">
              <a:buNone/>
            </a:pPr>
            <a:r>
              <a:rPr lang="en-US" sz="24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Climate proofing </a:t>
            </a:r>
          </a:p>
          <a:p>
            <a:pPr marL="0" indent="0">
              <a:buNone/>
            </a:pPr>
            <a:endParaRPr lang="en-US" sz="18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buFont typeface="Wingdings" panose="05000000000000000000" pitchFamily="2" charset="2"/>
              <a:buChar char="§"/>
            </a:pPr>
            <a:r>
              <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Self assessment</a:t>
            </a:r>
          </a:p>
          <a:p>
            <a:pPr>
              <a:buFont typeface="Wingdings" panose="05000000000000000000" pitchFamily="2" charset="2"/>
              <a:buChar char="§"/>
            </a:pPr>
            <a:r>
              <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Screening phase (</a:t>
            </a:r>
            <a:r>
              <a:rPr lang="en-US" sz="2000" b="1" u="sng"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based on evidence</a:t>
            </a:r>
            <a:r>
              <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t>
            </a:r>
          </a:p>
          <a:p>
            <a:pPr>
              <a:buFont typeface="Wingdings" panose="05000000000000000000" pitchFamily="2" charset="2"/>
              <a:buChar char="§"/>
            </a:pPr>
            <a:r>
              <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Detailed analysis phase</a:t>
            </a:r>
          </a:p>
          <a:p>
            <a:pPr>
              <a:buFont typeface="Wingdings" panose="05000000000000000000" pitchFamily="2" charset="2"/>
              <a:buChar char="§"/>
            </a:pPr>
            <a:r>
              <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Investment decision</a:t>
            </a:r>
            <a:endPar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51134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38064"/>
            <a:ext cx="5334000" cy="738664"/>
          </a:xfrm>
        </p:spPr>
        <p:txBody>
          <a:bodyPr/>
          <a:lstStyle/>
          <a:p>
            <a:r>
              <a:rPr lang="en-US" sz="2400" dirty="0" smtClean="0">
                <a:solidFill>
                  <a:srgbClr val="FF0000"/>
                </a:solidFill>
                <a:latin typeface="Trebuchet MS" panose="020B0603020202020204" pitchFamily="34" charset="0"/>
              </a:rPr>
              <a:t>Conclusions from </a:t>
            </a:r>
            <a:r>
              <a:rPr lang="en-US" sz="2400" dirty="0">
                <a:solidFill>
                  <a:srgbClr val="FF0000"/>
                </a:solidFill>
                <a:latin typeface="Trebuchet MS" panose="020B0603020202020204" pitchFamily="34" charset="0"/>
              </a:rPr>
              <a:t>Call 2</a:t>
            </a:r>
            <a:r>
              <a:rPr lang="ro-RO" sz="2400" b="1" dirty="0" smtClean="0">
                <a:solidFill>
                  <a:srgbClr val="FF0000"/>
                </a:solidFill>
                <a:latin typeface="Trebuchet MS" panose="020B0603020202020204" pitchFamily="34" charset="0"/>
              </a:rPr>
              <a:t> </a:t>
            </a:r>
            <a:r>
              <a:rPr lang="en-US" sz="2400" b="1" dirty="0" smtClean="0">
                <a:solidFill>
                  <a:srgbClr val="FF0000"/>
                </a:solidFill>
                <a:latin typeface="Trebuchet MS" panose="020B0603020202020204" pitchFamily="34" charset="0"/>
              </a:rPr>
              <a:t/>
            </a:r>
            <a:br>
              <a:rPr lang="en-US" sz="2400" b="1"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4</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Formal requirements</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sp>
        <p:nvSpPr>
          <p:cNvPr id="3" name="Content Placeholder 2"/>
          <p:cNvSpPr>
            <a:spLocks noGrp="1"/>
          </p:cNvSpPr>
          <p:nvPr>
            <p:ph idx="1"/>
          </p:nvPr>
        </p:nvSpPr>
        <p:spPr>
          <a:xfrm>
            <a:off x="228600" y="1682304"/>
            <a:ext cx="3124200" cy="4185096"/>
          </a:xfrm>
        </p:spPr>
        <p:txBody>
          <a:bodyPr/>
          <a:lstStyle/>
          <a:p>
            <a:pPr marL="0" indent="0" algn="just">
              <a:buNone/>
            </a:pPr>
            <a:r>
              <a:rPr lang="en-US" sz="24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Administrative &amp; eligibility – formal requirements</a:t>
            </a:r>
            <a:endParaRPr lang="en-US" sz="24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buNone/>
            </a:pPr>
            <a:endParaRPr lang="en-US" sz="18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Mandatory annexes (declarations)</a:t>
            </a:r>
          </a:p>
          <a:p>
            <a:pPr algn="just">
              <a:buFont typeface="Wingdings" panose="05000000000000000000" pitchFamily="2" charset="2"/>
              <a:buChar char="§"/>
            </a:pPr>
            <a:endPar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Property documents</a:t>
            </a:r>
          </a:p>
          <a:p>
            <a:pPr marL="0" indent="0" algn="just">
              <a:buNone/>
            </a:pPr>
            <a:endPar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Feasibility studies / technical projects</a:t>
            </a:r>
            <a:endParaRPr lang="en-US" sz="20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1682304"/>
            <a:ext cx="5410200" cy="4057650"/>
          </a:xfrm>
          <a:prstGeom prst="rect">
            <a:avLst/>
          </a:prstGeom>
        </p:spPr>
      </p:pic>
    </p:spTree>
    <p:extLst>
      <p:ext uri="{BB962C8B-B14F-4D97-AF65-F5344CB8AC3E}">
        <p14:creationId xmlns:p14="http://schemas.microsoft.com/office/powerpoint/2010/main" val="29756167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33475"/>
            <a:ext cx="4572000" cy="5358605"/>
          </a:xfrm>
        </p:spPr>
        <p:txBody>
          <a:bodyPr/>
          <a:lstStyle/>
          <a:p>
            <a:pPr marL="0" indent="0" algn="just">
              <a:buNone/>
            </a:pPr>
            <a:r>
              <a:rPr lang="en-US" sz="24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Project preparation</a:t>
            </a:r>
          </a:p>
          <a:p>
            <a:pPr marL="0" indent="0" algn="just">
              <a:buNone/>
            </a:pPr>
            <a:endParaRPr lang="en-US" sz="24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Eligibility (formal)</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Sector knowledge</a:t>
            </a:r>
          </a:p>
          <a:p>
            <a:pPr lvl="1"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Policy &amp; legislation</a:t>
            </a:r>
          </a:p>
          <a:p>
            <a:pPr lvl="1"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Evidence / size of the problem</a:t>
            </a:r>
          </a:p>
          <a:p>
            <a:pPr lvl="1"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Existing tools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Stakeholders analysis &amp; partner’s competence</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Eligible types of actions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Intervention logic</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Green vs. grey solutions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No management &amp; procurement costs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Horizontal issues</a:t>
            </a:r>
          </a:p>
          <a:p>
            <a:pPr algn="just">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Indicators</a:t>
            </a:r>
            <a:endParaRPr lang="en-US" sz="1600" b="1"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spcBef>
                <a:spcPts val="0"/>
              </a:spcBef>
              <a:buNone/>
            </a:pPr>
            <a:r>
              <a:rPr lang="en-US" sz="3600" b="1" dirty="0" smtClean="0">
                <a:solidFill>
                  <a:srgbClr val="00B050"/>
                </a:solidFill>
                <a:latin typeface="Trebuchet MS" panose="020B0603020202020204" pitchFamily="34" charset="0"/>
                <a:ea typeface="Calibri" panose="020F0502020204030204" pitchFamily="34" charset="0"/>
                <a:cs typeface="Times New Roman" panose="02020603050405020304" pitchFamily="18" charset="0"/>
              </a:rPr>
              <a:t>		GO GREEN!</a:t>
            </a:r>
          </a:p>
        </p:txBody>
      </p:sp>
      <p:sp>
        <p:nvSpPr>
          <p:cNvPr id="2" name="Title 1"/>
          <p:cNvSpPr>
            <a:spLocks noGrp="1"/>
          </p:cNvSpPr>
          <p:nvPr>
            <p:ph type="title"/>
          </p:nvPr>
        </p:nvSpPr>
        <p:spPr>
          <a:xfrm>
            <a:off x="3352800" y="238064"/>
            <a:ext cx="5334000" cy="369332"/>
          </a:xfrm>
        </p:spPr>
        <p:txBody>
          <a:bodyPr/>
          <a:lstStyle/>
          <a:p>
            <a:r>
              <a:rPr lang="en-US" sz="2400" b="1" dirty="0" smtClean="0">
                <a:solidFill>
                  <a:srgbClr val="FF0000"/>
                </a:solidFill>
                <a:latin typeface="Trebuchet MS" panose="020B0603020202020204" pitchFamily="34" charset="0"/>
              </a:rPr>
              <a:t>Lessons learned </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600" y="1198854"/>
            <a:ext cx="3737457" cy="5328651"/>
          </a:xfrm>
          <a:prstGeom prst="rect">
            <a:avLst/>
          </a:prstGeom>
        </p:spPr>
      </p:pic>
    </p:spTree>
    <p:extLst>
      <p:ext uri="{BB962C8B-B14F-4D97-AF65-F5344CB8AC3E}">
        <p14:creationId xmlns:p14="http://schemas.microsoft.com/office/powerpoint/2010/main" val="265498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3272154"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applications</a:t>
            </a:r>
          </a:p>
        </p:txBody>
      </p:sp>
      <p:sp>
        <p:nvSpPr>
          <p:cNvPr id="3" name="object 3"/>
          <p:cNvSpPr txBox="1"/>
          <p:nvPr/>
        </p:nvSpPr>
        <p:spPr>
          <a:xfrm>
            <a:off x="514603" y="1410297"/>
            <a:ext cx="8221851" cy="1089401"/>
          </a:xfrm>
          <a:prstGeom prst="rect">
            <a:avLst/>
          </a:prstGeom>
        </p:spPr>
        <p:txBody>
          <a:bodyPr vert="horz" wrap="square" lIns="0" tIns="12065" rIns="0" bIns="0" rtlCol="0">
            <a:spAutoFit/>
          </a:bodyPr>
          <a:lstStyle/>
          <a:p>
            <a:pPr marL="354965" indent="-342265">
              <a:lnSpc>
                <a:spcPct val="100000"/>
              </a:lnSpc>
              <a:spcBef>
                <a:spcPts val="95"/>
              </a:spcBef>
              <a:buFont typeface="Arial MT"/>
              <a:buChar char="•"/>
              <a:tabLst>
                <a:tab pos="354965" algn="l"/>
              </a:tabLst>
            </a:pPr>
            <a:r>
              <a:rPr sz="1600" b="1" dirty="0">
                <a:solidFill>
                  <a:srgbClr val="77923B"/>
                </a:solidFill>
                <a:latin typeface="Trebuchet MS"/>
                <a:cs typeface="Trebuchet MS"/>
              </a:rPr>
              <a:t>Soft</a:t>
            </a:r>
            <a:r>
              <a:rPr sz="1600" b="1" spc="-35" dirty="0">
                <a:solidFill>
                  <a:srgbClr val="77923B"/>
                </a:solidFill>
                <a:latin typeface="Trebuchet MS"/>
                <a:cs typeface="Trebuchet MS"/>
              </a:rPr>
              <a:t> </a:t>
            </a:r>
            <a:r>
              <a:rPr sz="1600" b="1" spc="-10" dirty="0">
                <a:solidFill>
                  <a:srgbClr val="77923B"/>
                </a:solidFill>
                <a:latin typeface="Trebuchet MS"/>
                <a:cs typeface="Trebuchet MS"/>
              </a:rPr>
              <a:t>operation</a:t>
            </a:r>
            <a:r>
              <a:rPr sz="1600" b="1" spc="5" dirty="0">
                <a:solidFill>
                  <a:srgbClr val="77923B"/>
                </a:solidFill>
                <a:latin typeface="Trebuchet MS"/>
                <a:cs typeface="Trebuchet MS"/>
              </a:rPr>
              <a:t> </a:t>
            </a:r>
            <a:r>
              <a:rPr sz="1400" b="1" dirty="0">
                <a:solidFill>
                  <a:srgbClr val="77923B"/>
                </a:solidFill>
                <a:latin typeface="Trebuchet MS"/>
                <a:cs typeface="Trebuchet MS"/>
              </a:rPr>
              <a:t>–</a:t>
            </a:r>
            <a:r>
              <a:rPr sz="1400" b="1" spc="-30" dirty="0">
                <a:solidFill>
                  <a:srgbClr val="77923B"/>
                </a:solidFill>
                <a:latin typeface="Trebuchet MS"/>
                <a:cs typeface="Trebuchet MS"/>
              </a:rPr>
              <a:t> </a:t>
            </a:r>
            <a:r>
              <a:rPr lang="en-US" sz="1400" dirty="0" smtClean="0">
                <a:solidFill>
                  <a:srgbClr val="244060"/>
                </a:solidFill>
                <a:latin typeface="Trebuchet MS"/>
                <a:cs typeface="Trebuchet MS"/>
              </a:rPr>
              <a:t>is a project that has works/infrastructure/equipment component below 50% of the eligible budget (cumulated value or stand-alone budget)</a:t>
            </a:r>
            <a:r>
              <a:rPr sz="1400" spc="-10" dirty="0" smtClean="0">
                <a:solidFill>
                  <a:srgbClr val="244060"/>
                </a:solidFill>
                <a:latin typeface="Trebuchet MS"/>
                <a:cs typeface="Trebuchet MS"/>
              </a:rPr>
              <a:t>.</a:t>
            </a:r>
            <a:endParaRPr sz="1400" dirty="0">
              <a:latin typeface="Trebuchet MS"/>
              <a:cs typeface="Trebuchet MS"/>
            </a:endParaRPr>
          </a:p>
          <a:p>
            <a:pPr marL="354965" marR="5080" indent="-342900">
              <a:lnSpc>
                <a:spcPct val="100000"/>
              </a:lnSpc>
              <a:spcBef>
                <a:spcPts val="1190"/>
              </a:spcBef>
              <a:buFont typeface="Arial MT"/>
              <a:buChar char="•"/>
              <a:tabLst>
                <a:tab pos="354965" algn="l"/>
              </a:tabLst>
            </a:pPr>
            <a:r>
              <a:rPr sz="1600" b="1" dirty="0">
                <a:solidFill>
                  <a:srgbClr val="77923B"/>
                </a:solidFill>
                <a:latin typeface="Trebuchet MS"/>
                <a:cs typeface="Trebuchet MS"/>
              </a:rPr>
              <a:t>Hard</a:t>
            </a:r>
            <a:r>
              <a:rPr sz="1600" b="1" spc="-30" dirty="0">
                <a:solidFill>
                  <a:srgbClr val="77923B"/>
                </a:solidFill>
                <a:latin typeface="Trebuchet MS"/>
                <a:cs typeface="Trebuchet MS"/>
              </a:rPr>
              <a:t> </a:t>
            </a:r>
            <a:r>
              <a:rPr sz="1600" b="1" dirty="0">
                <a:solidFill>
                  <a:srgbClr val="77923B"/>
                </a:solidFill>
                <a:latin typeface="Trebuchet MS"/>
                <a:cs typeface="Trebuchet MS"/>
              </a:rPr>
              <a:t>operation</a:t>
            </a:r>
            <a:r>
              <a:rPr sz="1600" b="1" spc="15" dirty="0">
                <a:solidFill>
                  <a:srgbClr val="77923B"/>
                </a:solidFill>
                <a:latin typeface="Trebuchet MS"/>
                <a:cs typeface="Trebuchet MS"/>
              </a:rPr>
              <a:t> </a:t>
            </a:r>
            <a:r>
              <a:rPr sz="1400" b="1" dirty="0">
                <a:solidFill>
                  <a:srgbClr val="77923B"/>
                </a:solidFill>
                <a:latin typeface="Trebuchet MS"/>
                <a:cs typeface="Trebuchet MS"/>
              </a:rPr>
              <a:t>–</a:t>
            </a:r>
            <a:r>
              <a:rPr sz="1400" b="1" spc="-30" dirty="0">
                <a:solidFill>
                  <a:srgbClr val="77923B"/>
                </a:solidFill>
                <a:latin typeface="Trebuchet MS"/>
                <a:cs typeface="Trebuchet MS"/>
              </a:rPr>
              <a:t> </a:t>
            </a:r>
            <a:r>
              <a:rPr lang="en-US" sz="1400" dirty="0" smtClean="0">
                <a:solidFill>
                  <a:srgbClr val="244060"/>
                </a:solidFill>
                <a:latin typeface="Trebuchet MS"/>
                <a:cs typeface="Trebuchet MS"/>
              </a:rPr>
              <a:t>is a project that has an infrastructure/works component/ equipment equal or more than 50% of the total project eligible budget (cumulated value or stand-alone budget)</a:t>
            </a:r>
            <a:r>
              <a:rPr sz="1400" b="1" spc="-10" dirty="0" smtClean="0">
                <a:solidFill>
                  <a:srgbClr val="77923B"/>
                </a:solidFill>
                <a:latin typeface="Trebuchet MS"/>
                <a:cs typeface="Trebuchet MS"/>
              </a:rPr>
              <a:t>.</a:t>
            </a:r>
            <a:endParaRPr sz="14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graphicFrame>
        <p:nvGraphicFramePr>
          <p:cNvPr id="5" name="object 5"/>
          <p:cNvGraphicFramePr>
            <a:graphicFrameLocks noGrp="1"/>
          </p:cNvGraphicFramePr>
          <p:nvPr>
            <p:extLst>
              <p:ext uri="{D42A27DB-BD31-4B8C-83A1-F6EECF244321}">
                <p14:modId xmlns:p14="http://schemas.microsoft.com/office/powerpoint/2010/main" val="2871017275"/>
              </p:ext>
            </p:extLst>
          </p:nvPr>
        </p:nvGraphicFramePr>
        <p:xfrm>
          <a:off x="402081" y="2813050"/>
          <a:ext cx="8334374" cy="3782060"/>
        </p:xfrm>
        <a:graphic>
          <a:graphicData uri="http://schemas.openxmlformats.org/drawingml/2006/table">
            <a:tbl>
              <a:tblPr firstRow="1" bandRow="1">
                <a:tableStyleId>{2D5ABB26-0587-4C30-8999-92F81FD0307C}</a:tableStyleId>
              </a:tblPr>
              <a:tblGrid>
                <a:gridCol w="1201420">
                  <a:extLst>
                    <a:ext uri="{9D8B030D-6E8A-4147-A177-3AD203B41FA5}">
                      <a16:colId xmlns:a16="http://schemas.microsoft.com/office/drawing/2014/main" val="20000"/>
                    </a:ext>
                  </a:extLst>
                </a:gridCol>
                <a:gridCol w="1965960">
                  <a:extLst>
                    <a:ext uri="{9D8B030D-6E8A-4147-A177-3AD203B41FA5}">
                      <a16:colId xmlns:a16="http://schemas.microsoft.com/office/drawing/2014/main" val="20001"/>
                    </a:ext>
                  </a:extLst>
                </a:gridCol>
                <a:gridCol w="2594610">
                  <a:extLst>
                    <a:ext uri="{9D8B030D-6E8A-4147-A177-3AD203B41FA5}">
                      <a16:colId xmlns:a16="http://schemas.microsoft.com/office/drawing/2014/main" val="20002"/>
                    </a:ext>
                  </a:extLst>
                </a:gridCol>
                <a:gridCol w="2572384">
                  <a:extLst>
                    <a:ext uri="{9D8B030D-6E8A-4147-A177-3AD203B41FA5}">
                      <a16:colId xmlns:a16="http://schemas.microsoft.com/office/drawing/2014/main" val="20003"/>
                    </a:ext>
                  </a:extLst>
                </a:gridCol>
              </a:tblGrid>
              <a:tr h="1163955">
                <a:tc>
                  <a:txBody>
                    <a:bodyPr/>
                    <a:lstStyle/>
                    <a:p>
                      <a:pPr marL="68580">
                        <a:lnSpc>
                          <a:spcPct val="100000"/>
                        </a:lnSpc>
                        <a:spcBef>
                          <a:spcPts val="114"/>
                        </a:spcBef>
                      </a:pPr>
                      <a:r>
                        <a:rPr sz="1400" b="1" spc="-10" dirty="0">
                          <a:solidFill>
                            <a:srgbClr val="1F4E79"/>
                          </a:solidFill>
                          <a:latin typeface="Trebuchet MS"/>
                          <a:cs typeface="Trebuchet MS"/>
                        </a:rPr>
                        <a:t>Type</a:t>
                      </a:r>
                      <a:r>
                        <a:rPr sz="1400" b="1" spc="-100" dirty="0">
                          <a:solidFill>
                            <a:srgbClr val="1F4E79"/>
                          </a:solidFill>
                          <a:latin typeface="Trebuchet MS"/>
                          <a:cs typeface="Trebuchet MS"/>
                        </a:rPr>
                        <a:t> </a:t>
                      </a:r>
                      <a:r>
                        <a:rPr sz="1400" b="1" spc="-25" dirty="0">
                          <a:solidFill>
                            <a:srgbClr val="1F4E79"/>
                          </a:solidFill>
                          <a:latin typeface="Trebuchet MS"/>
                          <a:cs typeface="Trebuchet MS"/>
                        </a:rPr>
                        <a:t>of</a:t>
                      </a:r>
                      <a:endParaRPr sz="1400">
                        <a:latin typeface="Trebuchet MS"/>
                        <a:cs typeface="Trebuchet MS"/>
                      </a:endParaRPr>
                    </a:p>
                    <a:p>
                      <a:pPr marL="68580">
                        <a:lnSpc>
                          <a:spcPct val="100000"/>
                        </a:lnSpc>
                        <a:spcBef>
                          <a:spcPts val="340"/>
                        </a:spcBef>
                      </a:pPr>
                      <a:r>
                        <a:rPr sz="1400" b="1" spc="-10" dirty="0">
                          <a:solidFill>
                            <a:srgbClr val="1F4E79"/>
                          </a:solidFill>
                          <a:latin typeface="Trebuchet MS"/>
                          <a:cs typeface="Trebuchet MS"/>
                        </a:rPr>
                        <a:t>operation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dirty="0">
                          <a:solidFill>
                            <a:srgbClr val="1F4E79"/>
                          </a:solidFill>
                          <a:latin typeface="Trebuchet MS"/>
                          <a:cs typeface="Trebuchet MS"/>
                        </a:rPr>
                        <a:t>Project</a:t>
                      </a:r>
                      <a:r>
                        <a:rPr sz="1400" b="1" spc="-65" dirty="0">
                          <a:solidFill>
                            <a:srgbClr val="1F4E79"/>
                          </a:solidFill>
                          <a:latin typeface="Trebuchet MS"/>
                          <a:cs typeface="Trebuchet MS"/>
                        </a:rPr>
                        <a:t> </a:t>
                      </a:r>
                      <a:r>
                        <a:rPr sz="1400" b="1" spc="-10" dirty="0">
                          <a:solidFill>
                            <a:srgbClr val="1F4E79"/>
                          </a:solidFill>
                          <a:latin typeface="Trebuchet MS"/>
                          <a:cs typeface="Trebuchet MS"/>
                        </a:rPr>
                        <a:t>duration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25" dirty="0">
                          <a:solidFill>
                            <a:srgbClr val="1F4E79"/>
                          </a:solidFill>
                          <a:latin typeface="Trebuchet MS"/>
                          <a:cs typeface="Trebuchet MS"/>
                        </a:rPr>
                        <a:t>Total</a:t>
                      </a:r>
                      <a:r>
                        <a:rPr sz="1400" b="1" spc="-40" dirty="0">
                          <a:solidFill>
                            <a:srgbClr val="1F4E79"/>
                          </a:solidFill>
                          <a:latin typeface="Trebuchet MS"/>
                          <a:cs typeface="Trebuchet MS"/>
                        </a:rPr>
                        <a:t> </a:t>
                      </a:r>
                      <a:r>
                        <a:rPr sz="1400" b="1" dirty="0">
                          <a:solidFill>
                            <a:srgbClr val="1F4E79"/>
                          </a:solidFill>
                          <a:latin typeface="Trebuchet MS"/>
                          <a:cs typeface="Trebuchet MS"/>
                        </a:rPr>
                        <a:t>financial</a:t>
                      </a:r>
                      <a:r>
                        <a:rPr sz="1400" b="1" spc="-65" dirty="0">
                          <a:solidFill>
                            <a:srgbClr val="1F4E79"/>
                          </a:solidFill>
                          <a:latin typeface="Trebuchet MS"/>
                          <a:cs typeface="Trebuchet MS"/>
                        </a:rPr>
                        <a:t> </a:t>
                      </a:r>
                      <a:r>
                        <a:rPr sz="1400" b="1" dirty="0">
                          <a:solidFill>
                            <a:srgbClr val="1F4E79"/>
                          </a:solidFill>
                          <a:latin typeface="Trebuchet MS"/>
                          <a:cs typeface="Trebuchet MS"/>
                        </a:rPr>
                        <a:t>support</a:t>
                      </a:r>
                      <a:r>
                        <a:rPr sz="1400" b="1" spc="-60" dirty="0">
                          <a:solidFill>
                            <a:srgbClr val="1F4E79"/>
                          </a:solidFill>
                          <a:latin typeface="Trebuchet MS"/>
                          <a:cs typeface="Trebuchet MS"/>
                        </a:rPr>
                        <a:t> </a:t>
                      </a:r>
                      <a:r>
                        <a:rPr sz="1400" b="1" spc="-20" dirty="0">
                          <a:solidFill>
                            <a:srgbClr val="1F4E79"/>
                          </a:solidFill>
                          <a:latin typeface="Trebuchet MS"/>
                          <a:cs typeface="Trebuchet MS"/>
                        </a:rPr>
                        <a:t>from</a:t>
                      </a:r>
                      <a:endParaRPr sz="1400">
                        <a:latin typeface="Trebuchet MS"/>
                        <a:cs typeface="Trebuchet MS"/>
                      </a:endParaRPr>
                    </a:p>
                    <a:p>
                      <a:pPr marL="68580" marR="163195">
                        <a:lnSpc>
                          <a:spcPct val="120000"/>
                        </a:lnSpc>
                        <a:spcBef>
                          <a:spcPts val="5"/>
                        </a:spcBef>
                      </a:pPr>
                      <a:r>
                        <a:rPr sz="1400" b="1" dirty="0">
                          <a:solidFill>
                            <a:srgbClr val="1F4E79"/>
                          </a:solidFill>
                          <a:latin typeface="Trebuchet MS"/>
                          <a:cs typeface="Trebuchet MS"/>
                        </a:rPr>
                        <a:t>the</a:t>
                      </a:r>
                      <a:r>
                        <a:rPr sz="1400" b="1" spc="-5" dirty="0">
                          <a:solidFill>
                            <a:srgbClr val="1F4E79"/>
                          </a:solidFill>
                          <a:latin typeface="Trebuchet MS"/>
                          <a:cs typeface="Trebuchet MS"/>
                        </a:rPr>
                        <a:t> </a:t>
                      </a:r>
                      <a:r>
                        <a:rPr sz="1400" b="1" spc="-10" dirty="0">
                          <a:solidFill>
                            <a:srgbClr val="1F4E79"/>
                          </a:solidFill>
                          <a:latin typeface="Trebuchet MS"/>
                          <a:cs typeface="Trebuchet MS"/>
                        </a:rPr>
                        <a:t>programme </a:t>
                      </a:r>
                      <a:r>
                        <a:rPr sz="1400" b="1" dirty="0">
                          <a:solidFill>
                            <a:srgbClr val="1F4E79"/>
                          </a:solidFill>
                          <a:latin typeface="Trebuchet MS"/>
                          <a:cs typeface="Trebuchet MS"/>
                        </a:rPr>
                        <a:t>(ERDF+national</a:t>
                      </a:r>
                      <a:r>
                        <a:rPr sz="1400" b="1" spc="-40" dirty="0">
                          <a:solidFill>
                            <a:srgbClr val="1F4E79"/>
                          </a:solidFill>
                          <a:latin typeface="Trebuchet MS"/>
                          <a:cs typeface="Trebuchet MS"/>
                        </a:rPr>
                        <a:t> </a:t>
                      </a:r>
                      <a:r>
                        <a:rPr sz="1400" b="1" spc="-10" dirty="0">
                          <a:solidFill>
                            <a:srgbClr val="1F4E79"/>
                          </a:solidFill>
                          <a:latin typeface="Trebuchet MS"/>
                          <a:cs typeface="Trebuchet MS"/>
                        </a:rPr>
                        <a:t>co-financing </a:t>
                      </a:r>
                      <a:r>
                        <a:rPr sz="1400" b="1" dirty="0">
                          <a:solidFill>
                            <a:srgbClr val="1F4E79"/>
                          </a:solidFill>
                          <a:latin typeface="Trebuchet MS"/>
                          <a:cs typeface="Trebuchet MS"/>
                        </a:rPr>
                        <a:t>from</a:t>
                      </a:r>
                      <a:r>
                        <a:rPr sz="1400" b="1" spc="-20" dirty="0">
                          <a:solidFill>
                            <a:srgbClr val="1F4E79"/>
                          </a:solidFill>
                          <a:latin typeface="Trebuchet MS"/>
                          <a:cs typeface="Trebuchet MS"/>
                        </a:rPr>
                        <a:t> </a:t>
                      </a:r>
                      <a:r>
                        <a:rPr sz="1400" b="1" dirty="0">
                          <a:solidFill>
                            <a:srgbClr val="1F4E79"/>
                          </a:solidFill>
                          <a:latin typeface="Trebuchet MS"/>
                          <a:cs typeface="Trebuchet MS"/>
                        </a:rPr>
                        <a:t>SB</a:t>
                      </a:r>
                      <a:r>
                        <a:rPr sz="1400" b="1" spc="-20" dirty="0">
                          <a:solidFill>
                            <a:srgbClr val="1F4E79"/>
                          </a:solidFill>
                          <a:latin typeface="Trebuchet MS"/>
                          <a:cs typeface="Trebuchet MS"/>
                        </a:rPr>
                        <a:t> </a:t>
                      </a:r>
                      <a:r>
                        <a:rPr sz="1400" b="1" dirty="0">
                          <a:solidFill>
                            <a:srgbClr val="1F4E79"/>
                          </a:solidFill>
                          <a:latin typeface="Trebuchet MS"/>
                          <a:cs typeface="Trebuchet MS"/>
                        </a:rPr>
                        <a:t>+</a:t>
                      </a:r>
                      <a:r>
                        <a:rPr sz="1400" b="1" spc="-5" dirty="0">
                          <a:solidFill>
                            <a:srgbClr val="1F4E79"/>
                          </a:solidFill>
                          <a:latin typeface="Trebuchet MS"/>
                          <a:cs typeface="Trebuchet MS"/>
                        </a:rPr>
                        <a:t> </a:t>
                      </a:r>
                      <a:r>
                        <a:rPr sz="1400" b="1" dirty="0">
                          <a:solidFill>
                            <a:srgbClr val="1F4E79"/>
                          </a:solidFill>
                          <a:latin typeface="Trebuchet MS"/>
                          <a:cs typeface="Trebuchet MS"/>
                        </a:rPr>
                        <a:t>own</a:t>
                      </a:r>
                      <a:r>
                        <a:rPr sz="1400" b="1" spc="-10" dirty="0">
                          <a:solidFill>
                            <a:srgbClr val="1F4E79"/>
                          </a:solidFill>
                          <a:latin typeface="Trebuchet MS"/>
                          <a:cs typeface="Trebuchet MS"/>
                        </a:rPr>
                        <a:t> contribution)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215">
                        <a:lnSpc>
                          <a:spcPct val="100000"/>
                        </a:lnSpc>
                        <a:spcBef>
                          <a:spcPts val="114"/>
                        </a:spcBef>
                      </a:pPr>
                      <a:r>
                        <a:rPr sz="1400" b="1" spc="-10" dirty="0">
                          <a:solidFill>
                            <a:srgbClr val="1F4E79"/>
                          </a:solidFill>
                          <a:latin typeface="Trebuchet MS"/>
                          <a:cs typeface="Trebuchet MS"/>
                        </a:rPr>
                        <a:t>Features</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extLst>
                  <a:ext uri="{0D108BD9-81ED-4DB2-BD59-A6C34878D82A}">
                    <a16:rowId xmlns:a16="http://schemas.microsoft.com/office/drawing/2014/main" val="10000"/>
                  </a:ext>
                </a:extLst>
              </a:tr>
              <a:tr h="1023619">
                <a:tc>
                  <a:txBody>
                    <a:bodyPr/>
                    <a:lstStyle/>
                    <a:p>
                      <a:pPr marL="68580">
                        <a:lnSpc>
                          <a:spcPct val="100000"/>
                        </a:lnSpc>
                        <a:spcBef>
                          <a:spcPts val="120"/>
                        </a:spcBef>
                      </a:pPr>
                      <a:r>
                        <a:rPr sz="1400" b="1" spc="-20" dirty="0">
                          <a:solidFill>
                            <a:srgbClr val="1F4E79"/>
                          </a:solidFill>
                          <a:latin typeface="Trebuchet MS"/>
                          <a:cs typeface="Trebuchet MS"/>
                        </a:rPr>
                        <a:t>Soft</a:t>
                      </a:r>
                      <a:endParaRPr sz="1400">
                        <a:latin typeface="Trebuchet MS"/>
                        <a:cs typeface="Trebuchet MS"/>
                      </a:endParaRPr>
                    </a:p>
                    <a:p>
                      <a:pPr marL="68580">
                        <a:lnSpc>
                          <a:spcPct val="100000"/>
                        </a:lnSpc>
                        <a:spcBef>
                          <a:spcPts val="335"/>
                        </a:spcBef>
                      </a:pPr>
                      <a:r>
                        <a:rPr sz="1400" b="1" spc="-10" dirty="0">
                          <a:solidFill>
                            <a:srgbClr val="1F4E79"/>
                          </a:solidFill>
                          <a:latin typeface="Trebuchet MS"/>
                          <a:cs typeface="Trebuchet MS"/>
                        </a:rPr>
                        <a:t>operation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pPr>
                      <a:r>
                        <a:rPr sz="1400" dirty="0">
                          <a:solidFill>
                            <a:srgbClr val="1F4E79"/>
                          </a:solidFill>
                          <a:latin typeface="Trebuchet MS"/>
                          <a:cs typeface="Trebuchet MS"/>
                        </a:rPr>
                        <a:t>not</a:t>
                      </a:r>
                      <a:r>
                        <a:rPr sz="1400" spc="20" dirty="0">
                          <a:solidFill>
                            <a:srgbClr val="1F4E79"/>
                          </a:solidFill>
                          <a:latin typeface="Trebuchet MS"/>
                          <a:cs typeface="Trebuchet MS"/>
                        </a:rPr>
                        <a:t> </a:t>
                      </a:r>
                      <a:r>
                        <a:rPr sz="1400" dirty="0">
                          <a:solidFill>
                            <a:srgbClr val="1F4E79"/>
                          </a:solidFill>
                          <a:latin typeface="Trebuchet MS"/>
                          <a:cs typeface="Trebuchet MS"/>
                        </a:rPr>
                        <a:t>exceed</a:t>
                      </a:r>
                      <a:r>
                        <a:rPr sz="1400" spc="20" dirty="0">
                          <a:solidFill>
                            <a:srgbClr val="1F4E79"/>
                          </a:solidFill>
                          <a:latin typeface="Trebuchet MS"/>
                          <a:cs typeface="Trebuchet MS"/>
                        </a:rPr>
                        <a:t> </a:t>
                      </a:r>
                      <a:r>
                        <a:rPr sz="1400" b="1" dirty="0">
                          <a:solidFill>
                            <a:srgbClr val="77923B"/>
                          </a:solidFill>
                          <a:latin typeface="Trebuchet MS"/>
                          <a:cs typeface="Trebuchet MS"/>
                        </a:rPr>
                        <a:t>18</a:t>
                      </a:r>
                      <a:r>
                        <a:rPr sz="1400" b="1" spc="35" dirty="0">
                          <a:solidFill>
                            <a:srgbClr val="77923B"/>
                          </a:solidFill>
                          <a:latin typeface="Trebuchet MS"/>
                          <a:cs typeface="Trebuchet MS"/>
                        </a:rPr>
                        <a:t> </a:t>
                      </a:r>
                      <a:r>
                        <a:rPr sz="1400" b="1" spc="-10" dirty="0">
                          <a:solidFill>
                            <a:srgbClr val="77923B"/>
                          </a:solidFill>
                          <a:latin typeface="Trebuchet MS"/>
                          <a:cs typeface="Trebuchet MS"/>
                        </a:rPr>
                        <a:t>months</a:t>
                      </a:r>
                      <a:endParaRPr sz="1400">
                        <a:latin typeface="Trebuchet MS"/>
                        <a:cs typeface="Trebuchet MS"/>
                      </a:endParaRPr>
                    </a:p>
                    <a:p>
                      <a:pPr marL="68580" marR="59690">
                        <a:lnSpc>
                          <a:spcPct val="120000"/>
                        </a:lnSpc>
                        <a:tabLst>
                          <a:tab pos="723900" algn="l"/>
                          <a:tab pos="1262380" algn="l"/>
                        </a:tabLst>
                      </a:pPr>
                      <a:r>
                        <a:rPr sz="1400" b="1" spc="-20" dirty="0">
                          <a:solidFill>
                            <a:srgbClr val="77923B"/>
                          </a:solidFill>
                          <a:latin typeface="Trebuchet MS"/>
                          <a:cs typeface="Trebuchet MS"/>
                        </a:rPr>
                        <a:t>from</a:t>
                      </a:r>
                      <a:r>
                        <a:rPr sz="1400" b="1" dirty="0">
                          <a:solidFill>
                            <a:srgbClr val="77923B"/>
                          </a:solidFill>
                          <a:latin typeface="Trebuchet MS"/>
                          <a:cs typeface="Trebuchet MS"/>
                        </a:rPr>
                        <a:t>	</a:t>
                      </a:r>
                      <a:r>
                        <a:rPr sz="1400" b="1" spc="-25" dirty="0">
                          <a:solidFill>
                            <a:srgbClr val="77923B"/>
                          </a:solidFill>
                          <a:latin typeface="Trebuchet MS"/>
                          <a:cs typeface="Trebuchet MS"/>
                        </a:rPr>
                        <a:t>the</a:t>
                      </a:r>
                      <a:r>
                        <a:rPr sz="1400" b="1" dirty="0">
                          <a:solidFill>
                            <a:srgbClr val="77923B"/>
                          </a:solidFill>
                          <a:latin typeface="Trebuchet MS"/>
                          <a:cs typeface="Trebuchet MS"/>
                        </a:rPr>
                        <a:t>	</a:t>
                      </a:r>
                      <a:r>
                        <a:rPr sz="1400" b="1" spc="-10" dirty="0">
                          <a:solidFill>
                            <a:srgbClr val="77923B"/>
                          </a:solidFill>
                          <a:latin typeface="Trebuchet MS"/>
                          <a:cs typeface="Trebuchet MS"/>
                        </a:rPr>
                        <a:t>starting </a:t>
                      </a:r>
                      <a:r>
                        <a:rPr sz="1400" b="1" dirty="0">
                          <a:solidFill>
                            <a:srgbClr val="77923B"/>
                          </a:solidFill>
                          <a:latin typeface="Trebuchet MS"/>
                          <a:cs typeface="Trebuchet MS"/>
                        </a:rPr>
                        <a:t>date</a:t>
                      </a:r>
                      <a:r>
                        <a:rPr sz="1400" b="1" spc="-15" dirty="0">
                          <a:solidFill>
                            <a:srgbClr val="77923B"/>
                          </a:solidFill>
                          <a:latin typeface="Trebuchet MS"/>
                          <a:cs typeface="Trebuchet MS"/>
                        </a:rPr>
                        <a:t> </a:t>
                      </a:r>
                      <a:r>
                        <a:rPr sz="1400" b="1" dirty="0">
                          <a:solidFill>
                            <a:srgbClr val="77923B"/>
                          </a:solidFill>
                          <a:latin typeface="Trebuchet MS"/>
                          <a:cs typeface="Trebuchet MS"/>
                        </a:rPr>
                        <a:t>of</a:t>
                      </a:r>
                      <a:r>
                        <a:rPr sz="1400" b="1" spc="-15" dirty="0">
                          <a:solidFill>
                            <a:srgbClr val="77923B"/>
                          </a:solidFill>
                          <a:latin typeface="Trebuchet MS"/>
                          <a:cs typeface="Trebuchet MS"/>
                        </a:rPr>
                        <a:t> </a:t>
                      </a:r>
                      <a:r>
                        <a:rPr sz="1400" b="1" dirty="0">
                          <a:solidFill>
                            <a:srgbClr val="77923B"/>
                          </a:solidFill>
                          <a:latin typeface="Trebuchet MS"/>
                          <a:cs typeface="Trebuchet MS"/>
                        </a:rPr>
                        <a:t>the</a:t>
                      </a:r>
                      <a:r>
                        <a:rPr sz="1400" b="1" spc="-20" dirty="0">
                          <a:solidFill>
                            <a:srgbClr val="77923B"/>
                          </a:solidFill>
                          <a:latin typeface="Trebuchet MS"/>
                          <a:cs typeface="Trebuchet MS"/>
                        </a:rPr>
                        <a:t> </a:t>
                      </a:r>
                      <a:r>
                        <a:rPr sz="1400" b="1" spc="-10" dirty="0">
                          <a:solidFill>
                            <a:srgbClr val="77923B"/>
                          </a:solidFill>
                          <a:latin typeface="Trebuchet MS"/>
                          <a:cs typeface="Trebuchet MS"/>
                        </a:rPr>
                        <a:t>project</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tabLst>
                          <a:tab pos="922019" algn="l"/>
                          <a:tab pos="1713230" algn="l"/>
                          <a:tab pos="2236470" algn="l"/>
                        </a:tabLst>
                      </a:pPr>
                      <a:r>
                        <a:rPr sz="1400" spc="-10" dirty="0">
                          <a:solidFill>
                            <a:srgbClr val="1F4E79"/>
                          </a:solidFill>
                          <a:latin typeface="Trebuchet MS"/>
                          <a:cs typeface="Trebuchet MS"/>
                        </a:rPr>
                        <a:t>between</a:t>
                      </a:r>
                      <a:r>
                        <a:rPr sz="1400" dirty="0">
                          <a:solidFill>
                            <a:srgbClr val="1F4E79"/>
                          </a:solidFill>
                          <a:latin typeface="Trebuchet MS"/>
                          <a:cs typeface="Trebuchet MS"/>
                        </a:rPr>
                        <a:t>	</a:t>
                      </a:r>
                      <a:r>
                        <a:rPr sz="1400" spc="-10" dirty="0">
                          <a:solidFill>
                            <a:srgbClr val="1F4E79"/>
                          </a:solidFill>
                          <a:latin typeface="Trebuchet MS"/>
                          <a:cs typeface="Trebuchet MS"/>
                        </a:rPr>
                        <a:t>300,001</a:t>
                      </a:r>
                      <a:r>
                        <a:rPr sz="1400" dirty="0">
                          <a:solidFill>
                            <a:srgbClr val="1F4E79"/>
                          </a:solidFill>
                          <a:latin typeface="Trebuchet MS"/>
                          <a:cs typeface="Trebuchet MS"/>
                        </a:rPr>
                        <a:t>	</a:t>
                      </a:r>
                      <a:r>
                        <a:rPr sz="1400" spc="-20" dirty="0">
                          <a:solidFill>
                            <a:srgbClr val="1F4E79"/>
                          </a:solidFill>
                          <a:latin typeface="Trebuchet MS"/>
                          <a:cs typeface="Trebuchet MS"/>
                        </a:rPr>
                        <a:t>Euro</a:t>
                      </a:r>
                      <a:r>
                        <a:rPr sz="1400" dirty="0">
                          <a:solidFill>
                            <a:srgbClr val="1F4E79"/>
                          </a:solidFill>
                          <a:latin typeface="Trebuchet MS"/>
                          <a:cs typeface="Trebuchet MS"/>
                        </a:rPr>
                        <a:t>	</a:t>
                      </a:r>
                      <a:r>
                        <a:rPr sz="1400" spc="-25" dirty="0">
                          <a:solidFill>
                            <a:srgbClr val="1F4E79"/>
                          </a:solidFill>
                          <a:latin typeface="Trebuchet MS"/>
                          <a:cs typeface="Trebuchet MS"/>
                        </a:rPr>
                        <a:t>and</a:t>
                      </a:r>
                      <a:endParaRPr sz="1400">
                        <a:latin typeface="Trebuchet MS"/>
                        <a:cs typeface="Trebuchet MS"/>
                      </a:endParaRPr>
                    </a:p>
                    <a:p>
                      <a:pPr marL="68580">
                        <a:lnSpc>
                          <a:spcPct val="100000"/>
                        </a:lnSpc>
                        <a:spcBef>
                          <a:spcPts val="335"/>
                        </a:spcBef>
                      </a:pPr>
                      <a:r>
                        <a:rPr sz="1400" dirty="0">
                          <a:solidFill>
                            <a:srgbClr val="1F4E79"/>
                          </a:solidFill>
                          <a:latin typeface="Trebuchet MS"/>
                          <a:cs typeface="Trebuchet MS"/>
                        </a:rPr>
                        <a:t>750</a:t>
                      </a:r>
                      <a:r>
                        <a:rPr sz="1400" spc="-20" dirty="0">
                          <a:solidFill>
                            <a:srgbClr val="1F4E79"/>
                          </a:solidFill>
                          <a:latin typeface="Trebuchet MS"/>
                          <a:cs typeface="Trebuchet MS"/>
                        </a:rPr>
                        <a:t> </a:t>
                      </a:r>
                      <a:r>
                        <a:rPr sz="1400" dirty="0">
                          <a:solidFill>
                            <a:srgbClr val="1F4E79"/>
                          </a:solidFill>
                          <a:latin typeface="Trebuchet MS"/>
                          <a:cs typeface="Trebuchet MS"/>
                        </a:rPr>
                        <a:t>000</a:t>
                      </a:r>
                      <a:r>
                        <a:rPr sz="1400" spc="-15" dirty="0">
                          <a:solidFill>
                            <a:srgbClr val="1F4E79"/>
                          </a:solidFill>
                          <a:latin typeface="Trebuchet MS"/>
                          <a:cs typeface="Trebuchet MS"/>
                        </a:rPr>
                        <a:t> </a:t>
                      </a:r>
                      <a:r>
                        <a:rPr sz="1400" spc="-20" dirty="0">
                          <a:solidFill>
                            <a:srgbClr val="1F4E79"/>
                          </a:solidFill>
                          <a:latin typeface="Trebuchet MS"/>
                          <a:cs typeface="Trebuchet MS"/>
                        </a:rPr>
                        <a:t>Euro</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215" algn="just">
                        <a:lnSpc>
                          <a:spcPct val="100000"/>
                        </a:lnSpc>
                        <a:spcBef>
                          <a:spcPts val="120"/>
                        </a:spcBef>
                      </a:pPr>
                      <a:r>
                        <a:rPr lang="en-US" sz="1400" b="1" dirty="0" smtClean="0">
                          <a:solidFill>
                            <a:srgbClr val="1F4E79"/>
                          </a:solidFill>
                          <a:latin typeface="Trebuchet MS"/>
                          <a:cs typeface="Trebuchet MS"/>
                        </a:rPr>
                        <a:t>Has works/ infrastructure/ equipment component below 50% of the eligible budget (cumulated value or stand-alone budget)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536065">
                <a:tc>
                  <a:txBody>
                    <a:bodyPr/>
                    <a:lstStyle/>
                    <a:p>
                      <a:pPr marL="68580">
                        <a:lnSpc>
                          <a:spcPct val="100000"/>
                        </a:lnSpc>
                        <a:spcBef>
                          <a:spcPts val="120"/>
                        </a:spcBef>
                      </a:pPr>
                      <a:r>
                        <a:rPr sz="1400" b="1" spc="-20" dirty="0">
                          <a:solidFill>
                            <a:srgbClr val="1F4E79"/>
                          </a:solidFill>
                          <a:latin typeface="Trebuchet MS"/>
                          <a:cs typeface="Trebuchet MS"/>
                        </a:rPr>
                        <a:t>Hard</a:t>
                      </a:r>
                      <a:endParaRPr sz="1400">
                        <a:latin typeface="Trebuchet MS"/>
                        <a:cs typeface="Trebuchet MS"/>
                      </a:endParaRPr>
                    </a:p>
                    <a:p>
                      <a:pPr marL="68580">
                        <a:lnSpc>
                          <a:spcPct val="100000"/>
                        </a:lnSpc>
                        <a:spcBef>
                          <a:spcPts val="335"/>
                        </a:spcBef>
                      </a:pPr>
                      <a:r>
                        <a:rPr sz="1400" b="1" spc="-10" dirty="0">
                          <a:solidFill>
                            <a:srgbClr val="1F4E79"/>
                          </a:solidFill>
                          <a:latin typeface="Trebuchet MS"/>
                          <a:cs typeface="Trebuchet MS"/>
                        </a:rPr>
                        <a:t>operation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pPr>
                      <a:r>
                        <a:rPr sz="1400" dirty="0">
                          <a:solidFill>
                            <a:srgbClr val="1F4E79"/>
                          </a:solidFill>
                          <a:latin typeface="Trebuchet MS"/>
                          <a:cs typeface="Trebuchet MS"/>
                        </a:rPr>
                        <a:t>not</a:t>
                      </a:r>
                      <a:r>
                        <a:rPr sz="1400" spc="30" dirty="0">
                          <a:solidFill>
                            <a:srgbClr val="1F4E79"/>
                          </a:solidFill>
                          <a:latin typeface="Trebuchet MS"/>
                          <a:cs typeface="Trebuchet MS"/>
                        </a:rPr>
                        <a:t> </a:t>
                      </a:r>
                      <a:r>
                        <a:rPr sz="1400" dirty="0">
                          <a:solidFill>
                            <a:srgbClr val="1F4E79"/>
                          </a:solidFill>
                          <a:latin typeface="Trebuchet MS"/>
                          <a:cs typeface="Trebuchet MS"/>
                        </a:rPr>
                        <a:t>exceed</a:t>
                      </a:r>
                      <a:r>
                        <a:rPr sz="1400" spc="30" dirty="0">
                          <a:solidFill>
                            <a:srgbClr val="1F4E79"/>
                          </a:solidFill>
                          <a:latin typeface="Trebuchet MS"/>
                          <a:cs typeface="Trebuchet MS"/>
                        </a:rPr>
                        <a:t> </a:t>
                      </a:r>
                      <a:r>
                        <a:rPr lang="en-US" sz="1400" b="1" spc="0" dirty="0" smtClean="0">
                          <a:solidFill>
                            <a:srgbClr val="77923B"/>
                          </a:solidFill>
                          <a:latin typeface="Trebuchet MS"/>
                          <a:cs typeface="Trebuchet MS"/>
                        </a:rPr>
                        <a:t>24</a:t>
                      </a:r>
                      <a:r>
                        <a:rPr sz="1400" b="1" spc="40" dirty="0" smtClean="0">
                          <a:solidFill>
                            <a:srgbClr val="77923B"/>
                          </a:solidFill>
                          <a:latin typeface="Trebuchet MS"/>
                          <a:cs typeface="Trebuchet MS"/>
                        </a:rPr>
                        <a:t> </a:t>
                      </a:r>
                      <a:r>
                        <a:rPr sz="1400" b="1" spc="-10" dirty="0">
                          <a:solidFill>
                            <a:srgbClr val="77923B"/>
                          </a:solidFill>
                          <a:latin typeface="Trebuchet MS"/>
                          <a:cs typeface="Trebuchet MS"/>
                        </a:rPr>
                        <a:t>months</a:t>
                      </a:r>
                      <a:endParaRPr sz="1400" dirty="0">
                        <a:latin typeface="Trebuchet MS"/>
                        <a:cs typeface="Trebuchet MS"/>
                      </a:endParaRPr>
                    </a:p>
                    <a:p>
                      <a:pPr marL="68580" marR="59690">
                        <a:lnSpc>
                          <a:spcPts val="2020"/>
                        </a:lnSpc>
                        <a:spcBef>
                          <a:spcPts val="120"/>
                        </a:spcBef>
                        <a:tabLst>
                          <a:tab pos="723900" algn="l"/>
                          <a:tab pos="1262380" algn="l"/>
                        </a:tabLst>
                      </a:pPr>
                      <a:r>
                        <a:rPr sz="1400" b="1" spc="-20" dirty="0">
                          <a:solidFill>
                            <a:srgbClr val="77923B"/>
                          </a:solidFill>
                          <a:latin typeface="Trebuchet MS"/>
                          <a:cs typeface="Trebuchet MS"/>
                        </a:rPr>
                        <a:t>from</a:t>
                      </a:r>
                      <a:r>
                        <a:rPr sz="1400" b="1" dirty="0">
                          <a:solidFill>
                            <a:srgbClr val="77923B"/>
                          </a:solidFill>
                          <a:latin typeface="Trebuchet MS"/>
                          <a:cs typeface="Trebuchet MS"/>
                        </a:rPr>
                        <a:t>	</a:t>
                      </a:r>
                      <a:r>
                        <a:rPr sz="1400" b="1" spc="-25" dirty="0">
                          <a:solidFill>
                            <a:srgbClr val="77923B"/>
                          </a:solidFill>
                          <a:latin typeface="Trebuchet MS"/>
                          <a:cs typeface="Trebuchet MS"/>
                        </a:rPr>
                        <a:t>the</a:t>
                      </a:r>
                      <a:r>
                        <a:rPr sz="1400" b="1" dirty="0">
                          <a:solidFill>
                            <a:srgbClr val="77923B"/>
                          </a:solidFill>
                          <a:latin typeface="Trebuchet MS"/>
                          <a:cs typeface="Trebuchet MS"/>
                        </a:rPr>
                        <a:t>	</a:t>
                      </a:r>
                      <a:r>
                        <a:rPr sz="1400" b="1" spc="-10" dirty="0">
                          <a:solidFill>
                            <a:srgbClr val="77923B"/>
                          </a:solidFill>
                          <a:latin typeface="Trebuchet MS"/>
                          <a:cs typeface="Trebuchet MS"/>
                        </a:rPr>
                        <a:t>starting </a:t>
                      </a:r>
                      <a:r>
                        <a:rPr sz="1400" b="1" dirty="0">
                          <a:solidFill>
                            <a:srgbClr val="77923B"/>
                          </a:solidFill>
                          <a:latin typeface="Trebuchet MS"/>
                          <a:cs typeface="Trebuchet MS"/>
                        </a:rPr>
                        <a:t>date</a:t>
                      </a:r>
                      <a:r>
                        <a:rPr sz="1400" b="1" spc="-15" dirty="0">
                          <a:solidFill>
                            <a:srgbClr val="77923B"/>
                          </a:solidFill>
                          <a:latin typeface="Trebuchet MS"/>
                          <a:cs typeface="Trebuchet MS"/>
                        </a:rPr>
                        <a:t> </a:t>
                      </a:r>
                      <a:r>
                        <a:rPr sz="1400" b="1" dirty="0">
                          <a:solidFill>
                            <a:srgbClr val="77923B"/>
                          </a:solidFill>
                          <a:latin typeface="Trebuchet MS"/>
                          <a:cs typeface="Trebuchet MS"/>
                        </a:rPr>
                        <a:t>of</a:t>
                      </a:r>
                      <a:r>
                        <a:rPr sz="1400" b="1" spc="-15" dirty="0">
                          <a:solidFill>
                            <a:srgbClr val="77923B"/>
                          </a:solidFill>
                          <a:latin typeface="Trebuchet MS"/>
                          <a:cs typeface="Trebuchet MS"/>
                        </a:rPr>
                        <a:t> </a:t>
                      </a:r>
                      <a:r>
                        <a:rPr sz="1400" b="1" dirty="0">
                          <a:solidFill>
                            <a:srgbClr val="77923B"/>
                          </a:solidFill>
                          <a:latin typeface="Trebuchet MS"/>
                          <a:cs typeface="Trebuchet MS"/>
                        </a:rPr>
                        <a:t>the</a:t>
                      </a:r>
                      <a:r>
                        <a:rPr sz="1400" b="1" spc="-20" dirty="0">
                          <a:solidFill>
                            <a:srgbClr val="77923B"/>
                          </a:solidFill>
                          <a:latin typeface="Trebuchet MS"/>
                          <a:cs typeface="Trebuchet MS"/>
                        </a:rPr>
                        <a:t> </a:t>
                      </a:r>
                      <a:r>
                        <a:rPr sz="1400" b="1" spc="-10" dirty="0">
                          <a:solidFill>
                            <a:srgbClr val="77923B"/>
                          </a:solidFill>
                          <a:latin typeface="Trebuchet MS"/>
                          <a:cs typeface="Trebuchet MS"/>
                        </a:rPr>
                        <a:t>project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tabLst>
                          <a:tab pos="922019" algn="l"/>
                          <a:tab pos="1713230" algn="l"/>
                          <a:tab pos="2236470" algn="l"/>
                        </a:tabLst>
                      </a:pPr>
                      <a:r>
                        <a:rPr sz="1400" spc="-10" dirty="0">
                          <a:solidFill>
                            <a:srgbClr val="1F4E79"/>
                          </a:solidFill>
                          <a:latin typeface="Trebuchet MS"/>
                          <a:cs typeface="Trebuchet MS"/>
                        </a:rPr>
                        <a:t>between</a:t>
                      </a:r>
                      <a:r>
                        <a:rPr sz="1400" dirty="0">
                          <a:solidFill>
                            <a:srgbClr val="1F4E79"/>
                          </a:solidFill>
                          <a:latin typeface="Trebuchet MS"/>
                          <a:cs typeface="Trebuchet MS"/>
                        </a:rPr>
                        <a:t>	</a:t>
                      </a:r>
                      <a:r>
                        <a:rPr sz="1400" spc="-10" dirty="0">
                          <a:solidFill>
                            <a:srgbClr val="1F4E79"/>
                          </a:solidFill>
                          <a:latin typeface="Trebuchet MS"/>
                          <a:cs typeface="Trebuchet MS"/>
                        </a:rPr>
                        <a:t>500,000</a:t>
                      </a:r>
                      <a:r>
                        <a:rPr sz="1400" dirty="0">
                          <a:solidFill>
                            <a:srgbClr val="1F4E79"/>
                          </a:solidFill>
                          <a:latin typeface="Trebuchet MS"/>
                          <a:cs typeface="Trebuchet MS"/>
                        </a:rPr>
                        <a:t>	</a:t>
                      </a:r>
                      <a:r>
                        <a:rPr sz="1400" spc="-20" dirty="0">
                          <a:solidFill>
                            <a:srgbClr val="1F4E79"/>
                          </a:solidFill>
                          <a:latin typeface="Trebuchet MS"/>
                          <a:cs typeface="Trebuchet MS"/>
                        </a:rPr>
                        <a:t>Euro</a:t>
                      </a:r>
                      <a:r>
                        <a:rPr sz="1400" dirty="0">
                          <a:solidFill>
                            <a:srgbClr val="1F4E79"/>
                          </a:solidFill>
                          <a:latin typeface="Trebuchet MS"/>
                          <a:cs typeface="Trebuchet MS"/>
                        </a:rPr>
                        <a:t>	</a:t>
                      </a:r>
                      <a:r>
                        <a:rPr sz="1400" spc="-25" dirty="0">
                          <a:solidFill>
                            <a:srgbClr val="1F4E79"/>
                          </a:solidFill>
                          <a:latin typeface="Trebuchet MS"/>
                          <a:cs typeface="Trebuchet MS"/>
                        </a:rPr>
                        <a:t>and</a:t>
                      </a:r>
                      <a:endParaRPr sz="1400" dirty="0">
                        <a:latin typeface="Trebuchet MS"/>
                        <a:cs typeface="Trebuchet MS"/>
                      </a:endParaRPr>
                    </a:p>
                    <a:p>
                      <a:pPr marL="68580">
                        <a:lnSpc>
                          <a:spcPct val="100000"/>
                        </a:lnSpc>
                        <a:spcBef>
                          <a:spcPts val="335"/>
                        </a:spcBef>
                      </a:pPr>
                      <a:r>
                        <a:rPr sz="1400" dirty="0">
                          <a:solidFill>
                            <a:srgbClr val="1F4E79"/>
                          </a:solidFill>
                          <a:latin typeface="Trebuchet MS"/>
                          <a:cs typeface="Trebuchet MS"/>
                        </a:rPr>
                        <a:t>2</a:t>
                      </a:r>
                      <a:r>
                        <a:rPr sz="1400" spc="-15" dirty="0">
                          <a:solidFill>
                            <a:srgbClr val="1F4E79"/>
                          </a:solidFill>
                          <a:latin typeface="Trebuchet MS"/>
                          <a:cs typeface="Trebuchet MS"/>
                        </a:rPr>
                        <a:t> </a:t>
                      </a:r>
                      <a:r>
                        <a:rPr sz="1400" dirty="0">
                          <a:solidFill>
                            <a:srgbClr val="1F4E79"/>
                          </a:solidFill>
                          <a:latin typeface="Trebuchet MS"/>
                          <a:cs typeface="Trebuchet MS"/>
                        </a:rPr>
                        <a:t>000</a:t>
                      </a:r>
                      <a:r>
                        <a:rPr sz="1400" spc="-5" dirty="0">
                          <a:solidFill>
                            <a:srgbClr val="1F4E79"/>
                          </a:solidFill>
                          <a:latin typeface="Trebuchet MS"/>
                          <a:cs typeface="Trebuchet MS"/>
                        </a:rPr>
                        <a:t> </a:t>
                      </a:r>
                      <a:r>
                        <a:rPr sz="1400" dirty="0">
                          <a:solidFill>
                            <a:srgbClr val="1F4E79"/>
                          </a:solidFill>
                          <a:latin typeface="Trebuchet MS"/>
                          <a:cs typeface="Trebuchet MS"/>
                        </a:rPr>
                        <a:t>000</a:t>
                      </a:r>
                      <a:r>
                        <a:rPr sz="1400" spc="-15" dirty="0">
                          <a:solidFill>
                            <a:srgbClr val="1F4E79"/>
                          </a:solidFill>
                          <a:latin typeface="Trebuchet MS"/>
                          <a:cs typeface="Trebuchet MS"/>
                        </a:rPr>
                        <a:t> </a:t>
                      </a:r>
                      <a:r>
                        <a:rPr sz="1400" dirty="0" smtClean="0">
                          <a:solidFill>
                            <a:srgbClr val="1F4E79"/>
                          </a:solidFill>
                          <a:latin typeface="Trebuchet MS"/>
                          <a:cs typeface="Trebuchet MS"/>
                        </a:rPr>
                        <a:t>Eur</a:t>
                      </a:r>
                      <a:r>
                        <a:rPr lang="en-US" sz="1400" dirty="0" smtClean="0">
                          <a:solidFill>
                            <a:srgbClr val="1F4E79"/>
                          </a:solidFill>
                          <a:latin typeface="Trebuchet MS"/>
                          <a:cs typeface="Trebuchet MS"/>
                        </a:rPr>
                        <a:t>o</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215" algn="just">
                        <a:lnSpc>
                          <a:spcPct val="100000"/>
                        </a:lnSpc>
                        <a:spcBef>
                          <a:spcPts val="120"/>
                        </a:spcBef>
                      </a:pPr>
                      <a:r>
                        <a:rPr sz="1400" b="1" dirty="0">
                          <a:solidFill>
                            <a:srgbClr val="1F4E79"/>
                          </a:solidFill>
                          <a:latin typeface="Trebuchet MS"/>
                          <a:cs typeface="Trebuchet MS"/>
                        </a:rPr>
                        <a:t>Has</a:t>
                      </a:r>
                      <a:r>
                        <a:rPr sz="1400" b="1" spc="-20" dirty="0">
                          <a:solidFill>
                            <a:srgbClr val="1F4E79"/>
                          </a:solidFill>
                          <a:latin typeface="Trebuchet MS"/>
                          <a:cs typeface="Trebuchet MS"/>
                        </a:rPr>
                        <a:t> </a:t>
                      </a:r>
                      <a:r>
                        <a:rPr sz="1400" b="1" dirty="0" smtClean="0">
                          <a:solidFill>
                            <a:srgbClr val="1F4E79"/>
                          </a:solidFill>
                          <a:latin typeface="Trebuchet MS"/>
                          <a:cs typeface="Trebuchet MS"/>
                        </a:rPr>
                        <a:t>an</a:t>
                      </a:r>
                      <a:r>
                        <a:rPr lang="en-US" sz="1400" b="1" baseline="0" dirty="0" smtClean="0">
                          <a:solidFill>
                            <a:srgbClr val="1F4E79"/>
                          </a:solidFill>
                          <a:latin typeface="Trebuchet MS"/>
                          <a:cs typeface="Trebuchet MS"/>
                        </a:rPr>
                        <a:t> infrastructure/ works/ equipment component equal or more than 50% of the total project eligible budget (cumulated value or stand-alone budget)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9740" y="937006"/>
            <a:ext cx="4501515" cy="422275"/>
          </a:xfrm>
          <a:prstGeom prst="rect">
            <a:avLst/>
          </a:prstGeom>
        </p:spPr>
        <p:txBody>
          <a:bodyPr vert="horz" wrap="square" lIns="0" tIns="13335" rIns="0" bIns="0" rtlCol="0">
            <a:spAutoFit/>
          </a:bodyPr>
          <a:lstStyle/>
          <a:p>
            <a:pPr marL="12700">
              <a:lnSpc>
                <a:spcPct val="100000"/>
              </a:lnSpc>
              <a:spcBef>
                <a:spcPts val="105"/>
              </a:spcBef>
            </a:pPr>
            <a:r>
              <a:rPr dirty="0"/>
              <a:t>Features</a:t>
            </a:r>
            <a:r>
              <a:rPr spc="-75" dirty="0"/>
              <a:t> </a:t>
            </a:r>
            <a:r>
              <a:rPr dirty="0"/>
              <a:t>of</a:t>
            </a:r>
            <a:r>
              <a:rPr spc="-55" dirty="0"/>
              <a:t> </a:t>
            </a:r>
            <a:r>
              <a:rPr dirty="0"/>
              <a:t>Interreg</a:t>
            </a:r>
            <a:r>
              <a:rPr spc="-85" dirty="0"/>
              <a:t> </a:t>
            </a:r>
            <a:r>
              <a:rPr spc="-10" dirty="0"/>
              <a:t>projects</a:t>
            </a:r>
          </a:p>
        </p:txBody>
      </p:sp>
      <p:pic>
        <p:nvPicPr>
          <p:cNvPr id="3" name="object 3"/>
          <p:cNvPicPr/>
          <p:nvPr/>
        </p:nvPicPr>
        <p:blipFill>
          <a:blip r:embed="rId2" cstate="print"/>
          <a:stretch>
            <a:fillRect/>
          </a:stretch>
        </p:blipFill>
        <p:spPr>
          <a:xfrm>
            <a:off x="934211" y="2034539"/>
            <a:ext cx="88391" cy="114300"/>
          </a:xfrm>
          <a:prstGeom prst="rect">
            <a:avLst/>
          </a:prstGeom>
        </p:spPr>
      </p:pic>
      <p:pic>
        <p:nvPicPr>
          <p:cNvPr id="4" name="object 4"/>
          <p:cNvPicPr/>
          <p:nvPr/>
        </p:nvPicPr>
        <p:blipFill>
          <a:blip r:embed="rId2" cstate="print"/>
          <a:stretch>
            <a:fillRect/>
          </a:stretch>
        </p:blipFill>
        <p:spPr>
          <a:xfrm>
            <a:off x="934211" y="2327148"/>
            <a:ext cx="88391" cy="114300"/>
          </a:xfrm>
          <a:prstGeom prst="rect">
            <a:avLst/>
          </a:prstGeom>
        </p:spPr>
      </p:pic>
      <p:pic>
        <p:nvPicPr>
          <p:cNvPr id="5" name="object 5"/>
          <p:cNvPicPr/>
          <p:nvPr/>
        </p:nvPicPr>
        <p:blipFill>
          <a:blip r:embed="rId2" cstate="print"/>
          <a:stretch>
            <a:fillRect/>
          </a:stretch>
        </p:blipFill>
        <p:spPr>
          <a:xfrm>
            <a:off x="934211" y="2619755"/>
            <a:ext cx="88391" cy="114300"/>
          </a:xfrm>
          <a:prstGeom prst="rect">
            <a:avLst/>
          </a:prstGeom>
        </p:spPr>
      </p:pic>
      <p:pic>
        <p:nvPicPr>
          <p:cNvPr id="6" name="object 6"/>
          <p:cNvPicPr/>
          <p:nvPr/>
        </p:nvPicPr>
        <p:blipFill>
          <a:blip r:embed="rId2" cstate="print"/>
          <a:stretch>
            <a:fillRect/>
          </a:stretch>
        </p:blipFill>
        <p:spPr>
          <a:xfrm>
            <a:off x="934211" y="3204972"/>
            <a:ext cx="88391" cy="114300"/>
          </a:xfrm>
          <a:prstGeom prst="rect">
            <a:avLst/>
          </a:prstGeom>
        </p:spPr>
      </p:pic>
      <p:pic>
        <p:nvPicPr>
          <p:cNvPr id="7" name="object 7"/>
          <p:cNvPicPr/>
          <p:nvPr/>
        </p:nvPicPr>
        <p:blipFill>
          <a:blip r:embed="rId2" cstate="print"/>
          <a:stretch>
            <a:fillRect/>
          </a:stretch>
        </p:blipFill>
        <p:spPr>
          <a:xfrm>
            <a:off x="934211" y="3790188"/>
            <a:ext cx="88391" cy="114300"/>
          </a:xfrm>
          <a:prstGeom prst="rect">
            <a:avLst/>
          </a:prstGeom>
        </p:spPr>
      </p:pic>
      <p:pic>
        <p:nvPicPr>
          <p:cNvPr id="8" name="object 8"/>
          <p:cNvPicPr/>
          <p:nvPr/>
        </p:nvPicPr>
        <p:blipFill>
          <a:blip r:embed="rId3" cstate="print"/>
          <a:stretch>
            <a:fillRect/>
          </a:stretch>
        </p:blipFill>
        <p:spPr>
          <a:xfrm>
            <a:off x="934211" y="4375403"/>
            <a:ext cx="88391" cy="114300"/>
          </a:xfrm>
          <a:prstGeom prst="rect">
            <a:avLst/>
          </a:prstGeom>
        </p:spPr>
      </p:pic>
      <p:pic>
        <p:nvPicPr>
          <p:cNvPr id="9" name="object 9"/>
          <p:cNvPicPr/>
          <p:nvPr/>
        </p:nvPicPr>
        <p:blipFill>
          <a:blip r:embed="rId2" cstate="print"/>
          <a:stretch>
            <a:fillRect/>
          </a:stretch>
        </p:blipFill>
        <p:spPr>
          <a:xfrm>
            <a:off x="934211" y="4668011"/>
            <a:ext cx="88391" cy="114300"/>
          </a:xfrm>
          <a:prstGeom prst="rect">
            <a:avLst/>
          </a:prstGeom>
        </p:spPr>
      </p:pic>
      <p:sp>
        <p:nvSpPr>
          <p:cNvPr id="10" name="object 10"/>
          <p:cNvSpPr txBox="1"/>
          <p:nvPr/>
        </p:nvSpPr>
        <p:spPr>
          <a:xfrm>
            <a:off x="459740" y="1513078"/>
            <a:ext cx="8399780" cy="5243195"/>
          </a:xfrm>
          <a:prstGeom prst="rect">
            <a:avLst/>
          </a:prstGeom>
        </p:spPr>
        <p:txBody>
          <a:bodyPr vert="horz" wrap="square" lIns="0" tIns="12065" rIns="0" bIns="0" rtlCol="0">
            <a:spAutoFit/>
          </a:bodyPr>
          <a:lstStyle/>
          <a:p>
            <a:pPr marL="354965" indent="-342265">
              <a:lnSpc>
                <a:spcPct val="100000"/>
              </a:lnSpc>
              <a:spcBef>
                <a:spcPts val="95"/>
              </a:spcBef>
              <a:buClr>
                <a:srgbClr val="90C225"/>
              </a:buClr>
              <a:buSzPct val="78125"/>
              <a:buFont typeface="Arial MT"/>
              <a:buChar char="•"/>
              <a:tabLst>
                <a:tab pos="354965" algn="l"/>
              </a:tabLst>
            </a:pPr>
            <a:r>
              <a:rPr sz="1600" dirty="0">
                <a:solidFill>
                  <a:srgbClr val="1F4E79"/>
                </a:solidFill>
                <a:latin typeface="Trebuchet MS"/>
                <a:cs typeface="Trebuchet MS"/>
              </a:rPr>
              <a:t>The</a:t>
            </a:r>
            <a:r>
              <a:rPr sz="1600" spc="-35" dirty="0">
                <a:solidFill>
                  <a:srgbClr val="1F4E79"/>
                </a:solidFill>
                <a:latin typeface="Trebuchet MS"/>
                <a:cs typeface="Trebuchet MS"/>
              </a:rPr>
              <a:t> </a:t>
            </a:r>
            <a:r>
              <a:rPr sz="1600" dirty="0">
                <a:solidFill>
                  <a:srgbClr val="1F4E79"/>
                </a:solidFill>
                <a:latin typeface="Trebuchet MS"/>
                <a:cs typeface="Trebuchet MS"/>
              </a:rPr>
              <a:t>projects</a:t>
            </a:r>
            <a:r>
              <a:rPr sz="1600" spc="-40" dirty="0">
                <a:solidFill>
                  <a:srgbClr val="1F4E79"/>
                </a:solidFill>
                <a:latin typeface="Trebuchet MS"/>
                <a:cs typeface="Trebuchet MS"/>
              </a:rPr>
              <a:t> </a:t>
            </a:r>
            <a:r>
              <a:rPr sz="1600" dirty="0">
                <a:solidFill>
                  <a:srgbClr val="1F4E79"/>
                </a:solidFill>
                <a:latin typeface="Trebuchet MS"/>
                <a:cs typeface="Trebuchet MS"/>
              </a:rPr>
              <a:t>must</a:t>
            </a:r>
            <a:r>
              <a:rPr sz="1600" spc="-40" dirty="0">
                <a:solidFill>
                  <a:srgbClr val="1F4E79"/>
                </a:solidFill>
                <a:latin typeface="Trebuchet MS"/>
                <a:cs typeface="Trebuchet MS"/>
              </a:rPr>
              <a:t> </a:t>
            </a:r>
            <a:r>
              <a:rPr sz="1600" dirty="0">
                <a:solidFill>
                  <a:srgbClr val="1F4E79"/>
                </a:solidFill>
                <a:latin typeface="Trebuchet MS"/>
                <a:cs typeface="Trebuchet MS"/>
              </a:rPr>
              <a:t>observe,</a:t>
            </a:r>
            <a:r>
              <a:rPr sz="1600" spc="-25" dirty="0">
                <a:solidFill>
                  <a:srgbClr val="1F4E79"/>
                </a:solidFill>
                <a:latin typeface="Trebuchet MS"/>
                <a:cs typeface="Trebuchet MS"/>
              </a:rPr>
              <a:t> </a:t>
            </a:r>
            <a:r>
              <a:rPr sz="1600" dirty="0">
                <a:solidFill>
                  <a:srgbClr val="1F4E79"/>
                </a:solidFill>
                <a:latin typeface="Trebuchet MS"/>
                <a:cs typeface="Trebuchet MS"/>
              </a:rPr>
              <a:t>at</a:t>
            </a:r>
            <a:r>
              <a:rPr sz="1600" spc="-40" dirty="0">
                <a:solidFill>
                  <a:srgbClr val="1F4E79"/>
                </a:solidFill>
                <a:latin typeface="Trebuchet MS"/>
                <a:cs typeface="Trebuchet MS"/>
              </a:rPr>
              <a:t> </a:t>
            </a:r>
            <a:r>
              <a:rPr sz="1600" dirty="0">
                <a:solidFill>
                  <a:srgbClr val="1F4E79"/>
                </a:solidFill>
                <a:latin typeface="Trebuchet MS"/>
                <a:cs typeface="Trebuchet MS"/>
              </a:rPr>
              <a:t>least</a:t>
            </a:r>
            <a:r>
              <a:rPr sz="1600" spc="-40"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dirty="0">
                <a:solidFill>
                  <a:srgbClr val="1F4E79"/>
                </a:solidFill>
                <a:latin typeface="Trebuchet MS"/>
                <a:cs typeface="Trebuchet MS"/>
              </a:rPr>
              <a:t>following</a:t>
            </a:r>
            <a:r>
              <a:rPr sz="1600" spc="-15" dirty="0">
                <a:solidFill>
                  <a:srgbClr val="1F4E79"/>
                </a:solidFill>
                <a:latin typeface="Trebuchet MS"/>
                <a:cs typeface="Trebuchet MS"/>
              </a:rPr>
              <a:t> </a:t>
            </a:r>
            <a:r>
              <a:rPr sz="1600" spc="-10" dirty="0">
                <a:solidFill>
                  <a:srgbClr val="1F4E79"/>
                </a:solidFill>
                <a:latin typeface="Trebuchet MS"/>
                <a:cs typeface="Trebuchet MS"/>
              </a:rPr>
              <a:t>characteristics:</a:t>
            </a:r>
            <a:endParaRPr sz="1600">
              <a:latin typeface="Trebuchet MS"/>
              <a:cs typeface="Trebuchet MS"/>
            </a:endParaRPr>
          </a:p>
          <a:p>
            <a:pPr marL="817244" marR="3742690">
              <a:lnSpc>
                <a:spcPct val="120000"/>
              </a:lnSpc>
              <a:spcBef>
                <a:spcPts val="1000"/>
              </a:spcBef>
            </a:pPr>
            <a:r>
              <a:rPr sz="1600" dirty="0">
                <a:solidFill>
                  <a:srgbClr val="1F4E79"/>
                </a:solidFill>
                <a:latin typeface="Trebuchet MS"/>
                <a:cs typeface="Trebuchet MS"/>
              </a:rPr>
              <a:t>Have</a:t>
            </a:r>
            <a:r>
              <a:rPr sz="1600" spc="-30" dirty="0">
                <a:solidFill>
                  <a:srgbClr val="1F4E79"/>
                </a:solidFill>
                <a:latin typeface="Trebuchet MS"/>
                <a:cs typeface="Trebuchet MS"/>
              </a:rPr>
              <a:t> </a:t>
            </a:r>
            <a:r>
              <a:rPr sz="1600" dirty="0">
                <a:solidFill>
                  <a:srgbClr val="1F4E79"/>
                </a:solidFill>
                <a:latin typeface="Trebuchet MS"/>
                <a:cs typeface="Trebuchet MS"/>
              </a:rPr>
              <a:t>a</a:t>
            </a:r>
            <a:r>
              <a:rPr sz="1600" spc="-30" dirty="0">
                <a:solidFill>
                  <a:srgbClr val="1F4E79"/>
                </a:solidFill>
                <a:latin typeface="Trebuchet MS"/>
                <a:cs typeface="Trebuchet MS"/>
              </a:rPr>
              <a:t> </a:t>
            </a:r>
            <a:r>
              <a:rPr sz="1600" spc="-10" dirty="0">
                <a:solidFill>
                  <a:srgbClr val="1F4E79"/>
                </a:solidFill>
                <a:latin typeface="Trebuchet MS"/>
                <a:cs typeface="Trebuchet MS"/>
              </a:rPr>
              <a:t>cross-</a:t>
            </a:r>
            <a:r>
              <a:rPr sz="1600" dirty="0">
                <a:solidFill>
                  <a:srgbClr val="1F4E79"/>
                </a:solidFill>
                <a:latin typeface="Trebuchet MS"/>
                <a:cs typeface="Trebuchet MS"/>
              </a:rPr>
              <a:t>border</a:t>
            </a:r>
            <a:r>
              <a:rPr sz="1600" spc="-10" dirty="0">
                <a:solidFill>
                  <a:srgbClr val="1F4E79"/>
                </a:solidFill>
                <a:latin typeface="Trebuchet MS"/>
                <a:cs typeface="Trebuchet MS"/>
              </a:rPr>
              <a:t> </a:t>
            </a:r>
            <a:r>
              <a:rPr sz="1600" dirty="0">
                <a:solidFill>
                  <a:srgbClr val="1F4E79"/>
                </a:solidFill>
                <a:latin typeface="Trebuchet MS"/>
                <a:cs typeface="Trebuchet MS"/>
              </a:rPr>
              <a:t>character</a:t>
            </a:r>
            <a:r>
              <a:rPr sz="1600" spc="-3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spc="-10" dirty="0">
                <a:solidFill>
                  <a:srgbClr val="1F4E79"/>
                </a:solidFill>
                <a:latin typeface="Trebuchet MS"/>
                <a:cs typeface="Trebuchet MS"/>
              </a:rPr>
              <a:t>impact </a:t>
            </a:r>
            <a:r>
              <a:rPr sz="1600" dirty="0">
                <a:solidFill>
                  <a:srgbClr val="1F4E79"/>
                </a:solidFill>
                <a:latin typeface="Trebuchet MS"/>
                <a:cs typeface="Trebuchet MS"/>
              </a:rPr>
              <a:t>Contribute</a:t>
            </a:r>
            <a:r>
              <a:rPr sz="1600" spc="-25" dirty="0">
                <a:solidFill>
                  <a:srgbClr val="1F4E79"/>
                </a:solidFill>
                <a:latin typeface="Trebuchet MS"/>
                <a:cs typeface="Trebuchet MS"/>
              </a:rPr>
              <a:t> </a:t>
            </a:r>
            <a:r>
              <a:rPr sz="1600" dirty="0">
                <a:solidFill>
                  <a:srgbClr val="1F4E79"/>
                </a:solidFill>
                <a:latin typeface="Trebuchet MS"/>
                <a:cs typeface="Trebuchet MS"/>
              </a:rPr>
              <a:t>to</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spc="-10" dirty="0">
                <a:solidFill>
                  <a:srgbClr val="1F4E79"/>
                </a:solidFill>
                <a:latin typeface="Trebuchet MS"/>
                <a:cs typeface="Trebuchet MS"/>
              </a:rPr>
              <a:t>Programme</a:t>
            </a:r>
            <a:r>
              <a:rPr sz="1600" spc="-35" dirty="0">
                <a:solidFill>
                  <a:srgbClr val="1F4E79"/>
                </a:solidFill>
                <a:latin typeface="Trebuchet MS"/>
                <a:cs typeface="Trebuchet MS"/>
              </a:rPr>
              <a:t> </a:t>
            </a:r>
            <a:r>
              <a:rPr sz="1600" spc="-10" dirty="0">
                <a:solidFill>
                  <a:srgbClr val="1F4E79"/>
                </a:solidFill>
                <a:latin typeface="Trebuchet MS"/>
                <a:cs typeface="Trebuchet MS"/>
              </a:rPr>
              <a:t>indicators</a:t>
            </a:r>
            <a:endParaRPr sz="1600">
              <a:latin typeface="Trebuchet MS"/>
              <a:cs typeface="Trebuchet MS"/>
            </a:endParaRPr>
          </a:p>
          <a:p>
            <a:pPr marL="817244" marR="6985">
              <a:lnSpc>
                <a:spcPct val="120000"/>
              </a:lnSpc>
            </a:pPr>
            <a:r>
              <a:rPr sz="1600" dirty="0">
                <a:solidFill>
                  <a:srgbClr val="1F4E79"/>
                </a:solidFill>
                <a:latin typeface="Trebuchet MS"/>
                <a:cs typeface="Trebuchet MS"/>
              </a:rPr>
              <a:t>Integrate,</a:t>
            </a:r>
            <a:r>
              <a:rPr sz="1600" spc="340" dirty="0">
                <a:solidFill>
                  <a:srgbClr val="1F4E79"/>
                </a:solidFill>
                <a:latin typeface="Trebuchet MS"/>
                <a:cs typeface="Trebuchet MS"/>
              </a:rPr>
              <a:t> </a:t>
            </a:r>
            <a:r>
              <a:rPr sz="1600" dirty="0">
                <a:solidFill>
                  <a:srgbClr val="1F4E79"/>
                </a:solidFill>
                <a:latin typeface="Trebuchet MS"/>
                <a:cs typeface="Trebuchet MS"/>
              </a:rPr>
              <a:t>as</a:t>
            </a:r>
            <a:r>
              <a:rPr sz="1600" spc="330" dirty="0">
                <a:solidFill>
                  <a:srgbClr val="1F4E79"/>
                </a:solidFill>
                <a:latin typeface="Trebuchet MS"/>
                <a:cs typeface="Trebuchet MS"/>
              </a:rPr>
              <a:t> </a:t>
            </a:r>
            <a:r>
              <a:rPr sz="1600" dirty="0">
                <a:solidFill>
                  <a:srgbClr val="1F4E79"/>
                </a:solidFill>
                <a:latin typeface="Trebuchet MS"/>
                <a:cs typeface="Trebuchet MS"/>
              </a:rPr>
              <a:t>much</a:t>
            </a:r>
            <a:r>
              <a:rPr sz="1600" spc="345" dirty="0">
                <a:solidFill>
                  <a:srgbClr val="1F4E79"/>
                </a:solidFill>
                <a:latin typeface="Trebuchet MS"/>
                <a:cs typeface="Trebuchet MS"/>
              </a:rPr>
              <a:t> </a:t>
            </a:r>
            <a:r>
              <a:rPr sz="1600" dirty="0">
                <a:solidFill>
                  <a:srgbClr val="1F4E79"/>
                </a:solidFill>
                <a:latin typeface="Trebuchet MS"/>
                <a:cs typeface="Trebuchet MS"/>
              </a:rPr>
              <a:t>as</a:t>
            </a:r>
            <a:r>
              <a:rPr sz="1600" spc="330" dirty="0">
                <a:solidFill>
                  <a:srgbClr val="1F4E79"/>
                </a:solidFill>
                <a:latin typeface="Trebuchet MS"/>
                <a:cs typeface="Trebuchet MS"/>
              </a:rPr>
              <a:t> </a:t>
            </a:r>
            <a:r>
              <a:rPr sz="1600" dirty="0">
                <a:solidFill>
                  <a:srgbClr val="1F4E79"/>
                </a:solidFill>
                <a:latin typeface="Trebuchet MS"/>
                <a:cs typeface="Trebuchet MS"/>
              </a:rPr>
              <a:t>possible</a:t>
            </a:r>
            <a:r>
              <a:rPr sz="1600" spc="350" dirty="0">
                <a:solidFill>
                  <a:srgbClr val="1F4E79"/>
                </a:solidFill>
                <a:latin typeface="Trebuchet MS"/>
                <a:cs typeface="Trebuchet MS"/>
              </a:rPr>
              <a:t> </a:t>
            </a:r>
            <a:r>
              <a:rPr sz="1600" dirty="0">
                <a:solidFill>
                  <a:srgbClr val="1F4E79"/>
                </a:solidFill>
                <a:latin typeface="Trebuchet MS"/>
                <a:cs typeface="Trebuchet MS"/>
              </a:rPr>
              <a:t>the</a:t>
            </a:r>
            <a:r>
              <a:rPr sz="1600" spc="335" dirty="0">
                <a:solidFill>
                  <a:srgbClr val="1F4E79"/>
                </a:solidFill>
                <a:latin typeface="Trebuchet MS"/>
                <a:cs typeface="Trebuchet MS"/>
              </a:rPr>
              <a:t> </a:t>
            </a:r>
            <a:r>
              <a:rPr sz="1600" dirty="0">
                <a:solidFill>
                  <a:srgbClr val="1F4E79"/>
                </a:solidFill>
                <a:latin typeface="Trebuchet MS"/>
                <a:cs typeface="Trebuchet MS"/>
              </a:rPr>
              <a:t>core</a:t>
            </a:r>
            <a:r>
              <a:rPr sz="1600" spc="355" dirty="0">
                <a:solidFill>
                  <a:srgbClr val="1F4E79"/>
                </a:solidFill>
                <a:latin typeface="Trebuchet MS"/>
                <a:cs typeface="Trebuchet MS"/>
              </a:rPr>
              <a:t> </a:t>
            </a:r>
            <a:r>
              <a:rPr sz="1600" dirty="0">
                <a:solidFill>
                  <a:srgbClr val="1F4E79"/>
                </a:solidFill>
                <a:latin typeface="Trebuchet MS"/>
                <a:cs typeface="Trebuchet MS"/>
              </a:rPr>
              <a:t>values</a:t>
            </a:r>
            <a:r>
              <a:rPr sz="1600" spc="345" dirty="0">
                <a:solidFill>
                  <a:srgbClr val="1F4E79"/>
                </a:solidFill>
                <a:latin typeface="Trebuchet MS"/>
                <a:cs typeface="Trebuchet MS"/>
              </a:rPr>
              <a:t> </a:t>
            </a:r>
            <a:r>
              <a:rPr sz="1600" dirty="0">
                <a:solidFill>
                  <a:srgbClr val="1F4E79"/>
                </a:solidFill>
                <a:latin typeface="Trebuchet MS"/>
                <a:cs typeface="Trebuchet MS"/>
              </a:rPr>
              <a:t>of</a:t>
            </a:r>
            <a:r>
              <a:rPr sz="1600" spc="340" dirty="0">
                <a:solidFill>
                  <a:srgbClr val="1F4E79"/>
                </a:solidFill>
                <a:latin typeface="Trebuchet MS"/>
                <a:cs typeface="Trebuchet MS"/>
              </a:rPr>
              <a:t> </a:t>
            </a:r>
            <a:r>
              <a:rPr sz="1600" dirty="0">
                <a:solidFill>
                  <a:srgbClr val="1F4E79"/>
                </a:solidFill>
                <a:latin typeface="Trebuchet MS"/>
                <a:cs typeface="Trebuchet MS"/>
              </a:rPr>
              <a:t>the</a:t>
            </a:r>
            <a:r>
              <a:rPr sz="1600" spc="350" dirty="0">
                <a:solidFill>
                  <a:srgbClr val="1F4E79"/>
                </a:solidFill>
                <a:latin typeface="Trebuchet MS"/>
                <a:cs typeface="Trebuchet MS"/>
              </a:rPr>
              <a:t> </a:t>
            </a:r>
            <a:r>
              <a:rPr sz="1600" dirty="0">
                <a:solidFill>
                  <a:srgbClr val="1F4E79"/>
                </a:solidFill>
                <a:latin typeface="Trebuchet MS"/>
                <a:cs typeface="Trebuchet MS"/>
              </a:rPr>
              <a:t>New</a:t>
            </a:r>
            <a:r>
              <a:rPr sz="1600" spc="350" dirty="0">
                <a:solidFill>
                  <a:srgbClr val="1F4E79"/>
                </a:solidFill>
                <a:latin typeface="Trebuchet MS"/>
                <a:cs typeface="Trebuchet MS"/>
              </a:rPr>
              <a:t> </a:t>
            </a:r>
            <a:r>
              <a:rPr sz="1600" dirty="0">
                <a:solidFill>
                  <a:srgbClr val="1F4E79"/>
                </a:solidFill>
                <a:latin typeface="Trebuchet MS"/>
                <a:cs typeface="Trebuchet MS"/>
              </a:rPr>
              <a:t>European</a:t>
            </a:r>
            <a:r>
              <a:rPr sz="1600" spc="340" dirty="0">
                <a:solidFill>
                  <a:srgbClr val="1F4E79"/>
                </a:solidFill>
                <a:latin typeface="Trebuchet MS"/>
                <a:cs typeface="Trebuchet MS"/>
              </a:rPr>
              <a:t> </a:t>
            </a:r>
            <a:r>
              <a:rPr sz="1600" spc="-10" dirty="0">
                <a:solidFill>
                  <a:srgbClr val="1F4E79"/>
                </a:solidFill>
                <a:latin typeface="Trebuchet MS"/>
                <a:cs typeface="Trebuchet MS"/>
              </a:rPr>
              <a:t>Bauhaus </a:t>
            </a:r>
            <a:r>
              <a:rPr sz="1600" spc="-20" dirty="0">
                <a:solidFill>
                  <a:srgbClr val="1F4E79"/>
                </a:solidFill>
                <a:latin typeface="Trebuchet MS"/>
                <a:cs typeface="Trebuchet MS"/>
              </a:rPr>
              <a:t>(sustainability, </a:t>
            </a:r>
            <a:r>
              <a:rPr sz="1600" dirty="0">
                <a:solidFill>
                  <a:srgbClr val="1F4E79"/>
                </a:solidFill>
                <a:latin typeface="Trebuchet MS"/>
                <a:cs typeface="Trebuchet MS"/>
              </a:rPr>
              <a:t>aesthetics</a:t>
            </a:r>
            <a:r>
              <a:rPr sz="1600" spc="-2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spc="-10" dirty="0">
                <a:solidFill>
                  <a:srgbClr val="1F4E79"/>
                </a:solidFill>
                <a:latin typeface="Trebuchet MS"/>
                <a:cs typeface="Trebuchet MS"/>
              </a:rPr>
              <a:t>inclusion)</a:t>
            </a:r>
            <a:endParaRPr sz="1600">
              <a:latin typeface="Trebuchet MS"/>
              <a:cs typeface="Trebuchet MS"/>
            </a:endParaRPr>
          </a:p>
          <a:p>
            <a:pPr marL="817244" marR="6350">
              <a:lnSpc>
                <a:spcPct val="120000"/>
              </a:lnSpc>
            </a:pPr>
            <a:r>
              <a:rPr sz="1600" dirty="0">
                <a:solidFill>
                  <a:srgbClr val="1F4E79"/>
                </a:solidFill>
                <a:latin typeface="Trebuchet MS"/>
                <a:cs typeface="Trebuchet MS"/>
              </a:rPr>
              <a:t>Promote</a:t>
            </a:r>
            <a:r>
              <a:rPr sz="1600" spc="114" dirty="0">
                <a:solidFill>
                  <a:srgbClr val="1F4E79"/>
                </a:solidFill>
                <a:latin typeface="Trebuchet MS"/>
                <a:cs typeface="Trebuchet MS"/>
              </a:rPr>
              <a:t> </a:t>
            </a:r>
            <a:r>
              <a:rPr sz="1600" dirty="0">
                <a:solidFill>
                  <a:srgbClr val="1F4E79"/>
                </a:solidFill>
                <a:latin typeface="Trebuchet MS"/>
                <a:cs typeface="Trebuchet MS"/>
              </a:rPr>
              <a:t>solutions</a:t>
            </a:r>
            <a:r>
              <a:rPr sz="1600" spc="105" dirty="0">
                <a:solidFill>
                  <a:srgbClr val="1F4E79"/>
                </a:solidFill>
                <a:latin typeface="Trebuchet MS"/>
                <a:cs typeface="Trebuchet MS"/>
              </a:rPr>
              <a:t> </a:t>
            </a:r>
            <a:r>
              <a:rPr sz="1600" dirty="0">
                <a:solidFill>
                  <a:srgbClr val="1F4E79"/>
                </a:solidFill>
                <a:latin typeface="Trebuchet MS"/>
                <a:cs typeface="Trebuchet MS"/>
              </a:rPr>
              <a:t>that</a:t>
            </a:r>
            <a:r>
              <a:rPr sz="1600" spc="100" dirty="0">
                <a:solidFill>
                  <a:srgbClr val="1F4E79"/>
                </a:solidFill>
                <a:latin typeface="Trebuchet MS"/>
                <a:cs typeface="Trebuchet MS"/>
              </a:rPr>
              <a:t> </a:t>
            </a:r>
            <a:r>
              <a:rPr sz="1600" dirty="0">
                <a:solidFill>
                  <a:srgbClr val="1F4E79"/>
                </a:solidFill>
                <a:latin typeface="Trebuchet MS"/>
                <a:cs typeface="Trebuchet MS"/>
              </a:rPr>
              <a:t>are</a:t>
            </a:r>
            <a:r>
              <a:rPr sz="1600" spc="110" dirty="0">
                <a:solidFill>
                  <a:srgbClr val="1F4E79"/>
                </a:solidFill>
                <a:latin typeface="Trebuchet MS"/>
                <a:cs typeface="Trebuchet MS"/>
              </a:rPr>
              <a:t> </a:t>
            </a:r>
            <a:r>
              <a:rPr sz="1600" dirty="0">
                <a:solidFill>
                  <a:srgbClr val="1F4E79"/>
                </a:solidFill>
                <a:latin typeface="Trebuchet MS"/>
                <a:cs typeface="Trebuchet MS"/>
              </a:rPr>
              <a:t>friendly</a:t>
            </a:r>
            <a:r>
              <a:rPr sz="1600" spc="100" dirty="0">
                <a:solidFill>
                  <a:srgbClr val="1F4E79"/>
                </a:solidFill>
                <a:latin typeface="Trebuchet MS"/>
                <a:cs typeface="Trebuchet MS"/>
              </a:rPr>
              <a:t> </a:t>
            </a:r>
            <a:r>
              <a:rPr sz="1600" dirty="0">
                <a:solidFill>
                  <a:srgbClr val="1F4E79"/>
                </a:solidFill>
                <a:latin typeface="Trebuchet MS"/>
                <a:cs typeface="Trebuchet MS"/>
              </a:rPr>
              <a:t>with</a:t>
            </a:r>
            <a:r>
              <a:rPr sz="1600" spc="114" dirty="0">
                <a:solidFill>
                  <a:srgbClr val="1F4E79"/>
                </a:solidFill>
                <a:latin typeface="Trebuchet MS"/>
                <a:cs typeface="Trebuchet MS"/>
              </a:rPr>
              <a:t> </a:t>
            </a:r>
            <a:r>
              <a:rPr sz="1600" dirty="0">
                <a:solidFill>
                  <a:srgbClr val="1F4E79"/>
                </a:solidFill>
                <a:latin typeface="Trebuchet MS"/>
                <a:cs typeface="Trebuchet MS"/>
              </a:rPr>
              <a:t>the</a:t>
            </a:r>
            <a:r>
              <a:rPr sz="1600" spc="95" dirty="0">
                <a:solidFill>
                  <a:srgbClr val="1F4E79"/>
                </a:solidFill>
                <a:latin typeface="Trebuchet MS"/>
                <a:cs typeface="Trebuchet MS"/>
              </a:rPr>
              <a:t> </a:t>
            </a:r>
            <a:r>
              <a:rPr sz="1600" dirty="0">
                <a:solidFill>
                  <a:srgbClr val="1F4E79"/>
                </a:solidFill>
                <a:latin typeface="Trebuchet MS"/>
                <a:cs typeface="Trebuchet MS"/>
              </a:rPr>
              <a:t>environment</a:t>
            </a:r>
            <a:r>
              <a:rPr sz="1600" spc="110" dirty="0">
                <a:solidFill>
                  <a:srgbClr val="1F4E79"/>
                </a:solidFill>
                <a:latin typeface="Trebuchet MS"/>
                <a:cs typeface="Trebuchet MS"/>
              </a:rPr>
              <a:t> </a:t>
            </a:r>
            <a:r>
              <a:rPr sz="1600" dirty="0">
                <a:solidFill>
                  <a:srgbClr val="1F4E79"/>
                </a:solidFill>
                <a:latin typeface="Trebuchet MS"/>
                <a:cs typeface="Trebuchet MS"/>
              </a:rPr>
              <a:t>and</a:t>
            </a:r>
            <a:r>
              <a:rPr sz="1600" spc="100" dirty="0">
                <a:solidFill>
                  <a:srgbClr val="1F4E79"/>
                </a:solidFill>
                <a:latin typeface="Trebuchet MS"/>
                <a:cs typeface="Trebuchet MS"/>
              </a:rPr>
              <a:t> </a:t>
            </a:r>
            <a:r>
              <a:rPr sz="1600" dirty="0">
                <a:solidFill>
                  <a:srgbClr val="1F4E79"/>
                </a:solidFill>
                <a:latin typeface="Trebuchet MS"/>
                <a:cs typeface="Trebuchet MS"/>
              </a:rPr>
              <a:t>observe</a:t>
            </a:r>
            <a:r>
              <a:rPr sz="1600" spc="100" dirty="0">
                <a:solidFill>
                  <a:srgbClr val="1F4E79"/>
                </a:solidFill>
                <a:latin typeface="Trebuchet MS"/>
                <a:cs typeface="Trebuchet MS"/>
              </a:rPr>
              <a:t> </a:t>
            </a:r>
            <a:r>
              <a:rPr sz="1600" dirty="0">
                <a:solidFill>
                  <a:srgbClr val="1F4E79"/>
                </a:solidFill>
                <a:latin typeface="Trebuchet MS"/>
                <a:cs typeface="Trebuchet MS"/>
              </a:rPr>
              <a:t>the</a:t>
            </a:r>
            <a:r>
              <a:rPr sz="1600" spc="114" dirty="0">
                <a:solidFill>
                  <a:srgbClr val="1F4E79"/>
                </a:solidFill>
                <a:latin typeface="Trebuchet MS"/>
                <a:cs typeface="Trebuchet MS"/>
              </a:rPr>
              <a:t> </a:t>
            </a:r>
            <a:r>
              <a:rPr sz="1600" i="1" dirty="0">
                <a:solidFill>
                  <a:srgbClr val="1F4E79"/>
                </a:solidFill>
                <a:latin typeface="Trebuchet MS"/>
                <a:cs typeface="Trebuchet MS"/>
              </a:rPr>
              <a:t>Do</a:t>
            </a:r>
            <a:r>
              <a:rPr sz="1600" i="1" spc="95" dirty="0">
                <a:solidFill>
                  <a:srgbClr val="1F4E79"/>
                </a:solidFill>
                <a:latin typeface="Trebuchet MS"/>
                <a:cs typeface="Trebuchet MS"/>
              </a:rPr>
              <a:t> </a:t>
            </a:r>
            <a:r>
              <a:rPr sz="1600" i="1" spc="-25" dirty="0">
                <a:solidFill>
                  <a:srgbClr val="1F4E79"/>
                </a:solidFill>
                <a:latin typeface="Trebuchet MS"/>
                <a:cs typeface="Trebuchet MS"/>
              </a:rPr>
              <a:t>no </a:t>
            </a:r>
            <a:r>
              <a:rPr sz="1600" i="1" dirty="0">
                <a:solidFill>
                  <a:srgbClr val="1F4E79"/>
                </a:solidFill>
                <a:latin typeface="Trebuchet MS"/>
                <a:cs typeface="Trebuchet MS"/>
              </a:rPr>
              <a:t>significant</a:t>
            </a:r>
            <a:r>
              <a:rPr sz="1600" i="1" spc="-55" dirty="0">
                <a:solidFill>
                  <a:srgbClr val="1F4E79"/>
                </a:solidFill>
                <a:latin typeface="Trebuchet MS"/>
                <a:cs typeface="Trebuchet MS"/>
              </a:rPr>
              <a:t> </a:t>
            </a:r>
            <a:r>
              <a:rPr sz="1600" i="1" dirty="0">
                <a:solidFill>
                  <a:srgbClr val="1F4E79"/>
                </a:solidFill>
                <a:latin typeface="Trebuchet MS"/>
                <a:cs typeface="Trebuchet MS"/>
              </a:rPr>
              <a:t>Harm</a:t>
            </a:r>
            <a:r>
              <a:rPr sz="1600" i="1" spc="-50" dirty="0">
                <a:solidFill>
                  <a:srgbClr val="1F4E79"/>
                </a:solidFill>
                <a:latin typeface="Trebuchet MS"/>
                <a:cs typeface="Trebuchet MS"/>
              </a:rPr>
              <a:t> </a:t>
            </a:r>
            <a:r>
              <a:rPr sz="1600" spc="-10" dirty="0">
                <a:solidFill>
                  <a:srgbClr val="1F4E79"/>
                </a:solidFill>
                <a:latin typeface="Trebuchet MS"/>
                <a:cs typeface="Trebuchet MS"/>
              </a:rPr>
              <a:t>Principle,</a:t>
            </a:r>
            <a:r>
              <a:rPr sz="1600" spc="-25" dirty="0">
                <a:solidFill>
                  <a:srgbClr val="1F4E79"/>
                </a:solidFill>
                <a:latin typeface="Trebuchet MS"/>
                <a:cs typeface="Trebuchet MS"/>
              </a:rPr>
              <a:t> </a:t>
            </a:r>
            <a:r>
              <a:rPr sz="1600" dirty="0">
                <a:solidFill>
                  <a:srgbClr val="1F4E79"/>
                </a:solidFill>
                <a:latin typeface="Trebuchet MS"/>
                <a:cs typeface="Trebuchet MS"/>
              </a:rPr>
              <a:t>climate</a:t>
            </a:r>
            <a:r>
              <a:rPr sz="1600" spc="-35" dirty="0">
                <a:solidFill>
                  <a:srgbClr val="1F4E79"/>
                </a:solidFill>
                <a:latin typeface="Trebuchet MS"/>
                <a:cs typeface="Trebuchet MS"/>
              </a:rPr>
              <a:t> </a:t>
            </a:r>
            <a:r>
              <a:rPr sz="1600" dirty="0">
                <a:solidFill>
                  <a:srgbClr val="1F4E79"/>
                </a:solidFill>
                <a:latin typeface="Trebuchet MS"/>
                <a:cs typeface="Trebuchet MS"/>
              </a:rPr>
              <a:t>proofing</a:t>
            </a:r>
            <a:r>
              <a:rPr sz="1600" spc="-20" dirty="0">
                <a:solidFill>
                  <a:srgbClr val="1F4E79"/>
                </a:solidFill>
                <a:latin typeface="Trebuchet MS"/>
                <a:cs typeface="Trebuchet MS"/>
              </a:rPr>
              <a:t> </a:t>
            </a:r>
            <a:r>
              <a:rPr sz="1600" dirty="0">
                <a:solidFill>
                  <a:srgbClr val="1F4E79"/>
                </a:solidFill>
                <a:latin typeface="Trebuchet MS"/>
                <a:cs typeface="Trebuchet MS"/>
              </a:rPr>
              <a:t>(if</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spc="-10" dirty="0">
                <a:solidFill>
                  <a:srgbClr val="1F4E79"/>
                </a:solidFill>
                <a:latin typeface="Trebuchet MS"/>
                <a:cs typeface="Trebuchet MS"/>
              </a:rPr>
              <a:t>case)</a:t>
            </a:r>
            <a:endParaRPr sz="1600">
              <a:latin typeface="Trebuchet MS"/>
              <a:cs typeface="Trebuchet MS"/>
            </a:endParaRPr>
          </a:p>
          <a:p>
            <a:pPr marL="817244" marR="5080">
              <a:lnSpc>
                <a:spcPct val="120000"/>
              </a:lnSpc>
              <a:tabLst>
                <a:tab pos="1306195" algn="l"/>
                <a:tab pos="2207260" algn="l"/>
                <a:tab pos="3275965" algn="l"/>
                <a:tab pos="3952240" algn="l"/>
                <a:tab pos="4771390" algn="l"/>
                <a:tab pos="5028565" algn="l"/>
                <a:tab pos="5766435" algn="l"/>
                <a:tab pos="6688455" algn="l"/>
                <a:tab pos="7859395" algn="l"/>
              </a:tabLst>
            </a:pPr>
            <a:r>
              <a:rPr sz="1600" spc="-25" dirty="0">
                <a:solidFill>
                  <a:srgbClr val="1F4E79"/>
                </a:solidFill>
                <a:latin typeface="Trebuchet MS"/>
                <a:cs typeface="Trebuchet MS"/>
              </a:rPr>
              <a:t>The</a:t>
            </a:r>
            <a:r>
              <a:rPr sz="1600" dirty="0">
                <a:solidFill>
                  <a:srgbClr val="1F4E79"/>
                </a:solidFill>
                <a:latin typeface="Trebuchet MS"/>
                <a:cs typeface="Trebuchet MS"/>
              </a:rPr>
              <a:t>	</a:t>
            </a:r>
            <a:r>
              <a:rPr sz="1600" spc="-10" dirty="0">
                <a:solidFill>
                  <a:srgbClr val="1F4E79"/>
                </a:solidFill>
                <a:latin typeface="Trebuchet MS"/>
                <a:cs typeface="Trebuchet MS"/>
              </a:rPr>
              <a:t>projects</a:t>
            </a:r>
            <a:r>
              <a:rPr sz="1600" dirty="0">
                <a:solidFill>
                  <a:srgbClr val="1F4E79"/>
                </a:solidFill>
                <a:latin typeface="Trebuchet MS"/>
                <a:cs typeface="Trebuchet MS"/>
              </a:rPr>
              <a:t>	</a:t>
            </a:r>
            <a:r>
              <a:rPr sz="1600" spc="-10" dirty="0">
                <a:solidFill>
                  <a:srgbClr val="1F4E79"/>
                </a:solidFill>
                <a:latin typeface="Trebuchet MS"/>
                <a:cs typeface="Trebuchet MS"/>
              </a:rPr>
              <a:t>submitted</a:t>
            </a:r>
            <a:r>
              <a:rPr sz="1600" dirty="0">
                <a:solidFill>
                  <a:srgbClr val="1F4E79"/>
                </a:solidFill>
                <a:latin typeface="Trebuchet MS"/>
                <a:cs typeface="Trebuchet MS"/>
              </a:rPr>
              <a:t>	</a:t>
            </a:r>
            <a:r>
              <a:rPr sz="1600" spc="-20" dirty="0">
                <a:solidFill>
                  <a:srgbClr val="1F4E79"/>
                </a:solidFill>
                <a:latin typeface="Trebuchet MS"/>
                <a:cs typeface="Trebuchet MS"/>
              </a:rPr>
              <a:t>under</a:t>
            </a:r>
            <a:r>
              <a:rPr sz="1600" dirty="0">
                <a:solidFill>
                  <a:srgbClr val="1F4E79"/>
                </a:solidFill>
                <a:latin typeface="Trebuchet MS"/>
                <a:cs typeface="Trebuchet MS"/>
              </a:rPr>
              <a:t>	</a:t>
            </a:r>
            <a:r>
              <a:rPr sz="1600" spc="-10" dirty="0">
                <a:solidFill>
                  <a:srgbClr val="1F4E79"/>
                </a:solidFill>
                <a:latin typeface="Trebuchet MS"/>
                <a:cs typeface="Trebuchet MS"/>
              </a:rPr>
              <a:t>Priority</a:t>
            </a:r>
            <a:r>
              <a:rPr sz="1600" dirty="0">
                <a:solidFill>
                  <a:srgbClr val="1F4E79"/>
                </a:solidFill>
                <a:latin typeface="Trebuchet MS"/>
                <a:cs typeface="Trebuchet MS"/>
              </a:rPr>
              <a:t>	</a:t>
            </a:r>
            <a:r>
              <a:rPr sz="1600" spc="-50" dirty="0">
                <a:solidFill>
                  <a:srgbClr val="1F4E79"/>
                </a:solidFill>
                <a:latin typeface="Trebuchet MS"/>
                <a:cs typeface="Trebuchet MS"/>
              </a:rPr>
              <a:t>2</a:t>
            </a:r>
            <a:r>
              <a:rPr sz="1600" dirty="0">
                <a:solidFill>
                  <a:srgbClr val="1F4E79"/>
                </a:solidFill>
                <a:latin typeface="Trebuchet MS"/>
                <a:cs typeface="Trebuchet MS"/>
              </a:rPr>
              <a:t>	</a:t>
            </a:r>
            <a:r>
              <a:rPr sz="1600" spc="-10" dirty="0">
                <a:solidFill>
                  <a:srgbClr val="1F4E79"/>
                </a:solidFill>
                <a:latin typeface="Trebuchet MS"/>
                <a:cs typeface="Trebuchet MS"/>
              </a:rPr>
              <a:t>should</a:t>
            </a:r>
            <a:r>
              <a:rPr sz="1600" dirty="0">
                <a:solidFill>
                  <a:srgbClr val="1F4E79"/>
                </a:solidFill>
                <a:latin typeface="Trebuchet MS"/>
                <a:cs typeface="Trebuchet MS"/>
              </a:rPr>
              <a:t>	</a:t>
            </a:r>
            <a:r>
              <a:rPr sz="1600" spc="-10" dirty="0">
                <a:solidFill>
                  <a:srgbClr val="1F4E79"/>
                </a:solidFill>
                <a:latin typeface="Trebuchet MS"/>
                <a:cs typeface="Trebuchet MS"/>
              </a:rPr>
              <a:t>promote</a:t>
            </a:r>
            <a:r>
              <a:rPr sz="1600" dirty="0">
                <a:solidFill>
                  <a:srgbClr val="1F4E79"/>
                </a:solidFill>
                <a:latin typeface="Trebuchet MS"/>
                <a:cs typeface="Trebuchet MS"/>
              </a:rPr>
              <a:t>	</a:t>
            </a:r>
            <a:r>
              <a:rPr sz="1600" spc="-10" dirty="0">
                <a:solidFill>
                  <a:srgbClr val="1F4E79"/>
                </a:solidFill>
                <a:latin typeface="Trebuchet MS"/>
                <a:cs typeface="Trebuchet MS"/>
              </a:rPr>
              <a:t>eco-system</a:t>
            </a:r>
            <a:r>
              <a:rPr sz="1600" dirty="0">
                <a:solidFill>
                  <a:srgbClr val="1F4E79"/>
                </a:solidFill>
                <a:latin typeface="Trebuchet MS"/>
                <a:cs typeface="Trebuchet MS"/>
              </a:rPr>
              <a:t>	</a:t>
            </a:r>
            <a:r>
              <a:rPr sz="1600" spc="-10" dirty="0">
                <a:solidFill>
                  <a:srgbClr val="1F4E79"/>
                </a:solidFill>
                <a:latin typeface="Trebuchet MS"/>
                <a:cs typeface="Trebuchet MS"/>
              </a:rPr>
              <a:t>based approaches</a:t>
            </a:r>
            <a:endParaRPr sz="1600">
              <a:latin typeface="Trebuchet MS"/>
              <a:cs typeface="Trebuchet MS"/>
            </a:endParaRPr>
          </a:p>
          <a:p>
            <a:pPr marL="817244">
              <a:lnSpc>
                <a:spcPct val="100000"/>
              </a:lnSpc>
              <a:spcBef>
                <a:spcPts val="385"/>
              </a:spcBef>
            </a:pPr>
            <a:r>
              <a:rPr sz="1600" spc="-10" dirty="0">
                <a:solidFill>
                  <a:srgbClr val="1F4E79"/>
                </a:solidFill>
                <a:latin typeface="Trebuchet MS"/>
                <a:cs typeface="Trebuchet MS"/>
              </a:rPr>
              <a:t>Promote</a:t>
            </a:r>
            <a:r>
              <a:rPr sz="1600" spc="-20" dirty="0">
                <a:solidFill>
                  <a:srgbClr val="1F4E79"/>
                </a:solidFill>
                <a:latin typeface="Trebuchet MS"/>
                <a:cs typeface="Trebuchet MS"/>
              </a:rPr>
              <a:t> </a:t>
            </a:r>
            <a:r>
              <a:rPr sz="1600" dirty="0">
                <a:solidFill>
                  <a:srgbClr val="1F4E79"/>
                </a:solidFill>
                <a:latin typeface="Trebuchet MS"/>
                <a:cs typeface="Trebuchet MS"/>
              </a:rPr>
              <a:t>the</a:t>
            </a:r>
            <a:r>
              <a:rPr sz="1600" spc="-55" dirty="0">
                <a:solidFill>
                  <a:srgbClr val="1F4E79"/>
                </a:solidFill>
                <a:latin typeface="Trebuchet MS"/>
                <a:cs typeface="Trebuchet MS"/>
              </a:rPr>
              <a:t> </a:t>
            </a:r>
            <a:r>
              <a:rPr sz="1600" dirty="0">
                <a:solidFill>
                  <a:srgbClr val="1F4E79"/>
                </a:solidFill>
                <a:latin typeface="Trebuchet MS"/>
                <a:cs typeface="Trebuchet MS"/>
              </a:rPr>
              <a:t>equal</a:t>
            </a:r>
            <a:r>
              <a:rPr sz="1600" spc="-45" dirty="0">
                <a:solidFill>
                  <a:srgbClr val="1F4E79"/>
                </a:solidFill>
                <a:latin typeface="Trebuchet MS"/>
                <a:cs typeface="Trebuchet MS"/>
              </a:rPr>
              <a:t> </a:t>
            </a:r>
            <a:r>
              <a:rPr sz="1600" dirty="0">
                <a:solidFill>
                  <a:srgbClr val="1F4E79"/>
                </a:solidFill>
                <a:latin typeface="Trebuchet MS"/>
                <a:cs typeface="Trebuchet MS"/>
              </a:rPr>
              <a:t>opportunities,</a:t>
            </a:r>
            <a:r>
              <a:rPr sz="1600" spc="-10" dirty="0">
                <a:solidFill>
                  <a:srgbClr val="1F4E79"/>
                </a:solidFill>
                <a:latin typeface="Trebuchet MS"/>
                <a:cs typeface="Trebuchet MS"/>
              </a:rPr>
              <a:t> </a:t>
            </a:r>
            <a:r>
              <a:rPr sz="1600" dirty="0">
                <a:solidFill>
                  <a:srgbClr val="1F4E79"/>
                </a:solidFill>
                <a:latin typeface="Trebuchet MS"/>
                <a:cs typeface="Trebuchet MS"/>
              </a:rPr>
              <a:t>transparency</a:t>
            </a:r>
            <a:r>
              <a:rPr sz="1600" spc="-5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dirty="0">
                <a:solidFill>
                  <a:srgbClr val="1F4E79"/>
                </a:solidFill>
                <a:latin typeface="Trebuchet MS"/>
                <a:cs typeface="Trebuchet MS"/>
              </a:rPr>
              <a:t>green</a:t>
            </a:r>
            <a:r>
              <a:rPr sz="1600" spc="-50" dirty="0">
                <a:solidFill>
                  <a:srgbClr val="1F4E79"/>
                </a:solidFill>
                <a:latin typeface="Trebuchet MS"/>
                <a:cs typeface="Trebuchet MS"/>
              </a:rPr>
              <a:t> </a:t>
            </a:r>
            <a:r>
              <a:rPr sz="1600" spc="-10" dirty="0">
                <a:solidFill>
                  <a:srgbClr val="1F4E79"/>
                </a:solidFill>
                <a:latin typeface="Trebuchet MS"/>
                <a:cs typeface="Trebuchet MS"/>
              </a:rPr>
              <a:t>procurement</a:t>
            </a:r>
            <a:endParaRPr sz="1600">
              <a:latin typeface="Trebuchet MS"/>
              <a:cs typeface="Trebuchet MS"/>
            </a:endParaRPr>
          </a:p>
          <a:p>
            <a:pPr marL="817244" marR="6985">
              <a:lnSpc>
                <a:spcPct val="120000"/>
              </a:lnSpc>
            </a:pPr>
            <a:r>
              <a:rPr sz="1600" dirty="0">
                <a:solidFill>
                  <a:srgbClr val="1F4E79"/>
                </a:solidFill>
                <a:latin typeface="Trebuchet MS"/>
                <a:cs typeface="Trebuchet MS"/>
              </a:rPr>
              <a:t>Partners</a:t>
            </a:r>
            <a:r>
              <a:rPr sz="1600" spc="-5" dirty="0">
                <a:solidFill>
                  <a:srgbClr val="1F4E79"/>
                </a:solidFill>
                <a:latin typeface="Trebuchet MS"/>
                <a:cs typeface="Trebuchet MS"/>
              </a:rPr>
              <a:t> </a:t>
            </a:r>
            <a:r>
              <a:rPr sz="1600" dirty="0">
                <a:solidFill>
                  <a:srgbClr val="1F4E79"/>
                </a:solidFill>
                <a:latin typeface="Trebuchet MS"/>
                <a:cs typeface="Trebuchet MS"/>
              </a:rPr>
              <a:t>must</a:t>
            </a:r>
            <a:r>
              <a:rPr sz="1600" spc="-10" dirty="0">
                <a:solidFill>
                  <a:srgbClr val="1F4E79"/>
                </a:solidFill>
                <a:latin typeface="Trebuchet MS"/>
                <a:cs typeface="Trebuchet MS"/>
              </a:rPr>
              <a:t> </a:t>
            </a:r>
            <a:r>
              <a:rPr sz="1600" dirty="0">
                <a:solidFill>
                  <a:srgbClr val="1F4E79"/>
                </a:solidFill>
                <a:latin typeface="Trebuchet MS"/>
                <a:cs typeface="Trebuchet MS"/>
              </a:rPr>
              <a:t>cooperate in the</a:t>
            </a:r>
            <a:r>
              <a:rPr sz="1600" spc="-5" dirty="0">
                <a:solidFill>
                  <a:srgbClr val="1F4E79"/>
                </a:solidFill>
                <a:latin typeface="Trebuchet MS"/>
                <a:cs typeface="Trebuchet MS"/>
              </a:rPr>
              <a:t> </a:t>
            </a:r>
            <a:r>
              <a:rPr sz="1600" b="1" dirty="0">
                <a:solidFill>
                  <a:srgbClr val="1F4E79"/>
                </a:solidFill>
                <a:latin typeface="Trebuchet MS"/>
                <a:cs typeface="Trebuchet MS"/>
              </a:rPr>
              <a:t>development and</a:t>
            </a:r>
            <a:r>
              <a:rPr sz="1600" b="1" spc="-5" dirty="0">
                <a:solidFill>
                  <a:srgbClr val="1F4E79"/>
                </a:solidFill>
                <a:latin typeface="Trebuchet MS"/>
                <a:cs typeface="Trebuchet MS"/>
              </a:rPr>
              <a:t> </a:t>
            </a:r>
            <a:r>
              <a:rPr sz="1600" b="1" dirty="0">
                <a:solidFill>
                  <a:srgbClr val="1F4E79"/>
                </a:solidFill>
                <a:latin typeface="Trebuchet MS"/>
                <a:cs typeface="Trebuchet MS"/>
              </a:rPr>
              <a:t>implementation</a:t>
            </a:r>
            <a:r>
              <a:rPr sz="1600" b="1" spc="5" dirty="0">
                <a:solidFill>
                  <a:srgbClr val="1F4E79"/>
                </a:solidFill>
                <a:latin typeface="Trebuchet MS"/>
                <a:cs typeface="Trebuchet MS"/>
              </a:rPr>
              <a:t> </a:t>
            </a:r>
            <a:r>
              <a:rPr sz="1600" dirty="0">
                <a:solidFill>
                  <a:srgbClr val="1F4E79"/>
                </a:solidFill>
                <a:latin typeface="Trebuchet MS"/>
                <a:cs typeface="Trebuchet MS"/>
              </a:rPr>
              <a:t>of</a:t>
            </a:r>
            <a:r>
              <a:rPr sz="1600" spc="-15" dirty="0">
                <a:solidFill>
                  <a:srgbClr val="1F4E79"/>
                </a:solidFill>
                <a:latin typeface="Trebuchet MS"/>
                <a:cs typeface="Trebuchet MS"/>
              </a:rPr>
              <a:t> </a:t>
            </a:r>
            <a:r>
              <a:rPr sz="1600" dirty="0">
                <a:solidFill>
                  <a:srgbClr val="1F4E79"/>
                </a:solidFill>
                <a:latin typeface="Trebuchet MS"/>
                <a:cs typeface="Trebuchet MS"/>
              </a:rPr>
              <a:t>projects, </a:t>
            </a:r>
            <a:r>
              <a:rPr sz="1600" spc="-25" dirty="0">
                <a:solidFill>
                  <a:srgbClr val="1F4E79"/>
                </a:solidFill>
                <a:latin typeface="Trebuchet MS"/>
                <a:cs typeface="Trebuchet MS"/>
              </a:rPr>
              <a:t>as </a:t>
            </a:r>
            <a:r>
              <a:rPr sz="1600" dirty="0">
                <a:solidFill>
                  <a:srgbClr val="1F4E79"/>
                </a:solidFill>
                <a:latin typeface="Trebuchet MS"/>
                <a:cs typeface="Trebuchet MS"/>
              </a:rPr>
              <a:t>well</a:t>
            </a:r>
            <a:r>
              <a:rPr sz="1600" spc="-25" dirty="0">
                <a:solidFill>
                  <a:srgbClr val="1F4E79"/>
                </a:solidFill>
                <a:latin typeface="Trebuchet MS"/>
                <a:cs typeface="Trebuchet MS"/>
              </a:rPr>
              <a:t> </a:t>
            </a:r>
            <a:r>
              <a:rPr sz="1600" dirty="0">
                <a:solidFill>
                  <a:srgbClr val="1F4E79"/>
                </a:solidFill>
                <a:latin typeface="Trebuchet MS"/>
                <a:cs typeface="Trebuchet MS"/>
              </a:rPr>
              <a:t>as</a:t>
            </a:r>
            <a:r>
              <a:rPr sz="1600" spc="-40" dirty="0">
                <a:solidFill>
                  <a:srgbClr val="1F4E79"/>
                </a:solidFill>
                <a:latin typeface="Trebuchet MS"/>
                <a:cs typeface="Trebuchet MS"/>
              </a:rPr>
              <a:t> </a:t>
            </a:r>
            <a:r>
              <a:rPr sz="1600" dirty="0">
                <a:solidFill>
                  <a:srgbClr val="1F4E79"/>
                </a:solidFill>
                <a:latin typeface="Trebuchet MS"/>
                <a:cs typeface="Trebuchet MS"/>
              </a:rPr>
              <a:t>in</a:t>
            </a:r>
            <a:r>
              <a:rPr sz="1600" spc="-30" dirty="0">
                <a:solidFill>
                  <a:srgbClr val="1F4E79"/>
                </a:solidFill>
                <a:latin typeface="Trebuchet MS"/>
                <a:cs typeface="Trebuchet MS"/>
              </a:rPr>
              <a:t> </a:t>
            </a:r>
            <a:r>
              <a:rPr sz="1600" dirty="0">
                <a:solidFill>
                  <a:srgbClr val="1F4E79"/>
                </a:solidFill>
                <a:latin typeface="Trebuchet MS"/>
                <a:cs typeface="Trebuchet MS"/>
              </a:rPr>
              <a:t>the</a:t>
            </a:r>
            <a:r>
              <a:rPr sz="1600" spc="-20" dirty="0">
                <a:solidFill>
                  <a:srgbClr val="1F4E79"/>
                </a:solidFill>
                <a:latin typeface="Trebuchet MS"/>
                <a:cs typeface="Trebuchet MS"/>
              </a:rPr>
              <a:t> </a:t>
            </a:r>
            <a:r>
              <a:rPr sz="1600" dirty="0">
                <a:solidFill>
                  <a:srgbClr val="1F4E79"/>
                </a:solidFill>
                <a:latin typeface="Trebuchet MS"/>
                <a:cs typeface="Trebuchet MS"/>
              </a:rPr>
              <a:t>staffing</a:t>
            </a:r>
            <a:r>
              <a:rPr sz="1600" spc="-25" dirty="0">
                <a:solidFill>
                  <a:srgbClr val="1F4E79"/>
                </a:solidFill>
                <a:latin typeface="Trebuchet MS"/>
                <a:cs typeface="Trebuchet MS"/>
              </a:rPr>
              <a:t> </a:t>
            </a:r>
            <a:r>
              <a:rPr sz="1600" dirty="0">
                <a:solidFill>
                  <a:srgbClr val="1F4E79"/>
                </a:solidFill>
                <a:latin typeface="Trebuchet MS"/>
                <a:cs typeface="Trebuchet MS"/>
              </a:rPr>
              <a:t>or</a:t>
            </a:r>
            <a:r>
              <a:rPr sz="1600" spc="-25" dirty="0">
                <a:solidFill>
                  <a:srgbClr val="1F4E79"/>
                </a:solidFill>
                <a:latin typeface="Trebuchet MS"/>
                <a:cs typeface="Trebuchet MS"/>
              </a:rPr>
              <a:t> </a:t>
            </a:r>
            <a:r>
              <a:rPr sz="1600" dirty="0">
                <a:solidFill>
                  <a:srgbClr val="1F4E79"/>
                </a:solidFill>
                <a:latin typeface="Trebuchet MS"/>
                <a:cs typeface="Trebuchet MS"/>
              </a:rPr>
              <a:t>financing,</a:t>
            </a:r>
            <a:r>
              <a:rPr sz="1600" spc="-20" dirty="0">
                <a:solidFill>
                  <a:srgbClr val="1F4E79"/>
                </a:solidFill>
                <a:latin typeface="Trebuchet MS"/>
                <a:cs typeface="Trebuchet MS"/>
              </a:rPr>
              <a:t> </a:t>
            </a:r>
            <a:r>
              <a:rPr sz="1600" dirty="0">
                <a:solidFill>
                  <a:srgbClr val="1F4E79"/>
                </a:solidFill>
                <a:latin typeface="Trebuchet MS"/>
                <a:cs typeface="Trebuchet MS"/>
              </a:rPr>
              <a:t>or</a:t>
            </a:r>
            <a:r>
              <a:rPr sz="1600" spc="-20" dirty="0">
                <a:solidFill>
                  <a:srgbClr val="1F4E79"/>
                </a:solidFill>
                <a:latin typeface="Trebuchet MS"/>
                <a:cs typeface="Trebuchet MS"/>
              </a:rPr>
              <a:t> </a:t>
            </a:r>
            <a:r>
              <a:rPr sz="1600" dirty="0">
                <a:solidFill>
                  <a:srgbClr val="1F4E79"/>
                </a:solidFill>
                <a:latin typeface="Trebuchet MS"/>
                <a:cs typeface="Trebuchet MS"/>
              </a:rPr>
              <a:t>both,</a:t>
            </a:r>
            <a:r>
              <a:rPr sz="1600" spc="-15" dirty="0">
                <a:solidFill>
                  <a:srgbClr val="1F4E79"/>
                </a:solidFill>
                <a:latin typeface="Trebuchet MS"/>
                <a:cs typeface="Trebuchet MS"/>
              </a:rPr>
              <a:t> </a:t>
            </a:r>
            <a:r>
              <a:rPr sz="1600" spc="-10" dirty="0">
                <a:solidFill>
                  <a:srgbClr val="1F4E79"/>
                </a:solidFill>
                <a:latin typeface="Trebuchet MS"/>
                <a:cs typeface="Trebuchet MS"/>
              </a:rPr>
              <a:t>thereof.</a:t>
            </a:r>
            <a:endParaRPr sz="1600">
              <a:latin typeface="Trebuchet MS"/>
              <a:cs typeface="Trebuchet MS"/>
            </a:endParaRPr>
          </a:p>
          <a:p>
            <a:pPr>
              <a:lnSpc>
                <a:spcPct val="100000"/>
              </a:lnSpc>
              <a:spcBef>
                <a:spcPts val="350"/>
              </a:spcBef>
            </a:pPr>
            <a:endParaRPr sz="1600">
              <a:latin typeface="Trebuchet MS"/>
              <a:cs typeface="Trebuchet MS"/>
            </a:endParaRPr>
          </a:p>
          <a:p>
            <a:pPr marL="354965" indent="-342265">
              <a:lnSpc>
                <a:spcPct val="100000"/>
              </a:lnSpc>
              <a:buClr>
                <a:srgbClr val="90C225"/>
              </a:buClr>
              <a:buSzPct val="78125"/>
              <a:buFont typeface="Arial MT"/>
              <a:buChar char="•"/>
              <a:tabLst>
                <a:tab pos="354965" algn="l"/>
              </a:tabLst>
            </a:pP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project that</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does</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not</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have</a:t>
            </a:r>
            <a:r>
              <a:rPr sz="1600" b="1" u="sng" spc="-2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a:t>
            </a:r>
            <a:r>
              <a:rPr sz="1600" b="1" u="sng" spc="-30"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cross-</a:t>
            </a:r>
            <a:r>
              <a:rPr sz="1600" b="1" u="sng" dirty="0">
                <a:solidFill>
                  <a:srgbClr val="1F4E79"/>
                </a:solidFill>
                <a:uFill>
                  <a:solidFill>
                    <a:srgbClr val="1F4E79"/>
                  </a:solidFill>
                </a:uFill>
                <a:latin typeface="Trebuchet MS"/>
                <a:cs typeface="Trebuchet MS"/>
              </a:rPr>
              <a:t>border character</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and</a:t>
            </a:r>
            <a:r>
              <a:rPr sz="1600" b="1" u="sng" spc="-4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impact</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and</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does</a:t>
            </a:r>
            <a:r>
              <a:rPr sz="1600" b="1" u="sng" spc="-25" dirty="0">
                <a:solidFill>
                  <a:srgbClr val="1F4E79"/>
                </a:solidFill>
                <a:uFill>
                  <a:solidFill>
                    <a:srgbClr val="1F4E79"/>
                  </a:solidFill>
                </a:uFill>
                <a:latin typeface="Trebuchet MS"/>
                <a:cs typeface="Trebuchet MS"/>
              </a:rPr>
              <a:t> not</a:t>
            </a:r>
            <a:endParaRPr sz="1600">
              <a:latin typeface="Trebuchet MS"/>
              <a:cs typeface="Trebuchet MS"/>
            </a:endParaRPr>
          </a:p>
          <a:p>
            <a:pPr marL="355600">
              <a:lnSpc>
                <a:spcPct val="100000"/>
              </a:lnSpc>
            </a:pPr>
            <a:r>
              <a:rPr sz="1600" b="1" u="sng" dirty="0">
                <a:solidFill>
                  <a:srgbClr val="1F4E79"/>
                </a:solidFill>
                <a:uFill>
                  <a:solidFill>
                    <a:srgbClr val="1F4E79"/>
                  </a:solidFill>
                </a:uFill>
                <a:latin typeface="Trebuchet MS"/>
                <a:cs typeface="Trebuchet MS"/>
              </a:rPr>
              <a:t>observe</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0"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cooperation</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criteria</a:t>
            </a:r>
            <a:r>
              <a:rPr sz="1600" b="1" u="sng" spc="-2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will</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be</a:t>
            </a:r>
            <a:r>
              <a:rPr sz="1600" b="1" u="sng" spc="-35"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rejected.</a:t>
            </a:r>
            <a:endParaRPr sz="1600">
              <a:latin typeface="Trebuchet MS"/>
              <a:cs typeface="Trebuchet MS"/>
            </a:endParaRPr>
          </a:p>
          <a:p>
            <a:pPr marL="355600" marR="351155" indent="-342900">
              <a:lnSpc>
                <a:spcPct val="100000"/>
              </a:lnSpc>
              <a:spcBef>
                <a:spcPts val="1015"/>
              </a:spcBef>
              <a:buClr>
                <a:srgbClr val="90C225"/>
              </a:buClr>
              <a:buSzPct val="78125"/>
              <a:buFont typeface="Arial MT"/>
              <a:buChar char="•"/>
              <a:tabLst>
                <a:tab pos="355600" algn="l"/>
              </a:tabLst>
            </a:pPr>
            <a:r>
              <a:rPr sz="1600" dirty="0">
                <a:solidFill>
                  <a:srgbClr val="1F4E79"/>
                </a:solidFill>
                <a:latin typeface="Trebuchet MS"/>
                <a:cs typeface="Trebuchet MS"/>
              </a:rPr>
              <a:t>In</a:t>
            </a:r>
            <a:r>
              <a:rPr sz="1600" spc="-40" dirty="0">
                <a:solidFill>
                  <a:srgbClr val="1F4E79"/>
                </a:solidFill>
                <a:latin typeface="Trebuchet MS"/>
                <a:cs typeface="Trebuchet MS"/>
              </a:rPr>
              <a:t> </a:t>
            </a:r>
            <a:r>
              <a:rPr sz="1600" dirty="0">
                <a:solidFill>
                  <a:srgbClr val="1F4E79"/>
                </a:solidFill>
                <a:latin typeface="Trebuchet MS"/>
                <a:cs typeface="Trebuchet MS"/>
              </a:rPr>
              <a:t>case</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30"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mandatory</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cooperation criteria</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are</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not</a:t>
            </a:r>
            <a:r>
              <a:rPr sz="1600" b="1" u="sng" spc="-5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met</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by</a:t>
            </a:r>
            <a:r>
              <a:rPr sz="1600" b="1" u="sng" spc="-5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partners,</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as</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set</a:t>
            </a:r>
            <a:r>
              <a:rPr sz="1600" b="1" u="sng" spc="-30" dirty="0">
                <a:solidFill>
                  <a:srgbClr val="1F4E79"/>
                </a:solidFill>
                <a:uFill>
                  <a:solidFill>
                    <a:srgbClr val="1F4E79"/>
                  </a:solidFill>
                </a:uFill>
                <a:latin typeface="Trebuchet MS"/>
                <a:cs typeface="Trebuchet MS"/>
              </a:rPr>
              <a:t> </a:t>
            </a:r>
            <a:r>
              <a:rPr sz="1600" b="1" u="sng" spc="-25" dirty="0">
                <a:solidFill>
                  <a:srgbClr val="1F4E79"/>
                </a:solidFill>
                <a:uFill>
                  <a:solidFill>
                    <a:srgbClr val="1F4E79"/>
                  </a:solidFill>
                </a:uFill>
                <a:latin typeface="Trebuchet MS"/>
                <a:cs typeface="Trebuchet MS"/>
              </a:rPr>
              <a:t>in</a:t>
            </a:r>
            <a:r>
              <a:rPr sz="1600" b="1" spc="-25"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Guide,</a:t>
            </a:r>
            <a:r>
              <a:rPr sz="1600" b="1" u="sng" spc="-2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project shall</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rejected and</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assessment</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process shall</a:t>
            </a:r>
            <a:r>
              <a:rPr sz="1600" b="1" u="sng" spc="-35" dirty="0">
                <a:solidFill>
                  <a:srgbClr val="1F4E79"/>
                </a:solidFill>
                <a:uFill>
                  <a:solidFill>
                    <a:srgbClr val="1F4E79"/>
                  </a:solidFill>
                </a:uFill>
                <a:latin typeface="Trebuchet MS"/>
                <a:cs typeface="Trebuchet MS"/>
              </a:rPr>
              <a:t> </a:t>
            </a:r>
            <a:r>
              <a:rPr sz="1600" b="1" u="sng" spc="-20" dirty="0">
                <a:solidFill>
                  <a:srgbClr val="1F4E79"/>
                </a:solidFill>
                <a:uFill>
                  <a:solidFill>
                    <a:srgbClr val="1F4E79"/>
                  </a:solidFill>
                </a:uFill>
                <a:latin typeface="Trebuchet MS"/>
                <a:cs typeface="Trebuchet MS"/>
              </a:rPr>
              <a:t>stop</a:t>
            </a:r>
            <a:r>
              <a:rPr sz="1600" b="1" spc="-20"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without</a:t>
            </a:r>
            <a:r>
              <a:rPr sz="1600" b="1" u="sng" spc="-6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further</a:t>
            </a:r>
            <a:r>
              <a:rPr sz="1600" b="1" u="sng" spc="-55"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analysis.</a:t>
            </a:r>
            <a:endParaRPr sz="1600">
              <a:latin typeface="Trebuchet MS"/>
              <a:cs typeface="Trebuchet MS"/>
            </a:endParaRPr>
          </a:p>
        </p:txBody>
      </p:sp>
      <p:pic>
        <p:nvPicPr>
          <p:cNvPr id="11" name="object 11"/>
          <p:cNvPicPr/>
          <p:nvPr/>
        </p:nvPicPr>
        <p:blipFill>
          <a:blip r:embed="rId4" cstate="print"/>
          <a:stretch>
            <a:fillRect/>
          </a:stretch>
        </p:blipFill>
        <p:spPr>
          <a:xfrm>
            <a:off x="234695" y="172212"/>
            <a:ext cx="2915412" cy="8534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796307"/>
            <a:ext cx="8608060" cy="4782720"/>
          </a:xfrm>
          <a:prstGeom prst="rect">
            <a:avLst/>
          </a:prstGeom>
        </p:spPr>
        <p:txBody>
          <a:bodyPr vert="horz" wrap="square" lIns="0" tIns="12065" rIns="0" bIns="0" rtlCol="0">
            <a:spAutoFit/>
          </a:bodyPr>
          <a:lstStyle/>
          <a:p>
            <a:r>
              <a:rPr lang="en-GB" sz="2000" b="0" dirty="0">
                <a:solidFill>
                  <a:srgbClr val="244060"/>
                </a:solidFill>
              </a:rPr>
              <a:t>The indicative types of actions are related to </a:t>
            </a:r>
            <a:r>
              <a:rPr lang="en-GB" sz="2000" u="sng" dirty="0">
                <a:solidFill>
                  <a:srgbClr val="244060"/>
                </a:solidFill>
              </a:rPr>
              <a:t>climate change </a:t>
            </a:r>
            <a:r>
              <a:rPr lang="en-GB" sz="2000" u="sng" dirty="0" smtClean="0">
                <a:solidFill>
                  <a:srgbClr val="244060"/>
                </a:solidFill>
              </a:rPr>
              <a:t>adaptation:</a:t>
            </a:r>
          </a:p>
          <a:p>
            <a:endParaRPr lang="en-GB" sz="500" u="sng" dirty="0" smtClean="0">
              <a:solidFill>
                <a:srgbClr val="244060"/>
              </a:solidFill>
            </a:endParaRPr>
          </a:p>
          <a:p>
            <a:pPr marL="285750" lvl="0" indent="-285750" algn="just">
              <a:buFont typeface="Arial" panose="020B0604020202020204" pitchFamily="34" charset="0"/>
              <a:buChar char="•"/>
            </a:pPr>
            <a:r>
              <a:rPr lang="en-GB" sz="1800" b="0" dirty="0" smtClean="0"/>
              <a:t>Supporting </a:t>
            </a:r>
            <a:r>
              <a:rPr lang="en-GB" sz="1800" b="0" dirty="0"/>
              <a:t>behavioural change, by raising awareness, building networks of communities and stakeholders and implementing educational activities on how to adapt to the negative effects of the climate change, especially among the local communities, the tourism sector and forest </a:t>
            </a:r>
            <a:r>
              <a:rPr lang="en-GB" sz="1800" b="0" dirty="0" smtClean="0"/>
              <a:t>owners;</a:t>
            </a:r>
          </a:p>
          <a:p>
            <a:pPr marL="285750" lvl="0" indent="-285750" algn="just">
              <a:buFont typeface="Arial" panose="020B0604020202020204" pitchFamily="34" charset="0"/>
              <a:buChar char="•"/>
            </a:pPr>
            <a:endParaRPr lang="en-GB" sz="500" b="0" dirty="0" smtClean="0"/>
          </a:p>
          <a:p>
            <a:pPr marL="285750" lvl="0" indent="-285750" algn="just">
              <a:buFont typeface="Arial" panose="020B0604020202020204" pitchFamily="34" charset="0"/>
              <a:buChar char="•"/>
            </a:pPr>
            <a:r>
              <a:rPr lang="en-GB" sz="1800" b="0" dirty="0" smtClean="0"/>
              <a:t>Developing </a:t>
            </a:r>
            <a:r>
              <a:rPr lang="en-GB" sz="1800" b="0" dirty="0"/>
              <a:t>joint methods and tools to improve the planning, decision-making and intervention capacity of relevant stakeholders, including public engagement, in the adaptation to climate change (e.g. identification, assessment of needs, designing and implementing joint cross-border strategies, action plans, procedures, methodologies, policies, tools, monitoring systems etc</a:t>
            </a:r>
            <a:r>
              <a:rPr lang="en-GB" sz="1800" b="0" dirty="0" smtClean="0"/>
              <a:t>.);</a:t>
            </a:r>
          </a:p>
          <a:p>
            <a:pPr marL="285750" lvl="0" indent="-285750" algn="just">
              <a:buFont typeface="Arial" panose="020B0604020202020204" pitchFamily="34" charset="0"/>
              <a:buChar char="•"/>
            </a:pPr>
            <a:endParaRPr lang="en-GB" sz="500" b="0" dirty="0" smtClean="0"/>
          </a:p>
          <a:p>
            <a:pPr marL="285750" lvl="0" indent="-285750" algn="just">
              <a:buFont typeface="Arial" panose="020B0604020202020204" pitchFamily="34" charset="0"/>
              <a:buChar char="•"/>
            </a:pPr>
            <a:r>
              <a:rPr lang="en-GB" sz="1800" b="0" dirty="0" smtClean="0"/>
              <a:t>Developing </a:t>
            </a:r>
            <a:r>
              <a:rPr lang="en-GB" sz="1800" b="0" dirty="0"/>
              <a:t>methods and tools to support adaptation planning and decision-making on climate change adaptation </a:t>
            </a:r>
            <a:r>
              <a:rPr lang="en-GB" sz="1800" b="0" dirty="0" smtClean="0"/>
              <a:t>measures;</a:t>
            </a:r>
          </a:p>
          <a:p>
            <a:pPr marL="285750" lvl="0" indent="-285750" algn="just">
              <a:buFont typeface="Arial" panose="020B0604020202020204" pitchFamily="34" charset="0"/>
              <a:buChar char="•"/>
            </a:pPr>
            <a:endParaRPr lang="en-GB" sz="500" b="0" dirty="0" smtClean="0"/>
          </a:p>
          <a:p>
            <a:pPr marL="285750" lvl="0" indent="-285750" algn="just">
              <a:buFont typeface="Arial" panose="020B0604020202020204" pitchFamily="34" charset="0"/>
              <a:buChar char="•"/>
            </a:pPr>
            <a:r>
              <a:rPr lang="en-GB" sz="1800" b="0" dirty="0" smtClean="0"/>
              <a:t>Identifying</a:t>
            </a:r>
            <a:r>
              <a:rPr lang="en-GB" sz="1800" b="0" dirty="0"/>
              <a:t>, assessing and reducing the negative implications of climate change on socio-economic activities in the area (e.g. development and implementation of joint strategies, tools, plans, solutions, joint support activity</a:t>
            </a:r>
            <a:r>
              <a:rPr lang="en-GB" sz="1800" b="0" dirty="0" smtClean="0"/>
              <a:t>);</a:t>
            </a:r>
            <a:endParaRPr lang="en-US" sz="2000" b="0" dirty="0"/>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4014430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796307"/>
            <a:ext cx="8608060" cy="4551887"/>
          </a:xfrm>
          <a:prstGeom prst="rect">
            <a:avLst/>
          </a:prstGeom>
        </p:spPr>
        <p:txBody>
          <a:bodyPr vert="horz" wrap="square" lIns="0" tIns="12065" rIns="0" bIns="0" rtlCol="0">
            <a:spAutoFit/>
          </a:bodyPr>
          <a:lstStyle/>
          <a:p>
            <a:r>
              <a:rPr lang="en-GB" sz="2000" b="0" dirty="0">
                <a:solidFill>
                  <a:srgbClr val="244060"/>
                </a:solidFill>
              </a:rPr>
              <a:t>The indicative types of actions are related to </a:t>
            </a:r>
            <a:r>
              <a:rPr lang="en-GB" sz="2000" u="sng" dirty="0">
                <a:solidFill>
                  <a:srgbClr val="244060"/>
                </a:solidFill>
              </a:rPr>
              <a:t>climate change </a:t>
            </a:r>
            <a:r>
              <a:rPr lang="en-GB" sz="2000" u="sng" dirty="0" smtClean="0">
                <a:solidFill>
                  <a:srgbClr val="244060"/>
                </a:solidFill>
              </a:rPr>
              <a:t>adaptation:</a:t>
            </a:r>
          </a:p>
          <a:p>
            <a:endParaRPr lang="en-GB" sz="500" u="sng" dirty="0" smtClean="0">
              <a:solidFill>
                <a:srgbClr val="244060"/>
              </a:solidFill>
            </a:endParaRPr>
          </a:p>
          <a:p>
            <a:pPr marL="285750" lvl="0" indent="-285750" algn="just">
              <a:buFont typeface="Arial" panose="020B0604020202020204" pitchFamily="34" charset="0"/>
              <a:buChar char="•"/>
            </a:pPr>
            <a:r>
              <a:rPr lang="en-US" sz="1800" b="0" dirty="0" smtClean="0"/>
              <a:t>Implementing </a:t>
            </a:r>
            <a:r>
              <a:rPr lang="en-US" sz="1800" b="0" dirty="0"/>
              <a:t>joint ecosystem-based measures for climate change adaptation, for example</a:t>
            </a:r>
            <a:r>
              <a:rPr lang="en-US" sz="1800" b="0" dirty="0" smtClean="0"/>
              <a:t>:</a:t>
            </a:r>
          </a:p>
          <a:p>
            <a:pPr lvl="0" algn="just"/>
            <a:endParaRPr lang="en-GB" sz="1800" b="0" dirty="0"/>
          </a:p>
          <a:p>
            <a:pPr marL="285750" lvl="0" indent="-285750" algn="just">
              <a:buFont typeface="+mj-lt"/>
              <a:buAutoNum type="alphaLcParenR"/>
            </a:pPr>
            <a:r>
              <a:rPr lang="en-US" sz="1800" b="0" dirty="0" smtClean="0"/>
              <a:t>Reforestation</a:t>
            </a:r>
            <a:r>
              <a:rPr lang="en-US" sz="1800" b="0" dirty="0"/>
              <a:t>, conservation and forest protection measures, including implementing community-based forest monitoring systems related to climate </a:t>
            </a:r>
            <a:r>
              <a:rPr lang="en-US" sz="1800" b="0" dirty="0" smtClean="0"/>
              <a:t>change;</a:t>
            </a:r>
          </a:p>
          <a:p>
            <a:pPr marL="285750" lvl="0" indent="-285750" algn="just">
              <a:buFont typeface="+mj-lt"/>
              <a:buAutoNum type="alphaLcParenR"/>
            </a:pPr>
            <a:endParaRPr lang="en-US" sz="1800" b="0" dirty="0" smtClean="0"/>
          </a:p>
          <a:p>
            <a:pPr marL="285750" lvl="0" indent="-285750" algn="just">
              <a:buFont typeface="+mj-lt"/>
              <a:buAutoNum type="alphaLcParenR"/>
            </a:pPr>
            <a:r>
              <a:rPr lang="en-US" sz="1800" b="0" dirty="0" smtClean="0"/>
              <a:t>Preventing </a:t>
            </a:r>
            <a:r>
              <a:rPr lang="en-US" sz="1800" b="0" dirty="0"/>
              <a:t>and reversing desertification through integrated management of land and water (e.g. protecting the vegetative cover, planting trees, establishing seed banks, enriching the soil with nutrients, reintroducing selected species, building green "buffer areas</a:t>
            </a:r>
            <a:r>
              <a:rPr lang="en-US" sz="1800" b="0" dirty="0" smtClean="0"/>
              <a:t>");</a:t>
            </a:r>
          </a:p>
          <a:p>
            <a:pPr marL="285750" lvl="0" indent="-285750" algn="just">
              <a:buFont typeface="+mj-lt"/>
              <a:buAutoNum type="alphaLcParenR"/>
            </a:pPr>
            <a:endParaRPr lang="en-US" sz="1800" b="0" dirty="0" smtClean="0"/>
          </a:p>
          <a:p>
            <a:pPr marL="285750" lvl="0" indent="-285750" algn="just">
              <a:buFont typeface="+mj-lt"/>
              <a:buAutoNum type="alphaLcParenR"/>
            </a:pPr>
            <a:r>
              <a:rPr lang="en-US" sz="1800" b="0" dirty="0" smtClean="0"/>
              <a:t>Supporting </a:t>
            </a:r>
            <a:r>
              <a:rPr lang="en-US" sz="1800" b="0" dirty="0"/>
              <a:t>water and land management through green solutions (for example: swales, creek restoration and nature </a:t>
            </a:r>
            <a:r>
              <a:rPr lang="en-US" sz="1800" b="0" dirty="0" err="1"/>
              <a:t>scaping</a:t>
            </a:r>
            <a:r>
              <a:rPr lang="en-US" sz="1800" b="0" dirty="0"/>
              <a:t>, green solutions for drainage systems, naturalized storm-water ponds, etc.).</a:t>
            </a:r>
            <a:endParaRPr lang="en-GB" sz="1800" b="0" dirty="0"/>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3151725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937006"/>
            <a:ext cx="7980045" cy="644407"/>
          </a:xfrm>
          <a:prstGeom prst="rect">
            <a:avLst/>
          </a:prstGeom>
        </p:spPr>
        <p:txBody>
          <a:bodyPr vert="horz" wrap="square" lIns="0" tIns="241935" rIns="0" bIns="0" rtlCol="0">
            <a:spAutoFit/>
          </a:bodyPr>
          <a:lstStyle/>
          <a:p>
            <a:pPr marL="241300">
              <a:lnSpc>
                <a:spcPct val="100000"/>
              </a:lnSpc>
              <a:spcBef>
                <a:spcPts val="105"/>
              </a:spcBef>
            </a:pPr>
            <a:r>
              <a:rPr spc="-20" dirty="0" smtClean="0"/>
              <a:t>T</a:t>
            </a:r>
            <a:r>
              <a:rPr lang="en-US" spc="-20" dirty="0" smtClean="0"/>
              <a:t>ips for types of</a:t>
            </a:r>
            <a:r>
              <a:rPr spc="-80" dirty="0" smtClean="0"/>
              <a:t> </a:t>
            </a:r>
            <a:r>
              <a:rPr spc="-10" dirty="0"/>
              <a:t>actions</a:t>
            </a:r>
          </a:p>
        </p:txBody>
      </p:sp>
      <p:pic>
        <p:nvPicPr>
          <p:cNvPr id="3" name="object 3"/>
          <p:cNvPicPr/>
          <p:nvPr/>
        </p:nvPicPr>
        <p:blipFill>
          <a:blip r:embed="rId2" cstate="print"/>
          <a:stretch>
            <a:fillRect/>
          </a:stretch>
        </p:blipFill>
        <p:spPr>
          <a:xfrm>
            <a:off x="1005839" y="4232147"/>
            <a:ext cx="126491" cy="141731"/>
          </a:xfrm>
          <a:prstGeom prst="rect">
            <a:avLst/>
          </a:prstGeom>
        </p:spPr>
      </p:pic>
      <p:pic>
        <p:nvPicPr>
          <p:cNvPr id="4" name="object 4"/>
          <p:cNvPicPr/>
          <p:nvPr/>
        </p:nvPicPr>
        <p:blipFill>
          <a:blip r:embed="rId2" cstate="print"/>
          <a:stretch>
            <a:fillRect/>
          </a:stretch>
        </p:blipFill>
        <p:spPr>
          <a:xfrm>
            <a:off x="1005839" y="4524755"/>
            <a:ext cx="126491" cy="141731"/>
          </a:xfrm>
          <a:prstGeom prst="rect">
            <a:avLst/>
          </a:prstGeom>
        </p:spPr>
      </p:pic>
      <p:sp>
        <p:nvSpPr>
          <p:cNvPr id="5" name="object 5"/>
          <p:cNvSpPr txBox="1">
            <a:spLocks noGrp="1"/>
          </p:cNvSpPr>
          <p:nvPr>
            <p:ph type="body" idx="1"/>
          </p:nvPr>
        </p:nvSpPr>
        <p:spPr>
          <a:xfrm>
            <a:off x="535940" y="1767967"/>
            <a:ext cx="8379460" cy="4992008"/>
          </a:xfrm>
          <a:prstGeom prst="rect">
            <a:avLst/>
          </a:prstGeom>
        </p:spPr>
        <p:txBody>
          <a:bodyPr vert="horz" wrap="square" lIns="0" tIns="12065" rIns="0" bIns="0" rtlCol="0">
            <a:spAutoFit/>
          </a:bodyPr>
          <a:lstStyle/>
          <a:p>
            <a:pPr marL="12700" marR="5080" algn="just">
              <a:lnSpc>
                <a:spcPct val="100000"/>
              </a:lnSpc>
              <a:spcBef>
                <a:spcPts val="95"/>
              </a:spcBef>
            </a:pPr>
            <a:r>
              <a:rPr sz="1600" dirty="0"/>
              <a:t>For</a:t>
            </a:r>
            <a:r>
              <a:rPr sz="1600" spc="90" dirty="0"/>
              <a:t> </a:t>
            </a:r>
            <a:r>
              <a:rPr sz="1600" dirty="0"/>
              <a:t>all</a:t>
            </a:r>
            <a:r>
              <a:rPr sz="1600" spc="95" dirty="0"/>
              <a:t> </a:t>
            </a:r>
            <a:r>
              <a:rPr sz="1600" dirty="0"/>
              <a:t>operations,</a:t>
            </a:r>
            <a:r>
              <a:rPr sz="1600" spc="100" dirty="0"/>
              <a:t> </a:t>
            </a:r>
            <a:r>
              <a:rPr sz="1600" dirty="0"/>
              <a:t>it</a:t>
            </a:r>
            <a:r>
              <a:rPr sz="1600" spc="105" dirty="0"/>
              <a:t> </a:t>
            </a:r>
            <a:r>
              <a:rPr sz="1600" dirty="0"/>
              <a:t>is</a:t>
            </a:r>
            <a:r>
              <a:rPr sz="1600" spc="100" dirty="0"/>
              <a:t> </a:t>
            </a:r>
            <a:r>
              <a:rPr sz="1600" dirty="0"/>
              <a:t>compulsory</a:t>
            </a:r>
            <a:r>
              <a:rPr sz="1600" spc="95" dirty="0"/>
              <a:t> </a:t>
            </a:r>
            <a:r>
              <a:rPr sz="1600" dirty="0"/>
              <a:t>that</a:t>
            </a:r>
            <a:r>
              <a:rPr sz="1600" spc="100" dirty="0"/>
              <a:t> </a:t>
            </a:r>
            <a:r>
              <a:rPr sz="1600" dirty="0"/>
              <a:t>the</a:t>
            </a:r>
            <a:r>
              <a:rPr sz="1600" spc="100" dirty="0"/>
              <a:t> </a:t>
            </a:r>
            <a:r>
              <a:rPr sz="1600" dirty="0"/>
              <a:t>applicant</a:t>
            </a:r>
            <a:r>
              <a:rPr sz="1600" spc="105" dirty="0"/>
              <a:t> </a:t>
            </a:r>
            <a:r>
              <a:rPr sz="1600" dirty="0"/>
              <a:t>has</a:t>
            </a:r>
            <a:r>
              <a:rPr sz="1600" spc="95" dirty="0"/>
              <a:t> </a:t>
            </a:r>
            <a:r>
              <a:rPr sz="1600" dirty="0"/>
              <a:t>among</a:t>
            </a:r>
            <a:r>
              <a:rPr sz="1600" spc="100" dirty="0"/>
              <a:t> </a:t>
            </a:r>
            <a:r>
              <a:rPr sz="1600" dirty="0"/>
              <a:t>its</a:t>
            </a:r>
            <a:r>
              <a:rPr sz="1600" spc="80" dirty="0"/>
              <a:t> </a:t>
            </a:r>
            <a:r>
              <a:rPr sz="1600" spc="-10" dirty="0"/>
              <a:t>attributions, </a:t>
            </a:r>
            <a:r>
              <a:rPr sz="1600" dirty="0"/>
              <a:t>according</a:t>
            </a:r>
            <a:r>
              <a:rPr sz="1600" spc="229" dirty="0"/>
              <a:t>  </a:t>
            </a:r>
            <a:r>
              <a:rPr sz="1600" dirty="0"/>
              <a:t>with</a:t>
            </a:r>
            <a:r>
              <a:rPr sz="1600" spc="240" dirty="0"/>
              <a:t>  </a:t>
            </a:r>
            <a:r>
              <a:rPr sz="1600" dirty="0"/>
              <a:t>its</a:t>
            </a:r>
            <a:r>
              <a:rPr sz="1600" spc="235" dirty="0"/>
              <a:t>  </a:t>
            </a:r>
            <a:r>
              <a:rPr sz="1600" dirty="0"/>
              <a:t>statute</a:t>
            </a:r>
            <a:r>
              <a:rPr sz="1600" spc="245" dirty="0"/>
              <a:t>  </a:t>
            </a:r>
            <a:r>
              <a:rPr sz="1600" dirty="0"/>
              <a:t>or</a:t>
            </a:r>
            <a:r>
              <a:rPr sz="1600" spc="229" dirty="0"/>
              <a:t>  </a:t>
            </a:r>
            <a:r>
              <a:rPr sz="1600" dirty="0"/>
              <a:t>according</a:t>
            </a:r>
            <a:r>
              <a:rPr sz="1600" spc="240" dirty="0"/>
              <a:t>  </a:t>
            </a:r>
            <a:r>
              <a:rPr sz="1600" dirty="0"/>
              <a:t>to</a:t>
            </a:r>
            <a:r>
              <a:rPr sz="1600" spc="225" dirty="0"/>
              <a:t>  </a:t>
            </a:r>
            <a:r>
              <a:rPr sz="1600" dirty="0"/>
              <a:t>the</a:t>
            </a:r>
            <a:r>
              <a:rPr sz="1600" spc="240" dirty="0"/>
              <a:t>  </a:t>
            </a:r>
            <a:r>
              <a:rPr sz="1600" dirty="0"/>
              <a:t>national</a:t>
            </a:r>
            <a:r>
              <a:rPr sz="1600" spc="240" dirty="0"/>
              <a:t>  </a:t>
            </a:r>
            <a:r>
              <a:rPr sz="1600" dirty="0"/>
              <a:t>legislation,</a:t>
            </a:r>
            <a:r>
              <a:rPr sz="1600" spc="245" dirty="0"/>
              <a:t>  </a:t>
            </a:r>
            <a:r>
              <a:rPr sz="1600" spc="-25" dirty="0"/>
              <a:t>the </a:t>
            </a:r>
            <a:r>
              <a:rPr sz="1600" dirty="0"/>
              <a:t>implementation</a:t>
            </a:r>
            <a:r>
              <a:rPr sz="1600" spc="45" dirty="0"/>
              <a:t> </a:t>
            </a:r>
            <a:r>
              <a:rPr sz="1600" dirty="0"/>
              <a:t>of</a:t>
            </a:r>
            <a:r>
              <a:rPr sz="1600" spc="25" dirty="0"/>
              <a:t> </a:t>
            </a:r>
            <a:r>
              <a:rPr sz="1600" dirty="0"/>
              <a:t>the</a:t>
            </a:r>
            <a:r>
              <a:rPr sz="1600" spc="40" dirty="0"/>
              <a:t> </a:t>
            </a:r>
            <a:r>
              <a:rPr sz="1600" dirty="0"/>
              <a:t>proposed</a:t>
            </a:r>
            <a:r>
              <a:rPr sz="1600" spc="30" dirty="0"/>
              <a:t> </a:t>
            </a:r>
            <a:r>
              <a:rPr sz="1600" dirty="0"/>
              <a:t>activities</a:t>
            </a:r>
            <a:r>
              <a:rPr sz="1600" spc="40" dirty="0"/>
              <a:t> </a:t>
            </a:r>
            <a:r>
              <a:rPr sz="1600" dirty="0"/>
              <a:t>or</a:t>
            </a:r>
            <a:r>
              <a:rPr sz="1600" spc="35" dirty="0"/>
              <a:t> </a:t>
            </a:r>
            <a:r>
              <a:rPr sz="1600" dirty="0"/>
              <a:t>that</a:t>
            </a:r>
            <a:r>
              <a:rPr sz="1600" spc="35" dirty="0"/>
              <a:t> </a:t>
            </a:r>
            <a:r>
              <a:rPr sz="1600" dirty="0"/>
              <a:t>the</a:t>
            </a:r>
            <a:r>
              <a:rPr sz="1600" spc="20" dirty="0"/>
              <a:t> </a:t>
            </a:r>
            <a:r>
              <a:rPr sz="1600" dirty="0"/>
              <a:t>applicant</a:t>
            </a:r>
            <a:r>
              <a:rPr sz="1600" spc="40" dirty="0"/>
              <a:t> </a:t>
            </a:r>
            <a:r>
              <a:rPr sz="1600" dirty="0"/>
              <a:t>has</a:t>
            </a:r>
            <a:r>
              <a:rPr sz="1600" spc="20" dirty="0"/>
              <a:t> </a:t>
            </a:r>
            <a:r>
              <a:rPr sz="1600" dirty="0"/>
              <a:t>an</a:t>
            </a:r>
            <a:r>
              <a:rPr sz="1600" spc="40" dirty="0"/>
              <a:t> </a:t>
            </a:r>
            <a:r>
              <a:rPr sz="1600" spc="-10" dirty="0"/>
              <a:t>agreement </a:t>
            </a:r>
            <a:r>
              <a:rPr sz="1600" dirty="0"/>
              <a:t>with</a:t>
            </a:r>
            <a:r>
              <a:rPr sz="1600" spc="340" dirty="0"/>
              <a:t> </a:t>
            </a:r>
            <a:r>
              <a:rPr sz="1600" dirty="0"/>
              <a:t>the</a:t>
            </a:r>
            <a:r>
              <a:rPr sz="1600" spc="345" dirty="0"/>
              <a:t> </a:t>
            </a:r>
            <a:r>
              <a:rPr sz="1600" dirty="0"/>
              <a:t>relevant</a:t>
            </a:r>
            <a:r>
              <a:rPr sz="1600" spc="350" dirty="0"/>
              <a:t> </a:t>
            </a:r>
            <a:r>
              <a:rPr sz="1600" dirty="0"/>
              <a:t>institutions</a:t>
            </a:r>
            <a:r>
              <a:rPr sz="1600" spc="370" dirty="0"/>
              <a:t> </a:t>
            </a:r>
            <a:r>
              <a:rPr sz="1600" dirty="0"/>
              <a:t>to</a:t>
            </a:r>
            <a:r>
              <a:rPr sz="1600" spc="335" dirty="0"/>
              <a:t> </a:t>
            </a:r>
            <a:r>
              <a:rPr sz="1600" dirty="0"/>
              <a:t>implement</a:t>
            </a:r>
            <a:r>
              <a:rPr sz="1600" spc="365" dirty="0"/>
              <a:t> </a:t>
            </a:r>
            <a:r>
              <a:rPr sz="1600" dirty="0"/>
              <a:t>such</a:t>
            </a:r>
            <a:r>
              <a:rPr sz="1600" spc="350" dirty="0"/>
              <a:t> </a:t>
            </a:r>
            <a:r>
              <a:rPr sz="1600" dirty="0"/>
              <a:t>activities,</a:t>
            </a:r>
            <a:r>
              <a:rPr sz="1600" spc="355" dirty="0"/>
              <a:t> </a:t>
            </a:r>
            <a:r>
              <a:rPr sz="1600" dirty="0"/>
              <a:t>according</a:t>
            </a:r>
            <a:r>
              <a:rPr sz="1600" spc="350" dirty="0"/>
              <a:t> </a:t>
            </a:r>
            <a:r>
              <a:rPr sz="1600" dirty="0"/>
              <a:t>with</a:t>
            </a:r>
            <a:r>
              <a:rPr sz="1600" spc="355" dirty="0"/>
              <a:t> </a:t>
            </a:r>
            <a:r>
              <a:rPr sz="1600" spc="-25" dirty="0"/>
              <a:t>its </a:t>
            </a:r>
            <a:r>
              <a:rPr sz="1600" dirty="0"/>
              <a:t>statute</a:t>
            </a:r>
            <a:r>
              <a:rPr sz="1600" spc="-25" dirty="0"/>
              <a:t> </a:t>
            </a:r>
            <a:r>
              <a:rPr sz="1600" dirty="0"/>
              <a:t>or</a:t>
            </a:r>
            <a:r>
              <a:rPr sz="1600" spc="-35" dirty="0"/>
              <a:t> </a:t>
            </a:r>
            <a:r>
              <a:rPr sz="1600" dirty="0"/>
              <a:t>according</a:t>
            </a:r>
            <a:r>
              <a:rPr sz="1600" spc="-25" dirty="0"/>
              <a:t> </a:t>
            </a:r>
            <a:r>
              <a:rPr sz="1600" dirty="0"/>
              <a:t>to</a:t>
            </a:r>
            <a:r>
              <a:rPr sz="1600" spc="-35" dirty="0"/>
              <a:t> </a:t>
            </a:r>
            <a:r>
              <a:rPr sz="1600" dirty="0"/>
              <a:t>the</a:t>
            </a:r>
            <a:r>
              <a:rPr sz="1600" spc="-25" dirty="0"/>
              <a:t> </a:t>
            </a:r>
            <a:r>
              <a:rPr sz="1600" dirty="0"/>
              <a:t>national</a:t>
            </a:r>
            <a:r>
              <a:rPr sz="1600" spc="-30" dirty="0"/>
              <a:t> </a:t>
            </a:r>
            <a:r>
              <a:rPr sz="1600" spc="-10" dirty="0"/>
              <a:t>legislation</a:t>
            </a:r>
            <a:r>
              <a:rPr sz="1600" spc="-10" dirty="0" smtClean="0"/>
              <a:t>.</a:t>
            </a:r>
            <a:endParaRPr sz="1600" dirty="0"/>
          </a:p>
          <a:p>
            <a:pPr>
              <a:lnSpc>
                <a:spcPct val="100000"/>
              </a:lnSpc>
              <a:spcBef>
                <a:spcPts val="830"/>
              </a:spcBef>
            </a:pPr>
            <a:endParaRPr sz="500" dirty="0"/>
          </a:p>
          <a:p>
            <a:pPr marL="12700" marR="6350" algn="just">
              <a:lnSpc>
                <a:spcPct val="100000"/>
              </a:lnSpc>
            </a:pPr>
            <a:r>
              <a:rPr sz="1600" dirty="0"/>
              <a:t>Specific</a:t>
            </a:r>
            <a:r>
              <a:rPr sz="1600" spc="330" dirty="0"/>
              <a:t> </a:t>
            </a:r>
            <a:r>
              <a:rPr sz="1600" dirty="0"/>
              <a:t>objective:</a:t>
            </a:r>
            <a:r>
              <a:rPr sz="1600" spc="340" dirty="0"/>
              <a:t> </a:t>
            </a:r>
            <a:r>
              <a:rPr sz="1600" dirty="0"/>
              <a:t>2.4.</a:t>
            </a:r>
            <a:r>
              <a:rPr sz="1600" spc="330" dirty="0"/>
              <a:t> </a:t>
            </a:r>
            <a:r>
              <a:rPr sz="1600" dirty="0"/>
              <a:t>Promoting</a:t>
            </a:r>
            <a:r>
              <a:rPr sz="1600" spc="335" dirty="0"/>
              <a:t> </a:t>
            </a:r>
            <a:r>
              <a:rPr sz="1600" dirty="0"/>
              <a:t>climate</a:t>
            </a:r>
            <a:r>
              <a:rPr sz="1600" spc="340" dirty="0"/>
              <a:t> </a:t>
            </a:r>
            <a:r>
              <a:rPr sz="1600" dirty="0"/>
              <a:t>change</a:t>
            </a:r>
            <a:r>
              <a:rPr sz="1600" spc="325" dirty="0"/>
              <a:t> </a:t>
            </a:r>
            <a:r>
              <a:rPr sz="1600" dirty="0"/>
              <a:t>adaptation</a:t>
            </a:r>
            <a:r>
              <a:rPr sz="1600" spc="340" dirty="0"/>
              <a:t> </a:t>
            </a:r>
            <a:r>
              <a:rPr sz="1600" dirty="0"/>
              <a:t>and</a:t>
            </a:r>
            <a:r>
              <a:rPr sz="1600" spc="335" dirty="0"/>
              <a:t> </a:t>
            </a:r>
            <a:r>
              <a:rPr sz="1600" dirty="0"/>
              <a:t>disaster</a:t>
            </a:r>
            <a:r>
              <a:rPr sz="1600" spc="350" dirty="0"/>
              <a:t> </a:t>
            </a:r>
            <a:r>
              <a:rPr sz="1600" spc="-20" dirty="0"/>
              <a:t>risk </a:t>
            </a:r>
            <a:r>
              <a:rPr sz="1600" dirty="0"/>
              <a:t>prevention,</a:t>
            </a:r>
            <a:r>
              <a:rPr sz="1600" spc="5" dirty="0"/>
              <a:t> </a:t>
            </a:r>
            <a:r>
              <a:rPr sz="1600" dirty="0"/>
              <a:t>resilience, taking</a:t>
            </a:r>
            <a:r>
              <a:rPr sz="1600" spc="-50" dirty="0"/>
              <a:t> </a:t>
            </a:r>
            <a:r>
              <a:rPr sz="1600" dirty="0"/>
              <a:t>into</a:t>
            </a:r>
            <a:r>
              <a:rPr sz="1600" spc="-40" dirty="0"/>
              <a:t> </a:t>
            </a:r>
            <a:r>
              <a:rPr sz="1600" dirty="0"/>
              <a:t>account</a:t>
            </a:r>
            <a:r>
              <a:rPr sz="1600" spc="-30" dirty="0"/>
              <a:t> </a:t>
            </a:r>
            <a:r>
              <a:rPr sz="1600" spc="-20" dirty="0"/>
              <a:t>ecosystem-</a:t>
            </a:r>
            <a:r>
              <a:rPr sz="1600" dirty="0"/>
              <a:t>based</a:t>
            </a:r>
            <a:r>
              <a:rPr sz="1600" spc="10" dirty="0"/>
              <a:t> </a:t>
            </a:r>
            <a:r>
              <a:rPr sz="1600" spc="-10" dirty="0"/>
              <a:t>approaches</a:t>
            </a:r>
            <a:endParaRPr sz="1600" dirty="0"/>
          </a:p>
          <a:p>
            <a:pPr>
              <a:lnSpc>
                <a:spcPct val="100000"/>
              </a:lnSpc>
              <a:spcBef>
                <a:spcPts val="445"/>
              </a:spcBef>
            </a:pPr>
            <a:endParaRPr sz="1600" dirty="0"/>
          </a:p>
          <a:p>
            <a:pPr marL="756285" marR="1878964" algn="just">
              <a:lnSpc>
                <a:spcPct val="120200"/>
              </a:lnSpc>
            </a:pPr>
            <a:r>
              <a:rPr sz="1600" b="0" dirty="0">
                <a:solidFill>
                  <a:srgbClr val="244060"/>
                </a:solidFill>
                <a:latin typeface="Trebuchet MS"/>
                <a:cs typeface="Trebuchet MS"/>
              </a:rPr>
              <a:t>types</a:t>
            </a:r>
            <a:r>
              <a:rPr sz="1600" b="0" spc="-45" dirty="0">
                <a:solidFill>
                  <a:srgbClr val="244060"/>
                </a:solidFill>
                <a:latin typeface="Trebuchet MS"/>
                <a:cs typeface="Trebuchet MS"/>
              </a:rPr>
              <a:t> </a:t>
            </a:r>
            <a:r>
              <a:rPr sz="1600" b="0" dirty="0">
                <a:solidFill>
                  <a:srgbClr val="244060"/>
                </a:solidFill>
                <a:latin typeface="Trebuchet MS"/>
                <a:cs typeface="Trebuchet MS"/>
              </a:rPr>
              <a:t>of</a:t>
            </a:r>
            <a:r>
              <a:rPr sz="1600" b="0" spc="-25" dirty="0">
                <a:solidFill>
                  <a:srgbClr val="244060"/>
                </a:solidFill>
                <a:latin typeface="Trebuchet MS"/>
                <a:cs typeface="Trebuchet MS"/>
              </a:rPr>
              <a:t> </a:t>
            </a:r>
            <a:r>
              <a:rPr sz="1600" b="0" dirty="0">
                <a:solidFill>
                  <a:srgbClr val="244060"/>
                </a:solidFill>
                <a:latin typeface="Trebuchet MS"/>
                <a:cs typeface="Trebuchet MS"/>
              </a:rPr>
              <a:t>actions</a:t>
            </a:r>
            <a:r>
              <a:rPr sz="1600" b="0" spc="-25" dirty="0">
                <a:solidFill>
                  <a:srgbClr val="244060"/>
                </a:solidFill>
                <a:latin typeface="Trebuchet MS"/>
                <a:cs typeface="Trebuchet MS"/>
              </a:rPr>
              <a:t> </a:t>
            </a:r>
            <a:r>
              <a:rPr sz="1600" b="0" dirty="0">
                <a:solidFill>
                  <a:srgbClr val="244060"/>
                </a:solidFill>
                <a:latin typeface="Trebuchet MS"/>
                <a:cs typeface="Trebuchet MS"/>
              </a:rPr>
              <a:t>are</a:t>
            </a:r>
            <a:r>
              <a:rPr sz="1600" b="0" spc="-35" dirty="0">
                <a:solidFill>
                  <a:srgbClr val="244060"/>
                </a:solidFill>
                <a:latin typeface="Trebuchet MS"/>
                <a:cs typeface="Trebuchet MS"/>
              </a:rPr>
              <a:t> </a:t>
            </a:r>
            <a:r>
              <a:rPr sz="1600" b="0" dirty="0">
                <a:solidFill>
                  <a:srgbClr val="244060"/>
                </a:solidFill>
                <a:latin typeface="Trebuchet MS"/>
                <a:cs typeface="Trebuchet MS"/>
              </a:rPr>
              <a:t>related</a:t>
            </a:r>
            <a:r>
              <a:rPr sz="1600" b="0" spc="-35" dirty="0">
                <a:solidFill>
                  <a:srgbClr val="244060"/>
                </a:solidFill>
                <a:latin typeface="Trebuchet MS"/>
                <a:cs typeface="Trebuchet MS"/>
              </a:rPr>
              <a:t> </a:t>
            </a:r>
            <a:r>
              <a:rPr sz="1600" b="0" dirty="0">
                <a:solidFill>
                  <a:srgbClr val="244060"/>
                </a:solidFill>
                <a:latin typeface="Trebuchet MS"/>
                <a:cs typeface="Trebuchet MS"/>
              </a:rPr>
              <a:t>to</a:t>
            </a:r>
            <a:r>
              <a:rPr sz="1600" b="0" spc="-30" dirty="0">
                <a:solidFill>
                  <a:srgbClr val="244060"/>
                </a:solidFill>
                <a:latin typeface="Trebuchet MS"/>
                <a:cs typeface="Trebuchet MS"/>
              </a:rPr>
              <a:t> </a:t>
            </a:r>
            <a:r>
              <a:rPr sz="1600" b="0" dirty="0">
                <a:solidFill>
                  <a:srgbClr val="244060"/>
                </a:solidFill>
                <a:latin typeface="Trebuchet MS"/>
                <a:cs typeface="Trebuchet MS"/>
              </a:rPr>
              <a:t>climate</a:t>
            </a:r>
            <a:r>
              <a:rPr sz="1600" b="0" spc="-30" dirty="0">
                <a:solidFill>
                  <a:srgbClr val="244060"/>
                </a:solidFill>
                <a:latin typeface="Trebuchet MS"/>
                <a:cs typeface="Trebuchet MS"/>
              </a:rPr>
              <a:t> </a:t>
            </a:r>
            <a:r>
              <a:rPr sz="1600" b="0" dirty="0">
                <a:solidFill>
                  <a:srgbClr val="244060"/>
                </a:solidFill>
                <a:latin typeface="Trebuchet MS"/>
                <a:cs typeface="Trebuchet MS"/>
              </a:rPr>
              <a:t>change</a:t>
            </a:r>
            <a:r>
              <a:rPr sz="1600" b="0" spc="-35" dirty="0">
                <a:solidFill>
                  <a:srgbClr val="244060"/>
                </a:solidFill>
                <a:latin typeface="Trebuchet MS"/>
                <a:cs typeface="Trebuchet MS"/>
              </a:rPr>
              <a:t> </a:t>
            </a:r>
            <a:r>
              <a:rPr sz="1600" b="0" spc="-10" dirty="0">
                <a:solidFill>
                  <a:srgbClr val="244060"/>
                </a:solidFill>
                <a:latin typeface="Trebuchet MS"/>
                <a:cs typeface="Trebuchet MS"/>
              </a:rPr>
              <a:t>adaptation </a:t>
            </a:r>
            <a:r>
              <a:rPr lang="en-US" sz="1600" u="sng" spc="-30" dirty="0">
                <a:solidFill>
                  <a:srgbClr val="FF0000"/>
                </a:solidFill>
              </a:rPr>
              <a:t>the actions related to disaster </a:t>
            </a:r>
            <a:r>
              <a:rPr sz="1600" u="sng" spc="-30" dirty="0">
                <a:solidFill>
                  <a:srgbClr val="FF0000"/>
                </a:solidFill>
              </a:rPr>
              <a:t>risk </a:t>
            </a:r>
            <a:r>
              <a:rPr lang="en-US" sz="1600" u="sng" spc="-30" dirty="0" smtClean="0">
                <a:solidFill>
                  <a:srgbClr val="FF0000"/>
                </a:solidFill>
                <a:latin typeface="Trebuchet MS"/>
                <a:cs typeface="Trebuchet MS"/>
              </a:rPr>
              <a:t>prevention </a:t>
            </a:r>
            <a:r>
              <a:rPr sz="1600" u="sng" dirty="0" smtClean="0">
                <a:solidFill>
                  <a:srgbClr val="FF0000"/>
                </a:solidFill>
                <a:latin typeface="Trebuchet MS"/>
                <a:cs typeface="Trebuchet MS"/>
              </a:rPr>
              <a:t>are</a:t>
            </a:r>
            <a:r>
              <a:rPr sz="1600" u="sng" spc="-45" dirty="0" smtClean="0">
                <a:solidFill>
                  <a:srgbClr val="FF0000"/>
                </a:solidFill>
                <a:latin typeface="Trebuchet MS"/>
                <a:cs typeface="Trebuchet MS"/>
              </a:rPr>
              <a:t> </a:t>
            </a:r>
            <a:r>
              <a:rPr sz="1600" u="sng" dirty="0" smtClean="0">
                <a:solidFill>
                  <a:srgbClr val="FF0000"/>
                </a:solidFill>
                <a:latin typeface="Trebuchet MS"/>
                <a:cs typeface="Trebuchet MS"/>
              </a:rPr>
              <a:t>not</a:t>
            </a:r>
            <a:r>
              <a:rPr lang="en-US" sz="1600" u="sng" spc="-20" dirty="0">
                <a:solidFill>
                  <a:srgbClr val="FF0000"/>
                </a:solidFill>
              </a:rPr>
              <a:t> </a:t>
            </a:r>
            <a:r>
              <a:rPr lang="en-US" sz="1600" u="sng" spc="-20" dirty="0" smtClean="0">
                <a:solidFill>
                  <a:srgbClr val="FF0000"/>
                </a:solidFill>
                <a:latin typeface="Trebuchet MS"/>
                <a:cs typeface="Trebuchet MS"/>
              </a:rPr>
              <a:t>e</a:t>
            </a:r>
            <a:r>
              <a:rPr sz="1600" u="sng" dirty="0" smtClean="0">
                <a:solidFill>
                  <a:srgbClr val="FF0000"/>
                </a:solidFill>
                <a:latin typeface="Trebuchet MS"/>
                <a:cs typeface="Trebuchet MS"/>
              </a:rPr>
              <a:t>ligible</a:t>
            </a:r>
            <a:r>
              <a:rPr sz="1600" u="sng" spc="-15" dirty="0" smtClean="0">
                <a:solidFill>
                  <a:srgbClr val="FF0000"/>
                </a:solidFill>
                <a:latin typeface="Trebuchet MS"/>
                <a:cs typeface="Trebuchet MS"/>
              </a:rPr>
              <a:t> </a:t>
            </a:r>
            <a:r>
              <a:rPr sz="1600" u="sng" dirty="0">
                <a:solidFill>
                  <a:srgbClr val="FF0000"/>
                </a:solidFill>
                <a:latin typeface="Trebuchet MS"/>
                <a:cs typeface="Trebuchet MS"/>
              </a:rPr>
              <a:t>under</a:t>
            </a:r>
            <a:r>
              <a:rPr sz="1600" u="sng" spc="-30" dirty="0">
                <a:solidFill>
                  <a:srgbClr val="FF0000"/>
                </a:solidFill>
                <a:latin typeface="Trebuchet MS"/>
                <a:cs typeface="Trebuchet MS"/>
              </a:rPr>
              <a:t> </a:t>
            </a:r>
            <a:r>
              <a:rPr sz="1600" u="sng" dirty="0">
                <a:solidFill>
                  <a:srgbClr val="FF0000"/>
                </a:solidFill>
                <a:latin typeface="Trebuchet MS"/>
                <a:cs typeface="Trebuchet MS"/>
              </a:rPr>
              <a:t>this</a:t>
            </a:r>
            <a:r>
              <a:rPr sz="1600" u="sng" spc="-35" dirty="0">
                <a:solidFill>
                  <a:srgbClr val="FF0000"/>
                </a:solidFill>
                <a:latin typeface="Trebuchet MS"/>
                <a:cs typeface="Trebuchet MS"/>
              </a:rPr>
              <a:t> </a:t>
            </a:r>
            <a:r>
              <a:rPr sz="1600" u="sng" spc="-20" dirty="0">
                <a:solidFill>
                  <a:srgbClr val="FF0000"/>
                </a:solidFill>
                <a:latin typeface="Trebuchet MS"/>
                <a:cs typeface="Trebuchet MS"/>
              </a:rPr>
              <a:t>call</a:t>
            </a:r>
            <a:endParaRPr sz="1600" u="sng" dirty="0">
              <a:solidFill>
                <a:srgbClr val="FF0000"/>
              </a:solidFill>
              <a:latin typeface="Trebuchet MS"/>
              <a:cs typeface="Trebuchet MS"/>
            </a:endParaRPr>
          </a:p>
          <a:p>
            <a:pPr>
              <a:lnSpc>
                <a:spcPct val="100000"/>
              </a:lnSpc>
            </a:pPr>
            <a:endParaRPr lang="en-US" sz="1600" dirty="0" smtClean="0">
              <a:latin typeface="Trebuchet MS"/>
              <a:cs typeface="Trebuchet MS"/>
            </a:endParaRPr>
          </a:p>
          <a:p>
            <a:pPr algn="just">
              <a:lnSpc>
                <a:spcPct val="100000"/>
              </a:lnSpc>
            </a:pPr>
            <a:r>
              <a:rPr lang="en-US" sz="1600" dirty="0"/>
              <a:t>This call addresses only the types of actions, mentioned above, related to climate change adaptation measures meant to reduce the vulnerability of natural and human systems to actual or expected effects of climate change. These actions aim at anticipating the adverse effects of climate change and taking appropriate action to prevent or </a:t>
            </a:r>
            <a:r>
              <a:rPr lang="en-US" sz="1600" dirty="0" smtClean="0"/>
              <a:t>minimize </a:t>
            </a:r>
            <a:r>
              <a:rPr lang="en-US" sz="1600" dirty="0"/>
              <a:t>the damage they can cause, or taking advantage of opportunities that may arise.</a:t>
            </a:r>
            <a:endParaRPr sz="1600" dirty="0">
              <a:latin typeface="Trebuchet MS"/>
              <a:cs typeface="Trebuchet MS"/>
            </a:endParaRPr>
          </a:p>
        </p:txBody>
      </p:sp>
      <p:pic>
        <p:nvPicPr>
          <p:cNvPr id="6" name="object 6"/>
          <p:cNvPicPr/>
          <p:nvPr/>
        </p:nvPicPr>
        <p:blipFill>
          <a:blip r:embed="rId3"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2203612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381577" y="315769"/>
            <a:ext cx="2186559" cy="640079"/>
          </a:xfrm>
          <a:prstGeom prst="rect">
            <a:avLst/>
          </a:prstGeom>
        </p:spPr>
      </p:pic>
      <p:sp>
        <p:nvSpPr>
          <p:cNvPr id="3" name="Text Placeholder 2"/>
          <p:cNvSpPr>
            <a:spLocks noGrp="1"/>
          </p:cNvSpPr>
          <p:nvPr>
            <p:ph type="body" idx="1"/>
          </p:nvPr>
        </p:nvSpPr>
        <p:spPr>
          <a:xfrm>
            <a:off x="554182" y="1297133"/>
            <a:ext cx="7998691" cy="430887"/>
          </a:xfrm>
        </p:spPr>
        <p:txBody>
          <a:bodyPr/>
          <a:lstStyle/>
          <a:p>
            <a:pPr algn="ctr"/>
            <a:r>
              <a:rPr lang="en-US" sz="1400" dirty="0" smtClean="0"/>
              <a:t>Example of selected project from Call 2: </a:t>
            </a:r>
            <a:r>
              <a:rPr lang="en-US" sz="1400" dirty="0"/>
              <a:t>CBC partnership between </a:t>
            </a:r>
            <a:r>
              <a:rPr lang="en-US" sz="1400" dirty="0" err="1"/>
              <a:t>Tsenovo</a:t>
            </a:r>
            <a:r>
              <a:rPr lang="en-US" sz="1400" dirty="0"/>
              <a:t> Municipality and</a:t>
            </a:r>
          </a:p>
          <a:p>
            <a:pPr algn="ctr"/>
            <a:r>
              <a:rPr lang="da-DK" sz="1400" dirty="0"/>
              <a:t>Hotarele Commune for climate-smart </a:t>
            </a:r>
            <a:r>
              <a:rPr lang="da-DK" sz="1400" dirty="0" smtClean="0"/>
              <a:t>forest </a:t>
            </a:r>
            <a:r>
              <a:rPr lang="en-US" sz="1400" dirty="0" smtClean="0"/>
              <a:t>management</a:t>
            </a:r>
            <a:endParaRPr lang="en-US" sz="1400" dirty="0"/>
          </a:p>
        </p:txBody>
      </p:sp>
      <p:pic>
        <p:nvPicPr>
          <p:cNvPr id="2" name="Picture 1"/>
          <p:cNvPicPr>
            <a:picLocks noChangeAspect="1"/>
          </p:cNvPicPr>
          <p:nvPr/>
        </p:nvPicPr>
        <p:blipFill>
          <a:blip r:embed="rId3"/>
          <a:stretch>
            <a:fillRect/>
          </a:stretch>
        </p:blipFill>
        <p:spPr>
          <a:xfrm>
            <a:off x="1050283" y="1828800"/>
            <a:ext cx="7006488" cy="4638098"/>
          </a:xfrm>
          <a:prstGeom prst="rect">
            <a:avLst/>
          </a:prstGeom>
        </p:spPr>
      </p:pic>
    </p:spTree>
    <p:extLst>
      <p:ext uri="{BB962C8B-B14F-4D97-AF65-F5344CB8AC3E}">
        <p14:creationId xmlns:p14="http://schemas.microsoft.com/office/powerpoint/2010/main" val="676425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ject 6"/>
          <p:cNvPicPr/>
          <p:nvPr/>
        </p:nvPicPr>
        <p:blipFill>
          <a:blip r:embed="rId2" cstate="print"/>
          <a:stretch>
            <a:fillRect/>
          </a:stretch>
        </p:blipFill>
        <p:spPr>
          <a:xfrm>
            <a:off x="381577" y="315769"/>
            <a:ext cx="2186559" cy="640079"/>
          </a:xfrm>
          <a:prstGeom prst="rect">
            <a:avLst/>
          </a:prstGeom>
        </p:spPr>
      </p:pic>
      <p:sp>
        <p:nvSpPr>
          <p:cNvPr id="3" name="Text Placeholder 2"/>
          <p:cNvSpPr>
            <a:spLocks noGrp="1"/>
          </p:cNvSpPr>
          <p:nvPr>
            <p:ph type="body" idx="1"/>
          </p:nvPr>
        </p:nvSpPr>
        <p:spPr>
          <a:xfrm>
            <a:off x="554182" y="1297133"/>
            <a:ext cx="8285018" cy="5055230"/>
          </a:xfrm>
        </p:spPr>
        <p:txBody>
          <a:bodyPr/>
          <a:lstStyle/>
          <a:p>
            <a:r>
              <a:rPr lang="en-US" sz="1950" dirty="0" smtClean="0"/>
              <a:t>Description</a:t>
            </a:r>
          </a:p>
          <a:p>
            <a:endParaRPr lang="en-US" sz="1200" dirty="0"/>
          </a:p>
          <a:p>
            <a:pPr marL="285750" indent="-285750" algn="just">
              <a:spcBef>
                <a:spcPts val="600"/>
              </a:spcBef>
              <a:buFont typeface="Arial" panose="020B0604020202020204" pitchFamily="34" charset="0"/>
              <a:buChar char="•"/>
            </a:pPr>
            <a:r>
              <a:rPr lang="en-US" sz="1400" b="0" dirty="0"/>
              <a:t>The project aims to contribute to S.O. 2.4 - Promoting climate change adaptation and disaster </a:t>
            </a:r>
            <a:r>
              <a:rPr lang="en-US" sz="1400" b="0" dirty="0" smtClean="0"/>
              <a:t>risk prevention</a:t>
            </a:r>
            <a:r>
              <a:rPr lang="en-US" sz="1400" b="0" dirty="0"/>
              <a:t>, resilience, taking into account eco-system based </a:t>
            </a:r>
            <a:r>
              <a:rPr lang="en-US" sz="1400" b="0" dirty="0" smtClean="0"/>
              <a:t>approaches.</a:t>
            </a:r>
          </a:p>
          <a:p>
            <a:pPr marL="285750" indent="-285750" algn="just">
              <a:spcBef>
                <a:spcPts val="600"/>
              </a:spcBef>
              <a:buFont typeface="Arial" panose="020B0604020202020204" pitchFamily="34" charset="0"/>
              <a:buChar char="•"/>
            </a:pPr>
            <a:r>
              <a:rPr lang="en-US" sz="1400" b="0" dirty="0" smtClean="0"/>
              <a:t>The </a:t>
            </a:r>
            <a:r>
              <a:rPr lang="en-US" sz="1400" b="0" dirty="0"/>
              <a:t>project aims to enhance the effectiveness of its climate-smart forest </a:t>
            </a:r>
            <a:r>
              <a:rPr lang="en-US" sz="1400" b="0" dirty="0" smtClean="0"/>
              <a:t>management initiatives</a:t>
            </a:r>
            <a:r>
              <a:rPr lang="en-US" sz="1400" b="0" dirty="0"/>
              <a:t>, engage stakeholders more effectively, and contribute to sustainable forest practices that </a:t>
            </a:r>
            <a:r>
              <a:rPr lang="en-US" sz="1400" b="0" dirty="0" smtClean="0"/>
              <a:t>mitigate climate </a:t>
            </a:r>
            <a:r>
              <a:rPr lang="en-US" sz="1400" b="0" dirty="0"/>
              <a:t>change and promote resilience in the Romania-Bulgaria cross-border </a:t>
            </a:r>
            <a:r>
              <a:rPr lang="en-US" sz="1400" b="0" dirty="0" smtClean="0"/>
              <a:t>region.</a:t>
            </a:r>
          </a:p>
          <a:p>
            <a:pPr marL="285750" indent="-285750" algn="just">
              <a:spcBef>
                <a:spcPts val="600"/>
              </a:spcBef>
              <a:buFont typeface="Arial" panose="020B0604020202020204" pitchFamily="34" charset="0"/>
              <a:buChar char="•"/>
            </a:pPr>
            <a:r>
              <a:rPr lang="en-US" sz="1400" b="0" dirty="0" smtClean="0"/>
              <a:t>The </a:t>
            </a:r>
            <a:r>
              <a:rPr lang="en-US" sz="1400" b="0" dirty="0"/>
              <a:t>cross-border approach is described by the partners as necessary since both regions are susceptible </a:t>
            </a:r>
            <a:r>
              <a:rPr lang="en-US" sz="1400" b="0" dirty="0" smtClean="0"/>
              <a:t>to extreme </a:t>
            </a:r>
            <a:r>
              <a:rPr lang="en-US" sz="1400" b="0" dirty="0"/>
              <a:t>weather </a:t>
            </a:r>
            <a:r>
              <a:rPr lang="en-US" sz="1400" b="0" dirty="0" smtClean="0"/>
              <a:t>events and </a:t>
            </a:r>
            <a:r>
              <a:rPr lang="en-US" sz="1400" b="0" dirty="0"/>
              <a:t>shifting </a:t>
            </a:r>
            <a:r>
              <a:rPr lang="en-US" sz="1400" b="0" dirty="0" smtClean="0"/>
              <a:t>temperature. </a:t>
            </a:r>
            <a:r>
              <a:rPr lang="en-US" sz="1400" b="0" dirty="0"/>
              <a:t>These challenges are not </a:t>
            </a:r>
            <a:r>
              <a:rPr lang="en-US" sz="1400" b="0" dirty="0" smtClean="0"/>
              <a:t>confined to </a:t>
            </a:r>
            <a:r>
              <a:rPr lang="en-US" sz="1400" b="0" dirty="0"/>
              <a:t>one specific locality or jurisdiction; addressing them requires coordinated efforts to acknowledge </a:t>
            </a:r>
            <a:r>
              <a:rPr lang="en-US" sz="1400" b="0" dirty="0" smtClean="0"/>
              <a:t>shared vulnerabilities </a:t>
            </a:r>
            <a:r>
              <a:rPr lang="en-US" sz="1400" b="0" dirty="0"/>
              <a:t>and </a:t>
            </a:r>
            <a:r>
              <a:rPr lang="en-US" sz="1400" b="0" dirty="0" smtClean="0"/>
              <a:t>opportunities. </a:t>
            </a:r>
          </a:p>
          <a:p>
            <a:pPr marL="285750" indent="-285750" algn="just">
              <a:spcBef>
                <a:spcPts val="600"/>
              </a:spcBef>
              <a:buFont typeface="Arial" panose="020B0604020202020204" pitchFamily="34" charset="0"/>
              <a:buChar char="•"/>
            </a:pPr>
            <a:r>
              <a:rPr lang="en-US" sz="1400" b="0" dirty="0" smtClean="0"/>
              <a:t>Organizations </a:t>
            </a:r>
            <a:r>
              <a:rPr lang="en-US" sz="1400" b="0" dirty="0"/>
              <a:t>cooperating across borders - by </a:t>
            </a:r>
            <a:r>
              <a:rPr lang="en-US" sz="1400" b="0" dirty="0" smtClean="0"/>
              <a:t>2 organizations </a:t>
            </a:r>
            <a:r>
              <a:rPr lang="en-US" sz="1400" b="0" dirty="0"/>
              <a:t>(legal entities) cooperating formally in the supported </a:t>
            </a:r>
            <a:r>
              <a:rPr lang="en-US" sz="1400" b="0" dirty="0" smtClean="0"/>
              <a:t>project. </a:t>
            </a:r>
          </a:p>
          <a:p>
            <a:pPr marL="285750" indent="-285750" algn="just">
              <a:spcBef>
                <a:spcPts val="600"/>
              </a:spcBef>
              <a:buFont typeface="Arial" panose="020B0604020202020204" pitchFamily="34" charset="0"/>
              <a:buChar char="•"/>
            </a:pPr>
            <a:r>
              <a:rPr lang="en-US" sz="1400" b="0" dirty="0" smtClean="0"/>
              <a:t>Green </a:t>
            </a:r>
            <a:r>
              <a:rPr lang="en-US" sz="1400" b="0" dirty="0"/>
              <a:t>infrastructure built or upgraded for adaptation to climate change - target value 36,43 ha, represented by </a:t>
            </a:r>
            <a:r>
              <a:rPr lang="en-US" sz="1400" b="0" dirty="0" smtClean="0"/>
              <a:t>that 16 </a:t>
            </a:r>
            <a:r>
              <a:rPr lang="en-US" sz="1400" b="0" dirty="0"/>
              <a:t>demonstration sites in Bulgaria and 3 in Romania</a:t>
            </a:r>
            <a:r>
              <a:rPr lang="en-US" sz="1400" b="0" dirty="0" smtClean="0"/>
              <a:t>.</a:t>
            </a:r>
            <a:r>
              <a:rPr lang="en-US" b="0" dirty="0"/>
              <a:t> </a:t>
            </a:r>
            <a:endParaRPr lang="en-US" b="0" dirty="0" smtClean="0"/>
          </a:p>
          <a:p>
            <a:pPr marL="285750" indent="-285750" algn="just">
              <a:spcBef>
                <a:spcPts val="600"/>
              </a:spcBef>
              <a:buFont typeface="Arial" panose="020B0604020202020204" pitchFamily="34" charset="0"/>
              <a:buChar char="•"/>
            </a:pPr>
            <a:r>
              <a:rPr lang="en-US" sz="1400" b="0" dirty="0" smtClean="0"/>
              <a:t>The </a:t>
            </a:r>
            <a:r>
              <a:rPr lang="en-US" sz="1400" b="0" dirty="0"/>
              <a:t>project contributes to preserving and expanding forested areas </a:t>
            </a:r>
            <a:r>
              <a:rPr lang="en-US" sz="1400" b="0" dirty="0" smtClean="0"/>
              <a:t>by promoting </a:t>
            </a:r>
            <a:r>
              <a:rPr lang="en-US" sz="1400" b="0" dirty="0"/>
              <a:t>continuous cover forestry and afforestation measures</a:t>
            </a:r>
            <a:r>
              <a:rPr lang="en-US" sz="1400" b="0" dirty="0" smtClean="0"/>
              <a:t>.</a:t>
            </a:r>
          </a:p>
          <a:p>
            <a:pPr marL="285750" indent="-285750" algn="just">
              <a:spcBef>
                <a:spcPts val="600"/>
              </a:spcBef>
              <a:buFont typeface="Arial" panose="020B0604020202020204" pitchFamily="34" charset="0"/>
              <a:buChar char="•"/>
            </a:pPr>
            <a:endParaRPr lang="en-US" sz="500" b="0" dirty="0" smtClean="0"/>
          </a:p>
          <a:p>
            <a:pPr algn="just">
              <a:spcBef>
                <a:spcPts val="600"/>
              </a:spcBef>
            </a:pPr>
            <a:r>
              <a:rPr lang="en-US" dirty="0" smtClean="0"/>
              <a:t>PARTNERS</a:t>
            </a:r>
            <a:r>
              <a:rPr lang="en-US" b="0" dirty="0"/>
              <a:t>: </a:t>
            </a:r>
            <a:r>
              <a:rPr lang="en-US" b="0" dirty="0" err="1"/>
              <a:t>Tsenovo</a:t>
            </a:r>
            <a:r>
              <a:rPr lang="en-US" b="0" dirty="0"/>
              <a:t> </a:t>
            </a:r>
            <a:r>
              <a:rPr lang="en-US" b="0" dirty="0" smtClean="0"/>
              <a:t>Municipality </a:t>
            </a:r>
            <a:r>
              <a:rPr lang="en-US" b="0" dirty="0"/>
              <a:t>and </a:t>
            </a:r>
            <a:r>
              <a:rPr lang="en-US" b="0" dirty="0" err="1"/>
              <a:t>Hotarele</a:t>
            </a:r>
            <a:r>
              <a:rPr lang="en-US" b="0" dirty="0"/>
              <a:t> </a:t>
            </a:r>
            <a:r>
              <a:rPr lang="en-US" b="0" dirty="0" smtClean="0"/>
              <a:t>Commune</a:t>
            </a:r>
          </a:p>
          <a:p>
            <a:pPr algn="just">
              <a:spcBef>
                <a:spcPts val="600"/>
              </a:spcBef>
            </a:pPr>
            <a:r>
              <a:rPr lang="en-US" dirty="0"/>
              <a:t>Total project budget</a:t>
            </a:r>
            <a:r>
              <a:rPr lang="en-US" b="0" dirty="0"/>
              <a:t>: EUR </a:t>
            </a:r>
            <a:r>
              <a:rPr lang="en-US" b="0" dirty="0" smtClean="0"/>
              <a:t>749,987.26 euro</a:t>
            </a:r>
            <a:endParaRPr lang="en-US" b="0" dirty="0"/>
          </a:p>
        </p:txBody>
      </p:sp>
    </p:spTree>
    <p:extLst>
      <p:ext uri="{BB962C8B-B14F-4D97-AF65-F5344CB8AC3E}">
        <p14:creationId xmlns:p14="http://schemas.microsoft.com/office/powerpoint/2010/main" val="28955503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282</TotalTime>
  <Words>2754</Words>
  <Application>Microsoft Office PowerPoint</Application>
  <PresentationFormat>On-screen Show (4:3)</PresentationFormat>
  <Paragraphs>310</Paragraphs>
  <Slides>25</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Arial MT</vt:lpstr>
      <vt:lpstr>Calibri</vt:lpstr>
      <vt:lpstr>Times New Roman</vt:lpstr>
      <vt:lpstr>Trebuchet MS</vt:lpstr>
      <vt:lpstr>Wingdings</vt:lpstr>
      <vt:lpstr>Office Theme</vt:lpstr>
      <vt:lpstr>PowerPoint Presentation</vt:lpstr>
      <vt:lpstr>General information</vt:lpstr>
      <vt:lpstr>Types of applications</vt:lpstr>
      <vt:lpstr>Features of Interreg projects</vt:lpstr>
      <vt:lpstr>Types of actions</vt:lpstr>
      <vt:lpstr>Types of actions</vt:lpstr>
      <vt:lpstr>Tips for types of actions</vt:lpstr>
      <vt:lpstr>PowerPoint Presentation</vt:lpstr>
      <vt:lpstr>PowerPoint Presentation</vt:lpstr>
      <vt:lpstr>Location of actions</vt:lpstr>
      <vt:lpstr>Let`s start</vt:lpstr>
      <vt:lpstr>Project outputs/results and Programme indicators</vt:lpstr>
      <vt:lpstr>Programme indicators - SO 2.4</vt:lpstr>
      <vt:lpstr>Project outputs/results and Programme indicators</vt:lpstr>
      <vt:lpstr>Project outputs/results and Programme indicators</vt:lpstr>
      <vt:lpstr>Annexes</vt:lpstr>
      <vt:lpstr>Annexes</vt:lpstr>
      <vt:lpstr>Rejection (general overview)  Reasons (examples):</vt:lpstr>
      <vt:lpstr>Conclusions from Call 2  (1) - Projects’ relevance</vt:lpstr>
      <vt:lpstr>Conclusions from Call 2  (2a) – Focus on grey infrastructure and procurement of equipment</vt:lpstr>
      <vt:lpstr>Conclusions from Call 2  (2b) – Green vs. Grey</vt:lpstr>
      <vt:lpstr>Conclusions from Call 2  (3a) – Horizontal issues</vt:lpstr>
      <vt:lpstr>Conclusions from Call 2  (3b) – Horizontal issues</vt:lpstr>
      <vt:lpstr>Conclusions from Call 2  (4) – Formal requirements</vt:lpstr>
      <vt:lpstr>Lessons learned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Slavena ZHELEVA</cp:lastModifiedBy>
  <cp:revision>28</cp:revision>
  <dcterms:created xsi:type="dcterms:W3CDTF">2024-10-25T08:00:13Z</dcterms:created>
  <dcterms:modified xsi:type="dcterms:W3CDTF">2025-01-13T08:29:45Z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2023-05-22T00:00:00Z</vt:filetime>
  </property>
  <property fmtid="{D5CDD505-2E9C-101B-9397-08002B2CF9AE}" pid="3" name="Creator">
    <vt:lpwstr>Microsoft® PowerPoint® 2013</vt:lpwstr>
  </property>
  <property fmtid="{D5CDD505-2E9C-101B-9397-08002B2CF9AE}" pid="4" name="LastSaved">
    <vt:filetime>2024-10-25T00:00:00Z</vt:filetime>
  </property>
  <property fmtid="{D5CDD505-2E9C-101B-9397-08002B2CF9AE}" pid="5" name="Producer">
    <vt:lpwstr>Microsoft® PowerPoint® 2013</vt:lpwstr>
  </property>
</Properties>
</file>