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media/image17.jpg" ContentType="image/jpeg"/>
  <Override PartName="/ppt/media/image18.jpg" ContentType="image/jpeg"/>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media/image21.jpg" ContentType="image/jpeg"/>
  <Override PartName="/ppt/notesSlides/notesSlide7.xml" ContentType="application/vnd.openxmlformats-officedocument.presentationml.notesSlide+xml"/>
  <Override PartName="/ppt/media/image22.jpg" ContentType="image/jpeg"/>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2"/>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96" r:id="rId14"/>
    <p:sldId id="297" r:id="rId15"/>
    <p:sldId id="298"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3" r:id="rId29"/>
    <p:sldId id="284" r:id="rId30"/>
    <p:sldId id="285" r:id="rId31"/>
    <p:sldId id="286" r:id="rId32"/>
    <p:sldId id="288" r:id="rId33"/>
    <p:sldId id="289" r:id="rId34"/>
    <p:sldId id="290" r:id="rId35"/>
    <p:sldId id="291" r:id="rId36"/>
    <p:sldId id="292" r:id="rId37"/>
    <p:sldId id="293" r:id="rId38"/>
    <p:sldId id="294" r:id="rId39"/>
    <p:sldId id="295" r:id="rId40"/>
    <p:sldId id="287" r:id="rId41"/>
  </p:sldIdLst>
  <p:sldSz cx="9144000" cy="6858000" type="screen4x3"/>
  <p:notesSz cx="9144000" cy="6858000"/>
  <p:defaultTextStyle>
    <a:defPPr>
      <a:defRPr kern="0"/>
    </a:def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3" d="100"/>
          <a:sy n="83" d="100"/>
        </p:scale>
        <p:origin x="1450" y="67"/>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s>
</file>

<file path=ppt/diagrams/colors1.xml><?xml version="1.0" encoding="utf-8"?>
<dgm:colorsDef xmlns:dgm="http://schemas.openxmlformats.org/drawingml/2006/diagram" xmlns:a="http://schemas.openxmlformats.org/drawingml/2006/main" uniqueId="urn:microsoft.com/office/officeart/2005/8/colors/accent3_5">
  <dgm:title val=""/>
  <dgm:desc val=""/>
  <dgm:catLst>
    <dgm:cat type="accent3" pri="11500"/>
  </dgm:catLst>
  <dgm:styleLbl name="node0">
    <dgm:fillClrLst meth="cycle">
      <a:schemeClr val="accent3">
        <a:alpha val="80000"/>
      </a:schemeClr>
    </dgm:fillClrLst>
    <dgm:linClrLst meth="repeat">
      <a:schemeClr val="lt1"/>
    </dgm:linClrLst>
    <dgm:effectClrLst/>
    <dgm:txLinClrLst/>
    <dgm:txFillClrLst/>
    <dgm:txEffectClrLst/>
  </dgm:styleLbl>
  <dgm:styleLbl name="node1">
    <dgm:fillClrLst>
      <a:schemeClr val="accent3">
        <a:alpha val="90000"/>
      </a:schemeClr>
      <a:schemeClr val="accent3">
        <a:alpha val="50000"/>
      </a:schemeClr>
    </dgm:fillClrLst>
    <dgm:linClrLst meth="repeat">
      <a:schemeClr val="lt1"/>
    </dgm:linClrLst>
    <dgm:effectClrLst/>
    <dgm:txLinClrLst/>
    <dgm:txFillClrLst/>
    <dgm:txEffectClrLst/>
  </dgm:styleLbl>
  <dgm:styleLbl name="alignNode1">
    <dgm:fillClrLst>
      <a:schemeClr val="accent3">
        <a:alpha val="90000"/>
      </a:schemeClr>
      <a:schemeClr val="accent3">
        <a:alpha val="50000"/>
      </a:schemeClr>
    </dgm:fillClrLst>
    <dgm:linClrLst>
      <a:schemeClr val="accent3">
        <a:alpha val="90000"/>
      </a:schemeClr>
      <a:schemeClr val="accent3">
        <a:alpha val="50000"/>
      </a:schemeClr>
    </dgm:linClrLst>
    <dgm:effectClrLst/>
    <dgm:txLinClrLst/>
    <dgm:txFillClrLst/>
    <dgm:txEffectClrLst/>
  </dgm:styleLbl>
  <dgm:styleLbl name="lnNode1">
    <dgm:fillClrLst>
      <a:schemeClr val="accent3">
        <a:shade val="90000"/>
      </a:schemeClr>
      <a:schemeClr val="accent3">
        <a:alpha val="50000"/>
        <a:tint val="5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alpha val="80000"/>
      </a:schemeClr>
    </dgm:fillClrLst>
    <dgm:linClrLst meth="repeat">
      <a:schemeClr val="lt1"/>
    </dgm:linClrLst>
    <dgm:effectClrLst/>
    <dgm:txLinClrLst/>
    <dgm:txFillClrLst/>
    <dgm:txEffectClrLst/>
  </dgm:styleLbl>
  <dgm:styleLbl name="node2">
    <dgm:fillClrLst>
      <a:schemeClr val="accent3">
        <a:alpha val="70000"/>
      </a:schemeClr>
    </dgm:fillClrLst>
    <dgm:linClrLst meth="repeat">
      <a:schemeClr val="lt1"/>
    </dgm:linClrLst>
    <dgm:effectClrLst/>
    <dgm:txLinClrLst/>
    <dgm:txFillClrLst/>
    <dgm:txEffectClrLst/>
  </dgm:styleLbl>
  <dgm:styleLbl name="node3">
    <dgm:fillClrLst>
      <a:schemeClr val="accent3">
        <a:alpha val="50000"/>
      </a:schemeClr>
    </dgm:fillClrLst>
    <dgm:linClrLst meth="repeat">
      <a:schemeClr val="lt1"/>
    </dgm:linClrLst>
    <dgm:effectClrLst/>
    <dgm:txLinClrLst/>
    <dgm:txFillClrLst/>
    <dgm:txEffectClrLst/>
  </dgm:styleLbl>
  <dgm:styleLbl name="node4">
    <dgm:fillClrLst>
      <a:schemeClr val="accent3">
        <a:alpha val="30000"/>
      </a:schemeClr>
    </dgm:fillClrLst>
    <dgm:linClrLst meth="repeat">
      <a:schemeClr val="lt1"/>
    </dgm:linClrLst>
    <dgm:effectClrLst/>
    <dgm:txLinClrLst/>
    <dgm:txFillClrLst/>
    <dgm:txEffectClrLst/>
  </dgm:styleLbl>
  <dgm:styleLbl name="fgImgPlace1">
    <dgm:fillClrLst>
      <a:schemeClr val="accent3">
        <a:tint val="50000"/>
        <a:alpha val="90000"/>
      </a:schemeClr>
      <a:schemeClr val="accent3">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f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b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sibTrans1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alpha val="90000"/>
      </a:schemeClr>
    </dgm:fillClrLst>
    <dgm:linClrLst meth="repeat">
      <a:schemeClr val="lt1"/>
    </dgm:linClrLst>
    <dgm:effectClrLst/>
    <dgm:txLinClrLst/>
    <dgm:txFillClrLst/>
    <dgm:txEffectClrLst/>
  </dgm:styleLbl>
  <dgm:styleLbl name="asst1">
    <dgm:fillClrLst meth="repeat">
      <a:schemeClr val="accent3">
        <a:alpha val="90000"/>
      </a:schemeClr>
    </dgm:fillClrLst>
    <dgm:linClrLst meth="repeat">
      <a:schemeClr val="lt1"/>
    </dgm:linClrLst>
    <dgm:effectClrLst/>
    <dgm:txLinClrLst/>
    <dgm:txFillClrLst/>
    <dgm:txEffectClrLst/>
  </dgm:styleLbl>
  <dgm:styleLbl name="asst2">
    <dgm:fillClrLst>
      <a:schemeClr val="accent3">
        <a:alpha val="90000"/>
      </a:schemeClr>
    </dgm:fillClrLst>
    <dgm:linClrLst meth="repeat">
      <a:schemeClr val="lt1"/>
    </dgm:linClrLst>
    <dgm:effectClrLst/>
    <dgm:txLinClrLst/>
    <dgm:txFillClrLst/>
    <dgm:txEffectClrLst/>
  </dgm:styleLbl>
  <dgm:styleLbl name="asst3">
    <dgm:fillClrLst>
      <a:schemeClr val="accent3">
        <a:alpha val="70000"/>
      </a:schemeClr>
    </dgm:fillClrLst>
    <dgm:linClrLst meth="repeat">
      <a:schemeClr val="lt1"/>
    </dgm:linClrLst>
    <dgm:effectClrLst/>
    <dgm:txLinClrLst/>
    <dgm:txFillClrLst/>
    <dgm:txEffectClrLst/>
  </dgm:styleLbl>
  <dgm:styleLbl name="asst4">
    <dgm:fillClrLst>
      <a:schemeClr val="accent3">
        <a:alpha val="50000"/>
      </a:schemeClr>
    </dgm:fillClrLst>
    <dgm:linClrLst meth="repeat">
      <a:schemeClr val="lt1"/>
    </dgm:linClrLst>
    <dgm:effectClrLst/>
    <dgm:txLinClrLst/>
    <dgm:txFillClrLst/>
    <dgm:txEffectClrLst/>
  </dgm:styleLbl>
  <dgm:styleLbl name="parChTrans2D1">
    <dgm:fillClrLst meth="repeat">
      <a:schemeClr val="accent3">
        <a:shade val="8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a:schemeClr val="accent3">
        <a:alpha val="90000"/>
        <a:tint val="40000"/>
      </a:schemeClr>
      <a:schemeClr val="accent3">
        <a:alpha val="5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0F0AA0E-7593-4BF9-AAB6-62F8BFF208D4}" type="doc">
      <dgm:prSet loTypeId="urn:microsoft.com/office/officeart/2008/layout/SquareAccentList" loCatId="list" qsTypeId="urn:microsoft.com/office/officeart/2005/8/quickstyle/simple1" qsCatId="simple" csTypeId="urn:microsoft.com/office/officeart/2005/8/colors/accent3_5" csCatId="accent3" phldr="1"/>
      <dgm:spPr/>
      <dgm:t>
        <a:bodyPr/>
        <a:lstStyle/>
        <a:p>
          <a:endParaRPr lang="en-US"/>
        </a:p>
      </dgm:t>
    </dgm:pt>
    <dgm:pt modelId="{A496715B-8426-456A-99C8-8F44556EC6F2}">
      <dgm:prSet phldrT="[Text]"/>
      <dgm:spPr/>
      <dgm:t>
        <a:bodyPr/>
        <a:lstStyle/>
        <a:p>
          <a:r>
            <a:rPr lang="en-US" dirty="0" smtClean="0">
              <a:latin typeface="Trebuchet MS" panose="020B0603020202020204" pitchFamily="34" charset="0"/>
            </a:rPr>
            <a:t>DO’s</a:t>
          </a:r>
          <a:endParaRPr lang="en-US" dirty="0">
            <a:latin typeface="Trebuchet MS" panose="020B0603020202020204" pitchFamily="34" charset="0"/>
          </a:endParaRPr>
        </a:p>
      </dgm:t>
    </dgm:pt>
    <dgm:pt modelId="{3D70199E-AA4A-4FEF-AC42-FDC07CA23A61}" type="parTrans" cxnId="{FE238385-1636-428B-80D5-2439A5BD804D}">
      <dgm:prSet/>
      <dgm:spPr/>
      <dgm:t>
        <a:bodyPr/>
        <a:lstStyle/>
        <a:p>
          <a:endParaRPr lang="en-US"/>
        </a:p>
      </dgm:t>
    </dgm:pt>
    <dgm:pt modelId="{58422C11-646B-4F3E-AEB6-A7DABAC4BEA1}" type="sibTrans" cxnId="{FE238385-1636-428B-80D5-2439A5BD804D}">
      <dgm:prSet/>
      <dgm:spPr/>
      <dgm:t>
        <a:bodyPr/>
        <a:lstStyle/>
        <a:p>
          <a:endParaRPr lang="en-US"/>
        </a:p>
      </dgm:t>
    </dgm:pt>
    <dgm:pt modelId="{5A4F6F08-91DD-46A0-9ED4-42EF699893D5}">
      <dgm:prSet phldrT="[Text]"/>
      <dgm:spPr/>
      <dgm:t>
        <a:bodyPr/>
        <a:lstStyle/>
        <a:p>
          <a:r>
            <a:rPr lang="en-US" dirty="0" smtClean="0">
              <a:latin typeface="Trebuchet MS" panose="020B0603020202020204" pitchFamily="34" charset="0"/>
            </a:rPr>
            <a:t>Support natural habitats</a:t>
          </a:r>
          <a:endParaRPr lang="en-US" dirty="0">
            <a:latin typeface="Trebuchet MS" panose="020B0603020202020204" pitchFamily="34" charset="0"/>
          </a:endParaRPr>
        </a:p>
      </dgm:t>
    </dgm:pt>
    <dgm:pt modelId="{27B29DBE-EC2B-42CC-86E9-00ADC4C9BEE5}" type="parTrans" cxnId="{71A64AE1-CE47-4D35-9BD3-84DE97B2D729}">
      <dgm:prSet/>
      <dgm:spPr/>
      <dgm:t>
        <a:bodyPr/>
        <a:lstStyle/>
        <a:p>
          <a:endParaRPr lang="en-US"/>
        </a:p>
      </dgm:t>
    </dgm:pt>
    <dgm:pt modelId="{9B3630AE-81CF-49AD-9C44-7F8414BE6776}" type="sibTrans" cxnId="{71A64AE1-CE47-4D35-9BD3-84DE97B2D729}">
      <dgm:prSet/>
      <dgm:spPr/>
      <dgm:t>
        <a:bodyPr/>
        <a:lstStyle/>
        <a:p>
          <a:endParaRPr lang="en-US"/>
        </a:p>
      </dgm:t>
    </dgm:pt>
    <dgm:pt modelId="{F5BD3CC2-1E07-4C1C-A971-212A29117A52}">
      <dgm:prSet phldrT="[Text]"/>
      <dgm:spPr/>
      <dgm:t>
        <a:bodyPr/>
        <a:lstStyle/>
        <a:p>
          <a:r>
            <a:rPr lang="en-US" dirty="0" smtClean="0">
              <a:latin typeface="Trebuchet MS" panose="020B0603020202020204" pitchFamily="34" charset="0"/>
            </a:rPr>
            <a:t>Ecological corridors / green bridges </a:t>
          </a:r>
          <a:endParaRPr lang="en-US" dirty="0">
            <a:latin typeface="Trebuchet MS" panose="020B0603020202020204" pitchFamily="34" charset="0"/>
          </a:endParaRPr>
        </a:p>
      </dgm:t>
    </dgm:pt>
    <dgm:pt modelId="{3AF73813-E4C6-4755-926C-E680CD88D3DB}" type="parTrans" cxnId="{F6252A6D-5AD9-492F-89A2-9A5969BF1D6C}">
      <dgm:prSet/>
      <dgm:spPr/>
      <dgm:t>
        <a:bodyPr/>
        <a:lstStyle/>
        <a:p>
          <a:endParaRPr lang="en-US"/>
        </a:p>
      </dgm:t>
    </dgm:pt>
    <dgm:pt modelId="{B9A28EA4-5613-4A57-A31C-F26180936D42}" type="sibTrans" cxnId="{F6252A6D-5AD9-492F-89A2-9A5969BF1D6C}">
      <dgm:prSet/>
      <dgm:spPr/>
      <dgm:t>
        <a:bodyPr/>
        <a:lstStyle/>
        <a:p>
          <a:endParaRPr lang="en-US"/>
        </a:p>
      </dgm:t>
    </dgm:pt>
    <dgm:pt modelId="{294C6DF7-87D2-4105-9936-531B5CE548DE}">
      <dgm:prSet phldrT="[Text]"/>
      <dgm:spPr/>
      <dgm:t>
        <a:bodyPr/>
        <a:lstStyle/>
        <a:p>
          <a:r>
            <a:rPr lang="en-US" dirty="0" smtClean="0">
              <a:latin typeface="Trebuchet MS" panose="020B0603020202020204" pitchFamily="34" charset="0"/>
            </a:rPr>
            <a:t>Developing forests, wetlands, urban parks </a:t>
          </a:r>
          <a:endParaRPr lang="en-US" dirty="0">
            <a:latin typeface="Trebuchet MS" panose="020B0603020202020204" pitchFamily="34" charset="0"/>
          </a:endParaRPr>
        </a:p>
      </dgm:t>
    </dgm:pt>
    <dgm:pt modelId="{C23DB667-8914-4399-955C-EEB023B1F6CA}" type="parTrans" cxnId="{78044758-1AB7-41B1-9EDC-231206D858CA}">
      <dgm:prSet/>
      <dgm:spPr/>
      <dgm:t>
        <a:bodyPr/>
        <a:lstStyle/>
        <a:p>
          <a:endParaRPr lang="en-US"/>
        </a:p>
      </dgm:t>
    </dgm:pt>
    <dgm:pt modelId="{67133674-6E27-4B87-9096-EEE055CF2F82}" type="sibTrans" cxnId="{78044758-1AB7-41B1-9EDC-231206D858CA}">
      <dgm:prSet/>
      <dgm:spPr/>
      <dgm:t>
        <a:bodyPr/>
        <a:lstStyle/>
        <a:p>
          <a:endParaRPr lang="en-US"/>
        </a:p>
      </dgm:t>
    </dgm:pt>
    <dgm:pt modelId="{62B055EC-428C-41B7-987D-4EF8F82250B1}">
      <dgm:prSet phldrT="[Text]"/>
      <dgm:spPr/>
      <dgm:t>
        <a:bodyPr/>
        <a:lstStyle/>
        <a:p>
          <a:r>
            <a:rPr lang="en-US" dirty="0" err="1" smtClean="0">
              <a:latin typeface="Trebuchet MS" panose="020B0603020202020204" pitchFamily="34" charset="0"/>
            </a:rPr>
            <a:t>DON’ts</a:t>
          </a:r>
          <a:endParaRPr lang="en-US" dirty="0">
            <a:latin typeface="Trebuchet MS" panose="020B0603020202020204" pitchFamily="34" charset="0"/>
          </a:endParaRPr>
        </a:p>
      </dgm:t>
    </dgm:pt>
    <dgm:pt modelId="{F2D5C678-FE4F-45D0-A1CB-489562CA00AC}" type="parTrans" cxnId="{7E17C250-F0A2-488F-AB5A-E3AA1F12F26B}">
      <dgm:prSet/>
      <dgm:spPr/>
      <dgm:t>
        <a:bodyPr/>
        <a:lstStyle/>
        <a:p>
          <a:endParaRPr lang="en-US"/>
        </a:p>
      </dgm:t>
    </dgm:pt>
    <dgm:pt modelId="{E035D42D-9EED-4183-869C-F9CBC33BF001}" type="sibTrans" cxnId="{7E17C250-F0A2-488F-AB5A-E3AA1F12F26B}">
      <dgm:prSet/>
      <dgm:spPr/>
      <dgm:t>
        <a:bodyPr/>
        <a:lstStyle/>
        <a:p>
          <a:endParaRPr lang="en-US"/>
        </a:p>
      </dgm:t>
    </dgm:pt>
    <dgm:pt modelId="{3AD88AD4-53C6-4A7B-BCFA-0205FDB2CAD3}">
      <dgm:prSet phldrT="[Text]"/>
      <dgm:spPr/>
      <dgm:t>
        <a:bodyPr/>
        <a:lstStyle/>
        <a:p>
          <a:r>
            <a:rPr lang="en-US" dirty="0" smtClean="0">
              <a:latin typeface="Trebuchet MS" panose="020B0603020202020204" pitchFamily="34" charset="0"/>
            </a:rPr>
            <a:t>Purchase of cars, ATVs, 4x4 vehicles</a:t>
          </a:r>
          <a:endParaRPr lang="en-US" dirty="0">
            <a:latin typeface="Trebuchet MS" panose="020B0603020202020204" pitchFamily="34" charset="0"/>
          </a:endParaRPr>
        </a:p>
      </dgm:t>
    </dgm:pt>
    <dgm:pt modelId="{58DB664C-8398-4F35-A114-53BC85867EE9}" type="parTrans" cxnId="{22F2DEFA-4817-4AC9-9B95-82603F5B847B}">
      <dgm:prSet/>
      <dgm:spPr/>
      <dgm:t>
        <a:bodyPr/>
        <a:lstStyle/>
        <a:p>
          <a:endParaRPr lang="en-US"/>
        </a:p>
      </dgm:t>
    </dgm:pt>
    <dgm:pt modelId="{3A6EDFCE-805C-41B5-AA27-136D7B678F46}" type="sibTrans" cxnId="{22F2DEFA-4817-4AC9-9B95-82603F5B847B}">
      <dgm:prSet/>
      <dgm:spPr/>
      <dgm:t>
        <a:bodyPr/>
        <a:lstStyle/>
        <a:p>
          <a:endParaRPr lang="en-US"/>
        </a:p>
      </dgm:t>
    </dgm:pt>
    <dgm:pt modelId="{1AC96598-0DC4-4D95-99F2-5F769955B1E1}">
      <dgm:prSet phldrT="[Text]"/>
      <dgm:spPr/>
      <dgm:t>
        <a:bodyPr/>
        <a:lstStyle/>
        <a:p>
          <a:r>
            <a:rPr lang="en-US" dirty="0" smtClean="0">
              <a:latin typeface="Trebuchet MS" panose="020B0603020202020204" pitchFamily="34" charset="0"/>
            </a:rPr>
            <a:t>Urban infrastructure (asphalt, electricity</a:t>
          </a:r>
          <a:r>
            <a:rPr lang="en-US" dirty="0" smtClean="0"/>
            <a:t>)</a:t>
          </a:r>
          <a:endParaRPr lang="en-US" dirty="0"/>
        </a:p>
      </dgm:t>
    </dgm:pt>
    <dgm:pt modelId="{7E525EE3-747A-4F5B-AA69-83B756EFF15E}" type="parTrans" cxnId="{26E6647D-B8E2-411E-8EF9-A99B252DACA2}">
      <dgm:prSet/>
      <dgm:spPr/>
      <dgm:t>
        <a:bodyPr/>
        <a:lstStyle/>
        <a:p>
          <a:endParaRPr lang="en-US"/>
        </a:p>
      </dgm:t>
    </dgm:pt>
    <dgm:pt modelId="{7F394B62-C804-4D65-8BEB-F2EB0B21C578}" type="sibTrans" cxnId="{26E6647D-B8E2-411E-8EF9-A99B252DACA2}">
      <dgm:prSet/>
      <dgm:spPr/>
      <dgm:t>
        <a:bodyPr/>
        <a:lstStyle/>
        <a:p>
          <a:endParaRPr lang="en-US"/>
        </a:p>
      </dgm:t>
    </dgm:pt>
    <dgm:pt modelId="{C967B926-3998-4E01-B224-AC3608DC3673}">
      <dgm:prSet phldrT="[Text]"/>
      <dgm:spPr/>
      <dgm:t>
        <a:bodyPr/>
        <a:lstStyle/>
        <a:p>
          <a:r>
            <a:rPr lang="en-US" dirty="0" smtClean="0">
              <a:latin typeface="Trebuchet MS" panose="020B0603020202020204" pitchFamily="34" charset="0"/>
            </a:rPr>
            <a:t>Concrete platforms</a:t>
          </a:r>
          <a:endParaRPr lang="en-US" dirty="0">
            <a:latin typeface="Trebuchet MS" panose="020B0603020202020204" pitchFamily="34" charset="0"/>
          </a:endParaRPr>
        </a:p>
      </dgm:t>
    </dgm:pt>
    <dgm:pt modelId="{049AC0ED-3DA4-4A1A-962B-9F8FFC3B5D60}" type="parTrans" cxnId="{07EDBC99-422D-45CE-966F-6D8C3DD68D96}">
      <dgm:prSet/>
      <dgm:spPr/>
      <dgm:t>
        <a:bodyPr/>
        <a:lstStyle/>
        <a:p>
          <a:endParaRPr lang="en-US"/>
        </a:p>
      </dgm:t>
    </dgm:pt>
    <dgm:pt modelId="{2346BE08-DECC-4874-BFC1-27385F6D74BB}" type="sibTrans" cxnId="{07EDBC99-422D-45CE-966F-6D8C3DD68D96}">
      <dgm:prSet/>
      <dgm:spPr/>
      <dgm:t>
        <a:bodyPr/>
        <a:lstStyle/>
        <a:p>
          <a:endParaRPr lang="en-US"/>
        </a:p>
      </dgm:t>
    </dgm:pt>
    <dgm:pt modelId="{68978C64-2549-4BB5-9C85-A01C7DBC8349}">
      <dgm:prSet/>
      <dgm:spPr/>
      <dgm:t>
        <a:bodyPr/>
        <a:lstStyle/>
        <a:p>
          <a:r>
            <a:rPr lang="en-US" dirty="0" smtClean="0">
              <a:latin typeface="Trebuchet MS" panose="020B0603020202020204" pitchFamily="34" charset="0"/>
            </a:rPr>
            <a:t>Green infrastructure</a:t>
          </a:r>
          <a:endParaRPr lang="en-US" dirty="0">
            <a:latin typeface="Trebuchet MS" panose="020B0603020202020204" pitchFamily="34" charset="0"/>
          </a:endParaRPr>
        </a:p>
      </dgm:t>
    </dgm:pt>
    <dgm:pt modelId="{20D508B7-6F58-4D2C-8A95-9EC99D1735B1}" type="parTrans" cxnId="{26DB09C8-D543-435F-815E-BAA97D58A092}">
      <dgm:prSet/>
      <dgm:spPr/>
      <dgm:t>
        <a:bodyPr/>
        <a:lstStyle/>
        <a:p>
          <a:endParaRPr lang="en-US"/>
        </a:p>
      </dgm:t>
    </dgm:pt>
    <dgm:pt modelId="{85CCAE13-FD5E-499A-ADB4-F21EC8947BCF}" type="sibTrans" cxnId="{26DB09C8-D543-435F-815E-BAA97D58A092}">
      <dgm:prSet/>
      <dgm:spPr/>
      <dgm:t>
        <a:bodyPr/>
        <a:lstStyle/>
        <a:p>
          <a:endParaRPr lang="en-US"/>
        </a:p>
      </dgm:t>
    </dgm:pt>
    <dgm:pt modelId="{289BDB72-95C1-4546-BB3E-968B25323B59}">
      <dgm:prSet phldrT="[Text]"/>
      <dgm:spPr/>
      <dgm:t>
        <a:bodyPr/>
        <a:lstStyle/>
        <a:p>
          <a:r>
            <a:rPr lang="en-US" dirty="0" smtClean="0">
              <a:latin typeface="Trebuchet MS" panose="020B0603020202020204" pitchFamily="34" charset="0"/>
            </a:rPr>
            <a:t>Grey infrastructure (storage, administrative buildings)</a:t>
          </a:r>
          <a:endParaRPr lang="en-US" dirty="0">
            <a:latin typeface="Trebuchet MS" panose="020B0603020202020204" pitchFamily="34" charset="0"/>
          </a:endParaRPr>
        </a:p>
      </dgm:t>
    </dgm:pt>
    <dgm:pt modelId="{90AD4605-F391-43EF-B005-B255CBDF7264}" type="parTrans" cxnId="{B5CC4DFC-F1A1-4A46-97FB-E10C7BAA1CE2}">
      <dgm:prSet/>
      <dgm:spPr/>
      <dgm:t>
        <a:bodyPr/>
        <a:lstStyle/>
        <a:p>
          <a:endParaRPr lang="en-US"/>
        </a:p>
      </dgm:t>
    </dgm:pt>
    <dgm:pt modelId="{A4656E1B-EE08-4DF7-AA9A-CFE7410B576D}" type="sibTrans" cxnId="{B5CC4DFC-F1A1-4A46-97FB-E10C7BAA1CE2}">
      <dgm:prSet/>
      <dgm:spPr/>
      <dgm:t>
        <a:bodyPr/>
        <a:lstStyle/>
        <a:p>
          <a:endParaRPr lang="en-US"/>
        </a:p>
      </dgm:t>
    </dgm:pt>
    <dgm:pt modelId="{99C470FB-ADE2-48EE-ABB0-F744645CC7A5}">
      <dgm:prSet/>
      <dgm:spPr/>
      <dgm:t>
        <a:bodyPr/>
        <a:lstStyle/>
        <a:p>
          <a:r>
            <a:rPr lang="en-US" dirty="0" smtClean="0">
              <a:latin typeface="Trebuchet MS" panose="020B0603020202020204" pitchFamily="34" charset="0"/>
            </a:rPr>
            <a:t>Seed banks, restocking soil organic matters</a:t>
          </a:r>
          <a:endParaRPr lang="en-US" dirty="0">
            <a:latin typeface="Trebuchet MS" panose="020B0603020202020204" pitchFamily="34" charset="0"/>
          </a:endParaRPr>
        </a:p>
      </dgm:t>
    </dgm:pt>
    <dgm:pt modelId="{BC61AE67-23E1-443F-A65B-C6BBBAE10797}" type="parTrans" cxnId="{F3C2F0DA-B8CC-4382-BB6D-AE888C578F3D}">
      <dgm:prSet/>
      <dgm:spPr/>
      <dgm:t>
        <a:bodyPr/>
        <a:lstStyle/>
        <a:p>
          <a:endParaRPr lang="en-US"/>
        </a:p>
      </dgm:t>
    </dgm:pt>
    <dgm:pt modelId="{0E640934-A17F-4AE3-9458-08D98B73C454}" type="sibTrans" cxnId="{F3C2F0DA-B8CC-4382-BB6D-AE888C578F3D}">
      <dgm:prSet/>
      <dgm:spPr/>
      <dgm:t>
        <a:bodyPr/>
        <a:lstStyle/>
        <a:p>
          <a:endParaRPr lang="en-US"/>
        </a:p>
      </dgm:t>
    </dgm:pt>
    <dgm:pt modelId="{346A452F-AFEA-4597-BAC2-B8FCBE5BDE9B}">
      <dgm:prSet phldrT="[Text]"/>
      <dgm:spPr/>
      <dgm:t>
        <a:bodyPr/>
        <a:lstStyle/>
        <a:p>
          <a:r>
            <a:rPr lang="en-US" dirty="0" smtClean="0">
              <a:latin typeface="Trebuchet MS" panose="020B0603020202020204" pitchFamily="34" charset="0"/>
            </a:rPr>
            <a:t>Festivals, paper publications, exaggerated promotion materials, etc</a:t>
          </a:r>
          <a:r>
            <a:rPr lang="en-US" dirty="0" smtClean="0"/>
            <a:t>.</a:t>
          </a:r>
          <a:endParaRPr lang="en-US" dirty="0"/>
        </a:p>
      </dgm:t>
    </dgm:pt>
    <dgm:pt modelId="{77FD28DA-9886-41AB-AAC3-C5C86FE0DB25}" type="parTrans" cxnId="{264AA98B-644E-4008-9DC3-B7BA6F1AEB3D}">
      <dgm:prSet/>
      <dgm:spPr/>
      <dgm:t>
        <a:bodyPr/>
        <a:lstStyle/>
        <a:p>
          <a:endParaRPr lang="en-US"/>
        </a:p>
      </dgm:t>
    </dgm:pt>
    <dgm:pt modelId="{33695CBF-6FDB-4DD3-A5D0-6F4FD8FD3CD8}" type="sibTrans" cxnId="{264AA98B-644E-4008-9DC3-B7BA6F1AEB3D}">
      <dgm:prSet/>
      <dgm:spPr/>
      <dgm:t>
        <a:bodyPr/>
        <a:lstStyle/>
        <a:p>
          <a:endParaRPr lang="en-US"/>
        </a:p>
      </dgm:t>
    </dgm:pt>
    <dgm:pt modelId="{0AFE1ED7-EF7E-4A85-AF3F-33718C4E13AD}" type="pres">
      <dgm:prSet presAssocID="{B0F0AA0E-7593-4BF9-AAB6-62F8BFF208D4}" presName="layout" presStyleCnt="0">
        <dgm:presLayoutVars>
          <dgm:chMax/>
          <dgm:chPref/>
          <dgm:dir/>
          <dgm:resizeHandles/>
        </dgm:presLayoutVars>
      </dgm:prSet>
      <dgm:spPr/>
      <dgm:t>
        <a:bodyPr/>
        <a:lstStyle/>
        <a:p>
          <a:endParaRPr lang="en-US"/>
        </a:p>
      </dgm:t>
    </dgm:pt>
    <dgm:pt modelId="{86422543-E1CE-4750-A83C-6E85C81BDFF7}" type="pres">
      <dgm:prSet presAssocID="{A496715B-8426-456A-99C8-8F44556EC6F2}" presName="root" presStyleCnt="0">
        <dgm:presLayoutVars>
          <dgm:chMax/>
          <dgm:chPref/>
        </dgm:presLayoutVars>
      </dgm:prSet>
      <dgm:spPr/>
    </dgm:pt>
    <dgm:pt modelId="{642A3466-3EF7-4E03-BB8C-538136CD37D6}" type="pres">
      <dgm:prSet presAssocID="{A496715B-8426-456A-99C8-8F44556EC6F2}" presName="rootComposite" presStyleCnt="0">
        <dgm:presLayoutVars/>
      </dgm:prSet>
      <dgm:spPr/>
    </dgm:pt>
    <dgm:pt modelId="{7AEB29EB-3D0B-42BE-B55A-005EA129DE32}" type="pres">
      <dgm:prSet presAssocID="{A496715B-8426-456A-99C8-8F44556EC6F2}" presName="ParentAccent" presStyleLbl="alignNode1" presStyleIdx="0" presStyleCnt="2"/>
      <dgm:spPr/>
    </dgm:pt>
    <dgm:pt modelId="{55054116-1AB3-4279-9C97-B0A4611A7BCB}" type="pres">
      <dgm:prSet presAssocID="{A496715B-8426-456A-99C8-8F44556EC6F2}" presName="ParentSmallAccent" presStyleLbl="fgAcc1" presStyleIdx="0" presStyleCnt="2"/>
      <dgm:spPr/>
    </dgm:pt>
    <dgm:pt modelId="{3D522608-5885-4913-BC0E-C05044287583}" type="pres">
      <dgm:prSet presAssocID="{A496715B-8426-456A-99C8-8F44556EC6F2}" presName="Parent" presStyleLbl="revTx" presStyleIdx="0" presStyleCnt="12">
        <dgm:presLayoutVars>
          <dgm:chMax/>
          <dgm:chPref val="4"/>
          <dgm:bulletEnabled val="1"/>
        </dgm:presLayoutVars>
      </dgm:prSet>
      <dgm:spPr/>
      <dgm:t>
        <a:bodyPr/>
        <a:lstStyle/>
        <a:p>
          <a:endParaRPr lang="en-US"/>
        </a:p>
      </dgm:t>
    </dgm:pt>
    <dgm:pt modelId="{01E5F3B9-1B8F-4CFB-A89A-D37492B33132}" type="pres">
      <dgm:prSet presAssocID="{A496715B-8426-456A-99C8-8F44556EC6F2}" presName="childShape" presStyleCnt="0">
        <dgm:presLayoutVars>
          <dgm:chMax val="0"/>
          <dgm:chPref val="0"/>
        </dgm:presLayoutVars>
      </dgm:prSet>
      <dgm:spPr/>
    </dgm:pt>
    <dgm:pt modelId="{97A7D7A3-49F8-475E-A9D7-A810D5F8EA03}" type="pres">
      <dgm:prSet presAssocID="{5A4F6F08-91DD-46A0-9ED4-42EF699893D5}" presName="childComposite" presStyleCnt="0">
        <dgm:presLayoutVars>
          <dgm:chMax val="0"/>
          <dgm:chPref val="0"/>
        </dgm:presLayoutVars>
      </dgm:prSet>
      <dgm:spPr/>
    </dgm:pt>
    <dgm:pt modelId="{5F34B8EB-D056-4BB6-9E13-120AA41DB072}" type="pres">
      <dgm:prSet presAssocID="{5A4F6F08-91DD-46A0-9ED4-42EF699893D5}" presName="ChildAccent" presStyleLbl="solidFgAcc1" presStyleIdx="0" presStyleCnt="10"/>
      <dgm:spPr/>
    </dgm:pt>
    <dgm:pt modelId="{1A304BFC-D62A-40FE-BBCE-A6F0CFD814CB}" type="pres">
      <dgm:prSet presAssocID="{5A4F6F08-91DD-46A0-9ED4-42EF699893D5}" presName="Child" presStyleLbl="revTx" presStyleIdx="1" presStyleCnt="12">
        <dgm:presLayoutVars>
          <dgm:chMax val="0"/>
          <dgm:chPref val="0"/>
          <dgm:bulletEnabled val="1"/>
        </dgm:presLayoutVars>
      </dgm:prSet>
      <dgm:spPr/>
      <dgm:t>
        <a:bodyPr/>
        <a:lstStyle/>
        <a:p>
          <a:endParaRPr lang="en-US"/>
        </a:p>
      </dgm:t>
    </dgm:pt>
    <dgm:pt modelId="{189F4D60-7604-4638-908D-43DC88FE5267}" type="pres">
      <dgm:prSet presAssocID="{F5BD3CC2-1E07-4C1C-A971-212A29117A52}" presName="childComposite" presStyleCnt="0">
        <dgm:presLayoutVars>
          <dgm:chMax val="0"/>
          <dgm:chPref val="0"/>
        </dgm:presLayoutVars>
      </dgm:prSet>
      <dgm:spPr/>
    </dgm:pt>
    <dgm:pt modelId="{265F6315-559C-4E5D-AC8B-DF4E99B36F47}" type="pres">
      <dgm:prSet presAssocID="{F5BD3CC2-1E07-4C1C-A971-212A29117A52}" presName="ChildAccent" presStyleLbl="solidFgAcc1" presStyleIdx="1" presStyleCnt="10"/>
      <dgm:spPr/>
    </dgm:pt>
    <dgm:pt modelId="{7DB3078C-6147-45B5-A858-5AE4F5446BA4}" type="pres">
      <dgm:prSet presAssocID="{F5BD3CC2-1E07-4C1C-A971-212A29117A52}" presName="Child" presStyleLbl="revTx" presStyleIdx="2" presStyleCnt="12">
        <dgm:presLayoutVars>
          <dgm:chMax val="0"/>
          <dgm:chPref val="0"/>
          <dgm:bulletEnabled val="1"/>
        </dgm:presLayoutVars>
      </dgm:prSet>
      <dgm:spPr/>
      <dgm:t>
        <a:bodyPr/>
        <a:lstStyle/>
        <a:p>
          <a:endParaRPr lang="en-US"/>
        </a:p>
      </dgm:t>
    </dgm:pt>
    <dgm:pt modelId="{0909E4D3-1100-4FC1-AD13-F6E34D4C89C6}" type="pres">
      <dgm:prSet presAssocID="{294C6DF7-87D2-4105-9936-531B5CE548DE}" presName="childComposite" presStyleCnt="0">
        <dgm:presLayoutVars>
          <dgm:chMax val="0"/>
          <dgm:chPref val="0"/>
        </dgm:presLayoutVars>
      </dgm:prSet>
      <dgm:spPr/>
    </dgm:pt>
    <dgm:pt modelId="{89E4D65F-7E0E-47A6-9C4E-0844BD3EDAA0}" type="pres">
      <dgm:prSet presAssocID="{294C6DF7-87D2-4105-9936-531B5CE548DE}" presName="ChildAccent" presStyleLbl="solidFgAcc1" presStyleIdx="2" presStyleCnt="10"/>
      <dgm:spPr/>
    </dgm:pt>
    <dgm:pt modelId="{9644BE35-7330-405A-961A-7A5F396A4148}" type="pres">
      <dgm:prSet presAssocID="{294C6DF7-87D2-4105-9936-531B5CE548DE}" presName="Child" presStyleLbl="revTx" presStyleIdx="3" presStyleCnt="12">
        <dgm:presLayoutVars>
          <dgm:chMax val="0"/>
          <dgm:chPref val="0"/>
          <dgm:bulletEnabled val="1"/>
        </dgm:presLayoutVars>
      </dgm:prSet>
      <dgm:spPr/>
      <dgm:t>
        <a:bodyPr/>
        <a:lstStyle/>
        <a:p>
          <a:endParaRPr lang="en-US"/>
        </a:p>
      </dgm:t>
    </dgm:pt>
    <dgm:pt modelId="{6A0CA219-CC06-4B40-BEEB-92B95B8C6646}" type="pres">
      <dgm:prSet presAssocID="{68978C64-2549-4BB5-9C85-A01C7DBC8349}" presName="childComposite" presStyleCnt="0">
        <dgm:presLayoutVars>
          <dgm:chMax val="0"/>
          <dgm:chPref val="0"/>
        </dgm:presLayoutVars>
      </dgm:prSet>
      <dgm:spPr/>
    </dgm:pt>
    <dgm:pt modelId="{2983DA86-5955-426C-A964-854975F6D08F}" type="pres">
      <dgm:prSet presAssocID="{68978C64-2549-4BB5-9C85-A01C7DBC8349}" presName="ChildAccent" presStyleLbl="solidFgAcc1" presStyleIdx="3" presStyleCnt="10"/>
      <dgm:spPr/>
    </dgm:pt>
    <dgm:pt modelId="{944E89B6-7567-41BE-BCB2-C4765F5829AB}" type="pres">
      <dgm:prSet presAssocID="{68978C64-2549-4BB5-9C85-A01C7DBC8349}" presName="Child" presStyleLbl="revTx" presStyleIdx="4" presStyleCnt="12">
        <dgm:presLayoutVars>
          <dgm:chMax val="0"/>
          <dgm:chPref val="0"/>
          <dgm:bulletEnabled val="1"/>
        </dgm:presLayoutVars>
      </dgm:prSet>
      <dgm:spPr/>
      <dgm:t>
        <a:bodyPr/>
        <a:lstStyle/>
        <a:p>
          <a:endParaRPr lang="en-US"/>
        </a:p>
      </dgm:t>
    </dgm:pt>
    <dgm:pt modelId="{399FBEFB-2EEE-4763-A8B7-996A0651822E}" type="pres">
      <dgm:prSet presAssocID="{99C470FB-ADE2-48EE-ABB0-F744645CC7A5}" presName="childComposite" presStyleCnt="0">
        <dgm:presLayoutVars>
          <dgm:chMax val="0"/>
          <dgm:chPref val="0"/>
        </dgm:presLayoutVars>
      </dgm:prSet>
      <dgm:spPr/>
    </dgm:pt>
    <dgm:pt modelId="{06D159C0-FAA7-4AA5-86D0-9027ADB8D26F}" type="pres">
      <dgm:prSet presAssocID="{99C470FB-ADE2-48EE-ABB0-F744645CC7A5}" presName="ChildAccent" presStyleLbl="solidFgAcc1" presStyleIdx="4" presStyleCnt="10"/>
      <dgm:spPr/>
    </dgm:pt>
    <dgm:pt modelId="{2A8988C1-9CEC-4883-9F3A-6580564EB1EC}" type="pres">
      <dgm:prSet presAssocID="{99C470FB-ADE2-48EE-ABB0-F744645CC7A5}" presName="Child" presStyleLbl="revTx" presStyleIdx="5" presStyleCnt="12">
        <dgm:presLayoutVars>
          <dgm:chMax val="0"/>
          <dgm:chPref val="0"/>
          <dgm:bulletEnabled val="1"/>
        </dgm:presLayoutVars>
      </dgm:prSet>
      <dgm:spPr/>
      <dgm:t>
        <a:bodyPr/>
        <a:lstStyle/>
        <a:p>
          <a:endParaRPr lang="en-US"/>
        </a:p>
      </dgm:t>
    </dgm:pt>
    <dgm:pt modelId="{43731A98-BC98-4B75-946D-EC0C6E87E430}" type="pres">
      <dgm:prSet presAssocID="{62B055EC-428C-41B7-987D-4EF8F82250B1}" presName="root" presStyleCnt="0">
        <dgm:presLayoutVars>
          <dgm:chMax/>
          <dgm:chPref/>
        </dgm:presLayoutVars>
      </dgm:prSet>
      <dgm:spPr/>
    </dgm:pt>
    <dgm:pt modelId="{A08883B1-62CC-4723-A317-B833B7586A45}" type="pres">
      <dgm:prSet presAssocID="{62B055EC-428C-41B7-987D-4EF8F82250B1}" presName="rootComposite" presStyleCnt="0">
        <dgm:presLayoutVars/>
      </dgm:prSet>
      <dgm:spPr/>
    </dgm:pt>
    <dgm:pt modelId="{40CF7E58-539C-4AFA-A934-AC2289D43712}" type="pres">
      <dgm:prSet presAssocID="{62B055EC-428C-41B7-987D-4EF8F82250B1}" presName="ParentAccent" presStyleLbl="alignNode1" presStyleIdx="1" presStyleCnt="2"/>
      <dgm:spPr>
        <a:solidFill>
          <a:schemeClr val="tx1">
            <a:lumMod val="50000"/>
            <a:lumOff val="50000"/>
          </a:schemeClr>
        </a:solidFill>
      </dgm:spPr>
    </dgm:pt>
    <dgm:pt modelId="{97175744-73AA-4BC0-8E83-3489DD8551A4}" type="pres">
      <dgm:prSet presAssocID="{62B055EC-428C-41B7-987D-4EF8F82250B1}" presName="ParentSmallAccent" presStyleLbl="fgAcc1" presStyleIdx="1" presStyleCnt="2"/>
      <dgm:spPr/>
    </dgm:pt>
    <dgm:pt modelId="{04BBA267-4270-4B32-B32B-B5258AF199A4}" type="pres">
      <dgm:prSet presAssocID="{62B055EC-428C-41B7-987D-4EF8F82250B1}" presName="Parent" presStyleLbl="revTx" presStyleIdx="6" presStyleCnt="12">
        <dgm:presLayoutVars>
          <dgm:chMax/>
          <dgm:chPref val="4"/>
          <dgm:bulletEnabled val="1"/>
        </dgm:presLayoutVars>
      </dgm:prSet>
      <dgm:spPr/>
      <dgm:t>
        <a:bodyPr/>
        <a:lstStyle/>
        <a:p>
          <a:endParaRPr lang="en-US"/>
        </a:p>
      </dgm:t>
    </dgm:pt>
    <dgm:pt modelId="{AFD06F1F-DF0A-48DD-98DE-F864C78F1DF7}" type="pres">
      <dgm:prSet presAssocID="{62B055EC-428C-41B7-987D-4EF8F82250B1}" presName="childShape" presStyleCnt="0">
        <dgm:presLayoutVars>
          <dgm:chMax val="0"/>
          <dgm:chPref val="0"/>
        </dgm:presLayoutVars>
      </dgm:prSet>
      <dgm:spPr/>
    </dgm:pt>
    <dgm:pt modelId="{BD62EC52-3734-41E8-9D50-8D0EB17F5220}" type="pres">
      <dgm:prSet presAssocID="{3AD88AD4-53C6-4A7B-BCFA-0205FDB2CAD3}" presName="childComposite" presStyleCnt="0">
        <dgm:presLayoutVars>
          <dgm:chMax val="0"/>
          <dgm:chPref val="0"/>
        </dgm:presLayoutVars>
      </dgm:prSet>
      <dgm:spPr/>
    </dgm:pt>
    <dgm:pt modelId="{CC1421BC-7D19-4D7C-85E5-DFF925C127BA}" type="pres">
      <dgm:prSet presAssocID="{3AD88AD4-53C6-4A7B-BCFA-0205FDB2CAD3}" presName="ChildAccent" presStyleLbl="solidFgAcc1" presStyleIdx="5" presStyleCnt="10"/>
      <dgm:spPr>
        <a:ln>
          <a:solidFill>
            <a:schemeClr val="tx1">
              <a:lumMod val="65000"/>
              <a:lumOff val="35000"/>
            </a:schemeClr>
          </a:solidFill>
        </a:ln>
      </dgm:spPr>
      <dgm:t>
        <a:bodyPr/>
        <a:lstStyle/>
        <a:p>
          <a:endParaRPr lang="en-US"/>
        </a:p>
      </dgm:t>
    </dgm:pt>
    <dgm:pt modelId="{8C0E1A7A-FE42-44D2-BBA3-9A673D7A7460}" type="pres">
      <dgm:prSet presAssocID="{3AD88AD4-53C6-4A7B-BCFA-0205FDB2CAD3}" presName="Child" presStyleLbl="revTx" presStyleIdx="7" presStyleCnt="12">
        <dgm:presLayoutVars>
          <dgm:chMax val="0"/>
          <dgm:chPref val="0"/>
          <dgm:bulletEnabled val="1"/>
        </dgm:presLayoutVars>
      </dgm:prSet>
      <dgm:spPr/>
      <dgm:t>
        <a:bodyPr/>
        <a:lstStyle/>
        <a:p>
          <a:endParaRPr lang="en-US"/>
        </a:p>
      </dgm:t>
    </dgm:pt>
    <dgm:pt modelId="{81672488-4998-4CB4-96E9-9921B1F2F29C}" type="pres">
      <dgm:prSet presAssocID="{1AC96598-0DC4-4D95-99F2-5F769955B1E1}" presName="childComposite" presStyleCnt="0">
        <dgm:presLayoutVars>
          <dgm:chMax val="0"/>
          <dgm:chPref val="0"/>
        </dgm:presLayoutVars>
      </dgm:prSet>
      <dgm:spPr/>
    </dgm:pt>
    <dgm:pt modelId="{836AA5EB-4419-4878-B9E3-C61DDC2C59F5}" type="pres">
      <dgm:prSet presAssocID="{1AC96598-0DC4-4D95-99F2-5F769955B1E1}" presName="ChildAccent" presStyleLbl="solidFgAcc1" presStyleIdx="6" presStyleCnt="10"/>
      <dgm:spPr>
        <a:ln>
          <a:solidFill>
            <a:schemeClr val="tx1">
              <a:lumMod val="65000"/>
              <a:lumOff val="35000"/>
            </a:schemeClr>
          </a:solidFill>
        </a:ln>
      </dgm:spPr>
    </dgm:pt>
    <dgm:pt modelId="{8E1E68F7-5BC7-4341-943F-EAEF046F1504}" type="pres">
      <dgm:prSet presAssocID="{1AC96598-0DC4-4D95-99F2-5F769955B1E1}" presName="Child" presStyleLbl="revTx" presStyleIdx="8" presStyleCnt="12">
        <dgm:presLayoutVars>
          <dgm:chMax val="0"/>
          <dgm:chPref val="0"/>
          <dgm:bulletEnabled val="1"/>
        </dgm:presLayoutVars>
      </dgm:prSet>
      <dgm:spPr/>
      <dgm:t>
        <a:bodyPr/>
        <a:lstStyle/>
        <a:p>
          <a:endParaRPr lang="en-US"/>
        </a:p>
      </dgm:t>
    </dgm:pt>
    <dgm:pt modelId="{4817BAF3-FD4B-4414-9919-8926EAB4E11D}" type="pres">
      <dgm:prSet presAssocID="{C967B926-3998-4E01-B224-AC3608DC3673}" presName="childComposite" presStyleCnt="0">
        <dgm:presLayoutVars>
          <dgm:chMax val="0"/>
          <dgm:chPref val="0"/>
        </dgm:presLayoutVars>
      </dgm:prSet>
      <dgm:spPr/>
    </dgm:pt>
    <dgm:pt modelId="{B3B9CC2D-3DD8-4899-BB69-C50DA69D21AF}" type="pres">
      <dgm:prSet presAssocID="{C967B926-3998-4E01-B224-AC3608DC3673}" presName="ChildAccent" presStyleLbl="solidFgAcc1" presStyleIdx="7" presStyleCnt="10"/>
      <dgm:spPr>
        <a:ln>
          <a:solidFill>
            <a:schemeClr val="tx1">
              <a:lumMod val="65000"/>
              <a:lumOff val="35000"/>
            </a:schemeClr>
          </a:solidFill>
        </a:ln>
      </dgm:spPr>
    </dgm:pt>
    <dgm:pt modelId="{80068161-097A-402D-B3D9-5AFEA8CE4941}" type="pres">
      <dgm:prSet presAssocID="{C967B926-3998-4E01-B224-AC3608DC3673}" presName="Child" presStyleLbl="revTx" presStyleIdx="9" presStyleCnt="12">
        <dgm:presLayoutVars>
          <dgm:chMax val="0"/>
          <dgm:chPref val="0"/>
          <dgm:bulletEnabled val="1"/>
        </dgm:presLayoutVars>
      </dgm:prSet>
      <dgm:spPr/>
      <dgm:t>
        <a:bodyPr/>
        <a:lstStyle/>
        <a:p>
          <a:endParaRPr lang="en-US"/>
        </a:p>
      </dgm:t>
    </dgm:pt>
    <dgm:pt modelId="{2BAA9CD1-8A10-4783-8CCA-08D6B86E0851}" type="pres">
      <dgm:prSet presAssocID="{289BDB72-95C1-4546-BB3E-968B25323B59}" presName="childComposite" presStyleCnt="0">
        <dgm:presLayoutVars>
          <dgm:chMax val="0"/>
          <dgm:chPref val="0"/>
        </dgm:presLayoutVars>
      </dgm:prSet>
      <dgm:spPr/>
    </dgm:pt>
    <dgm:pt modelId="{B0289DAA-EF4C-4BA0-86A0-45D3C14E20F9}" type="pres">
      <dgm:prSet presAssocID="{289BDB72-95C1-4546-BB3E-968B25323B59}" presName="ChildAccent" presStyleLbl="solidFgAcc1" presStyleIdx="8" presStyleCnt="10"/>
      <dgm:spPr>
        <a:ln>
          <a:solidFill>
            <a:schemeClr val="tx1">
              <a:lumMod val="65000"/>
              <a:lumOff val="35000"/>
            </a:schemeClr>
          </a:solidFill>
        </a:ln>
      </dgm:spPr>
    </dgm:pt>
    <dgm:pt modelId="{6C2FC548-BBF0-4116-BFAF-4A3785D70C7A}" type="pres">
      <dgm:prSet presAssocID="{289BDB72-95C1-4546-BB3E-968B25323B59}" presName="Child" presStyleLbl="revTx" presStyleIdx="10" presStyleCnt="12">
        <dgm:presLayoutVars>
          <dgm:chMax val="0"/>
          <dgm:chPref val="0"/>
          <dgm:bulletEnabled val="1"/>
        </dgm:presLayoutVars>
      </dgm:prSet>
      <dgm:spPr/>
      <dgm:t>
        <a:bodyPr/>
        <a:lstStyle/>
        <a:p>
          <a:endParaRPr lang="en-US"/>
        </a:p>
      </dgm:t>
    </dgm:pt>
    <dgm:pt modelId="{97EF95BD-7602-42AD-8B72-AAEAC9689DBA}" type="pres">
      <dgm:prSet presAssocID="{346A452F-AFEA-4597-BAC2-B8FCBE5BDE9B}" presName="childComposite" presStyleCnt="0">
        <dgm:presLayoutVars>
          <dgm:chMax val="0"/>
          <dgm:chPref val="0"/>
        </dgm:presLayoutVars>
      </dgm:prSet>
      <dgm:spPr/>
    </dgm:pt>
    <dgm:pt modelId="{1CDD3266-A6A0-4D66-AC04-BDC50A1C13FA}" type="pres">
      <dgm:prSet presAssocID="{346A452F-AFEA-4597-BAC2-B8FCBE5BDE9B}" presName="ChildAccent" presStyleLbl="solidFgAcc1" presStyleIdx="9" presStyleCnt="10"/>
      <dgm:spPr>
        <a:ln>
          <a:solidFill>
            <a:schemeClr val="tx1">
              <a:lumMod val="65000"/>
              <a:lumOff val="35000"/>
            </a:schemeClr>
          </a:solidFill>
        </a:ln>
      </dgm:spPr>
    </dgm:pt>
    <dgm:pt modelId="{E825C933-D106-440D-8125-3992625C20D9}" type="pres">
      <dgm:prSet presAssocID="{346A452F-AFEA-4597-BAC2-B8FCBE5BDE9B}" presName="Child" presStyleLbl="revTx" presStyleIdx="11" presStyleCnt="12">
        <dgm:presLayoutVars>
          <dgm:chMax val="0"/>
          <dgm:chPref val="0"/>
          <dgm:bulletEnabled val="1"/>
        </dgm:presLayoutVars>
      </dgm:prSet>
      <dgm:spPr/>
      <dgm:t>
        <a:bodyPr/>
        <a:lstStyle/>
        <a:p>
          <a:endParaRPr lang="en-US"/>
        </a:p>
      </dgm:t>
    </dgm:pt>
  </dgm:ptLst>
  <dgm:cxnLst>
    <dgm:cxn modelId="{DF8D20FD-71F3-4D52-96E1-B14449F1DCF9}" type="presOf" srcId="{68978C64-2549-4BB5-9C85-A01C7DBC8349}" destId="{944E89B6-7567-41BE-BCB2-C4765F5829AB}" srcOrd="0" destOrd="0" presId="urn:microsoft.com/office/officeart/2008/layout/SquareAccentList"/>
    <dgm:cxn modelId="{26E6647D-B8E2-411E-8EF9-A99B252DACA2}" srcId="{62B055EC-428C-41B7-987D-4EF8F82250B1}" destId="{1AC96598-0DC4-4D95-99F2-5F769955B1E1}" srcOrd="1" destOrd="0" parTransId="{7E525EE3-747A-4F5B-AA69-83B756EFF15E}" sibTransId="{7F394B62-C804-4D65-8BEB-F2EB0B21C578}"/>
    <dgm:cxn modelId="{F3C2F0DA-B8CC-4382-BB6D-AE888C578F3D}" srcId="{A496715B-8426-456A-99C8-8F44556EC6F2}" destId="{99C470FB-ADE2-48EE-ABB0-F744645CC7A5}" srcOrd="4" destOrd="0" parTransId="{BC61AE67-23E1-443F-A65B-C6BBBAE10797}" sibTransId="{0E640934-A17F-4AE3-9458-08D98B73C454}"/>
    <dgm:cxn modelId="{E1DD0DE0-428D-49DF-92E5-AF81F00D181B}" type="presOf" srcId="{C967B926-3998-4E01-B224-AC3608DC3673}" destId="{80068161-097A-402D-B3D9-5AFEA8CE4941}" srcOrd="0" destOrd="0" presId="urn:microsoft.com/office/officeart/2008/layout/SquareAccentList"/>
    <dgm:cxn modelId="{FE238385-1636-428B-80D5-2439A5BD804D}" srcId="{B0F0AA0E-7593-4BF9-AAB6-62F8BFF208D4}" destId="{A496715B-8426-456A-99C8-8F44556EC6F2}" srcOrd="0" destOrd="0" parTransId="{3D70199E-AA4A-4FEF-AC42-FDC07CA23A61}" sibTransId="{58422C11-646B-4F3E-AEB6-A7DABAC4BEA1}"/>
    <dgm:cxn modelId="{98EFD11D-6C82-47C2-B6FE-4AAD85D8BEE2}" type="presOf" srcId="{B0F0AA0E-7593-4BF9-AAB6-62F8BFF208D4}" destId="{0AFE1ED7-EF7E-4A85-AF3F-33718C4E13AD}" srcOrd="0" destOrd="0" presId="urn:microsoft.com/office/officeart/2008/layout/SquareAccentList"/>
    <dgm:cxn modelId="{71A64AE1-CE47-4D35-9BD3-84DE97B2D729}" srcId="{A496715B-8426-456A-99C8-8F44556EC6F2}" destId="{5A4F6F08-91DD-46A0-9ED4-42EF699893D5}" srcOrd="0" destOrd="0" parTransId="{27B29DBE-EC2B-42CC-86E9-00ADC4C9BEE5}" sibTransId="{9B3630AE-81CF-49AD-9C44-7F8414BE6776}"/>
    <dgm:cxn modelId="{167FFA6F-F258-404F-BB9D-B9765F6578FD}" type="presOf" srcId="{3AD88AD4-53C6-4A7B-BCFA-0205FDB2CAD3}" destId="{8C0E1A7A-FE42-44D2-BBA3-9A673D7A7460}" srcOrd="0" destOrd="0" presId="urn:microsoft.com/office/officeart/2008/layout/SquareAccentList"/>
    <dgm:cxn modelId="{205483A5-7083-408F-BA18-2C00AB033081}" type="presOf" srcId="{A496715B-8426-456A-99C8-8F44556EC6F2}" destId="{3D522608-5885-4913-BC0E-C05044287583}" srcOrd="0" destOrd="0" presId="urn:microsoft.com/office/officeart/2008/layout/SquareAccentList"/>
    <dgm:cxn modelId="{933D51BC-8675-470D-AD36-17E81F0370BF}" type="presOf" srcId="{62B055EC-428C-41B7-987D-4EF8F82250B1}" destId="{04BBA267-4270-4B32-B32B-B5258AF199A4}" srcOrd="0" destOrd="0" presId="urn:microsoft.com/office/officeart/2008/layout/SquareAccentList"/>
    <dgm:cxn modelId="{78044758-1AB7-41B1-9EDC-231206D858CA}" srcId="{A496715B-8426-456A-99C8-8F44556EC6F2}" destId="{294C6DF7-87D2-4105-9936-531B5CE548DE}" srcOrd="2" destOrd="0" parTransId="{C23DB667-8914-4399-955C-EEB023B1F6CA}" sibTransId="{67133674-6E27-4B87-9096-EEE055CF2F82}"/>
    <dgm:cxn modelId="{264AA98B-644E-4008-9DC3-B7BA6F1AEB3D}" srcId="{62B055EC-428C-41B7-987D-4EF8F82250B1}" destId="{346A452F-AFEA-4597-BAC2-B8FCBE5BDE9B}" srcOrd="4" destOrd="0" parTransId="{77FD28DA-9886-41AB-AAC3-C5C86FE0DB25}" sibTransId="{33695CBF-6FDB-4DD3-A5D0-6F4FD8FD3CD8}"/>
    <dgm:cxn modelId="{F6252A6D-5AD9-492F-89A2-9A5969BF1D6C}" srcId="{A496715B-8426-456A-99C8-8F44556EC6F2}" destId="{F5BD3CC2-1E07-4C1C-A971-212A29117A52}" srcOrd="1" destOrd="0" parTransId="{3AF73813-E4C6-4755-926C-E680CD88D3DB}" sibTransId="{B9A28EA4-5613-4A57-A31C-F26180936D42}"/>
    <dgm:cxn modelId="{0D7F80D4-E2B3-44A1-A267-F837EF7083FC}" type="presOf" srcId="{5A4F6F08-91DD-46A0-9ED4-42EF699893D5}" destId="{1A304BFC-D62A-40FE-BBCE-A6F0CFD814CB}" srcOrd="0" destOrd="0" presId="urn:microsoft.com/office/officeart/2008/layout/SquareAccentList"/>
    <dgm:cxn modelId="{7E17C250-F0A2-488F-AB5A-E3AA1F12F26B}" srcId="{B0F0AA0E-7593-4BF9-AAB6-62F8BFF208D4}" destId="{62B055EC-428C-41B7-987D-4EF8F82250B1}" srcOrd="1" destOrd="0" parTransId="{F2D5C678-FE4F-45D0-A1CB-489562CA00AC}" sibTransId="{E035D42D-9EED-4183-869C-F9CBC33BF001}"/>
    <dgm:cxn modelId="{3B0C2211-9D64-4717-861B-3D49D7C1303F}" type="presOf" srcId="{346A452F-AFEA-4597-BAC2-B8FCBE5BDE9B}" destId="{E825C933-D106-440D-8125-3992625C20D9}" srcOrd="0" destOrd="0" presId="urn:microsoft.com/office/officeart/2008/layout/SquareAccentList"/>
    <dgm:cxn modelId="{26DB09C8-D543-435F-815E-BAA97D58A092}" srcId="{A496715B-8426-456A-99C8-8F44556EC6F2}" destId="{68978C64-2549-4BB5-9C85-A01C7DBC8349}" srcOrd="3" destOrd="0" parTransId="{20D508B7-6F58-4D2C-8A95-9EC99D1735B1}" sibTransId="{85CCAE13-FD5E-499A-ADB4-F21EC8947BCF}"/>
    <dgm:cxn modelId="{B5CC4DFC-F1A1-4A46-97FB-E10C7BAA1CE2}" srcId="{62B055EC-428C-41B7-987D-4EF8F82250B1}" destId="{289BDB72-95C1-4546-BB3E-968B25323B59}" srcOrd="3" destOrd="0" parTransId="{90AD4605-F391-43EF-B005-B255CBDF7264}" sibTransId="{A4656E1B-EE08-4DF7-AA9A-CFE7410B576D}"/>
    <dgm:cxn modelId="{A48F73DA-2ACC-4DEB-98F7-95389965F023}" type="presOf" srcId="{F5BD3CC2-1E07-4C1C-A971-212A29117A52}" destId="{7DB3078C-6147-45B5-A858-5AE4F5446BA4}" srcOrd="0" destOrd="0" presId="urn:microsoft.com/office/officeart/2008/layout/SquareAccentList"/>
    <dgm:cxn modelId="{39E88EEF-5942-445F-927A-FAC1544CAC7B}" type="presOf" srcId="{294C6DF7-87D2-4105-9936-531B5CE548DE}" destId="{9644BE35-7330-405A-961A-7A5F396A4148}" srcOrd="0" destOrd="0" presId="urn:microsoft.com/office/officeart/2008/layout/SquareAccentList"/>
    <dgm:cxn modelId="{07EDBC99-422D-45CE-966F-6D8C3DD68D96}" srcId="{62B055EC-428C-41B7-987D-4EF8F82250B1}" destId="{C967B926-3998-4E01-B224-AC3608DC3673}" srcOrd="2" destOrd="0" parTransId="{049AC0ED-3DA4-4A1A-962B-9F8FFC3B5D60}" sibTransId="{2346BE08-DECC-4874-BFC1-27385F6D74BB}"/>
    <dgm:cxn modelId="{2EA08424-43D5-4078-BABD-45B4EC12945C}" type="presOf" srcId="{1AC96598-0DC4-4D95-99F2-5F769955B1E1}" destId="{8E1E68F7-5BC7-4341-943F-EAEF046F1504}" srcOrd="0" destOrd="0" presId="urn:microsoft.com/office/officeart/2008/layout/SquareAccentList"/>
    <dgm:cxn modelId="{F4F7C41A-FB8C-44E0-9DC3-4F4D394609F8}" type="presOf" srcId="{99C470FB-ADE2-48EE-ABB0-F744645CC7A5}" destId="{2A8988C1-9CEC-4883-9F3A-6580564EB1EC}" srcOrd="0" destOrd="0" presId="urn:microsoft.com/office/officeart/2008/layout/SquareAccentList"/>
    <dgm:cxn modelId="{1E62081F-7F75-40F8-A613-4B4189A1E131}" type="presOf" srcId="{289BDB72-95C1-4546-BB3E-968B25323B59}" destId="{6C2FC548-BBF0-4116-BFAF-4A3785D70C7A}" srcOrd="0" destOrd="0" presId="urn:microsoft.com/office/officeart/2008/layout/SquareAccentList"/>
    <dgm:cxn modelId="{22F2DEFA-4817-4AC9-9B95-82603F5B847B}" srcId="{62B055EC-428C-41B7-987D-4EF8F82250B1}" destId="{3AD88AD4-53C6-4A7B-BCFA-0205FDB2CAD3}" srcOrd="0" destOrd="0" parTransId="{58DB664C-8398-4F35-A114-53BC85867EE9}" sibTransId="{3A6EDFCE-805C-41B5-AA27-136D7B678F46}"/>
    <dgm:cxn modelId="{463EBEFB-2514-4C70-A602-AFF012F34C5A}" type="presParOf" srcId="{0AFE1ED7-EF7E-4A85-AF3F-33718C4E13AD}" destId="{86422543-E1CE-4750-A83C-6E85C81BDFF7}" srcOrd="0" destOrd="0" presId="urn:microsoft.com/office/officeart/2008/layout/SquareAccentList"/>
    <dgm:cxn modelId="{AAF3D2E7-CE09-4C12-A381-993F091C551A}" type="presParOf" srcId="{86422543-E1CE-4750-A83C-6E85C81BDFF7}" destId="{642A3466-3EF7-4E03-BB8C-538136CD37D6}" srcOrd="0" destOrd="0" presId="urn:microsoft.com/office/officeart/2008/layout/SquareAccentList"/>
    <dgm:cxn modelId="{D4E63488-66F2-4FB5-B4B7-3B9CE9FD5A47}" type="presParOf" srcId="{642A3466-3EF7-4E03-BB8C-538136CD37D6}" destId="{7AEB29EB-3D0B-42BE-B55A-005EA129DE32}" srcOrd="0" destOrd="0" presId="urn:microsoft.com/office/officeart/2008/layout/SquareAccentList"/>
    <dgm:cxn modelId="{BE3C835D-1A7F-40F7-B84E-17A8A0811295}" type="presParOf" srcId="{642A3466-3EF7-4E03-BB8C-538136CD37D6}" destId="{55054116-1AB3-4279-9C97-B0A4611A7BCB}" srcOrd="1" destOrd="0" presId="urn:microsoft.com/office/officeart/2008/layout/SquareAccentList"/>
    <dgm:cxn modelId="{A2B1B973-460A-48BF-94CD-C913C53187B5}" type="presParOf" srcId="{642A3466-3EF7-4E03-BB8C-538136CD37D6}" destId="{3D522608-5885-4913-BC0E-C05044287583}" srcOrd="2" destOrd="0" presId="urn:microsoft.com/office/officeart/2008/layout/SquareAccentList"/>
    <dgm:cxn modelId="{F8A18214-407E-4D6E-9B3A-7B9D637B0D08}" type="presParOf" srcId="{86422543-E1CE-4750-A83C-6E85C81BDFF7}" destId="{01E5F3B9-1B8F-4CFB-A89A-D37492B33132}" srcOrd="1" destOrd="0" presId="urn:microsoft.com/office/officeart/2008/layout/SquareAccentList"/>
    <dgm:cxn modelId="{72E6C978-B9FE-432D-84EB-293B47569C78}" type="presParOf" srcId="{01E5F3B9-1B8F-4CFB-A89A-D37492B33132}" destId="{97A7D7A3-49F8-475E-A9D7-A810D5F8EA03}" srcOrd="0" destOrd="0" presId="urn:microsoft.com/office/officeart/2008/layout/SquareAccentList"/>
    <dgm:cxn modelId="{30D0C457-A6AA-4B95-806C-EEC9ACA790A0}" type="presParOf" srcId="{97A7D7A3-49F8-475E-A9D7-A810D5F8EA03}" destId="{5F34B8EB-D056-4BB6-9E13-120AA41DB072}" srcOrd="0" destOrd="0" presId="urn:microsoft.com/office/officeart/2008/layout/SquareAccentList"/>
    <dgm:cxn modelId="{48E535F9-9691-45FB-AEF5-E9B66940141E}" type="presParOf" srcId="{97A7D7A3-49F8-475E-A9D7-A810D5F8EA03}" destId="{1A304BFC-D62A-40FE-BBCE-A6F0CFD814CB}" srcOrd="1" destOrd="0" presId="urn:microsoft.com/office/officeart/2008/layout/SquareAccentList"/>
    <dgm:cxn modelId="{E1463461-C0E6-41E2-A9DB-9D10DFF93A73}" type="presParOf" srcId="{01E5F3B9-1B8F-4CFB-A89A-D37492B33132}" destId="{189F4D60-7604-4638-908D-43DC88FE5267}" srcOrd="1" destOrd="0" presId="urn:microsoft.com/office/officeart/2008/layout/SquareAccentList"/>
    <dgm:cxn modelId="{6B32ED40-DB6A-480C-90BD-245D8E278495}" type="presParOf" srcId="{189F4D60-7604-4638-908D-43DC88FE5267}" destId="{265F6315-559C-4E5D-AC8B-DF4E99B36F47}" srcOrd="0" destOrd="0" presId="urn:microsoft.com/office/officeart/2008/layout/SquareAccentList"/>
    <dgm:cxn modelId="{3E7F578F-43F7-4F3B-A383-DCF3A5954801}" type="presParOf" srcId="{189F4D60-7604-4638-908D-43DC88FE5267}" destId="{7DB3078C-6147-45B5-A858-5AE4F5446BA4}" srcOrd="1" destOrd="0" presId="urn:microsoft.com/office/officeart/2008/layout/SquareAccentList"/>
    <dgm:cxn modelId="{2A8DABE2-60CD-4DA3-AB76-4E65F531E7B2}" type="presParOf" srcId="{01E5F3B9-1B8F-4CFB-A89A-D37492B33132}" destId="{0909E4D3-1100-4FC1-AD13-F6E34D4C89C6}" srcOrd="2" destOrd="0" presId="urn:microsoft.com/office/officeart/2008/layout/SquareAccentList"/>
    <dgm:cxn modelId="{3C0077BA-6197-427B-8A25-4AB887681DC0}" type="presParOf" srcId="{0909E4D3-1100-4FC1-AD13-F6E34D4C89C6}" destId="{89E4D65F-7E0E-47A6-9C4E-0844BD3EDAA0}" srcOrd="0" destOrd="0" presId="urn:microsoft.com/office/officeart/2008/layout/SquareAccentList"/>
    <dgm:cxn modelId="{10705CA5-C23B-4CC2-9DDE-E6962FCD6676}" type="presParOf" srcId="{0909E4D3-1100-4FC1-AD13-F6E34D4C89C6}" destId="{9644BE35-7330-405A-961A-7A5F396A4148}" srcOrd="1" destOrd="0" presId="urn:microsoft.com/office/officeart/2008/layout/SquareAccentList"/>
    <dgm:cxn modelId="{C5C94963-B90A-4193-AB4B-B45131A25B6D}" type="presParOf" srcId="{01E5F3B9-1B8F-4CFB-A89A-D37492B33132}" destId="{6A0CA219-CC06-4B40-BEEB-92B95B8C6646}" srcOrd="3" destOrd="0" presId="urn:microsoft.com/office/officeart/2008/layout/SquareAccentList"/>
    <dgm:cxn modelId="{02343E47-7923-4C1C-9B3C-B860C669B60D}" type="presParOf" srcId="{6A0CA219-CC06-4B40-BEEB-92B95B8C6646}" destId="{2983DA86-5955-426C-A964-854975F6D08F}" srcOrd="0" destOrd="0" presId="urn:microsoft.com/office/officeart/2008/layout/SquareAccentList"/>
    <dgm:cxn modelId="{4BB170E5-89B0-4FDF-958A-926158BB476A}" type="presParOf" srcId="{6A0CA219-CC06-4B40-BEEB-92B95B8C6646}" destId="{944E89B6-7567-41BE-BCB2-C4765F5829AB}" srcOrd="1" destOrd="0" presId="urn:microsoft.com/office/officeart/2008/layout/SquareAccentList"/>
    <dgm:cxn modelId="{A846BB17-A623-46C4-A614-CE32357F1033}" type="presParOf" srcId="{01E5F3B9-1B8F-4CFB-A89A-D37492B33132}" destId="{399FBEFB-2EEE-4763-A8B7-996A0651822E}" srcOrd="4" destOrd="0" presId="urn:microsoft.com/office/officeart/2008/layout/SquareAccentList"/>
    <dgm:cxn modelId="{722438FB-88CB-4253-822E-99978F491D1E}" type="presParOf" srcId="{399FBEFB-2EEE-4763-A8B7-996A0651822E}" destId="{06D159C0-FAA7-4AA5-86D0-9027ADB8D26F}" srcOrd="0" destOrd="0" presId="urn:microsoft.com/office/officeart/2008/layout/SquareAccentList"/>
    <dgm:cxn modelId="{B9F00F6F-9093-4E75-ABCB-BB81447EB0DC}" type="presParOf" srcId="{399FBEFB-2EEE-4763-A8B7-996A0651822E}" destId="{2A8988C1-9CEC-4883-9F3A-6580564EB1EC}" srcOrd="1" destOrd="0" presId="urn:microsoft.com/office/officeart/2008/layout/SquareAccentList"/>
    <dgm:cxn modelId="{FBB2A1AE-445B-4E07-824F-CA9E736CF31C}" type="presParOf" srcId="{0AFE1ED7-EF7E-4A85-AF3F-33718C4E13AD}" destId="{43731A98-BC98-4B75-946D-EC0C6E87E430}" srcOrd="1" destOrd="0" presId="urn:microsoft.com/office/officeart/2008/layout/SquareAccentList"/>
    <dgm:cxn modelId="{A9AAA6F3-B912-4E6C-9D06-6A6264841712}" type="presParOf" srcId="{43731A98-BC98-4B75-946D-EC0C6E87E430}" destId="{A08883B1-62CC-4723-A317-B833B7586A45}" srcOrd="0" destOrd="0" presId="urn:microsoft.com/office/officeart/2008/layout/SquareAccentList"/>
    <dgm:cxn modelId="{754E8DA3-F0D9-4046-9907-CB2FF9DC93D4}" type="presParOf" srcId="{A08883B1-62CC-4723-A317-B833B7586A45}" destId="{40CF7E58-539C-4AFA-A934-AC2289D43712}" srcOrd="0" destOrd="0" presId="urn:microsoft.com/office/officeart/2008/layout/SquareAccentList"/>
    <dgm:cxn modelId="{11CD0DAC-75C9-4D55-9454-E4E784E9E0DD}" type="presParOf" srcId="{A08883B1-62CC-4723-A317-B833B7586A45}" destId="{97175744-73AA-4BC0-8E83-3489DD8551A4}" srcOrd="1" destOrd="0" presId="urn:microsoft.com/office/officeart/2008/layout/SquareAccentList"/>
    <dgm:cxn modelId="{5B81BC18-B74F-42AE-A319-6E0B74941B8E}" type="presParOf" srcId="{A08883B1-62CC-4723-A317-B833B7586A45}" destId="{04BBA267-4270-4B32-B32B-B5258AF199A4}" srcOrd="2" destOrd="0" presId="urn:microsoft.com/office/officeart/2008/layout/SquareAccentList"/>
    <dgm:cxn modelId="{704B0E7D-9AF1-4D81-AE7D-19265F8B0019}" type="presParOf" srcId="{43731A98-BC98-4B75-946D-EC0C6E87E430}" destId="{AFD06F1F-DF0A-48DD-98DE-F864C78F1DF7}" srcOrd="1" destOrd="0" presId="urn:microsoft.com/office/officeart/2008/layout/SquareAccentList"/>
    <dgm:cxn modelId="{1E5E3CCF-77AA-4D15-92CA-5587DE4D09EA}" type="presParOf" srcId="{AFD06F1F-DF0A-48DD-98DE-F864C78F1DF7}" destId="{BD62EC52-3734-41E8-9D50-8D0EB17F5220}" srcOrd="0" destOrd="0" presId="urn:microsoft.com/office/officeart/2008/layout/SquareAccentList"/>
    <dgm:cxn modelId="{8926E959-4CD7-4748-A118-F858E22EB946}" type="presParOf" srcId="{BD62EC52-3734-41E8-9D50-8D0EB17F5220}" destId="{CC1421BC-7D19-4D7C-85E5-DFF925C127BA}" srcOrd="0" destOrd="0" presId="urn:microsoft.com/office/officeart/2008/layout/SquareAccentList"/>
    <dgm:cxn modelId="{544A25D4-9C46-4AEF-9255-A55438C69947}" type="presParOf" srcId="{BD62EC52-3734-41E8-9D50-8D0EB17F5220}" destId="{8C0E1A7A-FE42-44D2-BBA3-9A673D7A7460}" srcOrd="1" destOrd="0" presId="urn:microsoft.com/office/officeart/2008/layout/SquareAccentList"/>
    <dgm:cxn modelId="{C168DA32-E92C-43CF-9462-D14B4F26F614}" type="presParOf" srcId="{AFD06F1F-DF0A-48DD-98DE-F864C78F1DF7}" destId="{81672488-4998-4CB4-96E9-9921B1F2F29C}" srcOrd="1" destOrd="0" presId="urn:microsoft.com/office/officeart/2008/layout/SquareAccentList"/>
    <dgm:cxn modelId="{4D4CC5B7-0EED-473B-A618-5F53735BDF41}" type="presParOf" srcId="{81672488-4998-4CB4-96E9-9921B1F2F29C}" destId="{836AA5EB-4419-4878-B9E3-C61DDC2C59F5}" srcOrd="0" destOrd="0" presId="urn:microsoft.com/office/officeart/2008/layout/SquareAccentList"/>
    <dgm:cxn modelId="{EA17FB1F-A54D-4963-95DA-91D029E965FE}" type="presParOf" srcId="{81672488-4998-4CB4-96E9-9921B1F2F29C}" destId="{8E1E68F7-5BC7-4341-943F-EAEF046F1504}" srcOrd="1" destOrd="0" presId="urn:microsoft.com/office/officeart/2008/layout/SquareAccentList"/>
    <dgm:cxn modelId="{B7FEE116-07F4-4267-9648-C9FD79E0D47F}" type="presParOf" srcId="{AFD06F1F-DF0A-48DD-98DE-F864C78F1DF7}" destId="{4817BAF3-FD4B-4414-9919-8926EAB4E11D}" srcOrd="2" destOrd="0" presId="urn:microsoft.com/office/officeart/2008/layout/SquareAccentList"/>
    <dgm:cxn modelId="{F625696B-8EF0-415E-BC5F-F7CC10B9932C}" type="presParOf" srcId="{4817BAF3-FD4B-4414-9919-8926EAB4E11D}" destId="{B3B9CC2D-3DD8-4899-BB69-C50DA69D21AF}" srcOrd="0" destOrd="0" presId="urn:microsoft.com/office/officeart/2008/layout/SquareAccentList"/>
    <dgm:cxn modelId="{38C09504-23F3-4DCA-9555-BD9D29FF249E}" type="presParOf" srcId="{4817BAF3-FD4B-4414-9919-8926EAB4E11D}" destId="{80068161-097A-402D-B3D9-5AFEA8CE4941}" srcOrd="1" destOrd="0" presId="urn:microsoft.com/office/officeart/2008/layout/SquareAccentList"/>
    <dgm:cxn modelId="{4A6B14A5-F526-46E1-BB78-6D0FA746BA97}" type="presParOf" srcId="{AFD06F1F-DF0A-48DD-98DE-F864C78F1DF7}" destId="{2BAA9CD1-8A10-4783-8CCA-08D6B86E0851}" srcOrd="3" destOrd="0" presId="urn:microsoft.com/office/officeart/2008/layout/SquareAccentList"/>
    <dgm:cxn modelId="{A32C08EE-96B8-4A75-BC0F-2786CA4B8E64}" type="presParOf" srcId="{2BAA9CD1-8A10-4783-8CCA-08D6B86E0851}" destId="{B0289DAA-EF4C-4BA0-86A0-45D3C14E20F9}" srcOrd="0" destOrd="0" presId="urn:microsoft.com/office/officeart/2008/layout/SquareAccentList"/>
    <dgm:cxn modelId="{FED82CB0-C985-4025-8FD6-4BA7BCFB361D}" type="presParOf" srcId="{2BAA9CD1-8A10-4783-8CCA-08D6B86E0851}" destId="{6C2FC548-BBF0-4116-BFAF-4A3785D70C7A}" srcOrd="1" destOrd="0" presId="urn:microsoft.com/office/officeart/2008/layout/SquareAccentList"/>
    <dgm:cxn modelId="{3DBC3896-56D9-44EF-84BA-CB58B804D4A4}" type="presParOf" srcId="{AFD06F1F-DF0A-48DD-98DE-F864C78F1DF7}" destId="{97EF95BD-7602-42AD-8B72-AAEAC9689DBA}" srcOrd="4" destOrd="0" presId="urn:microsoft.com/office/officeart/2008/layout/SquareAccentList"/>
    <dgm:cxn modelId="{9E8CD2C1-EA0B-4D4C-94B0-5A9BE02ABDEF}" type="presParOf" srcId="{97EF95BD-7602-42AD-8B72-AAEAC9689DBA}" destId="{1CDD3266-A6A0-4D66-AC04-BDC50A1C13FA}" srcOrd="0" destOrd="0" presId="urn:microsoft.com/office/officeart/2008/layout/SquareAccentList"/>
    <dgm:cxn modelId="{AF8A0D0E-5AEB-4FE2-93A5-0E0B3A1B9E59}" type="presParOf" srcId="{97EF95BD-7602-42AD-8B72-AAEAC9689DBA}" destId="{E825C933-D106-440D-8125-3992625C20D9}" srcOrd="1" destOrd="0" presId="urn:microsoft.com/office/officeart/2008/layout/SquareAccent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AEB29EB-3D0B-42BE-B55A-005EA129DE32}">
      <dsp:nvSpPr>
        <dsp:cNvPr id="0" name=""/>
        <dsp:cNvSpPr/>
      </dsp:nvSpPr>
      <dsp:spPr>
        <a:xfrm>
          <a:off x="375277" y="794615"/>
          <a:ext cx="3759826" cy="442332"/>
        </a:xfrm>
        <a:prstGeom prst="rect">
          <a:avLst/>
        </a:prstGeom>
        <a:solidFill>
          <a:schemeClr val="accent3">
            <a:alpha val="90000"/>
            <a:hueOff val="0"/>
            <a:satOff val="0"/>
            <a:lumOff val="0"/>
            <a:alphaOff val="0"/>
          </a:schemeClr>
        </a:solidFill>
        <a:ln w="25400" cap="flat" cmpd="sng" algn="ctr">
          <a:solidFill>
            <a:schemeClr val="accent3">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5054116-1AB3-4279-9C97-B0A4611A7BCB}">
      <dsp:nvSpPr>
        <dsp:cNvPr id="0" name=""/>
        <dsp:cNvSpPr/>
      </dsp:nvSpPr>
      <dsp:spPr>
        <a:xfrm>
          <a:off x="375277" y="960737"/>
          <a:ext cx="276210" cy="276210"/>
        </a:xfrm>
        <a:prstGeom prst="rect">
          <a:avLst/>
        </a:prstGeom>
        <a:solidFill>
          <a:schemeClr val="lt1">
            <a:alpha val="90000"/>
            <a:hueOff val="0"/>
            <a:satOff val="0"/>
            <a:lumOff val="0"/>
            <a:alphaOff val="0"/>
          </a:schemeClr>
        </a:solidFill>
        <a:ln w="25400" cap="flat" cmpd="sng" algn="ctr">
          <a:solidFill>
            <a:schemeClr val="accent3">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D522608-5885-4913-BC0E-C05044287583}">
      <dsp:nvSpPr>
        <dsp:cNvPr id="0" name=""/>
        <dsp:cNvSpPr/>
      </dsp:nvSpPr>
      <dsp:spPr>
        <a:xfrm>
          <a:off x="375277" y="0"/>
          <a:ext cx="3759826" cy="7946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5250" tIns="63500" rIns="95250" bIns="63500" numCol="1" spcCol="1270" anchor="ctr" anchorCtr="0">
          <a:noAutofit/>
        </a:bodyPr>
        <a:lstStyle/>
        <a:p>
          <a:pPr lvl="0" algn="l" defTabSz="2222500">
            <a:lnSpc>
              <a:spcPct val="90000"/>
            </a:lnSpc>
            <a:spcBef>
              <a:spcPct val="0"/>
            </a:spcBef>
            <a:spcAft>
              <a:spcPct val="35000"/>
            </a:spcAft>
          </a:pPr>
          <a:r>
            <a:rPr lang="en-US" sz="5000" kern="1200" dirty="0" smtClean="0">
              <a:latin typeface="Trebuchet MS" panose="020B0603020202020204" pitchFamily="34" charset="0"/>
            </a:rPr>
            <a:t>DO’s</a:t>
          </a:r>
          <a:endParaRPr lang="en-US" sz="5000" kern="1200" dirty="0">
            <a:latin typeface="Trebuchet MS" panose="020B0603020202020204" pitchFamily="34" charset="0"/>
          </a:endParaRPr>
        </a:p>
      </dsp:txBody>
      <dsp:txXfrm>
        <a:off x="375277" y="0"/>
        <a:ext cx="3759826" cy="794615"/>
      </dsp:txXfrm>
    </dsp:sp>
    <dsp:sp modelId="{5F34B8EB-D056-4BB6-9E13-120AA41DB072}">
      <dsp:nvSpPr>
        <dsp:cNvPr id="0" name=""/>
        <dsp:cNvSpPr/>
      </dsp:nvSpPr>
      <dsp:spPr>
        <a:xfrm>
          <a:off x="375277" y="1604575"/>
          <a:ext cx="276203" cy="276203"/>
        </a:xfrm>
        <a:prstGeom prst="rect">
          <a:avLst/>
        </a:prstGeom>
        <a:solidFill>
          <a:schemeClr val="lt1">
            <a:hueOff val="0"/>
            <a:satOff val="0"/>
            <a:lumOff val="0"/>
            <a:alphaOff val="0"/>
          </a:schemeClr>
        </a:solidFill>
        <a:ln w="25400" cap="flat" cmpd="sng" algn="ctr">
          <a:solidFill>
            <a:schemeClr val="accent3">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A304BFC-D62A-40FE-BBCE-A6F0CFD814CB}">
      <dsp:nvSpPr>
        <dsp:cNvPr id="0" name=""/>
        <dsp:cNvSpPr/>
      </dsp:nvSpPr>
      <dsp:spPr>
        <a:xfrm>
          <a:off x="638465" y="1420761"/>
          <a:ext cx="3496638" cy="6438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ctr" anchorCtr="0">
          <a:noAutofit/>
        </a:bodyPr>
        <a:lstStyle/>
        <a:p>
          <a:pPr lvl="0" algn="l" defTabSz="622300">
            <a:lnSpc>
              <a:spcPct val="90000"/>
            </a:lnSpc>
            <a:spcBef>
              <a:spcPct val="0"/>
            </a:spcBef>
            <a:spcAft>
              <a:spcPct val="35000"/>
            </a:spcAft>
          </a:pPr>
          <a:r>
            <a:rPr lang="en-US" sz="1400" kern="1200" dirty="0" smtClean="0">
              <a:latin typeface="Trebuchet MS" panose="020B0603020202020204" pitchFamily="34" charset="0"/>
            </a:rPr>
            <a:t>Support natural habitats</a:t>
          </a:r>
          <a:endParaRPr lang="en-US" sz="1400" kern="1200" dirty="0">
            <a:latin typeface="Trebuchet MS" panose="020B0603020202020204" pitchFamily="34" charset="0"/>
          </a:endParaRPr>
        </a:p>
      </dsp:txBody>
      <dsp:txXfrm>
        <a:off x="638465" y="1420761"/>
        <a:ext cx="3496638" cy="643831"/>
      </dsp:txXfrm>
    </dsp:sp>
    <dsp:sp modelId="{265F6315-559C-4E5D-AC8B-DF4E99B36F47}">
      <dsp:nvSpPr>
        <dsp:cNvPr id="0" name=""/>
        <dsp:cNvSpPr/>
      </dsp:nvSpPr>
      <dsp:spPr>
        <a:xfrm>
          <a:off x="375277" y="2248406"/>
          <a:ext cx="276203" cy="276203"/>
        </a:xfrm>
        <a:prstGeom prst="rect">
          <a:avLst/>
        </a:prstGeom>
        <a:solidFill>
          <a:schemeClr val="lt1">
            <a:hueOff val="0"/>
            <a:satOff val="0"/>
            <a:lumOff val="0"/>
            <a:alphaOff val="0"/>
          </a:schemeClr>
        </a:solidFill>
        <a:ln w="25400" cap="flat" cmpd="sng" algn="ctr">
          <a:solidFill>
            <a:schemeClr val="accent3">
              <a:alpha val="90000"/>
              <a:hueOff val="0"/>
              <a:satOff val="0"/>
              <a:lumOff val="0"/>
              <a:alphaOff val="-4444"/>
            </a:schemeClr>
          </a:solidFill>
          <a:prstDash val="solid"/>
        </a:ln>
        <a:effectLst/>
      </dsp:spPr>
      <dsp:style>
        <a:lnRef idx="2">
          <a:scrgbClr r="0" g="0" b="0"/>
        </a:lnRef>
        <a:fillRef idx="1">
          <a:scrgbClr r="0" g="0" b="0"/>
        </a:fillRef>
        <a:effectRef idx="0">
          <a:scrgbClr r="0" g="0" b="0"/>
        </a:effectRef>
        <a:fontRef idx="minor"/>
      </dsp:style>
    </dsp:sp>
    <dsp:sp modelId="{7DB3078C-6147-45B5-A858-5AE4F5446BA4}">
      <dsp:nvSpPr>
        <dsp:cNvPr id="0" name=""/>
        <dsp:cNvSpPr/>
      </dsp:nvSpPr>
      <dsp:spPr>
        <a:xfrm>
          <a:off x="638465" y="2064592"/>
          <a:ext cx="3496638" cy="6438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ctr" anchorCtr="0">
          <a:noAutofit/>
        </a:bodyPr>
        <a:lstStyle/>
        <a:p>
          <a:pPr lvl="0" algn="l" defTabSz="622300">
            <a:lnSpc>
              <a:spcPct val="90000"/>
            </a:lnSpc>
            <a:spcBef>
              <a:spcPct val="0"/>
            </a:spcBef>
            <a:spcAft>
              <a:spcPct val="35000"/>
            </a:spcAft>
          </a:pPr>
          <a:r>
            <a:rPr lang="en-US" sz="1400" kern="1200" dirty="0" smtClean="0">
              <a:latin typeface="Trebuchet MS" panose="020B0603020202020204" pitchFamily="34" charset="0"/>
            </a:rPr>
            <a:t>Ecological corridors / green bridges </a:t>
          </a:r>
          <a:endParaRPr lang="en-US" sz="1400" kern="1200" dirty="0">
            <a:latin typeface="Trebuchet MS" panose="020B0603020202020204" pitchFamily="34" charset="0"/>
          </a:endParaRPr>
        </a:p>
      </dsp:txBody>
      <dsp:txXfrm>
        <a:off x="638465" y="2064592"/>
        <a:ext cx="3496638" cy="643831"/>
      </dsp:txXfrm>
    </dsp:sp>
    <dsp:sp modelId="{89E4D65F-7E0E-47A6-9C4E-0844BD3EDAA0}">
      <dsp:nvSpPr>
        <dsp:cNvPr id="0" name=""/>
        <dsp:cNvSpPr/>
      </dsp:nvSpPr>
      <dsp:spPr>
        <a:xfrm>
          <a:off x="375277" y="2892238"/>
          <a:ext cx="276203" cy="276203"/>
        </a:xfrm>
        <a:prstGeom prst="rect">
          <a:avLst/>
        </a:prstGeom>
        <a:solidFill>
          <a:schemeClr val="lt1">
            <a:hueOff val="0"/>
            <a:satOff val="0"/>
            <a:lumOff val="0"/>
            <a:alphaOff val="0"/>
          </a:schemeClr>
        </a:solidFill>
        <a:ln w="25400" cap="flat" cmpd="sng" algn="ctr">
          <a:solidFill>
            <a:schemeClr val="accent3">
              <a:alpha val="90000"/>
              <a:hueOff val="0"/>
              <a:satOff val="0"/>
              <a:lumOff val="0"/>
              <a:alphaOff val="-8889"/>
            </a:schemeClr>
          </a:solidFill>
          <a:prstDash val="solid"/>
        </a:ln>
        <a:effectLst/>
      </dsp:spPr>
      <dsp:style>
        <a:lnRef idx="2">
          <a:scrgbClr r="0" g="0" b="0"/>
        </a:lnRef>
        <a:fillRef idx="1">
          <a:scrgbClr r="0" g="0" b="0"/>
        </a:fillRef>
        <a:effectRef idx="0">
          <a:scrgbClr r="0" g="0" b="0"/>
        </a:effectRef>
        <a:fontRef idx="minor"/>
      </dsp:style>
    </dsp:sp>
    <dsp:sp modelId="{9644BE35-7330-405A-961A-7A5F396A4148}">
      <dsp:nvSpPr>
        <dsp:cNvPr id="0" name=""/>
        <dsp:cNvSpPr/>
      </dsp:nvSpPr>
      <dsp:spPr>
        <a:xfrm>
          <a:off x="638465" y="2708424"/>
          <a:ext cx="3496638" cy="6438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ctr" anchorCtr="0">
          <a:noAutofit/>
        </a:bodyPr>
        <a:lstStyle/>
        <a:p>
          <a:pPr lvl="0" algn="l" defTabSz="622300">
            <a:lnSpc>
              <a:spcPct val="90000"/>
            </a:lnSpc>
            <a:spcBef>
              <a:spcPct val="0"/>
            </a:spcBef>
            <a:spcAft>
              <a:spcPct val="35000"/>
            </a:spcAft>
          </a:pPr>
          <a:r>
            <a:rPr lang="en-US" sz="1400" kern="1200" dirty="0" smtClean="0">
              <a:latin typeface="Trebuchet MS" panose="020B0603020202020204" pitchFamily="34" charset="0"/>
            </a:rPr>
            <a:t>Developing forests, wetlands, urban parks </a:t>
          </a:r>
          <a:endParaRPr lang="en-US" sz="1400" kern="1200" dirty="0">
            <a:latin typeface="Trebuchet MS" panose="020B0603020202020204" pitchFamily="34" charset="0"/>
          </a:endParaRPr>
        </a:p>
      </dsp:txBody>
      <dsp:txXfrm>
        <a:off x="638465" y="2708424"/>
        <a:ext cx="3496638" cy="643831"/>
      </dsp:txXfrm>
    </dsp:sp>
    <dsp:sp modelId="{2983DA86-5955-426C-A964-854975F6D08F}">
      <dsp:nvSpPr>
        <dsp:cNvPr id="0" name=""/>
        <dsp:cNvSpPr/>
      </dsp:nvSpPr>
      <dsp:spPr>
        <a:xfrm>
          <a:off x="375277" y="3536069"/>
          <a:ext cx="276203" cy="276203"/>
        </a:xfrm>
        <a:prstGeom prst="rect">
          <a:avLst/>
        </a:prstGeom>
        <a:solidFill>
          <a:schemeClr val="lt1">
            <a:hueOff val="0"/>
            <a:satOff val="0"/>
            <a:lumOff val="0"/>
            <a:alphaOff val="0"/>
          </a:schemeClr>
        </a:solidFill>
        <a:ln w="25400" cap="flat" cmpd="sng" algn="ctr">
          <a:solidFill>
            <a:schemeClr val="accent3">
              <a:alpha val="90000"/>
              <a:hueOff val="0"/>
              <a:satOff val="0"/>
              <a:lumOff val="0"/>
              <a:alphaOff val="-13333"/>
            </a:schemeClr>
          </a:solidFill>
          <a:prstDash val="solid"/>
        </a:ln>
        <a:effectLst/>
      </dsp:spPr>
      <dsp:style>
        <a:lnRef idx="2">
          <a:scrgbClr r="0" g="0" b="0"/>
        </a:lnRef>
        <a:fillRef idx="1">
          <a:scrgbClr r="0" g="0" b="0"/>
        </a:fillRef>
        <a:effectRef idx="0">
          <a:scrgbClr r="0" g="0" b="0"/>
        </a:effectRef>
        <a:fontRef idx="minor"/>
      </dsp:style>
    </dsp:sp>
    <dsp:sp modelId="{944E89B6-7567-41BE-BCB2-C4765F5829AB}">
      <dsp:nvSpPr>
        <dsp:cNvPr id="0" name=""/>
        <dsp:cNvSpPr/>
      </dsp:nvSpPr>
      <dsp:spPr>
        <a:xfrm>
          <a:off x="638465" y="3352255"/>
          <a:ext cx="3496638" cy="6438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ctr" anchorCtr="0">
          <a:noAutofit/>
        </a:bodyPr>
        <a:lstStyle/>
        <a:p>
          <a:pPr lvl="0" algn="l" defTabSz="622300">
            <a:lnSpc>
              <a:spcPct val="90000"/>
            </a:lnSpc>
            <a:spcBef>
              <a:spcPct val="0"/>
            </a:spcBef>
            <a:spcAft>
              <a:spcPct val="35000"/>
            </a:spcAft>
          </a:pPr>
          <a:r>
            <a:rPr lang="en-US" sz="1400" kern="1200" dirty="0" smtClean="0">
              <a:latin typeface="Trebuchet MS" panose="020B0603020202020204" pitchFamily="34" charset="0"/>
            </a:rPr>
            <a:t>Green infrastructure</a:t>
          </a:r>
          <a:endParaRPr lang="en-US" sz="1400" kern="1200" dirty="0">
            <a:latin typeface="Trebuchet MS" panose="020B0603020202020204" pitchFamily="34" charset="0"/>
          </a:endParaRPr>
        </a:p>
      </dsp:txBody>
      <dsp:txXfrm>
        <a:off x="638465" y="3352255"/>
        <a:ext cx="3496638" cy="643831"/>
      </dsp:txXfrm>
    </dsp:sp>
    <dsp:sp modelId="{06D159C0-FAA7-4AA5-86D0-9027ADB8D26F}">
      <dsp:nvSpPr>
        <dsp:cNvPr id="0" name=""/>
        <dsp:cNvSpPr/>
      </dsp:nvSpPr>
      <dsp:spPr>
        <a:xfrm>
          <a:off x="375277" y="4179900"/>
          <a:ext cx="276203" cy="276203"/>
        </a:xfrm>
        <a:prstGeom prst="rect">
          <a:avLst/>
        </a:prstGeom>
        <a:solidFill>
          <a:schemeClr val="lt1">
            <a:hueOff val="0"/>
            <a:satOff val="0"/>
            <a:lumOff val="0"/>
            <a:alphaOff val="0"/>
          </a:schemeClr>
        </a:solidFill>
        <a:ln w="25400" cap="flat" cmpd="sng" algn="ctr">
          <a:solidFill>
            <a:schemeClr val="accent3">
              <a:alpha val="90000"/>
              <a:hueOff val="0"/>
              <a:satOff val="0"/>
              <a:lumOff val="0"/>
              <a:alphaOff val="-17778"/>
            </a:schemeClr>
          </a:solidFill>
          <a:prstDash val="solid"/>
        </a:ln>
        <a:effectLst/>
      </dsp:spPr>
      <dsp:style>
        <a:lnRef idx="2">
          <a:scrgbClr r="0" g="0" b="0"/>
        </a:lnRef>
        <a:fillRef idx="1">
          <a:scrgbClr r="0" g="0" b="0"/>
        </a:fillRef>
        <a:effectRef idx="0">
          <a:scrgbClr r="0" g="0" b="0"/>
        </a:effectRef>
        <a:fontRef idx="minor"/>
      </dsp:style>
    </dsp:sp>
    <dsp:sp modelId="{2A8988C1-9CEC-4883-9F3A-6580564EB1EC}">
      <dsp:nvSpPr>
        <dsp:cNvPr id="0" name=""/>
        <dsp:cNvSpPr/>
      </dsp:nvSpPr>
      <dsp:spPr>
        <a:xfrm>
          <a:off x="638465" y="3996086"/>
          <a:ext cx="3496638" cy="6438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ctr" anchorCtr="0">
          <a:noAutofit/>
        </a:bodyPr>
        <a:lstStyle/>
        <a:p>
          <a:pPr lvl="0" algn="l" defTabSz="622300">
            <a:lnSpc>
              <a:spcPct val="90000"/>
            </a:lnSpc>
            <a:spcBef>
              <a:spcPct val="0"/>
            </a:spcBef>
            <a:spcAft>
              <a:spcPct val="35000"/>
            </a:spcAft>
          </a:pPr>
          <a:r>
            <a:rPr lang="en-US" sz="1400" kern="1200" dirty="0" smtClean="0">
              <a:latin typeface="Trebuchet MS" panose="020B0603020202020204" pitchFamily="34" charset="0"/>
            </a:rPr>
            <a:t>Seed banks, restocking soil organic matters</a:t>
          </a:r>
          <a:endParaRPr lang="en-US" sz="1400" kern="1200" dirty="0">
            <a:latin typeface="Trebuchet MS" panose="020B0603020202020204" pitchFamily="34" charset="0"/>
          </a:endParaRPr>
        </a:p>
      </dsp:txBody>
      <dsp:txXfrm>
        <a:off x="638465" y="3996086"/>
        <a:ext cx="3496638" cy="643831"/>
      </dsp:txXfrm>
    </dsp:sp>
    <dsp:sp modelId="{40CF7E58-539C-4AFA-A934-AC2289D43712}">
      <dsp:nvSpPr>
        <dsp:cNvPr id="0" name=""/>
        <dsp:cNvSpPr/>
      </dsp:nvSpPr>
      <dsp:spPr>
        <a:xfrm>
          <a:off x="4323095" y="794615"/>
          <a:ext cx="3759826" cy="442332"/>
        </a:xfrm>
        <a:prstGeom prst="rect">
          <a:avLst/>
        </a:prstGeom>
        <a:solidFill>
          <a:schemeClr val="tx1">
            <a:lumMod val="50000"/>
            <a:lumOff val="50000"/>
          </a:schemeClr>
        </a:solidFill>
        <a:ln w="25400" cap="flat" cmpd="sng" algn="ctr">
          <a:solidFill>
            <a:schemeClr val="accent3">
              <a:alpha val="90000"/>
              <a:hueOff val="0"/>
              <a:satOff val="0"/>
              <a:lumOff val="0"/>
              <a:alphaOff val="-40000"/>
            </a:schemeClr>
          </a:solidFill>
          <a:prstDash val="solid"/>
        </a:ln>
        <a:effectLst/>
      </dsp:spPr>
      <dsp:style>
        <a:lnRef idx="2">
          <a:scrgbClr r="0" g="0" b="0"/>
        </a:lnRef>
        <a:fillRef idx="1">
          <a:scrgbClr r="0" g="0" b="0"/>
        </a:fillRef>
        <a:effectRef idx="0">
          <a:scrgbClr r="0" g="0" b="0"/>
        </a:effectRef>
        <a:fontRef idx="minor">
          <a:schemeClr val="lt1"/>
        </a:fontRef>
      </dsp:style>
    </dsp:sp>
    <dsp:sp modelId="{97175744-73AA-4BC0-8E83-3489DD8551A4}">
      <dsp:nvSpPr>
        <dsp:cNvPr id="0" name=""/>
        <dsp:cNvSpPr/>
      </dsp:nvSpPr>
      <dsp:spPr>
        <a:xfrm>
          <a:off x="4323095" y="960737"/>
          <a:ext cx="276210" cy="276210"/>
        </a:xfrm>
        <a:prstGeom prst="rect">
          <a:avLst/>
        </a:prstGeom>
        <a:solidFill>
          <a:schemeClr val="lt1">
            <a:alpha val="90000"/>
            <a:hueOff val="0"/>
            <a:satOff val="0"/>
            <a:lumOff val="0"/>
            <a:alphaOff val="0"/>
          </a:schemeClr>
        </a:solidFill>
        <a:ln w="25400" cap="flat" cmpd="sng" algn="ctr">
          <a:solidFill>
            <a:schemeClr val="accent3">
              <a:alpha val="90000"/>
              <a:hueOff val="0"/>
              <a:satOff val="0"/>
              <a:lumOff val="0"/>
              <a:alphaOff val="-40000"/>
            </a:schemeClr>
          </a:solidFill>
          <a:prstDash val="solid"/>
        </a:ln>
        <a:effectLst/>
      </dsp:spPr>
      <dsp:style>
        <a:lnRef idx="2">
          <a:scrgbClr r="0" g="0" b="0"/>
        </a:lnRef>
        <a:fillRef idx="1">
          <a:scrgbClr r="0" g="0" b="0"/>
        </a:fillRef>
        <a:effectRef idx="0">
          <a:scrgbClr r="0" g="0" b="0"/>
        </a:effectRef>
        <a:fontRef idx="minor"/>
      </dsp:style>
    </dsp:sp>
    <dsp:sp modelId="{04BBA267-4270-4B32-B32B-B5258AF199A4}">
      <dsp:nvSpPr>
        <dsp:cNvPr id="0" name=""/>
        <dsp:cNvSpPr/>
      </dsp:nvSpPr>
      <dsp:spPr>
        <a:xfrm>
          <a:off x="4323095" y="0"/>
          <a:ext cx="3759826" cy="7946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5250" tIns="63500" rIns="95250" bIns="63500" numCol="1" spcCol="1270" anchor="ctr" anchorCtr="0">
          <a:noAutofit/>
        </a:bodyPr>
        <a:lstStyle/>
        <a:p>
          <a:pPr lvl="0" algn="l" defTabSz="2222500">
            <a:lnSpc>
              <a:spcPct val="90000"/>
            </a:lnSpc>
            <a:spcBef>
              <a:spcPct val="0"/>
            </a:spcBef>
            <a:spcAft>
              <a:spcPct val="35000"/>
            </a:spcAft>
          </a:pPr>
          <a:r>
            <a:rPr lang="en-US" sz="5000" kern="1200" dirty="0" err="1" smtClean="0">
              <a:latin typeface="Trebuchet MS" panose="020B0603020202020204" pitchFamily="34" charset="0"/>
            </a:rPr>
            <a:t>DON’ts</a:t>
          </a:r>
          <a:endParaRPr lang="en-US" sz="5000" kern="1200" dirty="0">
            <a:latin typeface="Trebuchet MS" panose="020B0603020202020204" pitchFamily="34" charset="0"/>
          </a:endParaRPr>
        </a:p>
      </dsp:txBody>
      <dsp:txXfrm>
        <a:off x="4323095" y="0"/>
        <a:ext cx="3759826" cy="794615"/>
      </dsp:txXfrm>
    </dsp:sp>
    <dsp:sp modelId="{CC1421BC-7D19-4D7C-85E5-DFF925C127BA}">
      <dsp:nvSpPr>
        <dsp:cNvPr id="0" name=""/>
        <dsp:cNvSpPr/>
      </dsp:nvSpPr>
      <dsp:spPr>
        <a:xfrm>
          <a:off x="4323095" y="1604575"/>
          <a:ext cx="276203" cy="276203"/>
        </a:xfrm>
        <a:prstGeom prst="rect">
          <a:avLst/>
        </a:prstGeom>
        <a:solidFill>
          <a:schemeClr val="lt1">
            <a:hueOff val="0"/>
            <a:satOff val="0"/>
            <a:lumOff val="0"/>
            <a:alphaOff val="0"/>
          </a:schemeClr>
        </a:solidFill>
        <a:ln w="25400" cap="flat" cmpd="sng" algn="ctr">
          <a:solidFill>
            <a:schemeClr val="tx1">
              <a:lumMod val="65000"/>
              <a:lumOff val="35000"/>
            </a:schemeClr>
          </a:solidFill>
          <a:prstDash val="solid"/>
        </a:ln>
        <a:effectLst/>
      </dsp:spPr>
      <dsp:style>
        <a:lnRef idx="2">
          <a:scrgbClr r="0" g="0" b="0"/>
        </a:lnRef>
        <a:fillRef idx="1">
          <a:scrgbClr r="0" g="0" b="0"/>
        </a:fillRef>
        <a:effectRef idx="0">
          <a:scrgbClr r="0" g="0" b="0"/>
        </a:effectRef>
        <a:fontRef idx="minor"/>
      </dsp:style>
    </dsp:sp>
    <dsp:sp modelId="{8C0E1A7A-FE42-44D2-BBA3-9A673D7A7460}">
      <dsp:nvSpPr>
        <dsp:cNvPr id="0" name=""/>
        <dsp:cNvSpPr/>
      </dsp:nvSpPr>
      <dsp:spPr>
        <a:xfrm>
          <a:off x="4586283" y="1420761"/>
          <a:ext cx="3496638" cy="6438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ctr" anchorCtr="0">
          <a:noAutofit/>
        </a:bodyPr>
        <a:lstStyle/>
        <a:p>
          <a:pPr lvl="0" algn="l" defTabSz="622300">
            <a:lnSpc>
              <a:spcPct val="90000"/>
            </a:lnSpc>
            <a:spcBef>
              <a:spcPct val="0"/>
            </a:spcBef>
            <a:spcAft>
              <a:spcPct val="35000"/>
            </a:spcAft>
          </a:pPr>
          <a:r>
            <a:rPr lang="en-US" sz="1400" kern="1200" dirty="0" smtClean="0">
              <a:latin typeface="Trebuchet MS" panose="020B0603020202020204" pitchFamily="34" charset="0"/>
            </a:rPr>
            <a:t>Purchase of cars, ATVs, 4x4 vehicles</a:t>
          </a:r>
          <a:endParaRPr lang="en-US" sz="1400" kern="1200" dirty="0">
            <a:latin typeface="Trebuchet MS" panose="020B0603020202020204" pitchFamily="34" charset="0"/>
          </a:endParaRPr>
        </a:p>
      </dsp:txBody>
      <dsp:txXfrm>
        <a:off x="4586283" y="1420761"/>
        <a:ext cx="3496638" cy="643831"/>
      </dsp:txXfrm>
    </dsp:sp>
    <dsp:sp modelId="{836AA5EB-4419-4878-B9E3-C61DDC2C59F5}">
      <dsp:nvSpPr>
        <dsp:cNvPr id="0" name=""/>
        <dsp:cNvSpPr/>
      </dsp:nvSpPr>
      <dsp:spPr>
        <a:xfrm>
          <a:off x="4323095" y="2248406"/>
          <a:ext cx="276203" cy="276203"/>
        </a:xfrm>
        <a:prstGeom prst="rect">
          <a:avLst/>
        </a:prstGeom>
        <a:solidFill>
          <a:schemeClr val="lt1">
            <a:hueOff val="0"/>
            <a:satOff val="0"/>
            <a:lumOff val="0"/>
            <a:alphaOff val="0"/>
          </a:schemeClr>
        </a:solidFill>
        <a:ln w="25400" cap="flat" cmpd="sng" algn="ctr">
          <a:solidFill>
            <a:schemeClr val="tx1">
              <a:lumMod val="65000"/>
              <a:lumOff val="35000"/>
            </a:schemeClr>
          </a:solidFill>
          <a:prstDash val="solid"/>
        </a:ln>
        <a:effectLst/>
      </dsp:spPr>
      <dsp:style>
        <a:lnRef idx="2">
          <a:scrgbClr r="0" g="0" b="0"/>
        </a:lnRef>
        <a:fillRef idx="1">
          <a:scrgbClr r="0" g="0" b="0"/>
        </a:fillRef>
        <a:effectRef idx="0">
          <a:scrgbClr r="0" g="0" b="0"/>
        </a:effectRef>
        <a:fontRef idx="minor"/>
      </dsp:style>
    </dsp:sp>
    <dsp:sp modelId="{8E1E68F7-5BC7-4341-943F-EAEF046F1504}">
      <dsp:nvSpPr>
        <dsp:cNvPr id="0" name=""/>
        <dsp:cNvSpPr/>
      </dsp:nvSpPr>
      <dsp:spPr>
        <a:xfrm>
          <a:off x="4586283" y="2064592"/>
          <a:ext cx="3496638" cy="6438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ctr" anchorCtr="0">
          <a:noAutofit/>
        </a:bodyPr>
        <a:lstStyle/>
        <a:p>
          <a:pPr lvl="0" algn="l" defTabSz="622300">
            <a:lnSpc>
              <a:spcPct val="90000"/>
            </a:lnSpc>
            <a:spcBef>
              <a:spcPct val="0"/>
            </a:spcBef>
            <a:spcAft>
              <a:spcPct val="35000"/>
            </a:spcAft>
          </a:pPr>
          <a:r>
            <a:rPr lang="en-US" sz="1400" kern="1200" dirty="0" smtClean="0">
              <a:latin typeface="Trebuchet MS" panose="020B0603020202020204" pitchFamily="34" charset="0"/>
            </a:rPr>
            <a:t>Urban infrastructure (asphalt, electricity</a:t>
          </a:r>
          <a:r>
            <a:rPr lang="en-US" sz="1400" kern="1200" dirty="0" smtClean="0"/>
            <a:t>)</a:t>
          </a:r>
          <a:endParaRPr lang="en-US" sz="1400" kern="1200" dirty="0"/>
        </a:p>
      </dsp:txBody>
      <dsp:txXfrm>
        <a:off x="4586283" y="2064592"/>
        <a:ext cx="3496638" cy="643831"/>
      </dsp:txXfrm>
    </dsp:sp>
    <dsp:sp modelId="{B3B9CC2D-3DD8-4899-BB69-C50DA69D21AF}">
      <dsp:nvSpPr>
        <dsp:cNvPr id="0" name=""/>
        <dsp:cNvSpPr/>
      </dsp:nvSpPr>
      <dsp:spPr>
        <a:xfrm>
          <a:off x="4323095" y="2892238"/>
          <a:ext cx="276203" cy="276203"/>
        </a:xfrm>
        <a:prstGeom prst="rect">
          <a:avLst/>
        </a:prstGeom>
        <a:solidFill>
          <a:schemeClr val="lt1">
            <a:hueOff val="0"/>
            <a:satOff val="0"/>
            <a:lumOff val="0"/>
            <a:alphaOff val="0"/>
          </a:schemeClr>
        </a:solidFill>
        <a:ln w="25400" cap="flat" cmpd="sng" algn="ctr">
          <a:solidFill>
            <a:schemeClr val="tx1">
              <a:lumMod val="65000"/>
              <a:lumOff val="35000"/>
            </a:schemeClr>
          </a:solidFill>
          <a:prstDash val="solid"/>
        </a:ln>
        <a:effectLst/>
      </dsp:spPr>
      <dsp:style>
        <a:lnRef idx="2">
          <a:scrgbClr r="0" g="0" b="0"/>
        </a:lnRef>
        <a:fillRef idx="1">
          <a:scrgbClr r="0" g="0" b="0"/>
        </a:fillRef>
        <a:effectRef idx="0">
          <a:scrgbClr r="0" g="0" b="0"/>
        </a:effectRef>
        <a:fontRef idx="minor"/>
      </dsp:style>
    </dsp:sp>
    <dsp:sp modelId="{80068161-097A-402D-B3D9-5AFEA8CE4941}">
      <dsp:nvSpPr>
        <dsp:cNvPr id="0" name=""/>
        <dsp:cNvSpPr/>
      </dsp:nvSpPr>
      <dsp:spPr>
        <a:xfrm>
          <a:off x="4586283" y="2708424"/>
          <a:ext cx="3496638" cy="6438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ctr" anchorCtr="0">
          <a:noAutofit/>
        </a:bodyPr>
        <a:lstStyle/>
        <a:p>
          <a:pPr lvl="0" algn="l" defTabSz="622300">
            <a:lnSpc>
              <a:spcPct val="90000"/>
            </a:lnSpc>
            <a:spcBef>
              <a:spcPct val="0"/>
            </a:spcBef>
            <a:spcAft>
              <a:spcPct val="35000"/>
            </a:spcAft>
          </a:pPr>
          <a:r>
            <a:rPr lang="en-US" sz="1400" kern="1200" dirty="0" smtClean="0">
              <a:latin typeface="Trebuchet MS" panose="020B0603020202020204" pitchFamily="34" charset="0"/>
            </a:rPr>
            <a:t>Concrete platforms</a:t>
          </a:r>
          <a:endParaRPr lang="en-US" sz="1400" kern="1200" dirty="0">
            <a:latin typeface="Trebuchet MS" panose="020B0603020202020204" pitchFamily="34" charset="0"/>
          </a:endParaRPr>
        </a:p>
      </dsp:txBody>
      <dsp:txXfrm>
        <a:off x="4586283" y="2708424"/>
        <a:ext cx="3496638" cy="643831"/>
      </dsp:txXfrm>
    </dsp:sp>
    <dsp:sp modelId="{B0289DAA-EF4C-4BA0-86A0-45D3C14E20F9}">
      <dsp:nvSpPr>
        <dsp:cNvPr id="0" name=""/>
        <dsp:cNvSpPr/>
      </dsp:nvSpPr>
      <dsp:spPr>
        <a:xfrm>
          <a:off x="4323095" y="3536069"/>
          <a:ext cx="276203" cy="276203"/>
        </a:xfrm>
        <a:prstGeom prst="rect">
          <a:avLst/>
        </a:prstGeom>
        <a:solidFill>
          <a:schemeClr val="lt1">
            <a:hueOff val="0"/>
            <a:satOff val="0"/>
            <a:lumOff val="0"/>
            <a:alphaOff val="0"/>
          </a:schemeClr>
        </a:solidFill>
        <a:ln w="25400" cap="flat" cmpd="sng" algn="ctr">
          <a:solidFill>
            <a:schemeClr val="tx1">
              <a:lumMod val="65000"/>
              <a:lumOff val="35000"/>
            </a:schemeClr>
          </a:solidFill>
          <a:prstDash val="solid"/>
        </a:ln>
        <a:effectLst/>
      </dsp:spPr>
      <dsp:style>
        <a:lnRef idx="2">
          <a:scrgbClr r="0" g="0" b="0"/>
        </a:lnRef>
        <a:fillRef idx="1">
          <a:scrgbClr r="0" g="0" b="0"/>
        </a:fillRef>
        <a:effectRef idx="0">
          <a:scrgbClr r="0" g="0" b="0"/>
        </a:effectRef>
        <a:fontRef idx="minor"/>
      </dsp:style>
    </dsp:sp>
    <dsp:sp modelId="{6C2FC548-BBF0-4116-BFAF-4A3785D70C7A}">
      <dsp:nvSpPr>
        <dsp:cNvPr id="0" name=""/>
        <dsp:cNvSpPr/>
      </dsp:nvSpPr>
      <dsp:spPr>
        <a:xfrm>
          <a:off x="4586283" y="3352255"/>
          <a:ext cx="3496638" cy="6438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ctr" anchorCtr="0">
          <a:noAutofit/>
        </a:bodyPr>
        <a:lstStyle/>
        <a:p>
          <a:pPr lvl="0" algn="l" defTabSz="622300">
            <a:lnSpc>
              <a:spcPct val="90000"/>
            </a:lnSpc>
            <a:spcBef>
              <a:spcPct val="0"/>
            </a:spcBef>
            <a:spcAft>
              <a:spcPct val="35000"/>
            </a:spcAft>
          </a:pPr>
          <a:r>
            <a:rPr lang="en-US" sz="1400" kern="1200" dirty="0" smtClean="0">
              <a:latin typeface="Trebuchet MS" panose="020B0603020202020204" pitchFamily="34" charset="0"/>
            </a:rPr>
            <a:t>Grey infrastructure (storage, administrative buildings)</a:t>
          </a:r>
          <a:endParaRPr lang="en-US" sz="1400" kern="1200" dirty="0">
            <a:latin typeface="Trebuchet MS" panose="020B0603020202020204" pitchFamily="34" charset="0"/>
          </a:endParaRPr>
        </a:p>
      </dsp:txBody>
      <dsp:txXfrm>
        <a:off x="4586283" y="3352255"/>
        <a:ext cx="3496638" cy="643831"/>
      </dsp:txXfrm>
    </dsp:sp>
    <dsp:sp modelId="{1CDD3266-A6A0-4D66-AC04-BDC50A1C13FA}">
      <dsp:nvSpPr>
        <dsp:cNvPr id="0" name=""/>
        <dsp:cNvSpPr/>
      </dsp:nvSpPr>
      <dsp:spPr>
        <a:xfrm>
          <a:off x="4323095" y="4179900"/>
          <a:ext cx="276203" cy="276203"/>
        </a:xfrm>
        <a:prstGeom prst="rect">
          <a:avLst/>
        </a:prstGeom>
        <a:solidFill>
          <a:schemeClr val="lt1">
            <a:hueOff val="0"/>
            <a:satOff val="0"/>
            <a:lumOff val="0"/>
            <a:alphaOff val="0"/>
          </a:schemeClr>
        </a:solidFill>
        <a:ln w="25400" cap="flat" cmpd="sng" algn="ctr">
          <a:solidFill>
            <a:schemeClr val="tx1">
              <a:lumMod val="65000"/>
              <a:lumOff val="35000"/>
            </a:schemeClr>
          </a:solidFill>
          <a:prstDash val="solid"/>
        </a:ln>
        <a:effectLst/>
      </dsp:spPr>
      <dsp:style>
        <a:lnRef idx="2">
          <a:scrgbClr r="0" g="0" b="0"/>
        </a:lnRef>
        <a:fillRef idx="1">
          <a:scrgbClr r="0" g="0" b="0"/>
        </a:fillRef>
        <a:effectRef idx="0">
          <a:scrgbClr r="0" g="0" b="0"/>
        </a:effectRef>
        <a:fontRef idx="minor"/>
      </dsp:style>
    </dsp:sp>
    <dsp:sp modelId="{E825C933-D106-440D-8125-3992625C20D9}">
      <dsp:nvSpPr>
        <dsp:cNvPr id="0" name=""/>
        <dsp:cNvSpPr/>
      </dsp:nvSpPr>
      <dsp:spPr>
        <a:xfrm>
          <a:off x="4586283" y="3996086"/>
          <a:ext cx="3496638" cy="6438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ctr" anchorCtr="0">
          <a:noAutofit/>
        </a:bodyPr>
        <a:lstStyle/>
        <a:p>
          <a:pPr lvl="0" algn="l" defTabSz="622300">
            <a:lnSpc>
              <a:spcPct val="90000"/>
            </a:lnSpc>
            <a:spcBef>
              <a:spcPct val="0"/>
            </a:spcBef>
            <a:spcAft>
              <a:spcPct val="35000"/>
            </a:spcAft>
          </a:pPr>
          <a:r>
            <a:rPr lang="en-US" sz="1400" kern="1200" dirty="0" smtClean="0">
              <a:latin typeface="Trebuchet MS" panose="020B0603020202020204" pitchFamily="34" charset="0"/>
            </a:rPr>
            <a:t>Festivals, paper publications, exaggerated promotion materials, etc</a:t>
          </a:r>
          <a:r>
            <a:rPr lang="en-US" sz="1400" kern="1200" dirty="0" smtClean="0"/>
            <a:t>.</a:t>
          </a:r>
          <a:endParaRPr lang="en-US" sz="1400" kern="1200" dirty="0"/>
        </a:p>
      </dsp:txBody>
      <dsp:txXfrm>
        <a:off x="4586283" y="3996086"/>
        <a:ext cx="3496638" cy="643831"/>
      </dsp:txXfrm>
    </dsp:sp>
  </dsp:spTree>
</dsp:drawing>
</file>

<file path=ppt/diagrams/layout1.xml><?xml version="1.0" encoding="utf-8"?>
<dgm:layoutDef xmlns:dgm="http://schemas.openxmlformats.org/drawingml/2006/diagram" xmlns:a="http://schemas.openxmlformats.org/drawingml/2006/main" uniqueId="urn:microsoft.com/office/officeart/2008/layout/SquareAccentList">
  <dgm:title val=""/>
  <dgm:desc val=""/>
  <dgm:catLst>
    <dgm:cat type="list" pri="5500"/>
  </dgm:catLst>
  <dgm:samp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sampData>
  <dgm:style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clrData>
  <dgm:layoutNode name="layout">
    <dgm:varLst>
      <dgm:chMax/>
      <dgm:chPref/>
      <dgm:dir/>
      <dgm:resizeHandles/>
    </dgm:varLst>
    <dgm:choose name="Name0">
      <dgm:if name="Name1" func="var" arg="dir" op="equ" val="norm">
        <dgm:alg type="hierChild">
          <dgm:param type="linDir" val="fromL"/>
          <dgm:param type="vertAlign" val="t"/>
          <dgm:param type="nodeVertAlign" val="t"/>
          <dgm:param type="horzAlign" val="ctr"/>
          <dgm:param type="fallback" val="1D"/>
        </dgm:alg>
      </dgm:if>
      <dgm:else name="Name2">
        <dgm:alg type="hierChild">
          <dgm:param type="linDir" val="fromR"/>
          <dgm:param type="vertAlign" val="t"/>
          <dgm:param type="nodeVertAlign" val="t"/>
          <dgm:param type="horzAlign" val="ctr"/>
          <dgm:param type="fallback" val="1D"/>
        </dgm:alg>
      </dgm:else>
    </dgm:choose>
    <dgm:shape xmlns:r="http://schemas.openxmlformats.org/officeDocument/2006/relationships" r:blip="">
      <dgm:adjLst/>
    </dgm:shape>
    <dgm:presOf/>
    <dgm:constrLst>
      <dgm:constr type="primFontSz" for="des" forName="Parent" op="equ" val="65"/>
      <dgm:constr type="primFontSz" for="des" forName="Child" op="equ" val="65"/>
      <dgm:constr type="primFontSz" for="des" forName="Child" refType="primFontSz" refFor="des" refForName="Parent" op="lte"/>
      <dgm:constr type="w" for="des" forName="rootComposite" refType="h" refFor="des" refForName="rootComposite" fact="3.0396"/>
      <dgm:constr type="h" for="des" forName="rootComposite" refType="h"/>
      <dgm:constr type="w" for="des" forName="childComposite" refType="w" refFor="des" refForName="rootComposite"/>
      <dgm:constr type="h" for="des" forName="childComposite" refType="h" refFor="des" refForName="rootComposite" fact="0.5205"/>
      <dgm:constr type="sibSp" refType="w" refFor="des" refForName="rootComposite" fact="0.05"/>
      <dgm:constr type="sp" for="des" forName="root" refType="h" refFor="des" refForName="childComposite" fact="0.2855"/>
    </dgm:constrLst>
    <dgm:ruleLst/>
    <dgm:forEach name="Name3" axis="ch">
      <dgm:forEach name="Name4" axis="self" ptType="node" cnt="1">
        <dgm:layoutNode name="root">
          <dgm:varLst>
            <dgm:chMax/>
            <dgm:chPref/>
          </dgm:varLst>
          <dgm:alg type="hierRoot">
            <dgm:param type="hierAlign" val="tL"/>
          </dgm:alg>
          <dgm:shape xmlns:r="http://schemas.openxmlformats.org/officeDocument/2006/relationships" r:blip="">
            <dgm:adjLst/>
          </dgm:shape>
          <dgm:presOf/>
          <dgm:constrLst/>
          <dgm:ruleLst/>
          <dgm:layoutNode name="rootComposite">
            <dgm:varLst/>
            <dgm:alg type="composite"/>
            <dgm:shape xmlns:r="http://schemas.openxmlformats.org/officeDocument/2006/relationships" r:blip="">
              <dgm:adjLst/>
            </dgm:shape>
            <dgm:presOf axis="self" ptType="node" cnt="1"/>
            <dgm:choose name="Name5">
              <dgm:if name="Name6" func="var" arg="dir" op="equ" val="norm">
                <dgm:constrLst>
                  <dgm:constr type="l" for="ch" forName="Parent" refType="w" fact="0"/>
                  <dgm:constr type="t" for="ch" forName="Parent" refType="h" fact="0"/>
                  <dgm:constr type="w" for="ch" forName="Parent" refType="w"/>
                  <dgm:constr type="h" for="ch" forName="Parent" refType="h" fact="0.6424"/>
                  <dgm:constr type="l" for="ch" forName="ParentAccent" refType="w" fact="0"/>
                  <dgm:constr type="b" for="ch" forName="ParentAccent" refType="h"/>
                  <dgm:constr type="w" for="ch" forName="ParentAccent" refType="w"/>
                  <dgm:constr type="h" for="ch" forName="ParentAccent" refType="h" fact="0.3576"/>
                  <dgm:constr type="l" for="ch" forName="ParentSmallAccent" refType="w" fact="0"/>
                  <dgm:constr type="b" for="ch" forName="ParentSmallAccent" refType="h"/>
                  <dgm:constr type="w" for="ch" forName="ParentSmallAccent" refType="h" fact="0.2233"/>
                  <dgm:constr type="h" for="ch" forName="ParentSmallAccent" refType="h" fact="0.2233"/>
                </dgm:constrLst>
              </dgm:if>
              <dgm:else name="Name7">
                <dgm:constrLst>
                  <dgm:constr type="l" for="ch" forName="Parent" refType="w" fact="0"/>
                  <dgm:constr type="t" for="ch" forName="Parent" refType="h" fact="0"/>
                  <dgm:constr type="w" for="ch" forName="Parent" refType="w"/>
                  <dgm:constr type="h" for="ch" forName="Parent" refType="h" fact="0.6424"/>
                  <dgm:constr type="l" for="ch" forName="ParentAccent" refType="w" fact="0"/>
                  <dgm:constr type="b" for="ch" forName="ParentAccent" refType="h"/>
                  <dgm:constr type="w" for="ch" forName="ParentAccent" refType="w"/>
                  <dgm:constr type="h" for="ch" forName="ParentAccent" refType="h" fact="0.3576"/>
                  <dgm:constr type="r" for="ch" forName="ParentSmallAccent" refType="w"/>
                  <dgm:constr type="b" for="ch" forName="ParentSmallAccent" refType="h"/>
                  <dgm:constr type="w" for="ch" forName="ParentSmallAccent" refType="h" fact="0.2233"/>
                  <dgm:constr type="h" for="ch" forName="ParentSmallAccent" refType="h" fact="0.2233"/>
                </dgm:constrLst>
              </dgm:else>
            </dgm:choose>
            <dgm:ruleLst/>
            <dgm:layoutNode name="ParentAccent" styleLbl="alignNode1">
              <dgm:alg type="sp"/>
              <dgm:shape xmlns:r="http://schemas.openxmlformats.org/officeDocument/2006/relationships" type="rect" r:blip="">
                <dgm:adjLst/>
              </dgm:shape>
              <dgm:presOf/>
            </dgm:layoutNode>
            <dgm:layoutNode name="ParentSmallAccent" styleLbl="fgAcc1">
              <dgm:alg type="sp"/>
              <dgm:shape xmlns:r="http://schemas.openxmlformats.org/officeDocument/2006/relationships" type="rect" r:blip="">
                <dgm:adjLst/>
              </dgm:shape>
              <dgm:presOf/>
            </dgm:layoutNode>
            <dgm:layoutNode name="Parent" styleLbl="revTx">
              <dgm:varLst>
                <dgm:chMax/>
                <dgm:chPref val="4"/>
                <dgm:bulletEnabled val="1"/>
              </dgm:varLst>
              <dgm:choose name="Name8">
                <dgm:if name="Name9" func="var" arg="dir" op="equ" val="norm">
                  <dgm:alg type="tx">
                    <dgm:param type="txAnchorVertCh" val="mid"/>
                    <dgm:param type="parTxLTRAlign" val="l"/>
                  </dgm:alg>
                </dgm:if>
                <dgm:else name="Name10">
                  <dgm:alg type="tx">
                    <dgm:param type="txAnchorVertCh" val="mid"/>
                    <dgm:param type="parTxLTRAlign" val="r"/>
                  </dgm:alg>
                </dgm:else>
              </dgm:choose>
              <dgm:shape xmlns:r="http://schemas.openxmlformats.org/officeDocument/2006/relationships" type="rect" r:blip="">
                <dgm:adjLst/>
              </dgm:shape>
              <dgm:presOf axis="self" ptType="node"/>
              <dgm:constrLst>
                <dgm:constr type="tMarg" refType="primFontSz" fact="0.1"/>
                <dgm:constr type="bMarg" refType="primFontSz" fact="0.1"/>
                <dgm:constr type="lMarg" refType="primFontSz" fact="0.15"/>
                <dgm:constr type="rMarg" refType="primFontSz" fact="0.15"/>
              </dgm:constrLst>
              <dgm:ruleLst>
                <dgm:rule type="primFontSz" val="5" fact="NaN" max="NaN"/>
                <dgm:rule type="primFontSz" val="65" fact="NaN" max="NaN"/>
              </dgm:ruleLst>
            </dgm:layoutNode>
          </dgm:layoutNode>
          <dgm:layoutNode name="childShape">
            <dgm:varLst>
              <dgm:chMax val="0"/>
              <dgm:chPref val="0"/>
            </dgm:varLst>
            <dgm:alg type="hierChild">
              <dgm:param type="chAlign" val="r"/>
              <dgm:param type="linDir" val="fromT"/>
              <dgm:param type="fallback" val="2D"/>
            </dgm:alg>
            <dgm:shape xmlns:r="http://schemas.openxmlformats.org/officeDocument/2006/relationships" r:blip="">
              <dgm:adjLst/>
            </dgm:shape>
            <dgm:presOf/>
            <dgm:constrLst/>
            <dgm:ruleLst/>
            <dgm:forEach name="Name11" axis="ch">
              <dgm:forEach name="Name12" axis="self" ptType="node">
                <dgm:layoutNode name="childComposite">
                  <dgm:varLst>
                    <dgm:chMax val="0"/>
                    <dgm:chPref val="0"/>
                  </dgm:varLst>
                  <dgm:alg type="composite"/>
                  <dgm:shape xmlns:r="http://schemas.openxmlformats.org/officeDocument/2006/relationships" r:blip="">
                    <dgm:adjLst/>
                  </dgm:shape>
                  <dgm:presOf/>
                  <dgm:choose name="Name13">
                    <dgm:if name="Name14" func="var" arg="dir" op="equ" val="norm">
                      <dgm:constrLst>
                        <dgm:constr type="w" for="ch" forName="ChildAccent" refType="h" fact="0.429"/>
                        <dgm:constr type="h" for="ch" forName="ChildAccent" refType="h" fact="0.429"/>
                        <dgm:constr type="l" for="ch" forName="ChildAccent" refType="w" fact="0"/>
                        <dgm:constr type="t" for="ch" forName="ChildAccent" refType="h" fact="0.2855"/>
                        <dgm:constr type="w" for="ch" forName="Child" refType="w" fact="0.93"/>
                        <dgm:constr type="h" for="ch" forName="Child" refType="h"/>
                        <dgm:constr type="l" for="ch" forName="Child" refType="w" fact="0.07"/>
                        <dgm:constr type="t" for="ch" forName="Child" refType="h" fact="0"/>
                      </dgm:constrLst>
                    </dgm:if>
                    <dgm:else name="Name15">
                      <dgm:constrLst>
                        <dgm:constr type="w" for="ch" forName="ChildAccent" refType="h" fact="0.429"/>
                        <dgm:constr type="h" for="ch" forName="ChildAccent" refType="h" fact="0.429"/>
                        <dgm:constr type="r" for="ch" forName="ChildAccent" refType="w"/>
                        <dgm:constr type="t" for="ch" forName="ChildAccent" refType="h" fact="0.2855"/>
                        <dgm:constr type="w" for="ch" forName="Child" refType="w" fact="0.93"/>
                        <dgm:constr type="h" for="ch" forName="Child" refType="h"/>
                        <dgm:constr type="r" for="ch" forName="Child" refType="w" fact="0.93"/>
                        <dgm:constr type="t" for="ch" forName="Child" refType="h" fact="0"/>
                      </dgm:constrLst>
                    </dgm:else>
                  </dgm:choose>
                  <dgm:ruleLst/>
                  <dgm:layoutNode name="ChildAccent" styleLbl="solidFgAcc1">
                    <dgm:alg type="sp"/>
                    <dgm:shape xmlns:r="http://schemas.openxmlformats.org/officeDocument/2006/relationships" type="rect" r:blip="">
                      <dgm:adjLst/>
                    </dgm:shape>
                    <dgm:presOf/>
                  </dgm:layoutNode>
                  <dgm:layoutNode name="Child" styleLbl="revTx">
                    <dgm:varLst>
                      <dgm:chMax val="0"/>
                      <dgm:chPref val="0"/>
                      <dgm:bulletEnabled val="1"/>
                    </dgm:varLst>
                    <dgm:choose name="Name16">
                      <dgm:if name="Name17" func="var" arg="dir" op="equ" val="norm">
                        <dgm:alg type="tx">
                          <dgm:param type="txAnchorVertCh" val="mid"/>
                          <dgm:param type="parTxLTRAlign" val="l"/>
                        </dgm:alg>
                      </dgm:if>
                      <dgm:else name="Name18">
                        <dgm:alg type="tx">
                          <dgm:param type="txAnchorVertCh" val="mid"/>
                          <dgm:param type="parTxLTRAlign" val="r"/>
                        </dgm:alg>
                      </dgm:else>
                    </dgm:choose>
                    <dgm:shape xmlns:r="http://schemas.openxmlformats.org/officeDocument/2006/relationships" type="rect" r:blip="">
                      <dgm:adjLst/>
                    </dgm:shape>
                    <dgm:presOf axis="desOrSelf" ptType="node node"/>
                    <dgm:ruleLst>
                      <dgm:rule type="primFontSz" val="5" fact="NaN" max="NaN"/>
                    </dgm:ruleLs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44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5180013" y="0"/>
            <a:ext cx="3962400" cy="344488"/>
          </a:xfrm>
          <a:prstGeom prst="rect">
            <a:avLst/>
          </a:prstGeom>
        </p:spPr>
        <p:txBody>
          <a:bodyPr vert="horz" lIns="91440" tIns="45720" rIns="91440" bIns="45720" rtlCol="0"/>
          <a:lstStyle>
            <a:lvl1pPr algn="r">
              <a:defRPr sz="1200"/>
            </a:lvl1pPr>
          </a:lstStyle>
          <a:p>
            <a:fld id="{7B712C72-6E61-454A-8768-0D1799198ADC}" type="datetimeFigureOut">
              <a:rPr lang="en-US" smtClean="0"/>
              <a:t>21-Nov-24</a:t>
            </a:fld>
            <a:endParaRPr lang="en-US"/>
          </a:p>
        </p:txBody>
      </p:sp>
      <p:sp>
        <p:nvSpPr>
          <p:cNvPr id="4" name="Slide Image Placeholder 3"/>
          <p:cNvSpPr>
            <a:spLocks noGrp="1" noRot="1" noChangeAspect="1"/>
          </p:cNvSpPr>
          <p:nvPr>
            <p:ph type="sldImg" idx="2"/>
          </p:nvPr>
        </p:nvSpPr>
        <p:spPr>
          <a:xfrm>
            <a:off x="3028950" y="857250"/>
            <a:ext cx="3086100" cy="231457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914400" y="3300413"/>
            <a:ext cx="7315200" cy="2700337"/>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6513513"/>
            <a:ext cx="3962400" cy="3444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5180013" y="6513513"/>
            <a:ext cx="3962400" cy="344487"/>
          </a:xfrm>
          <a:prstGeom prst="rect">
            <a:avLst/>
          </a:prstGeom>
        </p:spPr>
        <p:txBody>
          <a:bodyPr vert="horz" lIns="91440" tIns="45720" rIns="91440" bIns="45720" rtlCol="0" anchor="b"/>
          <a:lstStyle>
            <a:lvl1pPr algn="r">
              <a:defRPr sz="1200"/>
            </a:lvl1pPr>
          </a:lstStyle>
          <a:p>
            <a:fld id="{DE3E3C48-1D6E-49AD-A5E3-5B3B88BD8300}" type="slidenum">
              <a:rPr lang="en-US" smtClean="0"/>
              <a:t>‹#›</a:t>
            </a:fld>
            <a:endParaRPr lang="en-US"/>
          </a:p>
        </p:txBody>
      </p:sp>
    </p:spTree>
    <p:extLst>
      <p:ext uri="{BB962C8B-B14F-4D97-AF65-F5344CB8AC3E}">
        <p14:creationId xmlns:p14="http://schemas.microsoft.com/office/powerpoint/2010/main" val="36536344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Air &amp; water quality </a:t>
            </a:r>
          </a:p>
          <a:p>
            <a:endParaRPr lang="en-US" dirty="0" smtClean="0"/>
          </a:p>
          <a:p>
            <a:endParaRPr lang="en-US" dirty="0" smtClean="0"/>
          </a:p>
          <a:p>
            <a:endParaRPr lang="en-US" dirty="0" smtClean="0"/>
          </a:p>
          <a:p>
            <a:endParaRPr lang="en-US" dirty="0"/>
          </a:p>
        </p:txBody>
      </p:sp>
      <p:sp>
        <p:nvSpPr>
          <p:cNvPr id="4" name="Date Placeholder 3"/>
          <p:cNvSpPr>
            <a:spLocks noGrp="1"/>
          </p:cNvSpPr>
          <p:nvPr>
            <p:ph type="dt" idx="10"/>
          </p:nvPr>
        </p:nvSpPr>
        <p:spPr/>
        <p:txBody>
          <a:bodyPr/>
          <a:lstStyle/>
          <a:p>
            <a:pPr>
              <a:defRPr/>
            </a:pPr>
            <a:endParaRPr lang="ro-RO"/>
          </a:p>
        </p:txBody>
      </p:sp>
    </p:spTree>
    <p:extLst>
      <p:ext uri="{BB962C8B-B14F-4D97-AF65-F5344CB8AC3E}">
        <p14:creationId xmlns:p14="http://schemas.microsoft.com/office/powerpoint/2010/main" val="42111800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pPr>
              <a:defRPr/>
            </a:pPr>
            <a:endParaRPr lang="ro-RO"/>
          </a:p>
        </p:txBody>
      </p:sp>
    </p:spTree>
    <p:extLst>
      <p:ext uri="{BB962C8B-B14F-4D97-AF65-F5344CB8AC3E}">
        <p14:creationId xmlns:p14="http://schemas.microsoft.com/office/powerpoint/2010/main" val="11343498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pPr>
              <a:defRPr/>
            </a:pPr>
            <a:endParaRPr lang="ro-RO"/>
          </a:p>
        </p:txBody>
      </p:sp>
    </p:spTree>
    <p:extLst>
      <p:ext uri="{BB962C8B-B14F-4D97-AF65-F5344CB8AC3E}">
        <p14:creationId xmlns:p14="http://schemas.microsoft.com/office/powerpoint/2010/main" val="28776505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noticed</a:t>
            </a:r>
            <a:r>
              <a:rPr lang="en-US" baseline="0" dirty="0" smtClean="0"/>
              <a:t> a t</a:t>
            </a:r>
            <a:r>
              <a:rPr lang="en-US" dirty="0" smtClean="0"/>
              <a:t>endency of applicants to consider that energy efficiency</a:t>
            </a:r>
            <a:r>
              <a:rPr lang="en-US" baseline="0" dirty="0" smtClean="0"/>
              <a:t> measures are sufficient to cover the New European Bauhaus. It is not.</a:t>
            </a:r>
          </a:p>
          <a:p>
            <a:r>
              <a:rPr lang="en-US" baseline="0" dirty="0" smtClean="0"/>
              <a:t>Investment projects should cover all the 3 values of the New European Bauhaus.</a:t>
            </a:r>
            <a:endParaRPr lang="en-US" dirty="0"/>
          </a:p>
        </p:txBody>
      </p:sp>
      <p:sp>
        <p:nvSpPr>
          <p:cNvPr id="4" name="Date Placeholder 3"/>
          <p:cNvSpPr>
            <a:spLocks noGrp="1"/>
          </p:cNvSpPr>
          <p:nvPr>
            <p:ph type="dt" idx="10"/>
          </p:nvPr>
        </p:nvSpPr>
        <p:spPr/>
        <p:txBody>
          <a:bodyPr/>
          <a:lstStyle/>
          <a:p>
            <a:pPr>
              <a:defRPr/>
            </a:pPr>
            <a:endParaRPr lang="ro-RO"/>
          </a:p>
        </p:txBody>
      </p:sp>
    </p:spTree>
    <p:extLst>
      <p:ext uri="{BB962C8B-B14F-4D97-AF65-F5344CB8AC3E}">
        <p14:creationId xmlns:p14="http://schemas.microsoft.com/office/powerpoint/2010/main" val="34088309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Detailed analysis phase –</a:t>
            </a:r>
            <a:r>
              <a:rPr lang="en-US" baseline="0" dirty="0" smtClean="0"/>
              <a:t> involves preparing a </a:t>
            </a:r>
            <a:r>
              <a:rPr lang="en-US" dirty="0" smtClean="0"/>
              <a:t>climate neutrality / resilience proofing documentation</a:t>
            </a:r>
          </a:p>
          <a:p>
            <a:endParaRPr lang="en-US" dirty="0"/>
          </a:p>
        </p:txBody>
      </p:sp>
      <p:sp>
        <p:nvSpPr>
          <p:cNvPr id="4" name="Date Placeholder 3"/>
          <p:cNvSpPr>
            <a:spLocks noGrp="1"/>
          </p:cNvSpPr>
          <p:nvPr>
            <p:ph type="dt" idx="10"/>
          </p:nvPr>
        </p:nvSpPr>
        <p:spPr/>
        <p:txBody>
          <a:bodyPr/>
          <a:lstStyle/>
          <a:p>
            <a:pPr>
              <a:defRPr/>
            </a:pPr>
            <a:endParaRPr lang="ro-RO"/>
          </a:p>
        </p:txBody>
      </p:sp>
    </p:spTree>
    <p:extLst>
      <p:ext uri="{BB962C8B-B14F-4D97-AF65-F5344CB8AC3E}">
        <p14:creationId xmlns:p14="http://schemas.microsoft.com/office/powerpoint/2010/main" val="19653415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pPr>
              <a:defRPr/>
            </a:pPr>
            <a:endParaRPr lang="ro-RO"/>
          </a:p>
        </p:txBody>
      </p:sp>
    </p:spTree>
    <p:extLst>
      <p:ext uri="{BB962C8B-B14F-4D97-AF65-F5344CB8AC3E}">
        <p14:creationId xmlns:p14="http://schemas.microsoft.com/office/powerpoint/2010/main" val="39031033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pPr>
              <a:defRPr/>
            </a:pPr>
            <a:endParaRPr lang="ro-RO"/>
          </a:p>
        </p:txBody>
      </p:sp>
    </p:spTree>
    <p:extLst>
      <p:ext uri="{BB962C8B-B14F-4D97-AF65-F5344CB8AC3E}">
        <p14:creationId xmlns:p14="http://schemas.microsoft.com/office/powerpoint/2010/main" val="9314311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2125980"/>
            <a:ext cx="7772400" cy="1440180"/>
          </a:xfrm>
          <a:prstGeom prst="rect">
            <a:avLst/>
          </a:prstGeom>
        </p:spPr>
        <p:txBody>
          <a:bodyPr wrap="square" lIns="0" tIns="0" rIns="0" bIns="0">
            <a:spAutoFit/>
          </a:bodyPr>
          <a:lstStyle>
            <a:lvl1pPr>
              <a:defRPr sz="2600" b="1" i="0">
                <a:solidFill>
                  <a:srgbClr val="77923B"/>
                </a:solidFill>
                <a:latin typeface="Trebuchet MS"/>
                <a:cs typeface="Trebuchet MS"/>
              </a:defRPr>
            </a:lvl1pPr>
          </a:lstStyle>
          <a:p>
            <a:endParaRPr/>
          </a:p>
        </p:txBody>
      </p:sp>
      <p:sp>
        <p:nvSpPr>
          <p:cNvPr id="3" name="Holder 3"/>
          <p:cNvSpPr>
            <a:spLocks noGrp="1"/>
          </p:cNvSpPr>
          <p:nvPr>
            <p:ph type="subTitle" idx="4"/>
          </p:nvPr>
        </p:nvSpPr>
        <p:spPr>
          <a:xfrm>
            <a:off x="1371600" y="3840480"/>
            <a:ext cx="6400800" cy="1714500"/>
          </a:xfrm>
          <a:prstGeom prst="rect">
            <a:avLst/>
          </a:prstGeom>
        </p:spPr>
        <p:txBody>
          <a:bodyPr wrap="square" lIns="0" tIns="0" rIns="0" bIns="0">
            <a:spAutoFit/>
          </a:bodyPr>
          <a:lstStyle>
            <a:lvl1pPr>
              <a:defRPr sz="1400" b="1" i="0">
                <a:solidFill>
                  <a:srgbClr val="77923B"/>
                </a:solidFill>
                <a:latin typeface="Trebuchet MS"/>
                <a:cs typeface="Trebuchet MS"/>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21-Nov-24</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600" b="1" i="0">
                <a:solidFill>
                  <a:srgbClr val="77923B"/>
                </a:solidFill>
                <a:latin typeface="Trebuchet MS"/>
                <a:cs typeface="Trebuchet MS"/>
              </a:defRPr>
            </a:lvl1pPr>
          </a:lstStyle>
          <a:p>
            <a:endParaRPr/>
          </a:p>
        </p:txBody>
      </p:sp>
      <p:sp>
        <p:nvSpPr>
          <p:cNvPr id="3" name="Holder 3"/>
          <p:cNvSpPr>
            <a:spLocks noGrp="1"/>
          </p:cNvSpPr>
          <p:nvPr>
            <p:ph type="body" idx="1"/>
          </p:nvPr>
        </p:nvSpPr>
        <p:spPr/>
        <p:txBody>
          <a:bodyPr lIns="0" tIns="0" rIns="0" bIns="0"/>
          <a:lstStyle>
            <a:lvl1pPr>
              <a:defRPr sz="1400" b="1" i="0">
                <a:solidFill>
                  <a:srgbClr val="77923B"/>
                </a:solidFill>
                <a:latin typeface="Trebuchet MS"/>
                <a:cs typeface="Trebuchet MS"/>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21-Nov-24</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600" b="1" i="0">
                <a:solidFill>
                  <a:srgbClr val="77923B"/>
                </a:solidFill>
                <a:latin typeface="Trebuchet MS"/>
                <a:cs typeface="Trebuchet MS"/>
              </a:defRPr>
            </a:lvl1pPr>
          </a:lstStyle>
          <a:p>
            <a:endParaRPr/>
          </a:p>
        </p:txBody>
      </p:sp>
      <p:sp>
        <p:nvSpPr>
          <p:cNvPr id="3" name="Holder 3"/>
          <p:cNvSpPr>
            <a:spLocks noGrp="1"/>
          </p:cNvSpPr>
          <p:nvPr>
            <p:ph sz="half" idx="2"/>
          </p:nvPr>
        </p:nvSpPr>
        <p:spPr>
          <a:xfrm>
            <a:off x="457200" y="1577340"/>
            <a:ext cx="397764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60" y="1577340"/>
            <a:ext cx="397764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21-Nov-24</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600" b="1" i="0">
                <a:solidFill>
                  <a:srgbClr val="77923B"/>
                </a:solidFill>
                <a:latin typeface="Trebuchet MS"/>
                <a:cs typeface="Trebuchet MS"/>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21-Nov-24</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21-Nov-24</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6" name="bg object 16"/>
          <p:cNvPicPr/>
          <p:nvPr/>
        </p:nvPicPr>
        <p:blipFill>
          <a:blip r:embed="rId7" cstate="print"/>
          <a:stretch>
            <a:fillRect/>
          </a:stretch>
        </p:blipFill>
        <p:spPr>
          <a:xfrm>
            <a:off x="0" y="0"/>
            <a:ext cx="9143999" cy="6857997"/>
          </a:xfrm>
          <a:prstGeom prst="rect">
            <a:avLst/>
          </a:prstGeom>
        </p:spPr>
      </p:pic>
      <p:sp>
        <p:nvSpPr>
          <p:cNvPr id="2" name="Holder 2"/>
          <p:cNvSpPr>
            <a:spLocks noGrp="1"/>
          </p:cNvSpPr>
          <p:nvPr>
            <p:ph type="title"/>
          </p:nvPr>
        </p:nvSpPr>
        <p:spPr>
          <a:xfrm>
            <a:off x="307340" y="937006"/>
            <a:ext cx="7980045" cy="768603"/>
          </a:xfrm>
          <a:prstGeom prst="rect">
            <a:avLst/>
          </a:prstGeom>
        </p:spPr>
        <p:txBody>
          <a:bodyPr wrap="square" lIns="0" tIns="0" rIns="0" bIns="0">
            <a:spAutoFit/>
          </a:bodyPr>
          <a:lstStyle>
            <a:lvl1pPr>
              <a:defRPr sz="2600" b="1" i="0">
                <a:solidFill>
                  <a:srgbClr val="77923B"/>
                </a:solidFill>
                <a:latin typeface="Trebuchet MS"/>
                <a:cs typeface="Trebuchet MS"/>
              </a:defRPr>
            </a:lvl1pPr>
          </a:lstStyle>
          <a:p>
            <a:endParaRPr/>
          </a:p>
        </p:txBody>
      </p:sp>
      <p:sp>
        <p:nvSpPr>
          <p:cNvPr id="3" name="Holder 3"/>
          <p:cNvSpPr>
            <a:spLocks noGrp="1"/>
          </p:cNvSpPr>
          <p:nvPr>
            <p:ph type="body" idx="1"/>
          </p:nvPr>
        </p:nvSpPr>
        <p:spPr>
          <a:xfrm>
            <a:off x="535940" y="1767967"/>
            <a:ext cx="7920990" cy="4024629"/>
          </a:xfrm>
          <a:prstGeom prst="rect">
            <a:avLst/>
          </a:prstGeom>
        </p:spPr>
        <p:txBody>
          <a:bodyPr wrap="square" lIns="0" tIns="0" rIns="0" bIns="0">
            <a:spAutoFit/>
          </a:bodyPr>
          <a:lstStyle>
            <a:lvl1pPr>
              <a:defRPr sz="1400" b="1" i="0">
                <a:solidFill>
                  <a:srgbClr val="77923B"/>
                </a:solidFill>
                <a:latin typeface="Trebuchet MS"/>
                <a:cs typeface="Trebuchet MS"/>
              </a:defRPr>
            </a:lvl1pPr>
          </a:lstStyle>
          <a:p>
            <a:endParaRPr/>
          </a:p>
        </p:txBody>
      </p:sp>
      <p:sp>
        <p:nvSpPr>
          <p:cNvPr id="4" name="Holder 4"/>
          <p:cNvSpPr>
            <a:spLocks noGrp="1"/>
          </p:cNvSpPr>
          <p:nvPr>
            <p:ph type="ftr" sz="quarter" idx="5"/>
          </p:nvPr>
        </p:nvSpPr>
        <p:spPr>
          <a:xfrm>
            <a:off x="3108960" y="6377940"/>
            <a:ext cx="2926080" cy="34290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457200" y="6377940"/>
            <a:ext cx="210312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21-Nov-24</a:t>
            </a:fld>
            <a:endParaRPr lang="en-US"/>
          </a:p>
        </p:txBody>
      </p:sp>
      <p:sp>
        <p:nvSpPr>
          <p:cNvPr id="6" name="Holder 6"/>
          <p:cNvSpPr>
            <a:spLocks noGrp="1"/>
          </p:cNvSpPr>
          <p:nvPr>
            <p:ph type="sldNum" sz="quarter" idx="7"/>
          </p:nvPr>
        </p:nvSpPr>
        <p:spPr>
          <a:xfrm>
            <a:off x="6583680" y="6377940"/>
            <a:ext cx="210312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1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s://keep.eu/projects/22112/Capitalising-climate-change-EN/" TargetMode="External"/><Relationship Id="rId2" Type="http://schemas.openxmlformats.org/officeDocument/2006/relationships/hyperlink" Target="https://keep.eu/projects/20604/Contributing-to-the-adaptat-EN/" TargetMode="External"/><Relationship Id="rId1" Type="http://schemas.openxmlformats.org/officeDocument/2006/relationships/slideLayout" Target="../slideLayouts/slideLayout2.xml"/><Relationship Id="rId5" Type="http://schemas.openxmlformats.org/officeDocument/2006/relationships/image" Target="../media/image2.jpg"/><Relationship Id="rId4" Type="http://schemas.openxmlformats.org/officeDocument/2006/relationships/hyperlink" Target="https://keep.eu/projects/27756/Development-of-municipal-st-EN/" TargetMode="External"/></Relationships>
</file>

<file path=ppt/slides/_rels/slide1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g"/><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jpg"/><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2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34.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8.jpg"/><Relationship Id="rId4" Type="http://schemas.openxmlformats.org/officeDocument/2006/relationships/image" Target="../media/image17.jpg"/></Relationships>
</file>

<file path=ppt/slides/_rels/slide3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3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3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1.jpg"/></Relationships>
</file>

<file path=ppt/slides/_rels/slide3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2.jpg"/></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hyperlink" Target="https://www.facebook.com/RomaniaBulgariaCbcProgramme" TargetMode="External"/><Relationship Id="rId2" Type="http://schemas.openxmlformats.org/officeDocument/2006/relationships/hyperlink" Target="https://interregviarobg.eu/en/home" TargetMode="External"/><Relationship Id="rId1" Type="http://schemas.openxmlformats.org/officeDocument/2006/relationships/slideLayout" Target="../slideLayouts/slideLayout5.xml"/><Relationship Id="rId4" Type="http://schemas.openxmlformats.org/officeDocument/2006/relationships/image" Target="../media/image2.jpg"/></Relationships>
</file>

<file path=ppt/slides/_rels/slide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609600" y="228600"/>
            <a:ext cx="2971800" cy="833627"/>
          </a:xfrm>
          <a:prstGeom prst="rect">
            <a:avLst/>
          </a:prstGeom>
        </p:spPr>
      </p:pic>
      <p:sp>
        <p:nvSpPr>
          <p:cNvPr id="3" name="object 3"/>
          <p:cNvSpPr txBox="1"/>
          <p:nvPr/>
        </p:nvSpPr>
        <p:spPr>
          <a:xfrm>
            <a:off x="888491" y="1170432"/>
            <a:ext cx="7722234" cy="2729593"/>
          </a:xfrm>
          <a:prstGeom prst="rect">
            <a:avLst/>
          </a:prstGeom>
          <a:ln w="57911">
            <a:solidFill>
              <a:srgbClr val="FFFFFF"/>
            </a:solidFill>
          </a:ln>
        </p:spPr>
        <p:txBody>
          <a:bodyPr vert="horz" wrap="square" lIns="0" tIns="20955" rIns="0" bIns="0" rtlCol="0">
            <a:spAutoFit/>
          </a:bodyPr>
          <a:lstStyle/>
          <a:p>
            <a:pPr>
              <a:lnSpc>
                <a:spcPct val="100000"/>
              </a:lnSpc>
              <a:spcBef>
                <a:spcPts val="165"/>
              </a:spcBef>
            </a:pPr>
            <a:endParaRPr sz="2000" dirty="0">
              <a:latin typeface="Times New Roman"/>
              <a:cs typeface="Times New Roman"/>
            </a:endParaRPr>
          </a:p>
          <a:p>
            <a:pPr marL="91440">
              <a:lnSpc>
                <a:spcPct val="100000"/>
              </a:lnSpc>
            </a:pPr>
            <a:r>
              <a:rPr sz="2000" b="1" spc="-10" dirty="0">
                <a:solidFill>
                  <a:srgbClr val="244060"/>
                </a:solidFill>
                <a:latin typeface="Trebuchet MS"/>
                <a:cs typeface="Trebuchet MS"/>
              </a:rPr>
              <a:t>Let’s</a:t>
            </a:r>
            <a:r>
              <a:rPr sz="2000" b="1" spc="-45" dirty="0">
                <a:solidFill>
                  <a:srgbClr val="244060"/>
                </a:solidFill>
                <a:latin typeface="Trebuchet MS"/>
                <a:cs typeface="Trebuchet MS"/>
              </a:rPr>
              <a:t> </a:t>
            </a:r>
            <a:r>
              <a:rPr sz="2000" b="1" dirty="0">
                <a:solidFill>
                  <a:srgbClr val="244060"/>
                </a:solidFill>
                <a:latin typeface="Trebuchet MS"/>
                <a:cs typeface="Trebuchet MS"/>
              </a:rPr>
              <a:t>spend</a:t>
            </a:r>
            <a:r>
              <a:rPr sz="2000" b="1" spc="-65" dirty="0">
                <a:solidFill>
                  <a:srgbClr val="244060"/>
                </a:solidFill>
                <a:latin typeface="Trebuchet MS"/>
                <a:cs typeface="Trebuchet MS"/>
              </a:rPr>
              <a:t> </a:t>
            </a:r>
            <a:r>
              <a:rPr sz="2000" b="1" dirty="0">
                <a:solidFill>
                  <a:srgbClr val="244060"/>
                </a:solidFill>
                <a:latin typeface="Trebuchet MS"/>
                <a:cs typeface="Trebuchet MS"/>
              </a:rPr>
              <a:t>the</a:t>
            </a:r>
            <a:r>
              <a:rPr sz="2000" b="1" spc="-50" dirty="0">
                <a:solidFill>
                  <a:srgbClr val="244060"/>
                </a:solidFill>
                <a:latin typeface="Trebuchet MS"/>
                <a:cs typeface="Trebuchet MS"/>
              </a:rPr>
              <a:t> </a:t>
            </a:r>
            <a:r>
              <a:rPr sz="2000" b="1" dirty="0">
                <a:solidFill>
                  <a:srgbClr val="244060"/>
                </a:solidFill>
                <a:latin typeface="Trebuchet MS"/>
                <a:cs typeface="Trebuchet MS"/>
              </a:rPr>
              <a:t>money</a:t>
            </a:r>
            <a:r>
              <a:rPr sz="2000" b="1" spc="-80" dirty="0">
                <a:solidFill>
                  <a:srgbClr val="244060"/>
                </a:solidFill>
                <a:latin typeface="Trebuchet MS"/>
                <a:cs typeface="Trebuchet MS"/>
              </a:rPr>
              <a:t> </a:t>
            </a:r>
            <a:r>
              <a:rPr sz="2000" b="1" spc="-10" dirty="0">
                <a:solidFill>
                  <a:srgbClr val="244060"/>
                </a:solidFill>
                <a:latin typeface="Trebuchet MS"/>
                <a:cs typeface="Trebuchet MS"/>
              </a:rPr>
              <a:t>wisely!</a:t>
            </a:r>
            <a:endParaRPr sz="2000" dirty="0">
              <a:latin typeface="Trebuchet MS"/>
              <a:cs typeface="Trebuchet MS"/>
            </a:endParaRPr>
          </a:p>
          <a:p>
            <a:pPr marL="91440" marR="81280">
              <a:lnSpc>
                <a:spcPct val="100000"/>
              </a:lnSpc>
              <a:spcBef>
                <a:spcPts val="1090"/>
              </a:spcBef>
              <a:tabLst>
                <a:tab pos="1133475" algn="l"/>
                <a:tab pos="2468880" algn="l"/>
                <a:tab pos="3248025" algn="l"/>
                <a:tab pos="3716020" algn="l"/>
                <a:tab pos="4229735" algn="l"/>
                <a:tab pos="5662295" algn="l"/>
                <a:tab pos="6194425" algn="l"/>
                <a:tab pos="7410450" algn="l"/>
              </a:tabLst>
            </a:pPr>
            <a:r>
              <a:rPr sz="1800" b="1" spc="-10" dirty="0">
                <a:solidFill>
                  <a:srgbClr val="77923B"/>
                </a:solidFill>
                <a:latin typeface="Trebuchet MS"/>
                <a:cs typeface="Trebuchet MS"/>
              </a:rPr>
              <a:t>Webinar</a:t>
            </a:r>
            <a:r>
              <a:rPr sz="1800" b="1" dirty="0">
                <a:solidFill>
                  <a:srgbClr val="77923B"/>
                </a:solidFill>
                <a:latin typeface="Trebuchet MS"/>
                <a:cs typeface="Trebuchet MS"/>
              </a:rPr>
              <a:t>	</a:t>
            </a:r>
            <a:r>
              <a:rPr sz="1800" b="1" spc="-10" dirty="0">
                <a:solidFill>
                  <a:srgbClr val="77923B"/>
                </a:solidFill>
                <a:latin typeface="Trebuchet MS"/>
                <a:cs typeface="Trebuchet MS"/>
              </a:rPr>
              <a:t>Applicant’s</a:t>
            </a:r>
            <a:r>
              <a:rPr sz="1800" b="1" dirty="0">
                <a:solidFill>
                  <a:srgbClr val="77923B"/>
                </a:solidFill>
                <a:latin typeface="Trebuchet MS"/>
                <a:cs typeface="Trebuchet MS"/>
              </a:rPr>
              <a:t>	</a:t>
            </a:r>
            <a:r>
              <a:rPr sz="1800" b="1" spc="-20" dirty="0">
                <a:solidFill>
                  <a:srgbClr val="77923B"/>
                </a:solidFill>
                <a:latin typeface="Trebuchet MS"/>
                <a:cs typeface="Trebuchet MS"/>
              </a:rPr>
              <a:t>Guide</a:t>
            </a:r>
            <a:r>
              <a:rPr sz="1800" b="1" dirty="0">
                <a:solidFill>
                  <a:srgbClr val="77923B"/>
                </a:solidFill>
                <a:latin typeface="Trebuchet MS"/>
                <a:cs typeface="Trebuchet MS"/>
              </a:rPr>
              <a:t>	</a:t>
            </a:r>
            <a:r>
              <a:rPr sz="1800" b="1" spc="-25" dirty="0">
                <a:solidFill>
                  <a:srgbClr val="77923B"/>
                </a:solidFill>
                <a:latin typeface="Trebuchet MS"/>
                <a:cs typeface="Trebuchet MS"/>
              </a:rPr>
              <a:t>for</a:t>
            </a:r>
            <a:r>
              <a:rPr sz="1800" b="1" dirty="0">
                <a:solidFill>
                  <a:srgbClr val="77923B"/>
                </a:solidFill>
                <a:latin typeface="Trebuchet MS"/>
                <a:cs typeface="Trebuchet MS"/>
              </a:rPr>
              <a:t>	</a:t>
            </a:r>
            <a:r>
              <a:rPr sz="1800" b="1" spc="-25" dirty="0">
                <a:solidFill>
                  <a:srgbClr val="77923B"/>
                </a:solidFill>
                <a:latin typeface="Trebuchet MS"/>
                <a:cs typeface="Trebuchet MS"/>
              </a:rPr>
              <a:t>the</a:t>
            </a:r>
            <a:r>
              <a:rPr sz="1800" b="1" dirty="0">
                <a:solidFill>
                  <a:srgbClr val="77923B"/>
                </a:solidFill>
                <a:latin typeface="Trebuchet MS"/>
                <a:cs typeface="Trebuchet MS"/>
              </a:rPr>
              <a:t>	</a:t>
            </a:r>
            <a:r>
              <a:rPr sz="1800" b="1" spc="-10" dirty="0">
                <a:solidFill>
                  <a:srgbClr val="77923B"/>
                </a:solidFill>
                <a:latin typeface="Trebuchet MS"/>
                <a:cs typeface="Trebuchet MS"/>
              </a:rPr>
              <a:t>competitive</a:t>
            </a:r>
            <a:r>
              <a:rPr sz="1800" b="1" dirty="0">
                <a:solidFill>
                  <a:srgbClr val="77923B"/>
                </a:solidFill>
                <a:latin typeface="Trebuchet MS"/>
                <a:cs typeface="Trebuchet MS"/>
              </a:rPr>
              <a:t>	</a:t>
            </a:r>
            <a:r>
              <a:rPr sz="1800" b="1" spc="-20" dirty="0">
                <a:solidFill>
                  <a:srgbClr val="77923B"/>
                </a:solidFill>
                <a:latin typeface="Trebuchet MS"/>
                <a:cs typeface="Trebuchet MS"/>
              </a:rPr>
              <a:t>call</a:t>
            </a:r>
            <a:r>
              <a:rPr sz="1800" b="1" dirty="0">
                <a:solidFill>
                  <a:srgbClr val="77923B"/>
                </a:solidFill>
                <a:latin typeface="Trebuchet MS"/>
                <a:cs typeface="Trebuchet MS"/>
              </a:rPr>
              <a:t>	</a:t>
            </a:r>
            <a:r>
              <a:rPr sz="1800" b="1" spc="-10" dirty="0">
                <a:solidFill>
                  <a:srgbClr val="77923B"/>
                </a:solidFill>
                <a:latin typeface="Trebuchet MS"/>
                <a:cs typeface="Trebuchet MS"/>
              </a:rPr>
              <a:t>dedicated</a:t>
            </a:r>
            <a:r>
              <a:rPr sz="1800" b="1" dirty="0">
                <a:solidFill>
                  <a:srgbClr val="77923B"/>
                </a:solidFill>
                <a:latin typeface="Trebuchet MS"/>
                <a:cs typeface="Trebuchet MS"/>
              </a:rPr>
              <a:t>	</a:t>
            </a:r>
            <a:r>
              <a:rPr sz="1800" b="1" spc="-25" dirty="0">
                <a:solidFill>
                  <a:srgbClr val="77923B"/>
                </a:solidFill>
                <a:latin typeface="Trebuchet MS"/>
                <a:cs typeface="Trebuchet MS"/>
              </a:rPr>
              <a:t>to </a:t>
            </a:r>
            <a:r>
              <a:rPr sz="1800" b="1" dirty="0">
                <a:solidFill>
                  <a:srgbClr val="77923B"/>
                </a:solidFill>
                <a:latin typeface="Trebuchet MS"/>
                <a:cs typeface="Trebuchet MS"/>
              </a:rPr>
              <a:t>Priority</a:t>
            </a:r>
            <a:r>
              <a:rPr sz="1800" b="1" spc="-70" dirty="0">
                <a:solidFill>
                  <a:srgbClr val="77923B"/>
                </a:solidFill>
                <a:latin typeface="Trebuchet MS"/>
                <a:cs typeface="Trebuchet MS"/>
              </a:rPr>
              <a:t> </a:t>
            </a:r>
            <a:r>
              <a:rPr sz="1800" b="1" dirty="0">
                <a:solidFill>
                  <a:srgbClr val="77923B"/>
                </a:solidFill>
                <a:latin typeface="Trebuchet MS"/>
                <a:cs typeface="Trebuchet MS"/>
              </a:rPr>
              <a:t>2:</a:t>
            </a:r>
            <a:r>
              <a:rPr sz="1800" b="1" spc="-135" dirty="0">
                <a:solidFill>
                  <a:srgbClr val="77923B"/>
                </a:solidFill>
                <a:latin typeface="Trebuchet MS"/>
                <a:cs typeface="Trebuchet MS"/>
              </a:rPr>
              <a:t> </a:t>
            </a:r>
            <a:r>
              <a:rPr sz="1800" b="1" dirty="0">
                <a:solidFill>
                  <a:srgbClr val="77923B"/>
                </a:solidFill>
                <a:latin typeface="Trebuchet MS"/>
                <a:cs typeface="Trebuchet MS"/>
              </a:rPr>
              <a:t>A</a:t>
            </a:r>
            <a:r>
              <a:rPr sz="1800" b="1" spc="-135" dirty="0">
                <a:solidFill>
                  <a:srgbClr val="77923B"/>
                </a:solidFill>
                <a:latin typeface="Trebuchet MS"/>
                <a:cs typeface="Trebuchet MS"/>
              </a:rPr>
              <a:t> </a:t>
            </a:r>
            <a:r>
              <a:rPr sz="1800" b="1" dirty="0">
                <a:solidFill>
                  <a:srgbClr val="77923B"/>
                </a:solidFill>
                <a:latin typeface="Trebuchet MS"/>
                <a:cs typeface="Trebuchet MS"/>
              </a:rPr>
              <a:t>green</a:t>
            </a:r>
            <a:r>
              <a:rPr sz="1800" b="1" spc="-45" dirty="0">
                <a:solidFill>
                  <a:srgbClr val="77923B"/>
                </a:solidFill>
                <a:latin typeface="Trebuchet MS"/>
                <a:cs typeface="Trebuchet MS"/>
              </a:rPr>
              <a:t> </a:t>
            </a:r>
            <a:r>
              <a:rPr sz="1800" b="1" dirty="0">
                <a:solidFill>
                  <a:srgbClr val="77923B"/>
                </a:solidFill>
                <a:latin typeface="Trebuchet MS"/>
                <a:cs typeface="Trebuchet MS"/>
              </a:rPr>
              <a:t>region,</a:t>
            </a:r>
            <a:r>
              <a:rPr sz="1800" b="1" spc="-55" dirty="0">
                <a:solidFill>
                  <a:srgbClr val="77923B"/>
                </a:solidFill>
                <a:latin typeface="Trebuchet MS"/>
                <a:cs typeface="Trebuchet MS"/>
              </a:rPr>
              <a:t> </a:t>
            </a:r>
            <a:r>
              <a:rPr sz="1800" b="1" dirty="0">
                <a:solidFill>
                  <a:srgbClr val="77923B"/>
                </a:solidFill>
                <a:latin typeface="Trebuchet MS"/>
                <a:cs typeface="Trebuchet MS"/>
              </a:rPr>
              <a:t>Specific</a:t>
            </a:r>
            <a:r>
              <a:rPr sz="1800" b="1" spc="-45" dirty="0">
                <a:solidFill>
                  <a:srgbClr val="77923B"/>
                </a:solidFill>
                <a:latin typeface="Trebuchet MS"/>
                <a:cs typeface="Trebuchet MS"/>
              </a:rPr>
              <a:t> </a:t>
            </a:r>
            <a:r>
              <a:rPr sz="1800" b="1" dirty="0" smtClean="0">
                <a:solidFill>
                  <a:srgbClr val="77923B"/>
                </a:solidFill>
                <a:latin typeface="Trebuchet MS"/>
                <a:cs typeface="Trebuchet MS"/>
              </a:rPr>
              <a:t>Objective</a:t>
            </a:r>
            <a:r>
              <a:rPr sz="1800" b="1" spc="-35" dirty="0" smtClean="0">
                <a:solidFill>
                  <a:srgbClr val="77923B"/>
                </a:solidFill>
                <a:latin typeface="Trebuchet MS"/>
                <a:cs typeface="Trebuchet MS"/>
              </a:rPr>
              <a:t> </a:t>
            </a:r>
            <a:r>
              <a:rPr sz="1800" b="1" dirty="0" smtClean="0">
                <a:solidFill>
                  <a:srgbClr val="77923B"/>
                </a:solidFill>
                <a:latin typeface="Trebuchet MS"/>
                <a:cs typeface="Trebuchet MS"/>
              </a:rPr>
              <a:t>2.4</a:t>
            </a:r>
            <a:endParaRPr sz="1800" dirty="0">
              <a:latin typeface="Trebuchet MS"/>
              <a:cs typeface="Trebuchet MS"/>
            </a:endParaRPr>
          </a:p>
          <a:p>
            <a:pPr>
              <a:lnSpc>
                <a:spcPct val="100000"/>
              </a:lnSpc>
            </a:pPr>
            <a:endParaRPr sz="1800" dirty="0">
              <a:latin typeface="Trebuchet MS"/>
              <a:cs typeface="Trebuchet MS"/>
            </a:endParaRPr>
          </a:p>
          <a:p>
            <a:pPr>
              <a:lnSpc>
                <a:spcPct val="100000"/>
              </a:lnSpc>
              <a:spcBef>
                <a:spcPts val="140"/>
              </a:spcBef>
            </a:pPr>
            <a:endParaRPr sz="1800" dirty="0">
              <a:latin typeface="Trebuchet MS"/>
              <a:cs typeface="Trebuchet MS"/>
            </a:endParaRPr>
          </a:p>
          <a:p>
            <a:pPr marL="91440">
              <a:lnSpc>
                <a:spcPct val="100000"/>
              </a:lnSpc>
              <a:spcBef>
                <a:spcPts val="5"/>
              </a:spcBef>
            </a:pPr>
            <a:r>
              <a:rPr lang="ro-RO" sz="1800" b="1" i="1" dirty="0" smtClean="0">
                <a:solidFill>
                  <a:srgbClr val="244060"/>
                </a:solidFill>
                <a:latin typeface="Trebuchet MS"/>
                <a:cs typeface="Trebuchet MS"/>
              </a:rPr>
              <a:t>27th of November </a:t>
            </a:r>
            <a:r>
              <a:rPr sz="1800" b="1" dirty="0" smtClean="0">
                <a:solidFill>
                  <a:srgbClr val="77923B"/>
                </a:solidFill>
                <a:latin typeface="Trebuchet MS"/>
                <a:cs typeface="Trebuchet MS"/>
              </a:rPr>
              <a:t>I</a:t>
            </a:r>
            <a:r>
              <a:rPr sz="1800" b="1" spc="-15" dirty="0" smtClean="0">
                <a:solidFill>
                  <a:srgbClr val="77923B"/>
                </a:solidFill>
                <a:latin typeface="Trebuchet MS"/>
                <a:cs typeface="Trebuchet MS"/>
              </a:rPr>
              <a:t> </a:t>
            </a:r>
            <a:r>
              <a:rPr sz="1800" b="1" dirty="0">
                <a:solidFill>
                  <a:srgbClr val="244060"/>
                </a:solidFill>
                <a:latin typeface="Trebuchet MS"/>
                <a:cs typeface="Trebuchet MS"/>
              </a:rPr>
              <a:t>Online,</a:t>
            </a:r>
            <a:r>
              <a:rPr sz="1800" b="1" spc="-30" dirty="0">
                <a:solidFill>
                  <a:srgbClr val="244060"/>
                </a:solidFill>
                <a:latin typeface="Trebuchet MS"/>
                <a:cs typeface="Trebuchet MS"/>
              </a:rPr>
              <a:t> </a:t>
            </a:r>
            <a:r>
              <a:rPr sz="1800" b="1" spc="-20" dirty="0" smtClean="0">
                <a:solidFill>
                  <a:srgbClr val="244060"/>
                </a:solidFill>
                <a:latin typeface="Trebuchet MS"/>
                <a:cs typeface="Trebuchet MS"/>
              </a:rPr>
              <a:t>Zoom</a:t>
            </a:r>
            <a:endParaRPr lang="ro-RO" sz="1800" b="1" spc="-20" dirty="0" smtClean="0">
              <a:solidFill>
                <a:srgbClr val="244060"/>
              </a:solidFill>
              <a:latin typeface="Trebuchet MS"/>
              <a:cs typeface="Trebuchet MS"/>
            </a:endParaRPr>
          </a:p>
          <a:p>
            <a:pPr marL="91440">
              <a:spcBef>
                <a:spcPts val="5"/>
              </a:spcBef>
            </a:pPr>
            <a:r>
              <a:rPr lang="ro-RO" b="1" spc="-20" dirty="0" smtClean="0">
                <a:solidFill>
                  <a:srgbClr val="244060"/>
                </a:solidFill>
                <a:latin typeface="Trebuchet MS"/>
                <a:cs typeface="Trebuchet MS"/>
              </a:rPr>
              <a:t>11th of December </a:t>
            </a:r>
            <a:r>
              <a:rPr lang="en-US" sz="1800" b="1" dirty="0" smtClean="0">
                <a:solidFill>
                  <a:srgbClr val="77923B"/>
                </a:solidFill>
                <a:latin typeface="Trebuchet MS"/>
                <a:cs typeface="Trebuchet MS"/>
              </a:rPr>
              <a:t>I</a:t>
            </a:r>
            <a:r>
              <a:rPr lang="en-US" sz="1800" b="1" spc="-15" dirty="0" smtClean="0">
                <a:solidFill>
                  <a:srgbClr val="77923B"/>
                </a:solidFill>
                <a:latin typeface="Trebuchet MS"/>
                <a:cs typeface="Trebuchet MS"/>
              </a:rPr>
              <a:t> </a:t>
            </a:r>
            <a:r>
              <a:rPr lang="en-US" sz="1800" b="1" dirty="0" smtClean="0">
                <a:solidFill>
                  <a:srgbClr val="244060"/>
                </a:solidFill>
                <a:latin typeface="Trebuchet MS"/>
                <a:cs typeface="Trebuchet MS"/>
              </a:rPr>
              <a:t>Online,</a:t>
            </a:r>
            <a:r>
              <a:rPr lang="en-US" sz="1800" b="1" spc="-30" dirty="0" smtClean="0">
                <a:solidFill>
                  <a:srgbClr val="244060"/>
                </a:solidFill>
                <a:latin typeface="Trebuchet MS"/>
                <a:cs typeface="Trebuchet MS"/>
              </a:rPr>
              <a:t> </a:t>
            </a:r>
            <a:r>
              <a:rPr lang="en-US" sz="1800" b="1" spc="-20" dirty="0" smtClean="0">
                <a:solidFill>
                  <a:srgbClr val="244060"/>
                </a:solidFill>
                <a:latin typeface="Trebuchet MS"/>
                <a:cs typeface="Trebuchet MS"/>
              </a:rPr>
              <a:t>Zoom</a:t>
            </a:r>
          </a:p>
          <a:p>
            <a:pPr marL="91440">
              <a:lnSpc>
                <a:spcPct val="100000"/>
              </a:lnSpc>
              <a:spcBef>
                <a:spcPts val="5"/>
              </a:spcBef>
            </a:pPr>
            <a:endParaRPr sz="1800" dirty="0">
              <a:solidFill>
                <a:srgbClr val="FF0000"/>
              </a:solidFill>
              <a:latin typeface="Trebuchet MS"/>
              <a:cs typeface="Trebuchet MS"/>
            </a:endParaRPr>
          </a:p>
        </p:txBody>
      </p:sp>
      <p:sp>
        <p:nvSpPr>
          <p:cNvPr id="4" name="object 4"/>
          <p:cNvSpPr txBox="1"/>
          <p:nvPr/>
        </p:nvSpPr>
        <p:spPr>
          <a:xfrm>
            <a:off x="745236" y="3733800"/>
            <a:ext cx="7722234" cy="1108075"/>
          </a:xfrm>
          <a:prstGeom prst="rect">
            <a:avLst/>
          </a:prstGeom>
          <a:ln w="57911">
            <a:solidFill>
              <a:srgbClr val="FFFFFF"/>
            </a:solidFill>
          </a:ln>
        </p:spPr>
        <p:txBody>
          <a:bodyPr vert="horz" wrap="square" lIns="0" tIns="85725" rIns="0" bIns="0" rtlCol="0">
            <a:spAutoFit/>
          </a:bodyPr>
          <a:lstStyle/>
          <a:p>
            <a:pPr>
              <a:lnSpc>
                <a:spcPct val="100000"/>
              </a:lnSpc>
              <a:spcBef>
                <a:spcPts val="675"/>
              </a:spcBef>
            </a:pPr>
            <a:endParaRPr sz="3200">
              <a:latin typeface="Times New Roman"/>
              <a:cs typeface="Times New Roman"/>
            </a:endParaRPr>
          </a:p>
          <a:p>
            <a:pPr marL="90805">
              <a:lnSpc>
                <a:spcPct val="100000"/>
              </a:lnSpc>
            </a:pPr>
            <a:r>
              <a:rPr sz="3200" b="1" dirty="0">
                <a:solidFill>
                  <a:srgbClr val="77923B"/>
                </a:solidFill>
                <a:latin typeface="Trebuchet MS"/>
                <a:cs typeface="Trebuchet MS"/>
              </a:rPr>
              <a:t>Project</a:t>
            </a:r>
            <a:r>
              <a:rPr sz="3200" b="1" spc="-25" dirty="0">
                <a:solidFill>
                  <a:srgbClr val="77923B"/>
                </a:solidFill>
                <a:latin typeface="Trebuchet MS"/>
                <a:cs typeface="Trebuchet MS"/>
              </a:rPr>
              <a:t> </a:t>
            </a:r>
            <a:r>
              <a:rPr sz="3200" b="1" spc="-10" dirty="0">
                <a:solidFill>
                  <a:srgbClr val="77923B"/>
                </a:solidFill>
                <a:latin typeface="Trebuchet MS"/>
                <a:cs typeface="Trebuchet MS"/>
              </a:rPr>
              <a:t>features</a:t>
            </a:r>
            <a:endParaRPr sz="3200" dirty="0">
              <a:latin typeface="Trebuchet MS"/>
              <a:cs typeface="Trebuchet M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3335" rIns="0" bIns="0" rtlCol="0">
            <a:spAutoFit/>
          </a:bodyPr>
          <a:lstStyle/>
          <a:p>
            <a:pPr marL="219710">
              <a:lnSpc>
                <a:spcPct val="100000"/>
              </a:lnSpc>
              <a:spcBef>
                <a:spcPts val="105"/>
              </a:spcBef>
            </a:pPr>
            <a:r>
              <a:rPr spc="-20" dirty="0"/>
              <a:t>Types</a:t>
            </a:r>
            <a:r>
              <a:rPr spc="-105" dirty="0"/>
              <a:t> </a:t>
            </a:r>
            <a:r>
              <a:rPr dirty="0"/>
              <a:t>of</a:t>
            </a:r>
            <a:r>
              <a:rPr spc="-80" dirty="0"/>
              <a:t> </a:t>
            </a:r>
            <a:r>
              <a:rPr spc="-10" dirty="0"/>
              <a:t>applicants</a:t>
            </a:r>
          </a:p>
        </p:txBody>
      </p:sp>
      <p:pic>
        <p:nvPicPr>
          <p:cNvPr id="3" name="object 3"/>
          <p:cNvPicPr/>
          <p:nvPr/>
        </p:nvPicPr>
        <p:blipFill>
          <a:blip r:embed="rId2" cstate="print"/>
          <a:stretch>
            <a:fillRect/>
          </a:stretch>
        </p:blipFill>
        <p:spPr>
          <a:xfrm>
            <a:off x="984503" y="2723388"/>
            <a:ext cx="126491" cy="141732"/>
          </a:xfrm>
          <a:prstGeom prst="rect">
            <a:avLst/>
          </a:prstGeom>
        </p:spPr>
      </p:pic>
      <p:pic>
        <p:nvPicPr>
          <p:cNvPr id="4" name="object 4"/>
          <p:cNvPicPr/>
          <p:nvPr/>
        </p:nvPicPr>
        <p:blipFill>
          <a:blip r:embed="rId2" cstate="print"/>
          <a:stretch>
            <a:fillRect/>
          </a:stretch>
        </p:blipFill>
        <p:spPr>
          <a:xfrm>
            <a:off x="984503" y="3259835"/>
            <a:ext cx="126491" cy="141732"/>
          </a:xfrm>
          <a:prstGeom prst="rect">
            <a:avLst/>
          </a:prstGeom>
        </p:spPr>
      </p:pic>
      <p:pic>
        <p:nvPicPr>
          <p:cNvPr id="5" name="object 5"/>
          <p:cNvPicPr/>
          <p:nvPr/>
        </p:nvPicPr>
        <p:blipFill>
          <a:blip r:embed="rId2" cstate="print"/>
          <a:stretch>
            <a:fillRect/>
          </a:stretch>
        </p:blipFill>
        <p:spPr>
          <a:xfrm>
            <a:off x="984503" y="3552444"/>
            <a:ext cx="126491" cy="141732"/>
          </a:xfrm>
          <a:prstGeom prst="rect">
            <a:avLst/>
          </a:prstGeom>
        </p:spPr>
      </p:pic>
      <p:pic>
        <p:nvPicPr>
          <p:cNvPr id="6" name="object 6"/>
          <p:cNvPicPr/>
          <p:nvPr/>
        </p:nvPicPr>
        <p:blipFill>
          <a:blip r:embed="rId2" cstate="print"/>
          <a:stretch>
            <a:fillRect/>
          </a:stretch>
        </p:blipFill>
        <p:spPr>
          <a:xfrm>
            <a:off x="984503" y="4332732"/>
            <a:ext cx="126491" cy="141731"/>
          </a:xfrm>
          <a:prstGeom prst="rect">
            <a:avLst/>
          </a:prstGeom>
        </p:spPr>
      </p:pic>
      <p:sp>
        <p:nvSpPr>
          <p:cNvPr id="7" name="object 7"/>
          <p:cNvSpPr txBox="1"/>
          <p:nvPr/>
        </p:nvSpPr>
        <p:spPr>
          <a:xfrm>
            <a:off x="514604" y="1860321"/>
            <a:ext cx="7919720" cy="3773854"/>
          </a:xfrm>
          <a:prstGeom prst="rect">
            <a:avLst/>
          </a:prstGeom>
        </p:spPr>
        <p:txBody>
          <a:bodyPr vert="horz" wrap="square" lIns="0" tIns="12700" rIns="0" bIns="0" rtlCol="0">
            <a:spAutoFit/>
          </a:bodyPr>
          <a:lstStyle/>
          <a:p>
            <a:pPr marL="12700" marR="5715" indent="342265">
              <a:lnSpc>
                <a:spcPct val="120000"/>
              </a:lnSpc>
              <a:spcBef>
                <a:spcPts val="100"/>
              </a:spcBef>
              <a:buFont typeface="Arial MT"/>
              <a:buChar char="•"/>
              <a:tabLst>
                <a:tab pos="354965" algn="l"/>
              </a:tabLst>
            </a:pPr>
            <a:r>
              <a:rPr sz="1600" dirty="0">
                <a:solidFill>
                  <a:srgbClr val="244060"/>
                </a:solidFill>
                <a:latin typeface="Trebuchet MS"/>
                <a:cs typeface="Trebuchet MS"/>
              </a:rPr>
              <a:t>Applicants, outside</a:t>
            </a:r>
            <a:r>
              <a:rPr sz="1600" spc="-10" dirty="0">
                <a:solidFill>
                  <a:srgbClr val="244060"/>
                </a:solidFill>
                <a:latin typeface="Trebuchet MS"/>
                <a:cs typeface="Trebuchet MS"/>
              </a:rPr>
              <a:t> </a:t>
            </a:r>
            <a:r>
              <a:rPr sz="1600" dirty="0">
                <a:solidFill>
                  <a:srgbClr val="244060"/>
                </a:solidFill>
                <a:latin typeface="Trebuchet MS"/>
                <a:cs typeface="Trebuchet MS"/>
              </a:rPr>
              <a:t>the</a:t>
            </a:r>
            <a:r>
              <a:rPr sz="1600" spc="-10" dirty="0">
                <a:solidFill>
                  <a:srgbClr val="244060"/>
                </a:solidFill>
                <a:latin typeface="Trebuchet MS"/>
                <a:cs typeface="Trebuchet MS"/>
              </a:rPr>
              <a:t> Programme </a:t>
            </a:r>
            <a:r>
              <a:rPr sz="1600" dirty="0">
                <a:solidFill>
                  <a:srgbClr val="244060"/>
                </a:solidFill>
                <a:latin typeface="Trebuchet MS"/>
                <a:cs typeface="Trebuchet MS"/>
              </a:rPr>
              <a:t>area,</a:t>
            </a:r>
            <a:r>
              <a:rPr sz="1600" spc="-10" dirty="0">
                <a:solidFill>
                  <a:srgbClr val="244060"/>
                </a:solidFill>
                <a:latin typeface="Trebuchet MS"/>
                <a:cs typeface="Trebuchet MS"/>
              </a:rPr>
              <a:t> </a:t>
            </a:r>
            <a:r>
              <a:rPr sz="1600" dirty="0">
                <a:solidFill>
                  <a:srgbClr val="244060"/>
                </a:solidFill>
                <a:latin typeface="Trebuchet MS"/>
                <a:cs typeface="Trebuchet MS"/>
              </a:rPr>
              <a:t>but</a:t>
            </a:r>
            <a:r>
              <a:rPr sz="1600" spc="-10" dirty="0">
                <a:solidFill>
                  <a:srgbClr val="244060"/>
                </a:solidFill>
                <a:latin typeface="Trebuchet MS"/>
                <a:cs typeface="Trebuchet MS"/>
              </a:rPr>
              <a:t> </a:t>
            </a:r>
            <a:r>
              <a:rPr sz="1600" dirty="0">
                <a:solidFill>
                  <a:srgbClr val="244060"/>
                </a:solidFill>
                <a:latin typeface="Trebuchet MS"/>
                <a:cs typeface="Trebuchet MS"/>
              </a:rPr>
              <a:t>from</a:t>
            </a:r>
            <a:r>
              <a:rPr sz="1600" spc="-20" dirty="0">
                <a:solidFill>
                  <a:srgbClr val="244060"/>
                </a:solidFill>
                <a:latin typeface="Trebuchet MS"/>
                <a:cs typeface="Trebuchet MS"/>
              </a:rPr>
              <a:t> </a:t>
            </a:r>
            <a:r>
              <a:rPr sz="1600" dirty="0">
                <a:solidFill>
                  <a:srgbClr val="244060"/>
                </a:solidFill>
                <a:latin typeface="Trebuchet MS"/>
                <a:cs typeface="Trebuchet MS"/>
              </a:rPr>
              <a:t>Romania</a:t>
            </a:r>
            <a:r>
              <a:rPr sz="1600" spc="-10" dirty="0">
                <a:solidFill>
                  <a:srgbClr val="244060"/>
                </a:solidFill>
                <a:latin typeface="Trebuchet MS"/>
                <a:cs typeface="Trebuchet MS"/>
              </a:rPr>
              <a:t> </a:t>
            </a:r>
            <a:r>
              <a:rPr sz="1600" dirty="0">
                <a:solidFill>
                  <a:srgbClr val="244060"/>
                </a:solidFill>
                <a:latin typeface="Trebuchet MS"/>
                <a:cs typeface="Trebuchet MS"/>
              </a:rPr>
              <a:t>and</a:t>
            </a:r>
            <a:r>
              <a:rPr sz="1600" spc="-5" dirty="0">
                <a:solidFill>
                  <a:srgbClr val="244060"/>
                </a:solidFill>
                <a:latin typeface="Trebuchet MS"/>
                <a:cs typeface="Trebuchet MS"/>
              </a:rPr>
              <a:t> </a:t>
            </a:r>
            <a:r>
              <a:rPr sz="1600" dirty="0">
                <a:solidFill>
                  <a:srgbClr val="244060"/>
                </a:solidFill>
                <a:latin typeface="Trebuchet MS"/>
                <a:cs typeface="Trebuchet MS"/>
              </a:rPr>
              <a:t>Bulgaria,</a:t>
            </a:r>
            <a:r>
              <a:rPr sz="1600" spc="-15" dirty="0">
                <a:solidFill>
                  <a:srgbClr val="244060"/>
                </a:solidFill>
                <a:latin typeface="Trebuchet MS"/>
                <a:cs typeface="Trebuchet MS"/>
              </a:rPr>
              <a:t> </a:t>
            </a:r>
            <a:r>
              <a:rPr sz="1600" dirty="0">
                <a:solidFill>
                  <a:srgbClr val="244060"/>
                </a:solidFill>
                <a:latin typeface="Trebuchet MS"/>
                <a:cs typeface="Trebuchet MS"/>
              </a:rPr>
              <a:t>can</a:t>
            </a:r>
            <a:r>
              <a:rPr sz="1600" spc="-15" dirty="0">
                <a:solidFill>
                  <a:srgbClr val="244060"/>
                </a:solidFill>
                <a:latin typeface="Trebuchet MS"/>
                <a:cs typeface="Trebuchet MS"/>
              </a:rPr>
              <a:t> </a:t>
            </a:r>
            <a:r>
              <a:rPr sz="1600" spc="-20" dirty="0">
                <a:solidFill>
                  <a:srgbClr val="244060"/>
                </a:solidFill>
                <a:latin typeface="Trebuchet MS"/>
                <a:cs typeface="Trebuchet MS"/>
              </a:rPr>
              <a:t>also </a:t>
            </a:r>
            <a:r>
              <a:rPr sz="1600" dirty="0">
                <a:solidFill>
                  <a:srgbClr val="244060"/>
                </a:solidFill>
                <a:latin typeface="Trebuchet MS"/>
                <a:cs typeface="Trebuchet MS"/>
              </a:rPr>
              <a:t>participate</a:t>
            </a:r>
            <a:r>
              <a:rPr sz="1600" spc="-30" dirty="0">
                <a:solidFill>
                  <a:srgbClr val="244060"/>
                </a:solidFill>
                <a:latin typeface="Trebuchet MS"/>
                <a:cs typeface="Trebuchet MS"/>
              </a:rPr>
              <a:t> </a:t>
            </a:r>
            <a:r>
              <a:rPr sz="1600" dirty="0">
                <a:solidFill>
                  <a:srgbClr val="244060"/>
                </a:solidFill>
                <a:latin typeface="Trebuchet MS"/>
                <a:cs typeface="Trebuchet MS"/>
              </a:rPr>
              <a:t>in</a:t>
            </a:r>
            <a:r>
              <a:rPr sz="1600" spc="-45" dirty="0">
                <a:solidFill>
                  <a:srgbClr val="244060"/>
                </a:solidFill>
                <a:latin typeface="Trebuchet MS"/>
                <a:cs typeface="Trebuchet MS"/>
              </a:rPr>
              <a:t> </a:t>
            </a:r>
            <a:r>
              <a:rPr sz="1600" dirty="0">
                <a:solidFill>
                  <a:srgbClr val="244060"/>
                </a:solidFill>
                <a:latin typeface="Trebuchet MS"/>
                <a:cs typeface="Trebuchet MS"/>
              </a:rPr>
              <a:t>projects,</a:t>
            </a:r>
            <a:r>
              <a:rPr sz="1600" spc="-35" dirty="0">
                <a:solidFill>
                  <a:srgbClr val="244060"/>
                </a:solidFill>
                <a:latin typeface="Trebuchet MS"/>
                <a:cs typeface="Trebuchet MS"/>
              </a:rPr>
              <a:t> </a:t>
            </a:r>
            <a:r>
              <a:rPr sz="1600" dirty="0">
                <a:solidFill>
                  <a:srgbClr val="244060"/>
                </a:solidFill>
                <a:latin typeface="Trebuchet MS"/>
                <a:cs typeface="Trebuchet MS"/>
              </a:rPr>
              <a:t>but</a:t>
            </a:r>
            <a:r>
              <a:rPr sz="1600" spc="-35" dirty="0">
                <a:solidFill>
                  <a:srgbClr val="244060"/>
                </a:solidFill>
                <a:latin typeface="Trebuchet MS"/>
                <a:cs typeface="Trebuchet MS"/>
              </a:rPr>
              <a:t> </a:t>
            </a:r>
            <a:r>
              <a:rPr sz="1600" dirty="0">
                <a:solidFill>
                  <a:srgbClr val="244060"/>
                </a:solidFill>
                <a:latin typeface="Trebuchet MS"/>
                <a:cs typeface="Trebuchet MS"/>
              </a:rPr>
              <a:t>only</a:t>
            </a:r>
            <a:r>
              <a:rPr sz="1600" spc="-30" dirty="0">
                <a:solidFill>
                  <a:srgbClr val="244060"/>
                </a:solidFill>
                <a:latin typeface="Trebuchet MS"/>
                <a:cs typeface="Trebuchet MS"/>
              </a:rPr>
              <a:t> </a:t>
            </a:r>
            <a:r>
              <a:rPr sz="1600" dirty="0">
                <a:solidFill>
                  <a:srgbClr val="244060"/>
                </a:solidFill>
                <a:latin typeface="Trebuchet MS"/>
                <a:cs typeface="Trebuchet MS"/>
              </a:rPr>
              <a:t>in</a:t>
            </a:r>
            <a:r>
              <a:rPr sz="1600" spc="-45" dirty="0">
                <a:solidFill>
                  <a:srgbClr val="244060"/>
                </a:solidFill>
                <a:latin typeface="Trebuchet MS"/>
                <a:cs typeface="Trebuchet MS"/>
              </a:rPr>
              <a:t> </a:t>
            </a:r>
            <a:r>
              <a:rPr sz="1600" dirty="0">
                <a:solidFill>
                  <a:srgbClr val="244060"/>
                </a:solidFill>
                <a:latin typeface="Trebuchet MS"/>
                <a:cs typeface="Trebuchet MS"/>
              </a:rPr>
              <a:t>exceptional</a:t>
            </a:r>
            <a:r>
              <a:rPr sz="1600" spc="-35" dirty="0">
                <a:solidFill>
                  <a:srgbClr val="244060"/>
                </a:solidFill>
                <a:latin typeface="Trebuchet MS"/>
                <a:cs typeface="Trebuchet MS"/>
              </a:rPr>
              <a:t> </a:t>
            </a:r>
            <a:r>
              <a:rPr sz="1600" dirty="0">
                <a:solidFill>
                  <a:srgbClr val="244060"/>
                </a:solidFill>
                <a:latin typeface="Trebuchet MS"/>
                <a:cs typeface="Trebuchet MS"/>
              </a:rPr>
              <a:t>cases,</a:t>
            </a:r>
            <a:r>
              <a:rPr sz="1600" spc="-40" dirty="0">
                <a:solidFill>
                  <a:srgbClr val="244060"/>
                </a:solidFill>
                <a:latin typeface="Trebuchet MS"/>
                <a:cs typeface="Trebuchet MS"/>
              </a:rPr>
              <a:t> </a:t>
            </a:r>
            <a:r>
              <a:rPr sz="1600" dirty="0">
                <a:solidFill>
                  <a:srgbClr val="244060"/>
                </a:solidFill>
                <a:latin typeface="Trebuchet MS"/>
                <a:cs typeface="Trebuchet MS"/>
              </a:rPr>
              <a:t>namely</a:t>
            </a:r>
            <a:r>
              <a:rPr sz="1600" spc="-55" dirty="0">
                <a:solidFill>
                  <a:srgbClr val="244060"/>
                </a:solidFill>
                <a:latin typeface="Trebuchet MS"/>
                <a:cs typeface="Trebuchet MS"/>
              </a:rPr>
              <a:t> </a:t>
            </a:r>
            <a:r>
              <a:rPr sz="1600" dirty="0">
                <a:solidFill>
                  <a:srgbClr val="244060"/>
                </a:solidFill>
                <a:latin typeface="Trebuchet MS"/>
                <a:cs typeface="Trebuchet MS"/>
              </a:rPr>
              <a:t>if</a:t>
            </a:r>
            <a:r>
              <a:rPr sz="1600" spc="-35" dirty="0">
                <a:solidFill>
                  <a:srgbClr val="244060"/>
                </a:solidFill>
                <a:latin typeface="Trebuchet MS"/>
                <a:cs typeface="Trebuchet MS"/>
              </a:rPr>
              <a:t> </a:t>
            </a:r>
            <a:r>
              <a:rPr sz="1600" spc="-10" dirty="0">
                <a:solidFill>
                  <a:srgbClr val="244060"/>
                </a:solidFill>
                <a:latin typeface="Trebuchet MS"/>
                <a:cs typeface="Trebuchet MS"/>
              </a:rPr>
              <a:t>they:</a:t>
            </a:r>
            <a:endParaRPr sz="1600" dirty="0">
              <a:latin typeface="Trebuchet MS"/>
              <a:cs typeface="Trebuchet MS"/>
            </a:endParaRPr>
          </a:p>
          <a:p>
            <a:pPr marL="756285" algn="just">
              <a:lnSpc>
                <a:spcPct val="100000"/>
              </a:lnSpc>
              <a:spcBef>
                <a:spcPts val="1595"/>
              </a:spcBef>
            </a:pPr>
            <a:r>
              <a:rPr sz="1600" dirty="0" smtClean="0">
                <a:solidFill>
                  <a:srgbClr val="244060"/>
                </a:solidFill>
                <a:latin typeface="Trebuchet MS"/>
                <a:cs typeface="Trebuchet MS"/>
              </a:rPr>
              <a:t>Are</a:t>
            </a:r>
            <a:r>
              <a:rPr sz="1600" spc="110" dirty="0" smtClean="0">
                <a:solidFill>
                  <a:srgbClr val="244060"/>
                </a:solidFill>
                <a:latin typeface="Trebuchet MS"/>
                <a:cs typeface="Trebuchet MS"/>
              </a:rPr>
              <a:t> </a:t>
            </a:r>
            <a:r>
              <a:rPr sz="1600" dirty="0" smtClean="0">
                <a:solidFill>
                  <a:srgbClr val="244060"/>
                </a:solidFill>
                <a:latin typeface="Trebuchet MS"/>
                <a:cs typeface="Trebuchet MS"/>
              </a:rPr>
              <a:t>competent</a:t>
            </a:r>
            <a:r>
              <a:rPr sz="1600" spc="125" dirty="0" smtClean="0">
                <a:solidFill>
                  <a:srgbClr val="244060"/>
                </a:solidFill>
                <a:latin typeface="Trebuchet MS"/>
                <a:cs typeface="Trebuchet MS"/>
              </a:rPr>
              <a:t> </a:t>
            </a:r>
            <a:r>
              <a:rPr sz="1600" dirty="0" smtClean="0">
                <a:solidFill>
                  <a:srgbClr val="244060"/>
                </a:solidFill>
                <a:latin typeface="Trebuchet MS"/>
                <a:cs typeface="Trebuchet MS"/>
              </a:rPr>
              <a:t>in</a:t>
            </a:r>
            <a:r>
              <a:rPr sz="1600" spc="105" dirty="0" smtClean="0">
                <a:solidFill>
                  <a:srgbClr val="244060"/>
                </a:solidFill>
                <a:latin typeface="Trebuchet MS"/>
                <a:cs typeface="Trebuchet MS"/>
              </a:rPr>
              <a:t> </a:t>
            </a:r>
            <a:r>
              <a:rPr sz="1600" dirty="0" smtClean="0">
                <a:solidFill>
                  <a:srgbClr val="244060"/>
                </a:solidFill>
                <a:latin typeface="Trebuchet MS"/>
                <a:cs typeface="Trebuchet MS"/>
              </a:rPr>
              <a:t>their</a:t>
            </a:r>
            <a:r>
              <a:rPr sz="1600" spc="105" dirty="0" smtClean="0">
                <a:solidFill>
                  <a:srgbClr val="244060"/>
                </a:solidFill>
                <a:latin typeface="Trebuchet MS"/>
                <a:cs typeface="Trebuchet MS"/>
              </a:rPr>
              <a:t> </a:t>
            </a:r>
            <a:r>
              <a:rPr sz="1600" dirty="0" smtClean="0">
                <a:solidFill>
                  <a:srgbClr val="244060"/>
                </a:solidFill>
                <a:latin typeface="Trebuchet MS"/>
                <a:cs typeface="Trebuchet MS"/>
              </a:rPr>
              <a:t>scope</a:t>
            </a:r>
            <a:r>
              <a:rPr sz="1600" spc="120" dirty="0" smtClean="0">
                <a:solidFill>
                  <a:srgbClr val="244060"/>
                </a:solidFill>
                <a:latin typeface="Trebuchet MS"/>
                <a:cs typeface="Trebuchet MS"/>
              </a:rPr>
              <a:t> </a:t>
            </a:r>
            <a:r>
              <a:rPr sz="1600" dirty="0" smtClean="0">
                <a:solidFill>
                  <a:srgbClr val="244060"/>
                </a:solidFill>
                <a:latin typeface="Trebuchet MS"/>
                <a:cs typeface="Trebuchet MS"/>
              </a:rPr>
              <a:t>of</a:t>
            </a:r>
            <a:r>
              <a:rPr sz="1600" spc="110" dirty="0" smtClean="0">
                <a:solidFill>
                  <a:srgbClr val="244060"/>
                </a:solidFill>
                <a:latin typeface="Trebuchet MS"/>
                <a:cs typeface="Trebuchet MS"/>
              </a:rPr>
              <a:t> </a:t>
            </a:r>
            <a:r>
              <a:rPr sz="1600" dirty="0" smtClean="0">
                <a:solidFill>
                  <a:srgbClr val="244060"/>
                </a:solidFill>
                <a:latin typeface="Trebuchet MS"/>
                <a:cs typeface="Trebuchet MS"/>
              </a:rPr>
              <a:t>action</a:t>
            </a:r>
            <a:r>
              <a:rPr sz="1600" spc="120" dirty="0" smtClean="0">
                <a:solidFill>
                  <a:srgbClr val="244060"/>
                </a:solidFill>
                <a:latin typeface="Trebuchet MS"/>
                <a:cs typeface="Trebuchet MS"/>
              </a:rPr>
              <a:t> </a:t>
            </a:r>
            <a:r>
              <a:rPr sz="1600" dirty="0" smtClean="0">
                <a:solidFill>
                  <a:srgbClr val="244060"/>
                </a:solidFill>
                <a:latin typeface="Trebuchet MS"/>
                <a:cs typeface="Trebuchet MS"/>
              </a:rPr>
              <a:t>for</a:t>
            </a:r>
            <a:r>
              <a:rPr sz="1600" spc="114" dirty="0" smtClean="0">
                <a:solidFill>
                  <a:srgbClr val="244060"/>
                </a:solidFill>
                <a:latin typeface="Trebuchet MS"/>
                <a:cs typeface="Trebuchet MS"/>
              </a:rPr>
              <a:t> </a:t>
            </a:r>
            <a:r>
              <a:rPr sz="1600" dirty="0" smtClean="0">
                <a:solidFill>
                  <a:srgbClr val="244060"/>
                </a:solidFill>
                <a:latin typeface="Trebuchet MS"/>
                <a:cs typeface="Trebuchet MS"/>
              </a:rPr>
              <a:t>certain</a:t>
            </a:r>
            <a:r>
              <a:rPr sz="1600" spc="114" dirty="0" smtClean="0">
                <a:solidFill>
                  <a:srgbClr val="244060"/>
                </a:solidFill>
                <a:latin typeface="Trebuchet MS"/>
                <a:cs typeface="Trebuchet MS"/>
              </a:rPr>
              <a:t> </a:t>
            </a:r>
            <a:r>
              <a:rPr sz="1600" dirty="0" smtClean="0">
                <a:solidFill>
                  <a:srgbClr val="244060"/>
                </a:solidFill>
                <a:latin typeface="Trebuchet MS"/>
                <a:cs typeface="Trebuchet MS"/>
              </a:rPr>
              <a:t>parts</a:t>
            </a:r>
            <a:r>
              <a:rPr sz="1600" spc="114" dirty="0" smtClean="0">
                <a:solidFill>
                  <a:srgbClr val="244060"/>
                </a:solidFill>
                <a:latin typeface="Trebuchet MS"/>
                <a:cs typeface="Trebuchet MS"/>
              </a:rPr>
              <a:t> </a:t>
            </a:r>
            <a:r>
              <a:rPr sz="1600" dirty="0" smtClean="0">
                <a:solidFill>
                  <a:srgbClr val="244060"/>
                </a:solidFill>
                <a:latin typeface="Trebuchet MS"/>
                <a:cs typeface="Trebuchet MS"/>
              </a:rPr>
              <a:t>of</a:t>
            </a:r>
            <a:r>
              <a:rPr sz="1600" spc="114" dirty="0" smtClean="0">
                <a:solidFill>
                  <a:srgbClr val="244060"/>
                </a:solidFill>
                <a:latin typeface="Trebuchet MS"/>
                <a:cs typeface="Trebuchet MS"/>
              </a:rPr>
              <a:t> </a:t>
            </a:r>
            <a:r>
              <a:rPr sz="1600" dirty="0" smtClean="0">
                <a:solidFill>
                  <a:srgbClr val="244060"/>
                </a:solidFill>
                <a:latin typeface="Trebuchet MS"/>
                <a:cs typeface="Trebuchet MS"/>
              </a:rPr>
              <a:t>the</a:t>
            </a:r>
            <a:r>
              <a:rPr sz="1600" spc="105" dirty="0" smtClean="0">
                <a:solidFill>
                  <a:srgbClr val="244060"/>
                </a:solidFill>
                <a:latin typeface="Trebuchet MS"/>
                <a:cs typeface="Trebuchet MS"/>
              </a:rPr>
              <a:t> </a:t>
            </a:r>
            <a:r>
              <a:rPr lang="en-US" sz="1600" dirty="0" err="1" smtClean="0">
                <a:solidFill>
                  <a:srgbClr val="244060"/>
                </a:solidFill>
                <a:latin typeface="Trebuchet MS"/>
                <a:cs typeface="Trebuchet MS"/>
              </a:rPr>
              <a:t>Programme</a:t>
            </a:r>
            <a:r>
              <a:rPr sz="1600" spc="110" dirty="0" smtClean="0">
                <a:solidFill>
                  <a:srgbClr val="244060"/>
                </a:solidFill>
                <a:latin typeface="Trebuchet MS"/>
                <a:cs typeface="Trebuchet MS"/>
              </a:rPr>
              <a:t> </a:t>
            </a:r>
            <a:r>
              <a:rPr sz="1600" spc="-20" dirty="0" smtClean="0">
                <a:solidFill>
                  <a:srgbClr val="244060"/>
                </a:solidFill>
                <a:latin typeface="Trebuchet MS"/>
                <a:cs typeface="Trebuchet MS"/>
              </a:rPr>
              <a:t>area</a:t>
            </a:r>
            <a:r>
              <a:rPr lang="en-US" sz="1600" spc="-20" dirty="0" smtClean="0">
                <a:solidFill>
                  <a:srgbClr val="244060"/>
                </a:solidFill>
                <a:latin typeface="Trebuchet MS"/>
                <a:cs typeface="Trebuchet MS"/>
              </a:rPr>
              <a:t> </a:t>
            </a:r>
            <a:r>
              <a:rPr sz="1600" dirty="0" smtClean="0">
                <a:solidFill>
                  <a:srgbClr val="244060"/>
                </a:solidFill>
                <a:latin typeface="Trebuchet MS"/>
                <a:cs typeface="Trebuchet MS"/>
              </a:rPr>
              <a:t>(e.g.</a:t>
            </a:r>
            <a:r>
              <a:rPr sz="1600" spc="-65" dirty="0" smtClean="0">
                <a:solidFill>
                  <a:srgbClr val="244060"/>
                </a:solidFill>
                <a:latin typeface="Trebuchet MS"/>
                <a:cs typeface="Trebuchet MS"/>
              </a:rPr>
              <a:t> </a:t>
            </a:r>
            <a:r>
              <a:rPr sz="1600" dirty="0" smtClean="0">
                <a:solidFill>
                  <a:srgbClr val="244060"/>
                </a:solidFill>
                <a:latin typeface="Trebuchet MS"/>
                <a:cs typeface="Trebuchet MS"/>
              </a:rPr>
              <a:t>ministries,</a:t>
            </a:r>
            <a:r>
              <a:rPr sz="1600" spc="-30" dirty="0" smtClean="0">
                <a:solidFill>
                  <a:srgbClr val="244060"/>
                </a:solidFill>
                <a:latin typeface="Trebuchet MS"/>
                <a:cs typeface="Trebuchet MS"/>
              </a:rPr>
              <a:t> </a:t>
            </a:r>
            <a:r>
              <a:rPr sz="1600" dirty="0" smtClean="0">
                <a:solidFill>
                  <a:srgbClr val="244060"/>
                </a:solidFill>
                <a:latin typeface="Trebuchet MS"/>
                <a:cs typeface="Trebuchet MS"/>
              </a:rPr>
              <a:t>national</a:t>
            </a:r>
            <a:r>
              <a:rPr sz="1600" spc="-35" dirty="0" smtClean="0">
                <a:solidFill>
                  <a:srgbClr val="244060"/>
                </a:solidFill>
                <a:latin typeface="Trebuchet MS"/>
                <a:cs typeface="Trebuchet MS"/>
              </a:rPr>
              <a:t> </a:t>
            </a:r>
            <a:r>
              <a:rPr sz="1600" dirty="0" smtClean="0">
                <a:solidFill>
                  <a:srgbClr val="244060"/>
                </a:solidFill>
                <a:latin typeface="Trebuchet MS"/>
                <a:cs typeface="Trebuchet MS"/>
              </a:rPr>
              <a:t>agencies,</a:t>
            </a:r>
            <a:r>
              <a:rPr sz="1600" spc="-60" dirty="0" smtClean="0">
                <a:solidFill>
                  <a:srgbClr val="244060"/>
                </a:solidFill>
                <a:latin typeface="Trebuchet MS"/>
                <a:cs typeface="Trebuchet MS"/>
              </a:rPr>
              <a:t> </a:t>
            </a:r>
            <a:r>
              <a:rPr sz="1600" dirty="0" smtClean="0">
                <a:solidFill>
                  <a:srgbClr val="244060"/>
                </a:solidFill>
                <a:latin typeface="Trebuchet MS"/>
                <a:cs typeface="Trebuchet MS"/>
              </a:rPr>
              <a:t>research</a:t>
            </a:r>
            <a:r>
              <a:rPr sz="1600" spc="-40" dirty="0" smtClean="0">
                <a:solidFill>
                  <a:srgbClr val="244060"/>
                </a:solidFill>
                <a:latin typeface="Trebuchet MS"/>
                <a:cs typeface="Trebuchet MS"/>
              </a:rPr>
              <a:t> </a:t>
            </a:r>
            <a:r>
              <a:rPr sz="1600" spc="-10" dirty="0" smtClean="0">
                <a:solidFill>
                  <a:srgbClr val="244060"/>
                </a:solidFill>
                <a:latin typeface="Trebuchet MS"/>
                <a:cs typeface="Trebuchet MS"/>
              </a:rPr>
              <a:t>institutes</a:t>
            </a:r>
            <a:r>
              <a:rPr lang="en-US" sz="1600" spc="-10" dirty="0" smtClean="0">
                <a:solidFill>
                  <a:srgbClr val="244060"/>
                </a:solidFill>
                <a:latin typeface="Trebuchet MS"/>
                <a:cs typeface="Trebuchet MS"/>
              </a:rPr>
              <a:t> etc.</a:t>
            </a:r>
            <a:r>
              <a:rPr sz="1600" spc="-10" dirty="0" smtClean="0">
                <a:solidFill>
                  <a:srgbClr val="244060"/>
                </a:solidFill>
                <a:latin typeface="Trebuchet MS"/>
                <a:cs typeface="Trebuchet MS"/>
              </a:rPr>
              <a:t>);</a:t>
            </a:r>
            <a:endParaRPr sz="1600" dirty="0" smtClean="0">
              <a:latin typeface="Trebuchet MS"/>
              <a:cs typeface="Trebuchet MS"/>
            </a:endParaRPr>
          </a:p>
          <a:p>
            <a:pPr marL="756285" algn="just">
              <a:lnSpc>
                <a:spcPct val="100000"/>
              </a:lnSpc>
              <a:spcBef>
                <a:spcPts val="385"/>
              </a:spcBef>
            </a:pPr>
            <a:r>
              <a:rPr sz="1600" dirty="0" smtClean="0">
                <a:solidFill>
                  <a:srgbClr val="244060"/>
                </a:solidFill>
                <a:latin typeface="Trebuchet MS"/>
                <a:cs typeface="Trebuchet MS"/>
              </a:rPr>
              <a:t>Carry</a:t>
            </a:r>
            <a:r>
              <a:rPr sz="1600" spc="-50" dirty="0" smtClean="0">
                <a:solidFill>
                  <a:srgbClr val="244060"/>
                </a:solidFill>
                <a:latin typeface="Trebuchet MS"/>
                <a:cs typeface="Trebuchet MS"/>
              </a:rPr>
              <a:t> </a:t>
            </a:r>
            <a:r>
              <a:rPr sz="1600" dirty="0" smtClean="0">
                <a:solidFill>
                  <a:srgbClr val="244060"/>
                </a:solidFill>
                <a:latin typeface="Trebuchet MS"/>
                <a:cs typeface="Trebuchet MS"/>
              </a:rPr>
              <a:t>out</a:t>
            </a:r>
            <a:r>
              <a:rPr sz="1600" spc="-30" dirty="0" smtClean="0">
                <a:solidFill>
                  <a:srgbClr val="244060"/>
                </a:solidFill>
                <a:latin typeface="Trebuchet MS"/>
                <a:cs typeface="Trebuchet MS"/>
              </a:rPr>
              <a:t> </a:t>
            </a:r>
            <a:r>
              <a:rPr sz="1600" dirty="0" smtClean="0">
                <a:solidFill>
                  <a:srgbClr val="244060"/>
                </a:solidFill>
                <a:latin typeface="Trebuchet MS"/>
                <a:cs typeface="Trebuchet MS"/>
              </a:rPr>
              <a:t>activities</a:t>
            </a:r>
            <a:r>
              <a:rPr sz="1600" spc="-10" dirty="0" smtClean="0">
                <a:solidFill>
                  <a:srgbClr val="244060"/>
                </a:solidFill>
                <a:latin typeface="Trebuchet MS"/>
                <a:cs typeface="Trebuchet MS"/>
              </a:rPr>
              <a:t> </a:t>
            </a:r>
            <a:r>
              <a:rPr sz="1600" dirty="0" smtClean="0">
                <a:solidFill>
                  <a:srgbClr val="244060"/>
                </a:solidFill>
                <a:latin typeface="Trebuchet MS"/>
                <a:cs typeface="Trebuchet MS"/>
              </a:rPr>
              <a:t>that</a:t>
            </a:r>
            <a:r>
              <a:rPr sz="1600" spc="-45" dirty="0" smtClean="0">
                <a:solidFill>
                  <a:srgbClr val="244060"/>
                </a:solidFill>
                <a:latin typeface="Trebuchet MS"/>
                <a:cs typeface="Trebuchet MS"/>
              </a:rPr>
              <a:t> </a:t>
            </a:r>
            <a:r>
              <a:rPr sz="1600" dirty="0" smtClean="0">
                <a:solidFill>
                  <a:srgbClr val="244060"/>
                </a:solidFill>
                <a:latin typeface="Trebuchet MS"/>
                <a:cs typeface="Trebuchet MS"/>
              </a:rPr>
              <a:t>are</a:t>
            </a:r>
            <a:r>
              <a:rPr sz="1600" spc="-40" dirty="0" smtClean="0">
                <a:solidFill>
                  <a:srgbClr val="244060"/>
                </a:solidFill>
                <a:latin typeface="Trebuchet MS"/>
                <a:cs typeface="Trebuchet MS"/>
              </a:rPr>
              <a:t> </a:t>
            </a:r>
            <a:r>
              <a:rPr sz="1600" dirty="0" smtClean="0">
                <a:solidFill>
                  <a:srgbClr val="244060"/>
                </a:solidFill>
                <a:latin typeface="Trebuchet MS"/>
                <a:cs typeface="Trebuchet MS"/>
              </a:rPr>
              <a:t>beneficial</a:t>
            </a:r>
            <a:r>
              <a:rPr sz="1600" spc="-35" dirty="0" smtClean="0">
                <a:solidFill>
                  <a:srgbClr val="244060"/>
                </a:solidFill>
                <a:latin typeface="Trebuchet MS"/>
                <a:cs typeface="Trebuchet MS"/>
              </a:rPr>
              <a:t> </a:t>
            </a:r>
            <a:r>
              <a:rPr sz="1600" dirty="0" smtClean="0">
                <a:solidFill>
                  <a:srgbClr val="244060"/>
                </a:solidFill>
                <a:latin typeface="Trebuchet MS"/>
                <a:cs typeface="Trebuchet MS"/>
              </a:rPr>
              <a:t>for</a:t>
            </a:r>
            <a:r>
              <a:rPr sz="1600" spc="-30" dirty="0" smtClean="0">
                <a:solidFill>
                  <a:srgbClr val="244060"/>
                </a:solidFill>
                <a:latin typeface="Trebuchet MS"/>
                <a:cs typeface="Trebuchet MS"/>
              </a:rPr>
              <a:t> </a:t>
            </a:r>
            <a:r>
              <a:rPr sz="1600" dirty="0" smtClean="0">
                <a:solidFill>
                  <a:srgbClr val="244060"/>
                </a:solidFill>
                <a:latin typeface="Trebuchet MS"/>
                <a:cs typeface="Trebuchet MS"/>
              </a:rPr>
              <a:t>the</a:t>
            </a:r>
            <a:r>
              <a:rPr sz="1600" spc="-50" dirty="0" smtClean="0">
                <a:solidFill>
                  <a:srgbClr val="244060"/>
                </a:solidFill>
                <a:latin typeface="Trebuchet MS"/>
                <a:cs typeface="Trebuchet MS"/>
              </a:rPr>
              <a:t> </a:t>
            </a:r>
            <a:r>
              <a:rPr sz="1600" spc="-10" dirty="0" err="1" smtClean="0">
                <a:solidFill>
                  <a:srgbClr val="244060"/>
                </a:solidFill>
                <a:latin typeface="Trebuchet MS"/>
                <a:cs typeface="Trebuchet MS"/>
              </a:rPr>
              <a:t>Programme</a:t>
            </a:r>
            <a:r>
              <a:rPr sz="1600" spc="-25" dirty="0" smtClean="0">
                <a:solidFill>
                  <a:srgbClr val="244060"/>
                </a:solidFill>
                <a:latin typeface="Trebuchet MS"/>
                <a:cs typeface="Trebuchet MS"/>
              </a:rPr>
              <a:t> </a:t>
            </a:r>
            <a:r>
              <a:rPr sz="1600" spc="-10" dirty="0" smtClean="0">
                <a:solidFill>
                  <a:srgbClr val="244060"/>
                </a:solidFill>
                <a:latin typeface="Trebuchet MS"/>
                <a:cs typeface="Trebuchet MS"/>
              </a:rPr>
              <a:t>area;</a:t>
            </a:r>
            <a:endParaRPr sz="1600" dirty="0" smtClean="0">
              <a:latin typeface="Trebuchet MS"/>
              <a:cs typeface="Trebuchet MS"/>
            </a:endParaRPr>
          </a:p>
          <a:p>
            <a:pPr marL="756285" marR="5080" algn="just">
              <a:lnSpc>
                <a:spcPct val="100000"/>
              </a:lnSpc>
              <a:spcBef>
                <a:spcPts val="385"/>
              </a:spcBef>
            </a:pPr>
            <a:r>
              <a:rPr sz="1600" dirty="0" smtClean="0">
                <a:solidFill>
                  <a:srgbClr val="244060"/>
                </a:solidFill>
                <a:latin typeface="Trebuchet MS"/>
                <a:cs typeface="Trebuchet MS"/>
              </a:rPr>
              <a:t>Their</a:t>
            </a:r>
            <a:r>
              <a:rPr sz="1600" spc="45" dirty="0" smtClean="0">
                <a:solidFill>
                  <a:srgbClr val="244060"/>
                </a:solidFill>
                <a:latin typeface="Trebuchet MS"/>
                <a:cs typeface="Trebuchet MS"/>
              </a:rPr>
              <a:t>  </a:t>
            </a:r>
            <a:r>
              <a:rPr sz="1600" dirty="0">
                <a:solidFill>
                  <a:srgbClr val="244060"/>
                </a:solidFill>
                <a:latin typeface="Trebuchet MS"/>
                <a:cs typeface="Trebuchet MS"/>
              </a:rPr>
              <a:t>participation</a:t>
            </a:r>
            <a:r>
              <a:rPr sz="1600" spc="65" dirty="0">
                <a:solidFill>
                  <a:srgbClr val="244060"/>
                </a:solidFill>
                <a:latin typeface="Trebuchet MS"/>
                <a:cs typeface="Trebuchet MS"/>
              </a:rPr>
              <a:t>  </a:t>
            </a:r>
            <a:r>
              <a:rPr sz="1600" dirty="0">
                <a:solidFill>
                  <a:srgbClr val="244060"/>
                </a:solidFill>
                <a:latin typeface="Trebuchet MS"/>
                <a:cs typeface="Trebuchet MS"/>
              </a:rPr>
              <a:t>must</a:t>
            </a:r>
            <a:r>
              <a:rPr sz="1600" spc="50" dirty="0">
                <a:solidFill>
                  <a:srgbClr val="244060"/>
                </a:solidFill>
                <a:latin typeface="Trebuchet MS"/>
                <a:cs typeface="Trebuchet MS"/>
              </a:rPr>
              <a:t>  </a:t>
            </a:r>
            <a:r>
              <a:rPr sz="1600" dirty="0">
                <a:solidFill>
                  <a:srgbClr val="244060"/>
                </a:solidFill>
                <a:latin typeface="Trebuchet MS"/>
                <a:cs typeface="Trebuchet MS"/>
              </a:rPr>
              <a:t>bring</a:t>
            </a:r>
            <a:r>
              <a:rPr sz="1600" spc="55" dirty="0">
                <a:solidFill>
                  <a:srgbClr val="244060"/>
                </a:solidFill>
                <a:latin typeface="Trebuchet MS"/>
                <a:cs typeface="Trebuchet MS"/>
              </a:rPr>
              <a:t>  </a:t>
            </a:r>
            <a:r>
              <a:rPr sz="1600" dirty="0">
                <a:solidFill>
                  <a:srgbClr val="244060"/>
                </a:solidFill>
                <a:latin typeface="Trebuchet MS"/>
                <a:cs typeface="Trebuchet MS"/>
              </a:rPr>
              <a:t>clear</a:t>
            </a:r>
            <a:r>
              <a:rPr sz="1600" spc="55" dirty="0">
                <a:solidFill>
                  <a:srgbClr val="244060"/>
                </a:solidFill>
                <a:latin typeface="Trebuchet MS"/>
                <a:cs typeface="Trebuchet MS"/>
              </a:rPr>
              <a:t>  </a:t>
            </a:r>
            <a:r>
              <a:rPr sz="1600" dirty="0">
                <a:solidFill>
                  <a:srgbClr val="244060"/>
                </a:solidFill>
                <a:latin typeface="Trebuchet MS"/>
                <a:cs typeface="Trebuchet MS"/>
              </a:rPr>
              <a:t>added</a:t>
            </a:r>
            <a:r>
              <a:rPr sz="1600" spc="50" dirty="0">
                <a:solidFill>
                  <a:srgbClr val="244060"/>
                </a:solidFill>
                <a:latin typeface="Trebuchet MS"/>
                <a:cs typeface="Trebuchet MS"/>
              </a:rPr>
              <a:t>  </a:t>
            </a:r>
            <a:r>
              <a:rPr sz="1600" dirty="0">
                <a:solidFill>
                  <a:srgbClr val="244060"/>
                </a:solidFill>
                <a:latin typeface="Trebuchet MS"/>
                <a:cs typeface="Trebuchet MS"/>
              </a:rPr>
              <a:t>value</a:t>
            </a:r>
            <a:r>
              <a:rPr sz="1600" spc="50" dirty="0">
                <a:solidFill>
                  <a:srgbClr val="244060"/>
                </a:solidFill>
                <a:latin typeface="Trebuchet MS"/>
                <a:cs typeface="Trebuchet MS"/>
              </a:rPr>
              <a:t>  </a:t>
            </a:r>
            <a:r>
              <a:rPr sz="1600" dirty="0">
                <a:solidFill>
                  <a:srgbClr val="244060"/>
                </a:solidFill>
                <a:latin typeface="Trebuchet MS"/>
                <a:cs typeface="Trebuchet MS"/>
              </a:rPr>
              <a:t>and</a:t>
            </a:r>
            <a:r>
              <a:rPr sz="1600" spc="45" dirty="0">
                <a:solidFill>
                  <a:srgbClr val="244060"/>
                </a:solidFill>
                <a:latin typeface="Trebuchet MS"/>
                <a:cs typeface="Trebuchet MS"/>
              </a:rPr>
              <a:t>  </a:t>
            </a:r>
            <a:r>
              <a:rPr sz="1600" dirty="0">
                <a:solidFill>
                  <a:srgbClr val="244060"/>
                </a:solidFill>
                <a:latin typeface="Trebuchet MS"/>
                <a:cs typeface="Trebuchet MS"/>
              </a:rPr>
              <a:t>expertise</a:t>
            </a:r>
            <a:r>
              <a:rPr sz="1600" spc="55" dirty="0">
                <a:solidFill>
                  <a:srgbClr val="244060"/>
                </a:solidFill>
                <a:latin typeface="Trebuchet MS"/>
                <a:cs typeface="Trebuchet MS"/>
              </a:rPr>
              <a:t>  </a:t>
            </a:r>
            <a:r>
              <a:rPr sz="1600" dirty="0">
                <a:solidFill>
                  <a:srgbClr val="244060"/>
                </a:solidFill>
                <a:latin typeface="Trebuchet MS"/>
                <a:cs typeface="Trebuchet MS"/>
              </a:rPr>
              <a:t>to</a:t>
            </a:r>
            <a:r>
              <a:rPr sz="1600" spc="45" dirty="0">
                <a:solidFill>
                  <a:srgbClr val="244060"/>
                </a:solidFill>
                <a:latin typeface="Trebuchet MS"/>
                <a:cs typeface="Trebuchet MS"/>
              </a:rPr>
              <a:t>  </a:t>
            </a:r>
            <a:r>
              <a:rPr sz="1600" spc="-25" dirty="0">
                <a:solidFill>
                  <a:srgbClr val="244060"/>
                </a:solidFill>
                <a:latin typeface="Trebuchet MS"/>
                <a:cs typeface="Trebuchet MS"/>
              </a:rPr>
              <a:t>the </a:t>
            </a:r>
            <a:r>
              <a:rPr sz="1600" dirty="0">
                <a:solidFill>
                  <a:srgbClr val="244060"/>
                </a:solidFill>
                <a:latin typeface="Trebuchet MS"/>
                <a:cs typeface="Trebuchet MS"/>
              </a:rPr>
              <a:t>implementation</a:t>
            </a:r>
            <a:r>
              <a:rPr sz="1600" spc="365" dirty="0">
                <a:solidFill>
                  <a:srgbClr val="244060"/>
                </a:solidFill>
                <a:latin typeface="Trebuchet MS"/>
                <a:cs typeface="Trebuchet MS"/>
              </a:rPr>
              <a:t> </a:t>
            </a:r>
            <a:r>
              <a:rPr sz="1600" dirty="0">
                <a:solidFill>
                  <a:srgbClr val="244060"/>
                </a:solidFill>
                <a:latin typeface="Trebuchet MS"/>
                <a:cs typeface="Trebuchet MS"/>
              </a:rPr>
              <a:t>of</a:t>
            </a:r>
            <a:r>
              <a:rPr sz="1600" spc="340" dirty="0">
                <a:solidFill>
                  <a:srgbClr val="244060"/>
                </a:solidFill>
                <a:latin typeface="Trebuchet MS"/>
                <a:cs typeface="Trebuchet MS"/>
              </a:rPr>
              <a:t> </a:t>
            </a:r>
            <a:r>
              <a:rPr sz="1600" dirty="0">
                <a:solidFill>
                  <a:srgbClr val="244060"/>
                </a:solidFill>
                <a:latin typeface="Trebuchet MS"/>
                <a:cs typeface="Trebuchet MS"/>
              </a:rPr>
              <a:t>a</a:t>
            </a:r>
            <a:r>
              <a:rPr sz="1600" spc="350" dirty="0">
                <a:solidFill>
                  <a:srgbClr val="244060"/>
                </a:solidFill>
                <a:latin typeface="Trebuchet MS"/>
                <a:cs typeface="Trebuchet MS"/>
              </a:rPr>
              <a:t> </a:t>
            </a:r>
            <a:r>
              <a:rPr sz="1600" dirty="0">
                <a:solidFill>
                  <a:srgbClr val="244060"/>
                </a:solidFill>
                <a:latin typeface="Trebuchet MS"/>
                <a:cs typeface="Trebuchet MS"/>
              </a:rPr>
              <a:t>project</a:t>
            </a:r>
            <a:r>
              <a:rPr sz="1600" spc="345" dirty="0">
                <a:solidFill>
                  <a:srgbClr val="244060"/>
                </a:solidFill>
                <a:latin typeface="Trebuchet MS"/>
                <a:cs typeface="Trebuchet MS"/>
              </a:rPr>
              <a:t> </a:t>
            </a:r>
            <a:r>
              <a:rPr sz="1600" dirty="0">
                <a:solidFill>
                  <a:srgbClr val="244060"/>
                </a:solidFill>
                <a:latin typeface="Trebuchet MS"/>
                <a:cs typeface="Trebuchet MS"/>
              </a:rPr>
              <a:t>and</a:t>
            </a:r>
            <a:r>
              <a:rPr sz="1600" spc="335" dirty="0">
                <a:solidFill>
                  <a:srgbClr val="244060"/>
                </a:solidFill>
                <a:latin typeface="Trebuchet MS"/>
                <a:cs typeface="Trebuchet MS"/>
              </a:rPr>
              <a:t> </a:t>
            </a:r>
            <a:r>
              <a:rPr sz="1600" dirty="0">
                <a:solidFill>
                  <a:srgbClr val="244060"/>
                </a:solidFill>
                <a:latin typeface="Trebuchet MS"/>
                <a:cs typeface="Trebuchet MS"/>
              </a:rPr>
              <a:t>has</a:t>
            </a:r>
            <a:r>
              <a:rPr sz="1600" spc="345" dirty="0">
                <a:solidFill>
                  <a:srgbClr val="244060"/>
                </a:solidFill>
                <a:latin typeface="Trebuchet MS"/>
                <a:cs typeface="Trebuchet MS"/>
              </a:rPr>
              <a:t> </a:t>
            </a:r>
            <a:r>
              <a:rPr sz="1600" dirty="0">
                <a:solidFill>
                  <a:srgbClr val="244060"/>
                </a:solidFill>
                <a:latin typeface="Trebuchet MS"/>
                <a:cs typeface="Trebuchet MS"/>
              </a:rPr>
              <a:t>to</a:t>
            </a:r>
            <a:r>
              <a:rPr sz="1600" spc="330" dirty="0">
                <a:solidFill>
                  <a:srgbClr val="244060"/>
                </a:solidFill>
                <a:latin typeface="Trebuchet MS"/>
                <a:cs typeface="Trebuchet MS"/>
              </a:rPr>
              <a:t> </a:t>
            </a:r>
            <a:r>
              <a:rPr sz="1600" dirty="0">
                <a:solidFill>
                  <a:srgbClr val="244060"/>
                </a:solidFill>
                <a:latin typeface="Trebuchet MS"/>
                <a:cs typeface="Trebuchet MS"/>
              </a:rPr>
              <a:t>be</a:t>
            </a:r>
            <a:r>
              <a:rPr sz="1600" spc="355" dirty="0">
                <a:solidFill>
                  <a:srgbClr val="244060"/>
                </a:solidFill>
                <a:latin typeface="Trebuchet MS"/>
                <a:cs typeface="Trebuchet MS"/>
              </a:rPr>
              <a:t> </a:t>
            </a:r>
            <a:r>
              <a:rPr sz="1600" dirty="0">
                <a:solidFill>
                  <a:srgbClr val="244060"/>
                </a:solidFill>
                <a:latin typeface="Trebuchet MS"/>
                <a:cs typeface="Trebuchet MS"/>
              </a:rPr>
              <a:t>beneficial</a:t>
            </a:r>
            <a:r>
              <a:rPr sz="1600" spc="340" dirty="0">
                <a:solidFill>
                  <a:srgbClr val="244060"/>
                </a:solidFill>
                <a:latin typeface="Trebuchet MS"/>
                <a:cs typeface="Trebuchet MS"/>
              </a:rPr>
              <a:t> </a:t>
            </a:r>
            <a:r>
              <a:rPr sz="1600" dirty="0">
                <a:solidFill>
                  <a:srgbClr val="244060"/>
                </a:solidFill>
                <a:latin typeface="Trebuchet MS"/>
                <a:cs typeface="Trebuchet MS"/>
              </a:rPr>
              <a:t>for</a:t>
            </a:r>
            <a:r>
              <a:rPr sz="1600" spc="355" dirty="0">
                <a:solidFill>
                  <a:srgbClr val="244060"/>
                </a:solidFill>
                <a:latin typeface="Trebuchet MS"/>
                <a:cs typeface="Trebuchet MS"/>
              </a:rPr>
              <a:t> </a:t>
            </a:r>
            <a:r>
              <a:rPr sz="1600" dirty="0">
                <a:solidFill>
                  <a:srgbClr val="244060"/>
                </a:solidFill>
                <a:latin typeface="Trebuchet MS"/>
                <a:cs typeface="Trebuchet MS"/>
              </a:rPr>
              <a:t>the</a:t>
            </a:r>
            <a:r>
              <a:rPr sz="1600" spc="355" dirty="0">
                <a:solidFill>
                  <a:srgbClr val="244060"/>
                </a:solidFill>
                <a:latin typeface="Trebuchet MS"/>
                <a:cs typeface="Trebuchet MS"/>
              </a:rPr>
              <a:t> </a:t>
            </a:r>
            <a:r>
              <a:rPr sz="1600" spc="-10" dirty="0">
                <a:solidFill>
                  <a:srgbClr val="244060"/>
                </a:solidFill>
                <a:latin typeface="Trebuchet MS"/>
                <a:cs typeface="Trebuchet MS"/>
              </a:rPr>
              <a:t>Programme area.</a:t>
            </a:r>
            <a:endParaRPr sz="1600" dirty="0">
              <a:latin typeface="Trebuchet MS"/>
              <a:cs typeface="Trebuchet MS"/>
            </a:endParaRPr>
          </a:p>
          <a:p>
            <a:pPr marL="756285" algn="just">
              <a:lnSpc>
                <a:spcPct val="100000"/>
              </a:lnSpc>
              <a:spcBef>
                <a:spcPts val="385"/>
              </a:spcBef>
            </a:pPr>
            <a:r>
              <a:rPr sz="1600" dirty="0">
                <a:solidFill>
                  <a:srgbClr val="244060"/>
                </a:solidFill>
                <a:latin typeface="Trebuchet MS"/>
                <a:cs typeface="Trebuchet MS"/>
              </a:rPr>
              <a:t>They</a:t>
            </a:r>
            <a:r>
              <a:rPr sz="1600" spc="-45" dirty="0">
                <a:solidFill>
                  <a:srgbClr val="244060"/>
                </a:solidFill>
                <a:latin typeface="Trebuchet MS"/>
                <a:cs typeface="Trebuchet MS"/>
              </a:rPr>
              <a:t> </a:t>
            </a:r>
            <a:r>
              <a:rPr sz="1600" dirty="0">
                <a:solidFill>
                  <a:srgbClr val="244060"/>
                </a:solidFill>
                <a:latin typeface="Trebuchet MS"/>
                <a:cs typeface="Trebuchet MS"/>
              </a:rPr>
              <a:t>cannot</a:t>
            </a:r>
            <a:r>
              <a:rPr sz="1600" spc="-35" dirty="0">
                <a:solidFill>
                  <a:srgbClr val="244060"/>
                </a:solidFill>
                <a:latin typeface="Trebuchet MS"/>
                <a:cs typeface="Trebuchet MS"/>
              </a:rPr>
              <a:t> </a:t>
            </a:r>
            <a:r>
              <a:rPr sz="1600" dirty="0">
                <a:solidFill>
                  <a:srgbClr val="244060"/>
                </a:solidFill>
                <a:latin typeface="Trebuchet MS"/>
                <a:cs typeface="Trebuchet MS"/>
              </a:rPr>
              <a:t>take</a:t>
            </a:r>
            <a:r>
              <a:rPr sz="1600" spc="-30" dirty="0">
                <a:solidFill>
                  <a:srgbClr val="244060"/>
                </a:solidFill>
                <a:latin typeface="Trebuchet MS"/>
                <a:cs typeface="Trebuchet MS"/>
              </a:rPr>
              <a:t> </a:t>
            </a:r>
            <a:r>
              <a:rPr sz="1600" dirty="0">
                <a:solidFill>
                  <a:srgbClr val="244060"/>
                </a:solidFill>
                <a:latin typeface="Trebuchet MS"/>
                <a:cs typeface="Trebuchet MS"/>
              </a:rPr>
              <a:t>the</a:t>
            </a:r>
            <a:r>
              <a:rPr sz="1600" spc="-35" dirty="0">
                <a:solidFill>
                  <a:srgbClr val="244060"/>
                </a:solidFill>
                <a:latin typeface="Trebuchet MS"/>
                <a:cs typeface="Trebuchet MS"/>
              </a:rPr>
              <a:t> </a:t>
            </a:r>
            <a:r>
              <a:rPr sz="1600" dirty="0">
                <a:solidFill>
                  <a:srgbClr val="244060"/>
                </a:solidFill>
                <a:latin typeface="Trebuchet MS"/>
                <a:cs typeface="Trebuchet MS"/>
              </a:rPr>
              <a:t>Lead</a:t>
            </a:r>
            <a:r>
              <a:rPr sz="1600" spc="-40" dirty="0">
                <a:solidFill>
                  <a:srgbClr val="244060"/>
                </a:solidFill>
                <a:latin typeface="Trebuchet MS"/>
                <a:cs typeface="Trebuchet MS"/>
              </a:rPr>
              <a:t> </a:t>
            </a:r>
            <a:r>
              <a:rPr sz="1600" spc="-10" dirty="0">
                <a:solidFill>
                  <a:srgbClr val="244060"/>
                </a:solidFill>
                <a:latin typeface="Trebuchet MS"/>
                <a:cs typeface="Trebuchet MS"/>
              </a:rPr>
              <a:t>Partner</a:t>
            </a:r>
            <a:r>
              <a:rPr sz="1600" spc="-45" dirty="0">
                <a:solidFill>
                  <a:srgbClr val="244060"/>
                </a:solidFill>
                <a:latin typeface="Trebuchet MS"/>
                <a:cs typeface="Trebuchet MS"/>
              </a:rPr>
              <a:t> </a:t>
            </a:r>
            <a:r>
              <a:rPr sz="1600" spc="-10" dirty="0">
                <a:solidFill>
                  <a:srgbClr val="244060"/>
                </a:solidFill>
                <a:latin typeface="Trebuchet MS"/>
                <a:cs typeface="Trebuchet MS"/>
              </a:rPr>
              <a:t>role.</a:t>
            </a:r>
            <a:endParaRPr sz="1600" dirty="0">
              <a:latin typeface="Trebuchet MS"/>
              <a:cs typeface="Trebuchet MS"/>
            </a:endParaRPr>
          </a:p>
          <a:p>
            <a:pPr>
              <a:lnSpc>
                <a:spcPct val="100000"/>
              </a:lnSpc>
              <a:spcBef>
                <a:spcPts val="830"/>
              </a:spcBef>
            </a:pPr>
            <a:endParaRPr sz="1600" dirty="0">
              <a:latin typeface="Trebuchet MS"/>
              <a:cs typeface="Trebuchet MS"/>
            </a:endParaRPr>
          </a:p>
          <a:p>
            <a:pPr marL="354965" marR="5715" indent="-342900" algn="just">
              <a:lnSpc>
                <a:spcPct val="100000"/>
              </a:lnSpc>
              <a:buFont typeface="Arial MT"/>
              <a:buChar char="•"/>
              <a:tabLst>
                <a:tab pos="354965" algn="l"/>
                <a:tab pos="357505" algn="l"/>
              </a:tabLst>
            </a:pPr>
            <a:r>
              <a:rPr sz="1600" dirty="0">
                <a:solidFill>
                  <a:srgbClr val="244060"/>
                </a:solidFill>
                <a:latin typeface="Trebuchet MS"/>
                <a:cs typeface="Trebuchet MS"/>
              </a:rPr>
              <a:t>	Applicants</a:t>
            </a:r>
            <a:r>
              <a:rPr sz="1600" spc="75" dirty="0">
                <a:solidFill>
                  <a:srgbClr val="244060"/>
                </a:solidFill>
                <a:latin typeface="Trebuchet MS"/>
                <a:cs typeface="Trebuchet MS"/>
              </a:rPr>
              <a:t> </a:t>
            </a:r>
            <a:r>
              <a:rPr sz="1600" dirty="0">
                <a:solidFill>
                  <a:srgbClr val="244060"/>
                </a:solidFill>
                <a:latin typeface="Trebuchet MS"/>
                <a:cs typeface="Trebuchet MS"/>
              </a:rPr>
              <a:t>from</a:t>
            </a:r>
            <a:r>
              <a:rPr sz="1600" spc="80" dirty="0">
                <a:solidFill>
                  <a:srgbClr val="244060"/>
                </a:solidFill>
                <a:latin typeface="Trebuchet MS"/>
                <a:cs typeface="Trebuchet MS"/>
              </a:rPr>
              <a:t> </a:t>
            </a:r>
            <a:r>
              <a:rPr sz="1600" dirty="0">
                <a:solidFill>
                  <a:srgbClr val="244060"/>
                </a:solidFill>
                <a:latin typeface="Trebuchet MS"/>
                <a:cs typeface="Trebuchet MS"/>
              </a:rPr>
              <a:t>third</a:t>
            </a:r>
            <a:r>
              <a:rPr sz="1600" spc="60" dirty="0">
                <a:solidFill>
                  <a:srgbClr val="244060"/>
                </a:solidFill>
                <a:latin typeface="Trebuchet MS"/>
                <a:cs typeface="Trebuchet MS"/>
              </a:rPr>
              <a:t> </a:t>
            </a:r>
            <a:r>
              <a:rPr sz="1600" dirty="0">
                <a:solidFill>
                  <a:srgbClr val="244060"/>
                </a:solidFill>
                <a:latin typeface="Trebuchet MS"/>
                <a:cs typeface="Trebuchet MS"/>
              </a:rPr>
              <a:t>country</a:t>
            </a:r>
            <a:r>
              <a:rPr sz="1600" spc="75" dirty="0">
                <a:solidFill>
                  <a:srgbClr val="244060"/>
                </a:solidFill>
                <a:latin typeface="Trebuchet MS"/>
                <a:cs typeface="Trebuchet MS"/>
              </a:rPr>
              <a:t> </a:t>
            </a:r>
            <a:r>
              <a:rPr sz="1600" dirty="0">
                <a:solidFill>
                  <a:srgbClr val="244060"/>
                </a:solidFill>
                <a:latin typeface="Trebuchet MS"/>
                <a:cs typeface="Trebuchet MS"/>
              </a:rPr>
              <a:t>partners</a:t>
            </a:r>
            <a:r>
              <a:rPr sz="1600" spc="65" dirty="0">
                <a:solidFill>
                  <a:srgbClr val="244060"/>
                </a:solidFill>
                <a:latin typeface="Trebuchet MS"/>
                <a:cs typeface="Trebuchet MS"/>
              </a:rPr>
              <a:t> </a:t>
            </a:r>
            <a:r>
              <a:rPr sz="1600" dirty="0">
                <a:solidFill>
                  <a:srgbClr val="244060"/>
                </a:solidFill>
                <a:latin typeface="Trebuchet MS"/>
                <a:cs typeface="Trebuchet MS"/>
              </a:rPr>
              <a:t>(outside</a:t>
            </a:r>
            <a:r>
              <a:rPr sz="1600" spc="80" dirty="0">
                <a:solidFill>
                  <a:srgbClr val="244060"/>
                </a:solidFill>
                <a:latin typeface="Trebuchet MS"/>
                <a:cs typeface="Trebuchet MS"/>
              </a:rPr>
              <a:t> </a:t>
            </a:r>
            <a:r>
              <a:rPr sz="1600" dirty="0">
                <a:solidFill>
                  <a:srgbClr val="244060"/>
                </a:solidFill>
                <a:latin typeface="Trebuchet MS"/>
                <a:cs typeface="Trebuchet MS"/>
              </a:rPr>
              <a:t>and</a:t>
            </a:r>
            <a:r>
              <a:rPr sz="1600" spc="55" dirty="0">
                <a:solidFill>
                  <a:srgbClr val="244060"/>
                </a:solidFill>
                <a:latin typeface="Trebuchet MS"/>
                <a:cs typeface="Trebuchet MS"/>
              </a:rPr>
              <a:t> </a:t>
            </a:r>
            <a:r>
              <a:rPr sz="1600" dirty="0">
                <a:solidFill>
                  <a:srgbClr val="244060"/>
                </a:solidFill>
                <a:latin typeface="Trebuchet MS"/>
                <a:cs typeface="Trebuchet MS"/>
              </a:rPr>
              <a:t>inside</a:t>
            </a:r>
            <a:r>
              <a:rPr sz="1600" spc="85" dirty="0">
                <a:solidFill>
                  <a:srgbClr val="244060"/>
                </a:solidFill>
                <a:latin typeface="Trebuchet MS"/>
                <a:cs typeface="Trebuchet MS"/>
              </a:rPr>
              <a:t> </a:t>
            </a:r>
            <a:r>
              <a:rPr sz="1600" dirty="0">
                <a:solidFill>
                  <a:srgbClr val="244060"/>
                </a:solidFill>
                <a:latin typeface="Trebuchet MS"/>
                <a:cs typeface="Trebuchet MS"/>
              </a:rPr>
              <a:t>EU)</a:t>
            </a:r>
            <a:r>
              <a:rPr sz="1600" spc="70" dirty="0">
                <a:solidFill>
                  <a:srgbClr val="244060"/>
                </a:solidFill>
                <a:latin typeface="Trebuchet MS"/>
                <a:cs typeface="Trebuchet MS"/>
              </a:rPr>
              <a:t> </a:t>
            </a:r>
            <a:r>
              <a:rPr sz="1600" dirty="0">
                <a:solidFill>
                  <a:srgbClr val="244060"/>
                </a:solidFill>
                <a:latin typeface="Trebuchet MS"/>
                <a:cs typeface="Trebuchet MS"/>
              </a:rPr>
              <a:t>can</a:t>
            </a:r>
            <a:r>
              <a:rPr sz="1600" spc="65" dirty="0">
                <a:solidFill>
                  <a:srgbClr val="244060"/>
                </a:solidFill>
                <a:latin typeface="Trebuchet MS"/>
                <a:cs typeface="Trebuchet MS"/>
              </a:rPr>
              <a:t> </a:t>
            </a:r>
            <a:r>
              <a:rPr sz="1600" dirty="0">
                <a:solidFill>
                  <a:srgbClr val="244060"/>
                </a:solidFill>
                <a:latin typeface="Trebuchet MS"/>
                <a:cs typeface="Trebuchet MS"/>
              </a:rPr>
              <a:t>participate</a:t>
            </a:r>
            <a:r>
              <a:rPr sz="1600" spc="85" dirty="0">
                <a:solidFill>
                  <a:srgbClr val="244060"/>
                </a:solidFill>
                <a:latin typeface="Trebuchet MS"/>
                <a:cs typeface="Trebuchet MS"/>
              </a:rPr>
              <a:t> </a:t>
            </a:r>
            <a:r>
              <a:rPr sz="1600" spc="-25" dirty="0">
                <a:solidFill>
                  <a:srgbClr val="244060"/>
                </a:solidFill>
                <a:latin typeface="Trebuchet MS"/>
                <a:cs typeface="Trebuchet MS"/>
              </a:rPr>
              <a:t>as </a:t>
            </a:r>
            <a:r>
              <a:rPr sz="1600" dirty="0">
                <a:solidFill>
                  <a:srgbClr val="244060"/>
                </a:solidFill>
                <a:latin typeface="Trebuchet MS"/>
                <a:cs typeface="Trebuchet MS"/>
              </a:rPr>
              <a:t>associated</a:t>
            </a:r>
            <a:r>
              <a:rPr sz="1600" spc="315" dirty="0">
                <a:solidFill>
                  <a:srgbClr val="244060"/>
                </a:solidFill>
                <a:latin typeface="Trebuchet MS"/>
                <a:cs typeface="Trebuchet MS"/>
              </a:rPr>
              <a:t> </a:t>
            </a:r>
            <a:r>
              <a:rPr sz="1600" dirty="0">
                <a:solidFill>
                  <a:srgbClr val="244060"/>
                </a:solidFill>
                <a:latin typeface="Trebuchet MS"/>
                <a:cs typeface="Trebuchet MS"/>
              </a:rPr>
              <a:t>partners</a:t>
            </a:r>
            <a:r>
              <a:rPr sz="1600" spc="325" dirty="0">
                <a:solidFill>
                  <a:srgbClr val="244060"/>
                </a:solidFill>
                <a:latin typeface="Trebuchet MS"/>
                <a:cs typeface="Trebuchet MS"/>
              </a:rPr>
              <a:t> </a:t>
            </a:r>
            <a:r>
              <a:rPr sz="1600" dirty="0">
                <a:solidFill>
                  <a:srgbClr val="244060"/>
                </a:solidFill>
                <a:latin typeface="Trebuchet MS"/>
                <a:cs typeface="Trebuchet MS"/>
              </a:rPr>
              <a:t>(associated</a:t>
            </a:r>
            <a:r>
              <a:rPr sz="1600" spc="330" dirty="0">
                <a:solidFill>
                  <a:srgbClr val="244060"/>
                </a:solidFill>
                <a:latin typeface="Trebuchet MS"/>
                <a:cs typeface="Trebuchet MS"/>
              </a:rPr>
              <a:t> </a:t>
            </a:r>
            <a:r>
              <a:rPr sz="1600" dirty="0">
                <a:solidFill>
                  <a:srgbClr val="244060"/>
                </a:solidFill>
                <a:latin typeface="Trebuchet MS"/>
                <a:cs typeface="Trebuchet MS"/>
              </a:rPr>
              <a:t>organization)</a:t>
            </a:r>
            <a:r>
              <a:rPr sz="1600" spc="325" dirty="0">
                <a:solidFill>
                  <a:srgbClr val="244060"/>
                </a:solidFill>
                <a:latin typeface="Trebuchet MS"/>
                <a:cs typeface="Trebuchet MS"/>
              </a:rPr>
              <a:t> </a:t>
            </a:r>
            <a:r>
              <a:rPr sz="1600" dirty="0">
                <a:solidFill>
                  <a:srgbClr val="244060"/>
                </a:solidFill>
                <a:latin typeface="Trebuchet MS"/>
                <a:cs typeface="Trebuchet MS"/>
              </a:rPr>
              <a:t>but</a:t>
            </a:r>
            <a:r>
              <a:rPr sz="1600" spc="320" dirty="0">
                <a:solidFill>
                  <a:srgbClr val="244060"/>
                </a:solidFill>
                <a:latin typeface="Trebuchet MS"/>
                <a:cs typeface="Trebuchet MS"/>
              </a:rPr>
              <a:t> </a:t>
            </a:r>
            <a:r>
              <a:rPr sz="1600" dirty="0">
                <a:solidFill>
                  <a:srgbClr val="244060"/>
                </a:solidFill>
                <a:latin typeface="Trebuchet MS"/>
                <a:cs typeface="Trebuchet MS"/>
              </a:rPr>
              <a:t>cannot</a:t>
            </a:r>
            <a:r>
              <a:rPr sz="1600" spc="315" dirty="0">
                <a:solidFill>
                  <a:srgbClr val="244060"/>
                </a:solidFill>
                <a:latin typeface="Trebuchet MS"/>
                <a:cs typeface="Trebuchet MS"/>
              </a:rPr>
              <a:t> </a:t>
            </a:r>
            <a:r>
              <a:rPr sz="1600" dirty="0">
                <a:solidFill>
                  <a:srgbClr val="244060"/>
                </a:solidFill>
                <a:latin typeface="Trebuchet MS"/>
                <a:cs typeface="Trebuchet MS"/>
              </a:rPr>
              <a:t>receive</a:t>
            </a:r>
            <a:r>
              <a:rPr sz="1600" spc="325" dirty="0">
                <a:solidFill>
                  <a:srgbClr val="244060"/>
                </a:solidFill>
                <a:latin typeface="Trebuchet MS"/>
                <a:cs typeface="Trebuchet MS"/>
              </a:rPr>
              <a:t> </a:t>
            </a:r>
            <a:r>
              <a:rPr sz="1600" dirty="0">
                <a:solidFill>
                  <a:srgbClr val="244060"/>
                </a:solidFill>
                <a:latin typeface="Trebuchet MS"/>
                <a:cs typeface="Trebuchet MS"/>
              </a:rPr>
              <a:t>ERDF</a:t>
            </a:r>
            <a:r>
              <a:rPr sz="1600" spc="320" dirty="0">
                <a:solidFill>
                  <a:srgbClr val="244060"/>
                </a:solidFill>
                <a:latin typeface="Trebuchet MS"/>
                <a:cs typeface="Trebuchet MS"/>
              </a:rPr>
              <a:t> </a:t>
            </a:r>
            <a:r>
              <a:rPr sz="1600" spc="-10" dirty="0">
                <a:solidFill>
                  <a:srgbClr val="244060"/>
                </a:solidFill>
                <a:latin typeface="Trebuchet MS"/>
                <a:cs typeface="Trebuchet MS"/>
              </a:rPr>
              <a:t>funding </a:t>
            </a:r>
            <a:r>
              <a:rPr sz="1600" dirty="0">
                <a:solidFill>
                  <a:srgbClr val="244060"/>
                </a:solidFill>
                <a:latin typeface="Trebuchet MS"/>
                <a:cs typeface="Trebuchet MS"/>
              </a:rPr>
              <a:t>from</a:t>
            </a:r>
            <a:r>
              <a:rPr sz="1600" spc="-25" dirty="0">
                <a:solidFill>
                  <a:srgbClr val="244060"/>
                </a:solidFill>
                <a:latin typeface="Trebuchet MS"/>
                <a:cs typeface="Trebuchet MS"/>
              </a:rPr>
              <a:t> </a:t>
            </a:r>
            <a:r>
              <a:rPr sz="1600" dirty="0">
                <a:solidFill>
                  <a:srgbClr val="244060"/>
                </a:solidFill>
                <a:latin typeface="Trebuchet MS"/>
                <a:cs typeface="Trebuchet MS"/>
              </a:rPr>
              <a:t>the</a:t>
            </a:r>
            <a:r>
              <a:rPr sz="1600" spc="-20" dirty="0">
                <a:solidFill>
                  <a:srgbClr val="244060"/>
                </a:solidFill>
                <a:latin typeface="Trebuchet MS"/>
                <a:cs typeface="Trebuchet MS"/>
              </a:rPr>
              <a:t> </a:t>
            </a:r>
            <a:r>
              <a:rPr sz="1600" dirty="0">
                <a:solidFill>
                  <a:srgbClr val="244060"/>
                </a:solidFill>
                <a:latin typeface="Trebuchet MS"/>
                <a:cs typeface="Trebuchet MS"/>
              </a:rPr>
              <a:t>Interreg</a:t>
            </a:r>
            <a:r>
              <a:rPr sz="1600" spc="-30" dirty="0">
                <a:solidFill>
                  <a:srgbClr val="244060"/>
                </a:solidFill>
                <a:latin typeface="Trebuchet MS"/>
                <a:cs typeface="Trebuchet MS"/>
              </a:rPr>
              <a:t> </a:t>
            </a:r>
            <a:r>
              <a:rPr sz="1600" dirty="0">
                <a:solidFill>
                  <a:srgbClr val="244060"/>
                </a:solidFill>
                <a:latin typeface="Trebuchet MS"/>
                <a:cs typeface="Trebuchet MS"/>
              </a:rPr>
              <a:t>VI–A</a:t>
            </a:r>
            <a:r>
              <a:rPr sz="1600" spc="-95" dirty="0">
                <a:solidFill>
                  <a:srgbClr val="244060"/>
                </a:solidFill>
                <a:latin typeface="Trebuchet MS"/>
                <a:cs typeface="Trebuchet MS"/>
              </a:rPr>
              <a:t> </a:t>
            </a:r>
            <a:r>
              <a:rPr sz="1600" spc="-25" dirty="0">
                <a:solidFill>
                  <a:srgbClr val="244060"/>
                </a:solidFill>
                <a:latin typeface="Trebuchet MS"/>
                <a:cs typeface="Trebuchet MS"/>
              </a:rPr>
              <a:t>Romania-</a:t>
            </a:r>
            <a:r>
              <a:rPr sz="1600" dirty="0">
                <a:solidFill>
                  <a:srgbClr val="244060"/>
                </a:solidFill>
                <a:latin typeface="Trebuchet MS"/>
                <a:cs typeface="Trebuchet MS"/>
              </a:rPr>
              <a:t>Bulgaria</a:t>
            </a:r>
            <a:r>
              <a:rPr sz="1600" spc="-5" dirty="0">
                <a:solidFill>
                  <a:srgbClr val="244060"/>
                </a:solidFill>
                <a:latin typeface="Trebuchet MS"/>
                <a:cs typeface="Trebuchet MS"/>
              </a:rPr>
              <a:t> </a:t>
            </a:r>
            <a:r>
              <a:rPr sz="1600" spc="-10" dirty="0">
                <a:solidFill>
                  <a:srgbClr val="244060"/>
                </a:solidFill>
                <a:latin typeface="Trebuchet MS"/>
                <a:cs typeface="Trebuchet MS"/>
              </a:rPr>
              <a:t>Programme.</a:t>
            </a:r>
            <a:endParaRPr sz="1600" dirty="0">
              <a:latin typeface="Trebuchet MS"/>
              <a:cs typeface="Trebuchet MS"/>
            </a:endParaRPr>
          </a:p>
        </p:txBody>
      </p:sp>
      <p:pic>
        <p:nvPicPr>
          <p:cNvPr id="8" name="object 8"/>
          <p:cNvPicPr/>
          <p:nvPr/>
        </p:nvPicPr>
        <p:blipFill>
          <a:blip r:embed="rId3" cstate="print"/>
          <a:stretch>
            <a:fillRect/>
          </a:stretch>
        </p:blipFill>
        <p:spPr>
          <a:xfrm>
            <a:off x="234695" y="172212"/>
            <a:ext cx="2915412" cy="85344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241935" rIns="0" bIns="0" rtlCol="0">
            <a:spAutoFit/>
          </a:bodyPr>
          <a:lstStyle/>
          <a:p>
            <a:pPr marL="241300">
              <a:lnSpc>
                <a:spcPct val="100000"/>
              </a:lnSpc>
              <a:spcBef>
                <a:spcPts val="105"/>
              </a:spcBef>
            </a:pPr>
            <a:r>
              <a:rPr spc="-20" dirty="0"/>
              <a:t>Types</a:t>
            </a:r>
            <a:r>
              <a:rPr spc="-105" dirty="0"/>
              <a:t> </a:t>
            </a:r>
            <a:r>
              <a:rPr dirty="0"/>
              <a:t>of</a:t>
            </a:r>
            <a:r>
              <a:rPr spc="-80" dirty="0"/>
              <a:t> </a:t>
            </a:r>
            <a:r>
              <a:rPr spc="-10" dirty="0"/>
              <a:t>applicants</a:t>
            </a:r>
          </a:p>
        </p:txBody>
      </p:sp>
      <p:pic>
        <p:nvPicPr>
          <p:cNvPr id="3" name="object 3"/>
          <p:cNvPicPr/>
          <p:nvPr/>
        </p:nvPicPr>
        <p:blipFill>
          <a:blip r:embed="rId2" cstate="print"/>
          <a:stretch>
            <a:fillRect/>
          </a:stretch>
        </p:blipFill>
        <p:spPr>
          <a:xfrm>
            <a:off x="1005839" y="2720339"/>
            <a:ext cx="126491" cy="141732"/>
          </a:xfrm>
          <a:prstGeom prst="rect">
            <a:avLst/>
          </a:prstGeom>
        </p:spPr>
      </p:pic>
      <p:pic>
        <p:nvPicPr>
          <p:cNvPr id="4" name="object 4"/>
          <p:cNvPicPr/>
          <p:nvPr/>
        </p:nvPicPr>
        <p:blipFill>
          <a:blip r:embed="rId3" cstate="print"/>
          <a:stretch>
            <a:fillRect/>
          </a:stretch>
        </p:blipFill>
        <p:spPr>
          <a:xfrm>
            <a:off x="1005839" y="3012948"/>
            <a:ext cx="126491" cy="141732"/>
          </a:xfrm>
          <a:prstGeom prst="rect">
            <a:avLst/>
          </a:prstGeom>
        </p:spPr>
      </p:pic>
      <p:sp>
        <p:nvSpPr>
          <p:cNvPr id="5" name="object 5"/>
          <p:cNvSpPr txBox="1"/>
          <p:nvPr/>
        </p:nvSpPr>
        <p:spPr>
          <a:xfrm>
            <a:off x="535940" y="1767967"/>
            <a:ext cx="7919720" cy="2512695"/>
          </a:xfrm>
          <a:prstGeom prst="rect">
            <a:avLst/>
          </a:prstGeom>
        </p:spPr>
        <p:txBody>
          <a:bodyPr vert="horz" wrap="square" lIns="0" tIns="12065" rIns="0" bIns="0" rtlCol="0">
            <a:spAutoFit/>
          </a:bodyPr>
          <a:lstStyle/>
          <a:p>
            <a:pPr marL="12700">
              <a:lnSpc>
                <a:spcPct val="100000"/>
              </a:lnSpc>
              <a:spcBef>
                <a:spcPts val="95"/>
              </a:spcBef>
            </a:pPr>
            <a:r>
              <a:rPr sz="1600" b="1" dirty="0">
                <a:solidFill>
                  <a:srgbClr val="77923B"/>
                </a:solidFill>
                <a:latin typeface="Trebuchet MS"/>
                <a:cs typeface="Trebuchet MS"/>
              </a:rPr>
              <a:t>Size</a:t>
            </a:r>
            <a:r>
              <a:rPr sz="1600" b="1" spc="-5" dirty="0">
                <a:solidFill>
                  <a:srgbClr val="77923B"/>
                </a:solidFill>
                <a:latin typeface="Trebuchet MS"/>
                <a:cs typeface="Trebuchet MS"/>
              </a:rPr>
              <a:t> </a:t>
            </a:r>
            <a:r>
              <a:rPr sz="1600" b="1" dirty="0">
                <a:solidFill>
                  <a:srgbClr val="77923B"/>
                </a:solidFill>
                <a:latin typeface="Trebuchet MS"/>
                <a:cs typeface="Trebuchet MS"/>
              </a:rPr>
              <a:t>of</a:t>
            </a:r>
            <a:r>
              <a:rPr sz="1600" b="1" spc="-20" dirty="0">
                <a:solidFill>
                  <a:srgbClr val="77923B"/>
                </a:solidFill>
                <a:latin typeface="Trebuchet MS"/>
                <a:cs typeface="Trebuchet MS"/>
              </a:rPr>
              <a:t> </a:t>
            </a:r>
            <a:r>
              <a:rPr sz="1600" b="1" dirty="0">
                <a:solidFill>
                  <a:srgbClr val="77923B"/>
                </a:solidFill>
                <a:latin typeface="Trebuchet MS"/>
                <a:cs typeface="Trebuchet MS"/>
              </a:rPr>
              <a:t>the</a:t>
            </a:r>
            <a:r>
              <a:rPr sz="1600" b="1" spc="-5" dirty="0">
                <a:solidFill>
                  <a:srgbClr val="77923B"/>
                </a:solidFill>
                <a:latin typeface="Trebuchet MS"/>
                <a:cs typeface="Trebuchet MS"/>
              </a:rPr>
              <a:t> </a:t>
            </a:r>
            <a:r>
              <a:rPr sz="1600" b="1" spc="-10" dirty="0">
                <a:solidFill>
                  <a:srgbClr val="77923B"/>
                </a:solidFill>
                <a:latin typeface="Trebuchet MS"/>
                <a:cs typeface="Trebuchet MS"/>
              </a:rPr>
              <a:t>partnership</a:t>
            </a:r>
            <a:endParaRPr sz="1600">
              <a:latin typeface="Trebuchet MS"/>
              <a:cs typeface="Trebuchet MS"/>
            </a:endParaRPr>
          </a:p>
          <a:p>
            <a:pPr>
              <a:lnSpc>
                <a:spcPct val="100000"/>
              </a:lnSpc>
              <a:spcBef>
                <a:spcPts val="445"/>
              </a:spcBef>
            </a:pPr>
            <a:endParaRPr sz="1600">
              <a:latin typeface="Trebuchet MS"/>
              <a:cs typeface="Trebuchet MS"/>
            </a:endParaRPr>
          </a:p>
          <a:p>
            <a:pPr marL="756285" marR="2553335" indent="-744220">
              <a:lnSpc>
                <a:spcPct val="120000"/>
              </a:lnSpc>
            </a:pPr>
            <a:r>
              <a:rPr sz="1600" dirty="0">
                <a:solidFill>
                  <a:srgbClr val="244060"/>
                </a:solidFill>
                <a:latin typeface="Trebuchet MS"/>
                <a:cs typeface="Trebuchet MS"/>
              </a:rPr>
              <a:t>The</a:t>
            </a:r>
            <a:r>
              <a:rPr sz="1600" spc="-60" dirty="0">
                <a:solidFill>
                  <a:srgbClr val="244060"/>
                </a:solidFill>
                <a:latin typeface="Trebuchet MS"/>
                <a:cs typeface="Trebuchet MS"/>
              </a:rPr>
              <a:t> </a:t>
            </a:r>
            <a:r>
              <a:rPr sz="1600" dirty="0">
                <a:solidFill>
                  <a:srgbClr val="244060"/>
                </a:solidFill>
                <a:latin typeface="Trebuchet MS"/>
                <a:cs typeface="Trebuchet MS"/>
              </a:rPr>
              <a:t>partnership</a:t>
            </a:r>
            <a:r>
              <a:rPr sz="1600" spc="-45" dirty="0">
                <a:solidFill>
                  <a:srgbClr val="244060"/>
                </a:solidFill>
                <a:latin typeface="Trebuchet MS"/>
                <a:cs typeface="Trebuchet MS"/>
              </a:rPr>
              <a:t> </a:t>
            </a:r>
            <a:r>
              <a:rPr sz="1600" dirty="0">
                <a:solidFill>
                  <a:srgbClr val="244060"/>
                </a:solidFill>
                <a:latin typeface="Trebuchet MS"/>
                <a:cs typeface="Trebuchet MS"/>
              </a:rPr>
              <a:t>must</a:t>
            </a:r>
            <a:r>
              <a:rPr sz="1600" spc="-50" dirty="0">
                <a:solidFill>
                  <a:srgbClr val="244060"/>
                </a:solidFill>
                <a:latin typeface="Trebuchet MS"/>
                <a:cs typeface="Trebuchet MS"/>
              </a:rPr>
              <a:t> </a:t>
            </a:r>
            <a:r>
              <a:rPr sz="1600" dirty="0">
                <a:solidFill>
                  <a:srgbClr val="244060"/>
                </a:solidFill>
                <a:latin typeface="Trebuchet MS"/>
                <a:cs typeface="Trebuchet MS"/>
              </a:rPr>
              <a:t>observe</a:t>
            </a:r>
            <a:r>
              <a:rPr sz="1600" spc="-35" dirty="0">
                <a:solidFill>
                  <a:srgbClr val="244060"/>
                </a:solidFill>
                <a:latin typeface="Trebuchet MS"/>
                <a:cs typeface="Trebuchet MS"/>
              </a:rPr>
              <a:t> </a:t>
            </a:r>
            <a:r>
              <a:rPr sz="1600" dirty="0">
                <a:solidFill>
                  <a:srgbClr val="244060"/>
                </a:solidFill>
                <a:latin typeface="Trebuchet MS"/>
                <a:cs typeface="Trebuchet MS"/>
              </a:rPr>
              <a:t>the</a:t>
            </a:r>
            <a:r>
              <a:rPr sz="1600" spc="-50" dirty="0">
                <a:solidFill>
                  <a:srgbClr val="244060"/>
                </a:solidFill>
                <a:latin typeface="Trebuchet MS"/>
                <a:cs typeface="Trebuchet MS"/>
              </a:rPr>
              <a:t> </a:t>
            </a:r>
            <a:r>
              <a:rPr sz="1600" dirty="0">
                <a:solidFill>
                  <a:srgbClr val="244060"/>
                </a:solidFill>
                <a:latin typeface="Trebuchet MS"/>
                <a:cs typeface="Trebuchet MS"/>
              </a:rPr>
              <a:t>minimum</a:t>
            </a:r>
            <a:r>
              <a:rPr sz="1600" spc="-45" dirty="0">
                <a:solidFill>
                  <a:srgbClr val="244060"/>
                </a:solidFill>
                <a:latin typeface="Trebuchet MS"/>
                <a:cs typeface="Trebuchet MS"/>
              </a:rPr>
              <a:t> </a:t>
            </a:r>
            <a:r>
              <a:rPr sz="1600" spc="-10" dirty="0">
                <a:solidFill>
                  <a:srgbClr val="244060"/>
                </a:solidFill>
                <a:latin typeface="Trebuchet MS"/>
                <a:cs typeface="Trebuchet MS"/>
              </a:rPr>
              <a:t>requirements: </a:t>
            </a:r>
            <a:r>
              <a:rPr sz="1600" dirty="0">
                <a:solidFill>
                  <a:srgbClr val="244060"/>
                </a:solidFill>
                <a:latin typeface="Trebuchet MS"/>
                <a:cs typeface="Trebuchet MS"/>
              </a:rPr>
              <a:t>maximum</a:t>
            </a:r>
            <a:r>
              <a:rPr sz="1600" spc="-40" dirty="0">
                <a:solidFill>
                  <a:srgbClr val="244060"/>
                </a:solidFill>
                <a:latin typeface="Trebuchet MS"/>
                <a:cs typeface="Trebuchet MS"/>
              </a:rPr>
              <a:t> </a:t>
            </a:r>
            <a:r>
              <a:rPr sz="1600" dirty="0">
                <a:solidFill>
                  <a:srgbClr val="244060"/>
                </a:solidFill>
                <a:latin typeface="Trebuchet MS"/>
                <a:cs typeface="Trebuchet MS"/>
              </a:rPr>
              <a:t>5</a:t>
            </a:r>
            <a:r>
              <a:rPr sz="1600" spc="-55" dirty="0">
                <a:solidFill>
                  <a:srgbClr val="244060"/>
                </a:solidFill>
                <a:latin typeface="Trebuchet MS"/>
                <a:cs typeface="Trebuchet MS"/>
              </a:rPr>
              <a:t> </a:t>
            </a:r>
            <a:r>
              <a:rPr sz="1600" spc="-10" dirty="0">
                <a:solidFill>
                  <a:srgbClr val="244060"/>
                </a:solidFill>
                <a:latin typeface="Trebuchet MS"/>
                <a:cs typeface="Trebuchet MS"/>
              </a:rPr>
              <a:t>partners</a:t>
            </a:r>
            <a:endParaRPr sz="1600">
              <a:latin typeface="Trebuchet MS"/>
              <a:cs typeface="Trebuchet MS"/>
            </a:endParaRPr>
          </a:p>
          <a:p>
            <a:pPr marL="756285">
              <a:lnSpc>
                <a:spcPct val="100000"/>
              </a:lnSpc>
              <a:spcBef>
                <a:spcPts val="385"/>
              </a:spcBef>
            </a:pPr>
            <a:r>
              <a:rPr sz="1600" dirty="0">
                <a:solidFill>
                  <a:srgbClr val="244060"/>
                </a:solidFill>
                <a:latin typeface="Trebuchet MS"/>
                <a:cs typeface="Trebuchet MS"/>
              </a:rPr>
              <a:t>at</a:t>
            </a:r>
            <a:r>
              <a:rPr sz="1600" spc="210" dirty="0">
                <a:solidFill>
                  <a:srgbClr val="244060"/>
                </a:solidFill>
                <a:latin typeface="Trebuchet MS"/>
                <a:cs typeface="Trebuchet MS"/>
              </a:rPr>
              <a:t> </a:t>
            </a:r>
            <a:r>
              <a:rPr sz="1600" dirty="0">
                <a:solidFill>
                  <a:srgbClr val="244060"/>
                </a:solidFill>
                <a:latin typeface="Trebuchet MS"/>
                <a:cs typeface="Trebuchet MS"/>
              </a:rPr>
              <a:t>least</a:t>
            </a:r>
            <a:r>
              <a:rPr sz="1600" spc="235" dirty="0">
                <a:solidFill>
                  <a:srgbClr val="244060"/>
                </a:solidFill>
                <a:latin typeface="Trebuchet MS"/>
                <a:cs typeface="Trebuchet MS"/>
              </a:rPr>
              <a:t> </a:t>
            </a:r>
            <a:r>
              <a:rPr sz="1600" dirty="0">
                <a:solidFill>
                  <a:srgbClr val="244060"/>
                </a:solidFill>
                <a:latin typeface="Trebuchet MS"/>
                <a:cs typeface="Trebuchet MS"/>
              </a:rPr>
              <a:t>one</a:t>
            </a:r>
            <a:r>
              <a:rPr sz="1600" spc="225" dirty="0">
                <a:solidFill>
                  <a:srgbClr val="244060"/>
                </a:solidFill>
                <a:latin typeface="Trebuchet MS"/>
                <a:cs typeface="Trebuchet MS"/>
              </a:rPr>
              <a:t> </a:t>
            </a:r>
            <a:r>
              <a:rPr sz="1600" dirty="0">
                <a:solidFill>
                  <a:srgbClr val="244060"/>
                </a:solidFill>
                <a:latin typeface="Trebuchet MS"/>
                <a:cs typeface="Trebuchet MS"/>
              </a:rPr>
              <a:t>partner</a:t>
            </a:r>
            <a:r>
              <a:rPr sz="1600" spc="215" dirty="0">
                <a:solidFill>
                  <a:srgbClr val="244060"/>
                </a:solidFill>
                <a:latin typeface="Trebuchet MS"/>
                <a:cs typeface="Trebuchet MS"/>
              </a:rPr>
              <a:t> </a:t>
            </a:r>
            <a:r>
              <a:rPr sz="1600" dirty="0">
                <a:solidFill>
                  <a:srgbClr val="244060"/>
                </a:solidFill>
                <a:latin typeface="Trebuchet MS"/>
                <a:cs typeface="Trebuchet MS"/>
              </a:rPr>
              <a:t>form</a:t>
            </a:r>
            <a:r>
              <a:rPr sz="1600" spc="215" dirty="0">
                <a:solidFill>
                  <a:srgbClr val="244060"/>
                </a:solidFill>
                <a:latin typeface="Trebuchet MS"/>
                <a:cs typeface="Trebuchet MS"/>
              </a:rPr>
              <a:t> </a:t>
            </a:r>
            <a:r>
              <a:rPr sz="1600" dirty="0">
                <a:solidFill>
                  <a:srgbClr val="244060"/>
                </a:solidFill>
                <a:latin typeface="Trebuchet MS"/>
                <a:cs typeface="Trebuchet MS"/>
              </a:rPr>
              <a:t>each</a:t>
            </a:r>
            <a:r>
              <a:rPr sz="1600" spc="235" dirty="0">
                <a:solidFill>
                  <a:srgbClr val="244060"/>
                </a:solidFill>
                <a:latin typeface="Trebuchet MS"/>
                <a:cs typeface="Trebuchet MS"/>
              </a:rPr>
              <a:t> </a:t>
            </a:r>
            <a:r>
              <a:rPr sz="1600" dirty="0">
                <a:solidFill>
                  <a:srgbClr val="244060"/>
                </a:solidFill>
                <a:latin typeface="Trebuchet MS"/>
                <a:cs typeface="Trebuchet MS"/>
              </a:rPr>
              <a:t>Member</a:t>
            </a:r>
            <a:r>
              <a:rPr sz="1600" spc="235" dirty="0">
                <a:solidFill>
                  <a:srgbClr val="244060"/>
                </a:solidFill>
                <a:latin typeface="Trebuchet MS"/>
                <a:cs typeface="Trebuchet MS"/>
              </a:rPr>
              <a:t> </a:t>
            </a:r>
            <a:r>
              <a:rPr sz="1600" dirty="0">
                <a:solidFill>
                  <a:srgbClr val="244060"/>
                </a:solidFill>
                <a:latin typeface="Trebuchet MS"/>
                <a:cs typeface="Trebuchet MS"/>
              </a:rPr>
              <a:t>State</a:t>
            </a:r>
            <a:r>
              <a:rPr sz="1600" spc="225" dirty="0">
                <a:solidFill>
                  <a:srgbClr val="244060"/>
                </a:solidFill>
                <a:latin typeface="Trebuchet MS"/>
                <a:cs typeface="Trebuchet MS"/>
              </a:rPr>
              <a:t> </a:t>
            </a:r>
            <a:r>
              <a:rPr sz="1600" dirty="0">
                <a:solidFill>
                  <a:srgbClr val="244060"/>
                </a:solidFill>
                <a:latin typeface="Trebuchet MS"/>
                <a:cs typeface="Trebuchet MS"/>
              </a:rPr>
              <a:t>participating</a:t>
            </a:r>
            <a:r>
              <a:rPr sz="1600" spc="229" dirty="0">
                <a:solidFill>
                  <a:srgbClr val="244060"/>
                </a:solidFill>
                <a:latin typeface="Trebuchet MS"/>
                <a:cs typeface="Trebuchet MS"/>
              </a:rPr>
              <a:t> </a:t>
            </a:r>
            <a:r>
              <a:rPr sz="1600" dirty="0">
                <a:solidFill>
                  <a:srgbClr val="244060"/>
                </a:solidFill>
                <a:latin typeface="Trebuchet MS"/>
                <a:cs typeface="Trebuchet MS"/>
              </a:rPr>
              <a:t>the</a:t>
            </a:r>
            <a:r>
              <a:rPr sz="1600" spc="235" dirty="0">
                <a:solidFill>
                  <a:srgbClr val="244060"/>
                </a:solidFill>
                <a:latin typeface="Trebuchet MS"/>
                <a:cs typeface="Trebuchet MS"/>
              </a:rPr>
              <a:t> </a:t>
            </a:r>
            <a:r>
              <a:rPr sz="1600" spc="-10" dirty="0">
                <a:solidFill>
                  <a:srgbClr val="244060"/>
                </a:solidFill>
                <a:latin typeface="Trebuchet MS"/>
                <a:cs typeface="Trebuchet MS"/>
              </a:rPr>
              <a:t>Programme</a:t>
            </a:r>
            <a:endParaRPr sz="1600">
              <a:latin typeface="Trebuchet MS"/>
              <a:cs typeface="Trebuchet MS"/>
            </a:endParaRPr>
          </a:p>
          <a:p>
            <a:pPr marL="756285">
              <a:lnSpc>
                <a:spcPct val="100000"/>
              </a:lnSpc>
            </a:pPr>
            <a:r>
              <a:rPr sz="1600" spc="-10" dirty="0">
                <a:solidFill>
                  <a:srgbClr val="244060"/>
                </a:solidFill>
                <a:latin typeface="Trebuchet MS"/>
                <a:cs typeface="Trebuchet MS"/>
              </a:rPr>
              <a:t>(Romania,</a:t>
            </a:r>
            <a:r>
              <a:rPr sz="1600" spc="-40" dirty="0">
                <a:solidFill>
                  <a:srgbClr val="244060"/>
                </a:solidFill>
                <a:latin typeface="Trebuchet MS"/>
                <a:cs typeface="Trebuchet MS"/>
              </a:rPr>
              <a:t> </a:t>
            </a:r>
            <a:r>
              <a:rPr sz="1600" spc="-10" dirty="0">
                <a:solidFill>
                  <a:srgbClr val="244060"/>
                </a:solidFill>
                <a:latin typeface="Trebuchet MS"/>
                <a:cs typeface="Trebuchet MS"/>
              </a:rPr>
              <a:t>Bulgaria).</a:t>
            </a:r>
            <a:endParaRPr sz="1600">
              <a:latin typeface="Trebuchet MS"/>
              <a:cs typeface="Trebuchet MS"/>
            </a:endParaRPr>
          </a:p>
          <a:p>
            <a:pPr>
              <a:lnSpc>
                <a:spcPct val="100000"/>
              </a:lnSpc>
              <a:spcBef>
                <a:spcPts val="830"/>
              </a:spcBef>
            </a:pPr>
            <a:endParaRPr sz="1600">
              <a:latin typeface="Trebuchet MS"/>
              <a:cs typeface="Trebuchet MS"/>
            </a:endParaRPr>
          </a:p>
          <a:p>
            <a:pPr marL="12700" marR="5080">
              <a:lnSpc>
                <a:spcPct val="100000"/>
              </a:lnSpc>
            </a:pPr>
            <a:r>
              <a:rPr sz="1600" dirty="0">
                <a:solidFill>
                  <a:srgbClr val="244060"/>
                </a:solidFill>
                <a:latin typeface="Trebuchet MS"/>
                <a:cs typeface="Trebuchet MS"/>
              </a:rPr>
              <a:t>The</a:t>
            </a:r>
            <a:r>
              <a:rPr sz="1600" spc="170" dirty="0">
                <a:solidFill>
                  <a:srgbClr val="244060"/>
                </a:solidFill>
                <a:latin typeface="Trebuchet MS"/>
                <a:cs typeface="Trebuchet MS"/>
              </a:rPr>
              <a:t> </a:t>
            </a:r>
            <a:r>
              <a:rPr sz="1600" dirty="0">
                <a:solidFill>
                  <a:srgbClr val="244060"/>
                </a:solidFill>
                <a:latin typeface="Trebuchet MS"/>
                <a:cs typeface="Trebuchet MS"/>
              </a:rPr>
              <a:t>size</a:t>
            </a:r>
            <a:r>
              <a:rPr sz="1600" spc="185" dirty="0">
                <a:solidFill>
                  <a:srgbClr val="244060"/>
                </a:solidFill>
                <a:latin typeface="Trebuchet MS"/>
                <a:cs typeface="Trebuchet MS"/>
              </a:rPr>
              <a:t> </a:t>
            </a:r>
            <a:r>
              <a:rPr sz="1600" dirty="0">
                <a:solidFill>
                  <a:srgbClr val="244060"/>
                </a:solidFill>
                <a:latin typeface="Trebuchet MS"/>
                <a:cs typeface="Trebuchet MS"/>
              </a:rPr>
              <a:t>of</a:t>
            </a:r>
            <a:r>
              <a:rPr sz="1600" spc="165" dirty="0">
                <a:solidFill>
                  <a:srgbClr val="244060"/>
                </a:solidFill>
                <a:latin typeface="Trebuchet MS"/>
                <a:cs typeface="Trebuchet MS"/>
              </a:rPr>
              <a:t> </a:t>
            </a:r>
            <a:r>
              <a:rPr sz="1600" dirty="0">
                <a:solidFill>
                  <a:srgbClr val="244060"/>
                </a:solidFill>
                <a:latin typeface="Trebuchet MS"/>
                <a:cs typeface="Trebuchet MS"/>
              </a:rPr>
              <a:t>the</a:t>
            </a:r>
            <a:r>
              <a:rPr sz="1600" spc="190" dirty="0">
                <a:solidFill>
                  <a:srgbClr val="244060"/>
                </a:solidFill>
                <a:latin typeface="Trebuchet MS"/>
                <a:cs typeface="Trebuchet MS"/>
              </a:rPr>
              <a:t> </a:t>
            </a:r>
            <a:r>
              <a:rPr sz="1600" dirty="0">
                <a:solidFill>
                  <a:srgbClr val="244060"/>
                </a:solidFill>
                <a:latin typeface="Trebuchet MS"/>
                <a:cs typeface="Trebuchet MS"/>
              </a:rPr>
              <a:t>partnership</a:t>
            </a:r>
            <a:r>
              <a:rPr sz="1600" spc="175" dirty="0">
                <a:solidFill>
                  <a:srgbClr val="244060"/>
                </a:solidFill>
                <a:latin typeface="Trebuchet MS"/>
                <a:cs typeface="Trebuchet MS"/>
              </a:rPr>
              <a:t> </a:t>
            </a:r>
            <a:r>
              <a:rPr sz="1600" dirty="0">
                <a:solidFill>
                  <a:srgbClr val="244060"/>
                </a:solidFill>
                <a:latin typeface="Trebuchet MS"/>
                <a:cs typeface="Trebuchet MS"/>
              </a:rPr>
              <a:t>should</a:t>
            </a:r>
            <a:r>
              <a:rPr sz="1600" spc="165" dirty="0">
                <a:solidFill>
                  <a:srgbClr val="244060"/>
                </a:solidFill>
                <a:latin typeface="Trebuchet MS"/>
                <a:cs typeface="Trebuchet MS"/>
              </a:rPr>
              <a:t> </a:t>
            </a:r>
            <a:r>
              <a:rPr sz="1600" dirty="0">
                <a:solidFill>
                  <a:srgbClr val="244060"/>
                </a:solidFill>
                <a:latin typeface="Trebuchet MS"/>
                <a:cs typeface="Trebuchet MS"/>
              </a:rPr>
              <a:t>reflect</a:t>
            </a:r>
            <a:r>
              <a:rPr sz="1600" spc="180" dirty="0">
                <a:solidFill>
                  <a:srgbClr val="244060"/>
                </a:solidFill>
                <a:latin typeface="Trebuchet MS"/>
                <a:cs typeface="Trebuchet MS"/>
              </a:rPr>
              <a:t> </a:t>
            </a:r>
            <a:r>
              <a:rPr sz="1600" dirty="0">
                <a:solidFill>
                  <a:srgbClr val="244060"/>
                </a:solidFill>
                <a:latin typeface="Trebuchet MS"/>
                <a:cs typeface="Trebuchet MS"/>
              </a:rPr>
              <a:t>the</a:t>
            </a:r>
            <a:r>
              <a:rPr sz="1600" spc="175" dirty="0">
                <a:solidFill>
                  <a:srgbClr val="244060"/>
                </a:solidFill>
                <a:latin typeface="Trebuchet MS"/>
                <a:cs typeface="Trebuchet MS"/>
              </a:rPr>
              <a:t> </a:t>
            </a:r>
            <a:r>
              <a:rPr sz="1600" dirty="0">
                <a:solidFill>
                  <a:srgbClr val="244060"/>
                </a:solidFill>
                <a:latin typeface="Trebuchet MS"/>
                <a:cs typeface="Trebuchet MS"/>
              </a:rPr>
              <a:t>scope</a:t>
            </a:r>
            <a:r>
              <a:rPr sz="1600" spc="185" dirty="0">
                <a:solidFill>
                  <a:srgbClr val="244060"/>
                </a:solidFill>
                <a:latin typeface="Trebuchet MS"/>
                <a:cs typeface="Trebuchet MS"/>
              </a:rPr>
              <a:t> </a:t>
            </a:r>
            <a:r>
              <a:rPr sz="1600" dirty="0">
                <a:solidFill>
                  <a:srgbClr val="244060"/>
                </a:solidFill>
                <a:latin typeface="Trebuchet MS"/>
                <a:cs typeface="Trebuchet MS"/>
              </a:rPr>
              <a:t>of</a:t>
            </a:r>
            <a:r>
              <a:rPr sz="1600" spc="175" dirty="0">
                <a:solidFill>
                  <a:srgbClr val="244060"/>
                </a:solidFill>
                <a:latin typeface="Trebuchet MS"/>
                <a:cs typeface="Trebuchet MS"/>
              </a:rPr>
              <a:t> </a:t>
            </a:r>
            <a:r>
              <a:rPr sz="1600" dirty="0">
                <a:solidFill>
                  <a:srgbClr val="244060"/>
                </a:solidFill>
                <a:latin typeface="Trebuchet MS"/>
                <a:cs typeface="Trebuchet MS"/>
              </a:rPr>
              <a:t>the</a:t>
            </a:r>
            <a:r>
              <a:rPr sz="1600" spc="165" dirty="0">
                <a:solidFill>
                  <a:srgbClr val="244060"/>
                </a:solidFill>
                <a:latin typeface="Trebuchet MS"/>
                <a:cs typeface="Trebuchet MS"/>
              </a:rPr>
              <a:t> </a:t>
            </a:r>
            <a:r>
              <a:rPr sz="1600" dirty="0">
                <a:solidFill>
                  <a:srgbClr val="244060"/>
                </a:solidFill>
                <a:latin typeface="Trebuchet MS"/>
                <a:cs typeface="Trebuchet MS"/>
              </a:rPr>
              <a:t>project</a:t>
            </a:r>
            <a:r>
              <a:rPr sz="1600" spc="175" dirty="0">
                <a:solidFill>
                  <a:srgbClr val="244060"/>
                </a:solidFill>
                <a:latin typeface="Trebuchet MS"/>
                <a:cs typeface="Trebuchet MS"/>
              </a:rPr>
              <a:t> </a:t>
            </a:r>
            <a:r>
              <a:rPr sz="1600" dirty="0">
                <a:solidFill>
                  <a:srgbClr val="244060"/>
                </a:solidFill>
                <a:latin typeface="Trebuchet MS"/>
                <a:cs typeface="Trebuchet MS"/>
              </a:rPr>
              <a:t>and</a:t>
            </a:r>
            <a:r>
              <a:rPr sz="1600" spc="165" dirty="0">
                <a:solidFill>
                  <a:srgbClr val="244060"/>
                </a:solidFill>
                <a:latin typeface="Trebuchet MS"/>
                <a:cs typeface="Trebuchet MS"/>
              </a:rPr>
              <a:t> </a:t>
            </a:r>
            <a:r>
              <a:rPr sz="1600" dirty="0">
                <a:solidFill>
                  <a:srgbClr val="244060"/>
                </a:solidFill>
                <a:latin typeface="Trebuchet MS"/>
                <a:cs typeface="Trebuchet MS"/>
              </a:rPr>
              <a:t>the</a:t>
            </a:r>
            <a:r>
              <a:rPr sz="1600" spc="170" dirty="0">
                <a:solidFill>
                  <a:srgbClr val="244060"/>
                </a:solidFill>
                <a:latin typeface="Trebuchet MS"/>
                <a:cs typeface="Trebuchet MS"/>
              </a:rPr>
              <a:t> </a:t>
            </a:r>
            <a:r>
              <a:rPr sz="1600" dirty="0">
                <a:solidFill>
                  <a:srgbClr val="244060"/>
                </a:solidFill>
                <a:latin typeface="Trebuchet MS"/>
                <a:cs typeface="Trebuchet MS"/>
              </a:rPr>
              <a:t>role</a:t>
            </a:r>
            <a:r>
              <a:rPr sz="1600" spc="175" dirty="0">
                <a:solidFill>
                  <a:srgbClr val="244060"/>
                </a:solidFill>
                <a:latin typeface="Trebuchet MS"/>
                <a:cs typeface="Trebuchet MS"/>
              </a:rPr>
              <a:t> </a:t>
            </a:r>
            <a:r>
              <a:rPr sz="1600" spc="-25" dirty="0">
                <a:solidFill>
                  <a:srgbClr val="244060"/>
                </a:solidFill>
                <a:latin typeface="Trebuchet MS"/>
                <a:cs typeface="Trebuchet MS"/>
              </a:rPr>
              <a:t>of </a:t>
            </a:r>
            <a:r>
              <a:rPr sz="1600" dirty="0">
                <a:solidFill>
                  <a:srgbClr val="244060"/>
                </a:solidFill>
                <a:latin typeface="Trebuchet MS"/>
                <a:cs typeface="Trebuchet MS"/>
              </a:rPr>
              <a:t>each</a:t>
            </a:r>
            <a:r>
              <a:rPr sz="1600" spc="-35" dirty="0">
                <a:solidFill>
                  <a:srgbClr val="244060"/>
                </a:solidFill>
                <a:latin typeface="Trebuchet MS"/>
                <a:cs typeface="Trebuchet MS"/>
              </a:rPr>
              <a:t> </a:t>
            </a:r>
            <a:r>
              <a:rPr sz="1600" dirty="0">
                <a:solidFill>
                  <a:srgbClr val="244060"/>
                </a:solidFill>
                <a:latin typeface="Trebuchet MS"/>
                <a:cs typeface="Trebuchet MS"/>
              </a:rPr>
              <a:t>partner</a:t>
            </a:r>
            <a:r>
              <a:rPr sz="1600" spc="-40" dirty="0">
                <a:solidFill>
                  <a:srgbClr val="244060"/>
                </a:solidFill>
                <a:latin typeface="Trebuchet MS"/>
                <a:cs typeface="Trebuchet MS"/>
              </a:rPr>
              <a:t> </a:t>
            </a:r>
            <a:r>
              <a:rPr sz="1600" dirty="0">
                <a:solidFill>
                  <a:srgbClr val="244060"/>
                </a:solidFill>
                <a:latin typeface="Trebuchet MS"/>
                <a:cs typeface="Trebuchet MS"/>
              </a:rPr>
              <a:t>should</a:t>
            </a:r>
            <a:r>
              <a:rPr sz="1600" spc="-20" dirty="0">
                <a:solidFill>
                  <a:srgbClr val="244060"/>
                </a:solidFill>
                <a:latin typeface="Trebuchet MS"/>
                <a:cs typeface="Trebuchet MS"/>
              </a:rPr>
              <a:t> </a:t>
            </a:r>
            <a:r>
              <a:rPr sz="1600" dirty="0">
                <a:solidFill>
                  <a:srgbClr val="244060"/>
                </a:solidFill>
                <a:latin typeface="Trebuchet MS"/>
                <a:cs typeface="Trebuchet MS"/>
              </a:rPr>
              <a:t>be</a:t>
            </a:r>
            <a:r>
              <a:rPr sz="1600" spc="-30" dirty="0">
                <a:solidFill>
                  <a:srgbClr val="244060"/>
                </a:solidFill>
                <a:latin typeface="Trebuchet MS"/>
                <a:cs typeface="Trebuchet MS"/>
              </a:rPr>
              <a:t> </a:t>
            </a:r>
            <a:r>
              <a:rPr sz="1600" dirty="0">
                <a:solidFill>
                  <a:srgbClr val="244060"/>
                </a:solidFill>
                <a:latin typeface="Trebuchet MS"/>
                <a:cs typeface="Trebuchet MS"/>
              </a:rPr>
              <a:t>clear</a:t>
            </a:r>
            <a:r>
              <a:rPr sz="1600" spc="-25" dirty="0">
                <a:solidFill>
                  <a:srgbClr val="244060"/>
                </a:solidFill>
                <a:latin typeface="Trebuchet MS"/>
                <a:cs typeface="Trebuchet MS"/>
              </a:rPr>
              <a:t> </a:t>
            </a:r>
            <a:r>
              <a:rPr sz="1600" spc="-10" dirty="0">
                <a:solidFill>
                  <a:srgbClr val="244060"/>
                </a:solidFill>
                <a:latin typeface="Trebuchet MS"/>
                <a:cs typeface="Trebuchet MS"/>
              </a:rPr>
              <a:t>justified.</a:t>
            </a:r>
            <a:endParaRPr sz="1600">
              <a:latin typeface="Trebuchet MS"/>
              <a:cs typeface="Trebuchet MS"/>
            </a:endParaRPr>
          </a:p>
        </p:txBody>
      </p:sp>
      <p:pic>
        <p:nvPicPr>
          <p:cNvPr id="6" name="object 6"/>
          <p:cNvPicPr/>
          <p:nvPr/>
        </p:nvPicPr>
        <p:blipFill>
          <a:blip r:embed="rId4" cstate="print"/>
          <a:stretch>
            <a:fillRect/>
          </a:stretch>
        </p:blipFill>
        <p:spPr>
          <a:xfrm>
            <a:off x="228600" y="152400"/>
            <a:ext cx="2915412" cy="853439"/>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241935" rIns="0" bIns="0" rtlCol="0">
            <a:spAutoFit/>
          </a:bodyPr>
          <a:lstStyle/>
          <a:p>
            <a:pPr marL="241300">
              <a:lnSpc>
                <a:spcPct val="100000"/>
              </a:lnSpc>
              <a:spcBef>
                <a:spcPts val="105"/>
              </a:spcBef>
            </a:pPr>
            <a:r>
              <a:rPr spc="-20" dirty="0"/>
              <a:t>Types</a:t>
            </a:r>
            <a:r>
              <a:rPr spc="-105" dirty="0"/>
              <a:t> </a:t>
            </a:r>
            <a:r>
              <a:rPr dirty="0"/>
              <a:t>of</a:t>
            </a:r>
            <a:r>
              <a:rPr spc="-80" dirty="0"/>
              <a:t> </a:t>
            </a:r>
            <a:r>
              <a:rPr spc="-10" dirty="0"/>
              <a:t>actions</a:t>
            </a:r>
          </a:p>
        </p:txBody>
      </p:sp>
      <p:pic>
        <p:nvPicPr>
          <p:cNvPr id="3" name="object 3"/>
          <p:cNvPicPr/>
          <p:nvPr/>
        </p:nvPicPr>
        <p:blipFill>
          <a:blip r:embed="rId2" cstate="print"/>
          <a:stretch>
            <a:fillRect/>
          </a:stretch>
        </p:blipFill>
        <p:spPr>
          <a:xfrm>
            <a:off x="1005839" y="4232147"/>
            <a:ext cx="126491" cy="141731"/>
          </a:xfrm>
          <a:prstGeom prst="rect">
            <a:avLst/>
          </a:prstGeom>
        </p:spPr>
      </p:pic>
      <p:pic>
        <p:nvPicPr>
          <p:cNvPr id="4" name="object 4"/>
          <p:cNvPicPr/>
          <p:nvPr/>
        </p:nvPicPr>
        <p:blipFill>
          <a:blip r:embed="rId2" cstate="print"/>
          <a:stretch>
            <a:fillRect/>
          </a:stretch>
        </p:blipFill>
        <p:spPr>
          <a:xfrm>
            <a:off x="1005839" y="4524755"/>
            <a:ext cx="126491" cy="141731"/>
          </a:xfrm>
          <a:prstGeom prst="rect">
            <a:avLst/>
          </a:prstGeom>
        </p:spPr>
      </p:pic>
      <p:sp>
        <p:nvSpPr>
          <p:cNvPr id="5" name="object 5"/>
          <p:cNvSpPr txBox="1">
            <a:spLocks noGrp="1"/>
          </p:cNvSpPr>
          <p:nvPr>
            <p:ph type="body" idx="1"/>
          </p:nvPr>
        </p:nvSpPr>
        <p:spPr>
          <a:xfrm>
            <a:off x="535940" y="1767967"/>
            <a:ext cx="8379460" cy="4992008"/>
          </a:xfrm>
          <a:prstGeom prst="rect">
            <a:avLst/>
          </a:prstGeom>
        </p:spPr>
        <p:txBody>
          <a:bodyPr vert="horz" wrap="square" lIns="0" tIns="12065" rIns="0" bIns="0" rtlCol="0">
            <a:spAutoFit/>
          </a:bodyPr>
          <a:lstStyle/>
          <a:p>
            <a:pPr marL="12700" marR="5080" algn="just">
              <a:lnSpc>
                <a:spcPct val="100000"/>
              </a:lnSpc>
              <a:spcBef>
                <a:spcPts val="95"/>
              </a:spcBef>
            </a:pPr>
            <a:r>
              <a:rPr sz="1600" dirty="0"/>
              <a:t>For</a:t>
            </a:r>
            <a:r>
              <a:rPr sz="1600" spc="90" dirty="0"/>
              <a:t> </a:t>
            </a:r>
            <a:r>
              <a:rPr sz="1600" dirty="0"/>
              <a:t>all</a:t>
            </a:r>
            <a:r>
              <a:rPr sz="1600" spc="95" dirty="0"/>
              <a:t> </a:t>
            </a:r>
            <a:r>
              <a:rPr sz="1600" dirty="0"/>
              <a:t>operations,</a:t>
            </a:r>
            <a:r>
              <a:rPr sz="1600" spc="100" dirty="0"/>
              <a:t> </a:t>
            </a:r>
            <a:r>
              <a:rPr sz="1600" dirty="0"/>
              <a:t>it</a:t>
            </a:r>
            <a:r>
              <a:rPr sz="1600" spc="105" dirty="0"/>
              <a:t> </a:t>
            </a:r>
            <a:r>
              <a:rPr sz="1600" dirty="0"/>
              <a:t>is</a:t>
            </a:r>
            <a:r>
              <a:rPr sz="1600" spc="100" dirty="0"/>
              <a:t> </a:t>
            </a:r>
            <a:r>
              <a:rPr sz="1600" dirty="0"/>
              <a:t>compulsory</a:t>
            </a:r>
            <a:r>
              <a:rPr sz="1600" spc="95" dirty="0"/>
              <a:t> </a:t>
            </a:r>
            <a:r>
              <a:rPr sz="1600" dirty="0"/>
              <a:t>that</a:t>
            </a:r>
            <a:r>
              <a:rPr sz="1600" spc="100" dirty="0"/>
              <a:t> </a:t>
            </a:r>
            <a:r>
              <a:rPr sz="1600" dirty="0"/>
              <a:t>the</a:t>
            </a:r>
            <a:r>
              <a:rPr sz="1600" spc="100" dirty="0"/>
              <a:t> </a:t>
            </a:r>
            <a:r>
              <a:rPr sz="1600" dirty="0"/>
              <a:t>applicant</a:t>
            </a:r>
            <a:r>
              <a:rPr sz="1600" spc="105" dirty="0"/>
              <a:t> </a:t>
            </a:r>
            <a:r>
              <a:rPr sz="1600" dirty="0"/>
              <a:t>has</a:t>
            </a:r>
            <a:r>
              <a:rPr sz="1600" spc="95" dirty="0"/>
              <a:t> </a:t>
            </a:r>
            <a:r>
              <a:rPr sz="1600" dirty="0"/>
              <a:t>among</a:t>
            </a:r>
            <a:r>
              <a:rPr sz="1600" spc="100" dirty="0"/>
              <a:t> </a:t>
            </a:r>
            <a:r>
              <a:rPr sz="1600" dirty="0"/>
              <a:t>its</a:t>
            </a:r>
            <a:r>
              <a:rPr sz="1600" spc="80" dirty="0"/>
              <a:t> </a:t>
            </a:r>
            <a:r>
              <a:rPr sz="1600" spc="-10" dirty="0"/>
              <a:t>attributions, </a:t>
            </a:r>
            <a:r>
              <a:rPr sz="1600" dirty="0"/>
              <a:t>according</a:t>
            </a:r>
            <a:r>
              <a:rPr sz="1600" spc="229" dirty="0"/>
              <a:t>  </a:t>
            </a:r>
            <a:r>
              <a:rPr sz="1600" dirty="0"/>
              <a:t>with</a:t>
            </a:r>
            <a:r>
              <a:rPr sz="1600" spc="240" dirty="0"/>
              <a:t>  </a:t>
            </a:r>
            <a:r>
              <a:rPr sz="1600" dirty="0"/>
              <a:t>its</a:t>
            </a:r>
            <a:r>
              <a:rPr sz="1600" spc="235" dirty="0"/>
              <a:t>  </a:t>
            </a:r>
            <a:r>
              <a:rPr sz="1600" dirty="0"/>
              <a:t>statute</a:t>
            </a:r>
            <a:r>
              <a:rPr sz="1600" spc="245" dirty="0"/>
              <a:t>  </a:t>
            </a:r>
            <a:r>
              <a:rPr sz="1600" dirty="0"/>
              <a:t>or</a:t>
            </a:r>
            <a:r>
              <a:rPr sz="1600" spc="229" dirty="0"/>
              <a:t>  </a:t>
            </a:r>
            <a:r>
              <a:rPr sz="1600" dirty="0"/>
              <a:t>according</a:t>
            </a:r>
            <a:r>
              <a:rPr sz="1600" spc="240" dirty="0"/>
              <a:t>  </a:t>
            </a:r>
            <a:r>
              <a:rPr sz="1600" dirty="0"/>
              <a:t>to</a:t>
            </a:r>
            <a:r>
              <a:rPr sz="1600" spc="225" dirty="0"/>
              <a:t>  </a:t>
            </a:r>
            <a:r>
              <a:rPr sz="1600" dirty="0"/>
              <a:t>the</a:t>
            </a:r>
            <a:r>
              <a:rPr sz="1600" spc="240" dirty="0"/>
              <a:t>  </a:t>
            </a:r>
            <a:r>
              <a:rPr sz="1600" dirty="0"/>
              <a:t>national</a:t>
            </a:r>
            <a:r>
              <a:rPr sz="1600" spc="240" dirty="0"/>
              <a:t>  </a:t>
            </a:r>
            <a:r>
              <a:rPr sz="1600" dirty="0"/>
              <a:t>legislation,</a:t>
            </a:r>
            <a:r>
              <a:rPr sz="1600" spc="245" dirty="0"/>
              <a:t>  </a:t>
            </a:r>
            <a:r>
              <a:rPr sz="1600" spc="-25" dirty="0"/>
              <a:t>the </a:t>
            </a:r>
            <a:r>
              <a:rPr sz="1600" dirty="0"/>
              <a:t>implementation</a:t>
            </a:r>
            <a:r>
              <a:rPr sz="1600" spc="45" dirty="0"/>
              <a:t> </a:t>
            </a:r>
            <a:r>
              <a:rPr sz="1600" dirty="0"/>
              <a:t>of</a:t>
            </a:r>
            <a:r>
              <a:rPr sz="1600" spc="25" dirty="0"/>
              <a:t> </a:t>
            </a:r>
            <a:r>
              <a:rPr sz="1600" dirty="0"/>
              <a:t>the</a:t>
            </a:r>
            <a:r>
              <a:rPr sz="1600" spc="40" dirty="0"/>
              <a:t> </a:t>
            </a:r>
            <a:r>
              <a:rPr sz="1600" dirty="0"/>
              <a:t>proposed</a:t>
            </a:r>
            <a:r>
              <a:rPr sz="1600" spc="30" dirty="0"/>
              <a:t> </a:t>
            </a:r>
            <a:r>
              <a:rPr sz="1600" dirty="0"/>
              <a:t>activities</a:t>
            </a:r>
            <a:r>
              <a:rPr sz="1600" spc="40" dirty="0"/>
              <a:t> </a:t>
            </a:r>
            <a:r>
              <a:rPr sz="1600" dirty="0"/>
              <a:t>or</a:t>
            </a:r>
            <a:r>
              <a:rPr sz="1600" spc="35" dirty="0"/>
              <a:t> </a:t>
            </a:r>
            <a:r>
              <a:rPr sz="1600" dirty="0"/>
              <a:t>that</a:t>
            </a:r>
            <a:r>
              <a:rPr sz="1600" spc="35" dirty="0"/>
              <a:t> </a:t>
            </a:r>
            <a:r>
              <a:rPr sz="1600" dirty="0"/>
              <a:t>the</a:t>
            </a:r>
            <a:r>
              <a:rPr sz="1600" spc="20" dirty="0"/>
              <a:t> </a:t>
            </a:r>
            <a:r>
              <a:rPr sz="1600" dirty="0"/>
              <a:t>applicant</a:t>
            </a:r>
            <a:r>
              <a:rPr sz="1600" spc="40" dirty="0"/>
              <a:t> </a:t>
            </a:r>
            <a:r>
              <a:rPr sz="1600" dirty="0"/>
              <a:t>has</a:t>
            </a:r>
            <a:r>
              <a:rPr sz="1600" spc="20" dirty="0"/>
              <a:t> </a:t>
            </a:r>
            <a:r>
              <a:rPr sz="1600" dirty="0"/>
              <a:t>an</a:t>
            </a:r>
            <a:r>
              <a:rPr sz="1600" spc="40" dirty="0"/>
              <a:t> </a:t>
            </a:r>
            <a:r>
              <a:rPr sz="1600" spc="-10" dirty="0"/>
              <a:t>agreement </a:t>
            </a:r>
            <a:r>
              <a:rPr sz="1600" dirty="0"/>
              <a:t>with</a:t>
            </a:r>
            <a:r>
              <a:rPr sz="1600" spc="340" dirty="0"/>
              <a:t> </a:t>
            </a:r>
            <a:r>
              <a:rPr sz="1600" dirty="0"/>
              <a:t>the</a:t>
            </a:r>
            <a:r>
              <a:rPr sz="1600" spc="345" dirty="0"/>
              <a:t> </a:t>
            </a:r>
            <a:r>
              <a:rPr sz="1600" dirty="0"/>
              <a:t>relevant</a:t>
            </a:r>
            <a:r>
              <a:rPr sz="1600" spc="350" dirty="0"/>
              <a:t> </a:t>
            </a:r>
            <a:r>
              <a:rPr sz="1600" dirty="0"/>
              <a:t>institutions</a:t>
            </a:r>
            <a:r>
              <a:rPr sz="1600" spc="370" dirty="0"/>
              <a:t> </a:t>
            </a:r>
            <a:r>
              <a:rPr sz="1600" dirty="0"/>
              <a:t>to</a:t>
            </a:r>
            <a:r>
              <a:rPr sz="1600" spc="335" dirty="0"/>
              <a:t> </a:t>
            </a:r>
            <a:r>
              <a:rPr sz="1600" dirty="0"/>
              <a:t>implement</a:t>
            </a:r>
            <a:r>
              <a:rPr sz="1600" spc="365" dirty="0"/>
              <a:t> </a:t>
            </a:r>
            <a:r>
              <a:rPr sz="1600" dirty="0"/>
              <a:t>such</a:t>
            </a:r>
            <a:r>
              <a:rPr sz="1600" spc="350" dirty="0"/>
              <a:t> </a:t>
            </a:r>
            <a:r>
              <a:rPr sz="1600" dirty="0"/>
              <a:t>activities,</a:t>
            </a:r>
            <a:r>
              <a:rPr sz="1600" spc="355" dirty="0"/>
              <a:t> </a:t>
            </a:r>
            <a:r>
              <a:rPr sz="1600" dirty="0"/>
              <a:t>according</a:t>
            </a:r>
            <a:r>
              <a:rPr sz="1600" spc="350" dirty="0"/>
              <a:t> </a:t>
            </a:r>
            <a:r>
              <a:rPr sz="1600" dirty="0"/>
              <a:t>with</a:t>
            </a:r>
            <a:r>
              <a:rPr sz="1600" spc="355" dirty="0"/>
              <a:t> </a:t>
            </a:r>
            <a:r>
              <a:rPr sz="1600" spc="-25" dirty="0"/>
              <a:t>its </a:t>
            </a:r>
            <a:r>
              <a:rPr sz="1600" dirty="0"/>
              <a:t>statute</a:t>
            </a:r>
            <a:r>
              <a:rPr sz="1600" spc="-25" dirty="0"/>
              <a:t> </a:t>
            </a:r>
            <a:r>
              <a:rPr sz="1600" dirty="0"/>
              <a:t>or</a:t>
            </a:r>
            <a:r>
              <a:rPr sz="1600" spc="-35" dirty="0"/>
              <a:t> </a:t>
            </a:r>
            <a:r>
              <a:rPr sz="1600" dirty="0"/>
              <a:t>according</a:t>
            </a:r>
            <a:r>
              <a:rPr sz="1600" spc="-25" dirty="0"/>
              <a:t> </a:t>
            </a:r>
            <a:r>
              <a:rPr sz="1600" dirty="0"/>
              <a:t>to</a:t>
            </a:r>
            <a:r>
              <a:rPr sz="1600" spc="-35" dirty="0"/>
              <a:t> </a:t>
            </a:r>
            <a:r>
              <a:rPr sz="1600" dirty="0"/>
              <a:t>the</a:t>
            </a:r>
            <a:r>
              <a:rPr sz="1600" spc="-25" dirty="0"/>
              <a:t> </a:t>
            </a:r>
            <a:r>
              <a:rPr sz="1600" dirty="0"/>
              <a:t>national</a:t>
            </a:r>
            <a:r>
              <a:rPr sz="1600" spc="-30" dirty="0"/>
              <a:t> </a:t>
            </a:r>
            <a:r>
              <a:rPr sz="1600" spc="-10" dirty="0"/>
              <a:t>legislation</a:t>
            </a:r>
            <a:r>
              <a:rPr sz="1600" spc="-10" dirty="0" smtClean="0"/>
              <a:t>.</a:t>
            </a:r>
            <a:endParaRPr sz="1600" dirty="0"/>
          </a:p>
          <a:p>
            <a:pPr>
              <a:lnSpc>
                <a:spcPct val="100000"/>
              </a:lnSpc>
              <a:spcBef>
                <a:spcPts val="830"/>
              </a:spcBef>
            </a:pPr>
            <a:endParaRPr sz="500" dirty="0"/>
          </a:p>
          <a:p>
            <a:pPr marL="12700" marR="6350" algn="just">
              <a:lnSpc>
                <a:spcPct val="100000"/>
              </a:lnSpc>
            </a:pPr>
            <a:r>
              <a:rPr sz="1600" dirty="0"/>
              <a:t>Specific</a:t>
            </a:r>
            <a:r>
              <a:rPr sz="1600" spc="330" dirty="0"/>
              <a:t> </a:t>
            </a:r>
            <a:r>
              <a:rPr sz="1600" dirty="0"/>
              <a:t>objective:</a:t>
            </a:r>
            <a:r>
              <a:rPr sz="1600" spc="340" dirty="0"/>
              <a:t> </a:t>
            </a:r>
            <a:r>
              <a:rPr sz="1600" dirty="0"/>
              <a:t>2.4.</a:t>
            </a:r>
            <a:r>
              <a:rPr sz="1600" spc="330" dirty="0"/>
              <a:t> </a:t>
            </a:r>
            <a:r>
              <a:rPr sz="1600" dirty="0"/>
              <a:t>Promoting</a:t>
            </a:r>
            <a:r>
              <a:rPr sz="1600" spc="335" dirty="0"/>
              <a:t> </a:t>
            </a:r>
            <a:r>
              <a:rPr sz="1600" dirty="0"/>
              <a:t>climate</a:t>
            </a:r>
            <a:r>
              <a:rPr sz="1600" spc="340" dirty="0"/>
              <a:t> </a:t>
            </a:r>
            <a:r>
              <a:rPr sz="1600" dirty="0"/>
              <a:t>change</a:t>
            </a:r>
            <a:r>
              <a:rPr sz="1600" spc="325" dirty="0"/>
              <a:t> </a:t>
            </a:r>
            <a:r>
              <a:rPr sz="1600" dirty="0"/>
              <a:t>adaptation</a:t>
            </a:r>
            <a:r>
              <a:rPr sz="1600" spc="340" dirty="0"/>
              <a:t> </a:t>
            </a:r>
            <a:r>
              <a:rPr sz="1600" dirty="0"/>
              <a:t>and</a:t>
            </a:r>
            <a:r>
              <a:rPr sz="1600" spc="335" dirty="0"/>
              <a:t> </a:t>
            </a:r>
            <a:r>
              <a:rPr sz="1600" dirty="0"/>
              <a:t>disaster</a:t>
            </a:r>
            <a:r>
              <a:rPr sz="1600" spc="350" dirty="0"/>
              <a:t> </a:t>
            </a:r>
            <a:r>
              <a:rPr sz="1600" spc="-20" dirty="0"/>
              <a:t>risk </a:t>
            </a:r>
            <a:r>
              <a:rPr sz="1600" dirty="0"/>
              <a:t>prevention,</a:t>
            </a:r>
            <a:r>
              <a:rPr sz="1600" spc="5" dirty="0"/>
              <a:t> </a:t>
            </a:r>
            <a:r>
              <a:rPr sz="1600" dirty="0"/>
              <a:t>resilience, taking</a:t>
            </a:r>
            <a:r>
              <a:rPr sz="1600" spc="-50" dirty="0"/>
              <a:t> </a:t>
            </a:r>
            <a:r>
              <a:rPr sz="1600" dirty="0"/>
              <a:t>into</a:t>
            </a:r>
            <a:r>
              <a:rPr sz="1600" spc="-40" dirty="0"/>
              <a:t> </a:t>
            </a:r>
            <a:r>
              <a:rPr sz="1600" dirty="0"/>
              <a:t>account</a:t>
            </a:r>
            <a:r>
              <a:rPr sz="1600" spc="-30" dirty="0"/>
              <a:t> </a:t>
            </a:r>
            <a:r>
              <a:rPr sz="1600" spc="-20" dirty="0"/>
              <a:t>ecosystem-</a:t>
            </a:r>
            <a:r>
              <a:rPr sz="1600" dirty="0"/>
              <a:t>based</a:t>
            </a:r>
            <a:r>
              <a:rPr sz="1600" spc="10" dirty="0"/>
              <a:t> </a:t>
            </a:r>
            <a:r>
              <a:rPr sz="1600" spc="-10" dirty="0"/>
              <a:t>approaches</a:t>
            </a:r>
            <a:endParaRPr sz="1600" dirty="0"/>
          </a:p>
          <a:p>
            <a:pPr>
              <a:lnSpc>
                <a:spcPct val="100000"/>
              </a:lnSpc>
              <a:spcBef>
                <a:spcPts val="445"/>
              </a:spcBef>
            </a:pPr>
            <a:endParaRPr sz="1600" dirty="0"/>
          </a:p>
          <a:p>
            <a:pPr marL="756285" marR="1878964" algn="just">
              <a:lnSpc>
                <a:spcPct val="120200"/>
              </a:lnSpc>
            </a:pPr>
            <a:r>
              <a:rPr sz="1600" b="0" dirty="0">
                <a:solidFill>
                  <a:srgbClr val="244060"/>
                </a:solidFill>
                <a:latin typeface="Trebuchet MS"/>
                <a:cs typeface="Trebuchet MS"/>
              </a:rPr>
              <a:t>types</a:t>
            </a:r>
            <a:r>
              <a:rPr sz="1600" b="0" spc="-45" dirty="0">
                <a:solidFill>
                  <a:srgbClr val="244060"/>
                </a:solidFill>
                <a:latin typeface="Trebuchet MS"/>
                <a:cs typeface="Trebuchet MS"/>
              </a:rPr>
              <a:t> </a:t>
            </a:r>
            <a:r>
              <a:rPr sz="1600" b="0" dirty="0">
                <a:solidFill>
                  <a:srgbClr val="244060"/>
                </a:solidFill>
                <a:latin typeface="Trebuchet MS"/>
                <a:cs typeface="Trebuchet MS"/>
              </a:rPr>
              <a:t>of</a:t>
            </a:r>
            <a:r>
              <a:rPr sz="1600" b="0" spc="-25" dirty="0">
                <a:solidFill>
                  <a:srgbClr val="244060"/>
                </a:solidFill>
                <a:latin typeface="Trebuchet MS"/>
                <a:cs typeface="Trebuchet MS"/>
              </a:rPr>
              <a:t> </a:t>
            </a:r>
            <a:r>
              <a:rPr sz="1600" b="0" dirty="0">
                <a:solidFill>
                  <a:srgbClr val="244060"/>
                </a:solidFill>
                <a:latin typeface="Trebuchet MS"/>
                <a:cs typeface="Trebuchet MS"/>
              </a:rPr>
              <a:t>actions</a:t>
            </a:r>
            <a:r>
              <a:rPr sz="1600" b="0" spc="-25" dirty="0">
                <a:solidFill>
                  <a:srgbClr val="244060"/>
                </a:solidFill>
                <a:latin typeface="Trebuchet MS"/>
                <a:cs typeface="Trebuchet MS"/>
              </a:rPr>
              <a:t> </a:t>
            </a:r>
            <a:r>
              <a:rPr sz="1600" b="0" dirty="0">
                <a:solidFill>
                  <a:srgbClr val="244060"/>
                </a:solidFill>
                <a:latin typeface="Trebuchet MS"/>
                <a:cs typeface="Trebuchet MS"/>
              </a:rPr>
              <a:t>are</a:t>
            </a:r>
            <a:r>
              <a:rPr sz="1600" b="0" spc="-35" dirty="0">
                <a:solidFill>
                  <a:srgbClr val="244060"/>
                </a:solidFill>
                <a:latin typeface="Trebuchet MS"/>
                <a:cs typeface="Trebuchet MS"/>
              </a:rPr>
              <a:t> </a:t>
            </a:r>
            <a:r>
              <a:rPr sz="1600" b="0" dirty="0">
                <a:solidFill>
                  <a:srgbClr val="244060"/>
                </a:solidFill>
                <a:latin typeface="Trebuchet MS"/>
                <a:cs typeface="Trebuchet MS"/>
              </a:rPr>
              <a:t>related</a:t>
            </a:r>
            <a:r>
              <a:rPr sz="1600" b="0" spc="-35" dirty="0">
                <a:solidFill>
                  <a:srgbClr val="244060"/>
                </a:solidFill>
                <a:latin typeface="Trebuchet MS"/>
                <a:cs typeface="Trebuchet MS"/>
              </a:rPr>
              <a:t> </a:t>
            </a:r>
            <a:r>
              <a:rPr sz="1600" b="0" dirty="0">
                <a:solidFill>
                  <a:srgbClr val="244060"/>
                </a:solidFill>
                <a:latin typeface="Trebuchet MS"/>
                <a:cs typeface="Trebuchet MS"/>
              </a:rPr>
              <a:t>to</a:t>
            </a:r>
            <a:r>
              <a:rPr sz="1600" b="0" spc="-30" dirty="0">
                <a:solidFill>
                  <a:srgbClr val="244060"/>
                </a:solidFill>
                <a:latin typeface="Trebuchet MS"/>
                <a:cs typeface="Trebuchet MS"/>
              </a:rPr>
              <a:t> </a:t>
            </a:r>
            <a:r>
              <a:rPr sz="1600" b="0" dirty="0">
                <a:solidFill>
                  <a:srgbClr val="244060"/>
                </a:solidFill>
                <a:latin typeface="Trebuchet MS"/>
                <a:cs typeface="Trebuchet MS"/>
              </a:rPr>
              <a:t>climate</a:t>
            </a:r>
            <a:r>
              <a:rPr sz="1600" b="0" spc="-30" dirty="0">
                <a:solidFill>
                  <a:srgbClr val="244060"/>
                </a:solidFill>
                <a:latin typeface="Trebuchet MS"/>
                <a:cs typeface="Trebuchet MS"/>
              </a:rPr>
              <a:t> </a:t>
            </a:r>
            <a:r>
              <a:rPr sz="1600" b="0" dirty="0">
                <a:solidFill>
                  <a:srgbClr val="244060"/>
                </a:solidFill>
                <a:latin typeface="Trebuchet MS"/>
                <a:cs typeface="Trebuchet MS"/>
              </a:rPr>
              <a:t>change</a:t>
            </a:r>
            <a:r>
              <a:rPr sz="1600" b="0" spc="-35" dirty="0">
                <a:solidFill>
                  <a:srgbClr val="244060"/>
                </a:solidFill>
                <a:latin typeface="Trebuchet MS"/>
                <a:cs typeface="Trebuchet MS"/>
              </a:rPr>
              <a:t> </a:t>
            </a:r>
            <a:r>
              <a:rPr sz="1600" b="0" spc="-10" dirty="0">
                <a:solidFill>
                  <a:srgbClr val="244060"/>
                </a:solidFill>
                <a:latin typeface="Trebuchet MS"/>
                <a:cs typeface="Trebuchet MS"/>
              </a:rPr>
              <a:t>adaptation </a:t>
            </a:r>
            <a:r>
              <a:rPr lang="en-US" sz="1600" u="sng" spc="-30" dirty="0">
                <a:solidFill>
                  <a:srgbClr val="FF0000"/>
                </a:solidFill>
              </a:rPr>
              <a:t>the actions related to disaster </a:t>
            </a:r>
            <a:r>
              <a:rPr sz="1600" u="sng" spc="-30" dirty="0">
                <a:solidFill>
                  <a:srgbClr val="FF0000"/>
                </a:solidFill>
              </a:rPr>
              <a:t>risk </a:t>
            </a:r>
            <a:r>
              <a:rPr lang="en-US" sz="1600" u="sng" spc="-30" dirty="0" smtClean="0">
                <a:solidFill>
                  <a:srgbClr val="FF0000"/>
                </a:solidFill>
                <a:latin typeface="Trebuchet MS"/>
                <a:cs typeface="Trebuchet MS"/>
              </a:rPr>
              <a:t>prevention </a:t>
            </a:r>
            <a:r>
              <a:rPr sz="1600" u="sng" dirty="0" smtClean="0">
                <a:solidFill>
                  <a:srgbClr val="FF0000"/>
                </a:solidFill>
                <a:latin typeface="Trebuchet MS"/>
                <a:cs typeface="Trebuchet MS"/>
              </a:rPr>
              <a:t>are</a:t>
            </a:r>
            <a:r>
              <a:rPr sz="1600" u="sng" spc="-45" dirty="0" smtClean="0">
                <a:solidFill>
                  <a:srgbClr val="FF0000"/>
                </a:solidFill>
                <a:latin typeface="Trebuchet MS"/>
                <a:cs typeface="Trebuchet MS"/>
              </a:rPr>
              <a:t> </a:t>
            </a:r>
            <a:r>
              <a:rPr sz="1600" u="sng" dirty="0" smtClean="0">
                <a:solidFill>
                  <a:srgbClr val="FF0000"/>
                </a:solidFill>
                <a:latin typeface="Trebuchet MS"/>
                <a:cs typeface="Trebuchet MS"/>
              </a:rPr>
              <a:t>not</a:t>
            </a:r>
            <a:r>
              <a:rPr lang="en-US" sz="1600" u="sng" spc="-20" dirty="0">
                <a:solidFill>
                  <a:srgbClr val="FF0000"/>
                </a:solidFill>
              </a:rPr>
              <a:t> </a:t>
            </a:r>
            <a:r>
              <a:rPr lang="en-US" sz="1600" u="sng" spc="-20" dirty="0" smtClean="0">
                <a:solidFill>
                  <a:srgbClr val="FF0000"/>
                </a:solidFill>
                <a:latin typeface="Trebuchet MS"/>
                <a:cs typeface="Trebuchet MS"/>
              </a:rPr>
              <a:t>e</a:t>
            </a:r>
            <a:r>
              <a:rPr sz="1600" u="sng" dirty="0" smtClean="0">
                <a:solidFill>
                  <a:srgbClr val="FF0000"/>
                </a:solidFill>
                <a:latin typeface="Trebuchet MS"/>
                <a:cs typeface="Trebuchet MS"/>
              </a:rPr>
              <a:t>ligible</a:t>
            </a:r>
            <a:r>
              <a:rPr sz="1600" u="sng" spc="-15" dirty="0" smtClean="0">
                <a:solidFill>
                  <a:srgbClr val="FF0000"/>
                </a:solidFill>
                <a:latin typeface="Trebuchet MS"/>
                <a:cs typeface="Trebuchet MS"/>
              </a:rPr>
              <a:t> </a:t>
            </a:r>
            <a:r>
              <a:rPr sz="1600" u="sng" dirty="0">
                <a:solidFill>
                  <a:srgbClr val="FF0000"/>
                </a:solidFill>
                <a:latin typeface="Trebuchet MS"/>
                <a:cs typeface="Trebuchet MS"/>
              </a:rPr>
              <a:t>under</a:t>
            </a:r>
            <a:r>
              <a:rPr sz="1600" u="sng" spc="-30" dirty="0">
                <a:solidFill>
                  <a:srgbClr val="FF0000"/>
                </a:solidFill>
                <a:latin typeface="Trebuchet MS"/>
                <a:cs typeface="Trebuchet MS"/>
              </a:rPr>
              <a:t> </a:t>
            </a:r>
            <a:r>
              <a:rPr sz="1600" u="sng" dirty="0">
                <a:solidFill>
                  <a:srgbClr val="FF0000"/>
                </a:solidFill>
                <a:latin typeface="Trebuchet MS"/>
                <a:cs typeface="Trebuchet MS"/>
              </a:rPr>
              <a:t>this</a:t>
            </a:r>
            <a:r>
              <a:rPr sz="1600" u="sng" spc="-35" dirty="0">
                <a:solidFill>
                  <a:srgbClr val="FF0000"/>
                </a:solidFill>
                <a:latin typeface="Trebuchet MS"/>
                <a:cs typeface="Trebuchet MS"/>
              </a:rPr>
              <a:t> </a:t>
            </a:r>
            <a:r>
              <a:rPr sz="1600" u="sng" spc="-20" dirty="0">
                <a:solidFill>
                  <a:srgbClr val="FF0000"/>
                </a:solidFill>
                <a:latin typeface="Trebuchet MS"/>
                <a:cs typeface="Trebuchet MS"/>
              </a:rPr>
              <a:t>call</a:t>
            </a:r>
            <a:endParaRPr sz="1600" u="sng" dirty="0">
              <a:solidFill>
                <a:srgbClr val="FF0000"/>
              </a:solidFill>
              <a:latin typeface="Trebuchet MS"/>
              <a:cs typeface="Trebuchet MS"/>
            </a:endParaRPr>
          </a:p>
          <a:p>
            <a:pPr>
              <a:lnSpc>
                <a:spcPct val="100000"/>
              </a:lnSpc>
            </a:pPr>
            <a:endParaRPr lang="en-US" sz="1600" dirty="0" smtClean="0">
              <a:latin typeface="Trebuchet MS"/>
              <a:cs typeface="Trebuchet MS"/>
            </a:endParaRPr>
          </a:p>
          <a:p>
            <a:pPr algn="just">
              <a:lnSpc>
                <a:spcPct val="100000"/>
              </a:lnSpc>
            </a:pPr>
            <a:r>
              <a:rPr lang="en-US" sz="1600" dirty="0"/>
              <a:t>This call addresses only the types of actions, mentioned above, related to climate change adaptation measures meant to reduce the vulnerability of natural and human systems to actual or expected effects of climate change. These actions aim at anticipating the adverse effects of climate change and taking appropriate action to prevent or </a:t>
            </a:r>
            <a:r>
              <a:rPr lang="en-US" sz="1600" dirty="0" smtClean="0"/>
              <a:t>minimize </a:t>
            </a:r>
            <a:r>
              <a:rPr lang="en-US" sz="1600" dirty="0"/>
              <a:t>the damage they can cause, or taking advantage of opportunities that may arise.</a:t>
            </a:r>
            <a:endParaRPr sz="1600" dirty="0">
              <a:latin typeface="Trebuchet MS"/>
              <a:cs typeface="Trebuchet MS"/>
            </a:endParaRPr>
          </a:p>
        </p:txBody>
      </p:sp>
      <p:pic>
        <p:nvPicPr>
          <p:cNvPr id="6" name="object 6"/>
          <p:cNvPicPr/>
          <p:nvPr/>
        </p:nvPicPr>
        <p:blipFill>
          <a:blip r:embed="rId3" cstate="print"/>
          <a:stretch>
            <a:fillRect/>
          </a:stretch>
        </p:blipFill>
        <p:spPr>
          <a:xfrm>
            <a:off x="228600" y="152400"/>
            <a:ext cx="2915412" cy="853439"/>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241935" rIns="0" bIns="0" rtlCol="0">
            <a:spAutoFit/>
          </a:bodyPr>
          <a:lstStyle/>
          <a:p>
            <a:pPr marL="241300">
              <a:lnSpc>
                <a:spcPct val="100000"/>
              </a:lnSpc>
              <a:spcBef>
                <a:spcPts val="105"/>
              </a:spcBef>
            </a:pPr>
            <a:r>
              <a:rPr spc="-20" dirty="0"/>
              <a:t>Types</a:t>
            </a:r>
            <a:r>
              <a:rPr spc="-105" dirty="0"/>
              <a:t> </a:t>
            </a:r>
            <a:r>
              <a:rPr dirty="0"/>
              <a:t>of</a:t>
            </a:r>
            <a:r>
              <a:rPr spc="-80" dirty="0"/>
              <a:t> </a:t>
            </a:r>
            <a:r>
              <a:rPr spc="-10" dirty="0"/>
              <a:t>actions</a:t>
            </a:r>
          </a:p>
        </p:txBody>
      </p:sp>
      <p:sp>
        <p:nvSpPr>
          <p:cNvPr id="5" name="object 5"/>
          <p:cNvSpPr txBox="1">
            <a:spLocks noGrp="1"/>
          </p:cNvSpPr>
          <p:nvPr>
            <p:ph type="body" idx="1"/>
          </p:nvPr>
        </p:nvSpPr>
        <p:spPr>
          <a:xfrm>
            <a:off x="307340" y="1796307"/>
            <a:ext cx="8608060" cy="4782720"/>
          </a:xfrm>
          <a:prstGeom prst="rect">
            <a:avLst/>
          </a:prstGeom>
        </p:spPr>
        <p:txBody>
          <a:bodyPr vert="horz" wrap="square" lIns="0" tIns="12065" rIns="0" bIns="0" rtlCol="0">
            <a:spAutoFit/>
          </a:bodyPr>
          <a:lstStyle/>
          <a:p>
            <a:r>
              <a:rPr lang="en-GB" sz="2000" b="0" dirty="0">
                <a:solidFill>
                  <a:srgbClr val="244060"/>
                </a:solidFill>
              </a:rPr>
              <a:t>The indicative types of actions are related to </a:t>
            </a:r>
            <a:r>
              <a:rPr lang="en-GB" sz="2000" u="sng" dirty="0">
                <a:solidFill>
                  <a:srgbClr val="244060"/>
                </a:solidFill>
              </a:rPr>
              <a:t>climate change </a:t>
            </a:r>
            <a:r>
              <a:rPr lang="en-GB" sz="2000" u="sng" dirty="0" smtClean="0">
                <a:solidFill>
                  <a:srgbClr val="244060"/>
                </a:solidFill>
              </a:rPr>
              <a:t>adaptation:</a:t>
            </a:r>
          </a:p>
          <a:p>
            <a:endParaRPr lang="en-GB" sz="500" u="sng" dirty="0" smtClean="0">
              <a:solidFill>
                <a:srgbClr val="244060"/>
              </a:solidFill>
            </a:endParaRPr>
          </a:p>
          <a:p>
            <a:pPr marL="285750" lvl="0" indent="-285750" algn="just">
              <a:buFont typeface="Arial" panose="020B0604020202020204" pitchFamily="34" charset="0"/>
              <a:buChar char="•"/>
            </a:pPr>
            <a:r>
              <a:rPr lang="en-GB" sz="1800" b="0" dirty="0" smtClean="0"/>
              <a:t>Supporting </a:t>
            </a:r>
            <a:r>
              <a:rPr lang="en-GB" sz="1800" b="0" dirty="0"/>
              <a:t>behavioural change, by raising awareness, building networks of communities and stakeholders and implementing educational activities on how to adapt to the negative effects of the climate change, especially among the local communities, the tourism sector and forest </a:t>
            </a:r>
            <a:r>
              <a:rPr lang="en-GB" sz="1800" b="0" dirty="0" smtClean="0"/>
              <a:t>owners;</a:t>
            </a:r>
          </a:p>
          <a:p>
            <a:pPr marL="285750" lvl="0" indent="-285750" algn="just">
              <a:buFont typeface="Arial" panose="020B0604020202020204" pitchFamily="34" charset="0"/>
              <a:buChar char="•"/>
            </a:pPr>
            <a:endParaRPr lang="en-GB" sz="500" b="0" dirty="0" smtClean="0"/>
          </a:p>
          <a:p>
            <a:pPr marL="285750" lvl="0" indent="-285750" algn="just">
              <a:buFont typeface="Arial" panose="020B0604020202020204" pitchFamily="34" charset="0"/>
              <a:buChar char="•"/>
            </a:pPr>
            <a:r>
              <a:rPr lang="en-GB" sz="1800" b="0" dirty="0" smtClean="0"/>
              <a:t>Developing </a:t>
            </a:r>
            <a:r>
              <a:rPr lang="en-GB" sz="1800" b="0" dirty="0"/>
              <a:t>joint methods and tools to improve the planning, decision-making and intervention capacity of relevant stakeholders, including public engagement, in the adaptation to climate change (e.g. identification, assessment of needs, designing and implementing joint cross-border strategies, action plans, procedures, methodologies, policies, tools, monitoring systems etc</a:t>
            </a:r>
            <a:r>
              <a:rPr lang="en-GB" sz="1800" b="0" dirty="0" smtClean="0"/>
              <a:t>.);</a:t>
            </a:r>
          </a:p>
          <a:p>
            <a:pPr marL="285750" lvl="0" indent="-285750" algn="just">
              <a:buFont typeface="Arial" panose="020B0604020202020204" pitchFamily="34" charset="0"/>
              <a:buChar char="•"/>
            </a:pPr>
            <a:endParaRPr lang="en-GB" sz="500" b="0" dirty="0" smtClean="0"/>
          </a:p>
          <a:p>
            <a:pPr marL="285750" lvl="0" indent="-285750" algn="just">
              <a:buFont typeface="Arial" panose="020B0604020202020204" pitchFamily="34" charset="0"/>
              <a:buChar char="•"/>
            </a:pPr>
            <a:r>
              <a:rPr lang="en-GB" sz="1800" b="0" dirty="0" smtClean="0"/>
              <a:t>Developing </a:t>
            </a:r>
            <a:r>
              <a:rPr lang="en-GB" sz="1800" b="0" dirty="0"/>
              <a:t>methods and tools to support adaptation planning and decision-making on climate change adaptation </a:t>
            </a:r>
            <a:r>
              <a:rPr lang="en-GB" sz="1800" b="0" dirty="0" smtClean="0"/>
              <a:t>measures;</a:t>
            </a:r>
          </a:p>
          <a:p>
            <a:pPr marL="285750" lvl="0" indent="-285750" algn="just">
              <a:buFont typeface="Arial" panose="020B0604020202020204" pitchFamily="34" charset="0"/>
              <a:buChar char="•"/>
            </a:pPr>
            <a:endParaRPr lang="en-GB" sz="500" b="0" dirty="0" smtClean="0"/>
          </a:p>
          <a:p>
            <a:pPr marL="285750" lvl="0" indent="-285750" algn="just">
              <a:buFont typeface="Arial" panose="020B0604020202020204" pitchFamily="34" charset="0"/>
              <a:buChar char="•"/>
            </a:pPr>
            <a:r>
              <a:rPr lang="en-GB" sz="1800" b="0" dirty="0" smtClean="0"/>
              <a:t>Identifying</a:t>
            </a:r>
            <a:r>
              <a:rPr lang="en-GB" sz="1800" b="0" dirty="0"/>
              <a:t>, assessing and reducing the negative implications of climate change on socio-economic activities in the area (e.g. development and implementation of joint strategies, tools, plans, solutions, joint support activity</a:t>
            </a:r>
            <a:r>
              <a:rPr lang="en-GB" sz="1800" b="0" dirty="0" smtClean="0"/>
              <a:t>);</a:t>
            </a:r>
            <a:endParaRPr lang="en-US" sz="2000" b="0" dirty="0"/>
          </a:p>
        </p:txBody>
      </p:sp>
      <p:pic>
        <p:nvPicPr>
          <p:cNvPr id="6" name="object 6"/>
          <p:cNvPicPr/>
          <p:nvPr/>
        </p:nvPicPr>
        <p:blipFill>
          <a:blip r:embed="rId2" cstate="print"/>
          <a:stretch>
            <a:fillRect/>
          </a:stretch>
        </p:blipFill>
        <p:spPr>
          <a:xfrm>
            <a:off x="228600" y="152400"/>
            <a:ext cx="2915412" cy="853439"/>
          </a:xfrm>
          <a:prstGeom prst="rect">
            <a:avLst/>
          </a:prstGeom>
        </p:spPr>
      </p:pic>
    </p:spTree>
    <p:extLst>
      <p:ext uri="{BB962C8B-B14F-4D97-AF65-F5344CB8AC3E}">
        <p14:creationId xmlns:p14="http://schemas.microsoft.com/office/powerpoint/2010/main" val="40144304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241935" rIns="0" bIns="0" rtlCol="0">
            <a:spAutoFit/>
          </a:bodyPr>
          <a:lstStyle/>
          <a:p>
            <a:pPr marL="241300">
              <a:lnSpc>
                <a:spcPct val="100000"/>
              </a:lnSpc>
              <a:spcBef>
                <a:spcPts val="105"/>
              </a:spcBef>
            </a:pPr>
            <a:r>
              <a:rPr spc="-20" dirty="0"/>
              <a:t>Types</a:t>
            </a:r>
            <a:r>
              <a:rPr spc="-105" dirty="0"/>
              <a:t> </a:t>
            </a:r>
            <a:r>
              <a:rPr dirty="0"/>
              <a:t>of</a:t>
            </a:r>
            <a:r>
              <a:rPr spc="-80" dirty="0"/>
              <a:t> </a:t>
            </a:r>
            <a:r>
              <a:rPr spc="-10" dirty="0"/>
              <a:t>actions</a:t>
            </a:r>
          </a:p>
        </p:txBody>
      </p:sp>
      <p:sp>
        <p:nvSpPr>
          <p:cNvPr id="5" name="object 5"/>
          <p:cNvSpPr txBox="1">
            <a:spLocks noGrp="1"/>
          </p:cNvSpPr>
          <p:nvPr>
            <p:ph type="body" idx="1"/>
          </p:nvPr>
        </p:nvSpPr>
        <p:spPr>
          <a:xfrm>
            <a:off x="307340" y="1796307"/>
            <a:ext cx="8608060" cy="4551887"/>
          </a:xfrm>
          <a:prstGeom prst="rect">
            <a:avLst/>
          </a:prstGeom>
        </p:spPr>
        <p:txBody>
          <a:bodyPr vert="horz" wrap="square" lIns="0" tIns="12065" rIns="0" bIns="0" rtlCol="0">
            <a:spAutoFit/>
          </a:bodyPr>
          <a:lstStyle/>
          <a:p>
            <a:r>
              <a:rPr lang="en-GB" sz="2000" b="0" dirty="0">
                <a:solidFill>
                  <a:srgbClr val="244060"/>
                </a:solidFill>
              </a:rPr>
              <a:t>The indicative types of actions are related to </a:t>
            </a:r>
            <a:r>
              <a:rPr lang="en-GB" sz="2000" u="sng" dirty="0">
                <a:solidFill>
                  <a:srgbClr val="244060"/>
                </a:solidFill>
              </a:rPr>
              <a:t>climate change </a:t>
            </a:r>
            <a:r>
              <a:rPr lang="en-GB" sz="2000" u="sng" dirty="0" smtClean="0">
                <a:solidFill>
                  <a:srgbClr val="244060"/>
                </a:solidFill>
              </a:rPr>
              <a:t>adaptation:</a:t>
            </a:r>
          </a:p>
          <a:p>
            <a:endParaRPr lang="en-GB" sz="500" u="sng" dirty="0" smtClean="0">
              <a:solidFill>
                <a:srgbClr val="244060"/>
              </a:solidFill>
            </a:endParaRPr>
          </a:p>
          <a:p>
            <a:pPr marL="285750" lvl="0" indent="-285750" algn="just">
              <a:buFont typeface="Arial" panose="020B0604020202020204" pitchFamily="34" charset="0"/>
              <a:buChar char="•"/>
            </a:pPr>
            <a:r>
              <a:rPr lang="en-US" sz="1800" b="0" dirty="0" smtClean="0"/>
              <a:t>Implementing </a:t>
            </a:r>
            <a:r>
              <a:rPr lang="en-US" sz="1800" b="0" dirty="0"/>
              <a:t>joint ecosystem-based measures for climate change adaptation, for example</a:t>
            </a:r>
            <a:r>
              <a:rPr lang="en-US" sz="1800" b="0" dirty="0" smtClean="0"/>
              <a:t>:</a:t>
            </a:r>
          </a:p>
          <a:p>
            <a:pPr lvl="0" algn="just"/>
            <a:endParaRPr lang="en-GB" sz="1800" b="0" dirty="0"/>
          </a:p>
          <a:p>
            <a:pPr marL="285750" lvl="0" indent="-285750" algn="just">
              <a:buFont typeface="+mj-lt"/>
              <a:buAutoNum type="alphaLcParenR"/>
            </a:pPr>
            <a:r>
              <a:rPr lang="en-US" sz="1800" b="0" dirty="0" smtClean="0"/>
              <a:t>Reforestation</a:t>
            </a:r>
            <a:r>
              <a:rPr lang="en-US" sz="1800" b="0" dirty="0"/>
              <a:t>, conservation and forest protection measures, including implementing community-based forest monitoring systems related to climate </a:t>
            </a:r>
            <a:r>
              <a:rPr lang="en-US" sz="1800" b="0" dirty="0" smtClean="0"/>
              <a:t>change;</a:t>
            </a:r>
          </a:p>
          <a:p>
            <a:pPr marL="285750" lvl="0" indent="-285750" algn="just">
              <a:buFont typeface="+mj-lt"/>
              <a:buAutoNum type="alphaLcParenR"/>
            </a:pPr>
            <a:endParaRPr lang="en-US" sz="1800" b="0" dirty="0" smtClean="0"/>
          </a:p>
          <a:p>
            <a:pPr marL="285750" lvl="0" indent="-285750" algn="just">
              <a:buFont typeface="+mj-lt"/>
              <a:buAutoNum type="alphaLcParenR"/>
            </a:pPr>
            <a:r>
              <a:rPr lang="en-US" sz="1800" b="0" dirty="0" smtClean="0"/>
              <a:t>Preventing </a:t>
            </a:r>
            <a:r>
              <a:rPr lang="en-US" sz="1800" b="0" dirty="0"/>
              <a:t>and reversing desertification through integrated management of land and water (e.g. protecting the vegetative cover, planting trees, establishing seed banks, enriching the soil with nutrients, reintroducing selected species, building green "buffer areas</a:t>
            </a:r>
            <a:r>
              <a:rPr lang="en-US" sz="1800" b="0" dirty="0" smtClean="0"/>
              <a:t>");</a:t>
            </a:r>
          </a:p>
          <a:p>
            <a:pPr marL="285750" lvl="0" indent="-285750" algn="just">
              <a:buFont typeface="+mj-lt"/>
              <a:buAutoNum type="alphaLcParenR"/>
            </a:pPr>
            <a:endParaRPr lang="en-US" sz="1800" b="0" dirty="0" smtClean="0"/>
          </a:p>
          <a:p>
            <a:pPr marL="285750" lvl="0" indent="-285750" algn="just">
              <a:buFont typeface="+mj-lt"/>
              <a:buAutoNum type="alphaLcParenR"/>
            </a:pPr>
            <a:r>
              <a:rPr lang="en-US" sz="1800" b="0" dirty="0" smtClean="0"/>
              <a:t>Supporting </a:t>
            </a:r>
            <a:r>
              <a:rPr lang="en-US" sz="1800" b="0" dirty="0"/>
              <a:t>water and land management through green solutions (for example: swales, creek restoration and nature </a:t>
            </a:r>
            <a:r>
              <a:rPr lang="en-US" sz="1800" b="0" dirty="0" err="1"/>
              <a:t>scaping</a:t>
            </a:r>
            <a:r>
              <a:rPr lang="en-US" sz="1800" b="0" dirty="0"/>
              <a:t>, green solutions for drainage systems, naturalized storm-water ponds, etc.).</a:t>
            </a:r>
            <a:endParaRPr lang="en-GB" sz="1800" b="0" dirty="0"/>
          </a:p>
        </p:txBody>
      </p:sp>
      <p:pic>
        <p:nvPicPr>
          <p:cNvPr id="6" name="object 6"/>
          <p:cNvPicPr/>
          <p:nvPr/>
        </p:nvPicPr>
        <p:blipFill>
          <a:blip r:embed="rId2" cstate="print"/>
          <a:stretch>
            <a:fillRect/>
          </a:stretch>
        </p:blipFill>
        <p:spPr>
          <a:xfrm>
            <a:off x="228600" y="152400"/>
            <a:ext cx="2915412" cy="853439"/>
          </a:xfrm>
          <a:prstGeom prst="rect">
            <a:avLst/>
          </a:prstGeom>
        </p:spPr>
      </p:pic>
    </p:spTree>
    <p:extLst>
      <p:ext uri="{BB962C8B-B14F-4D97-AF65-F5344CB8AC3E}">
        <p14:creationId xmlns:p14="http://schemas.microsoft.com/office/powerpoint/2010/main" val="31517250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07340" y="937006"/>
            <a:ext cx="7980045" cy="1044517"/>
          </a:xfrm>
          <a:prstGeom prst="rect">
            <a:avLst/>
          </a:prstGeom>
        </p:spPr>
        <p:txBody>
          <a:bodyPr vert="horz" wrap="square" lIns="0" tIns="241935" rIns="0" bIns="0" rtlCol="0">
            <a:spAutoFit/>
          </a:bodyPr>
          <a:lstStyle/>
          <a:p>
            <a:pPr marL="241300">
              <a:lnSpc>
                <a:spcPct val="100000"/>
              </a:lnSpc>
              <a:spcBef>
                <a:spcPts val="105"/>
              </a:spcBef>
            </a:pPr>
            <a:r>
              <a:rPr spc="-20" dirty="0"/>
              <a:t>Types</a:t>
            </a:r>
            <a:r>
              <a:rPr spc="-105" dirty="0"/>
              <a:t> </a:t>
            </a:r>
            <a:r>
              <a:rPr dirty="0"/>
              <a:t>of</a:t>
            </a:r>
            <a:r>
              <a:rPr spc="-80" dirty="0"/>
              <a:t> </a:t>
            </a:r>
            <a:r>
              <a:rPr spc="-10" dirty="0" smtClean="0"/>
              <a:t>actions</a:t>
            </a:r>
            <a:r>
              <a:rPr lang="en-US" spc="-10" dirty="0" smtClean="0"/>
              <a:t> – inspiration examples of climate change projects from other </a:t>
            </a:r>
            <a:r>
              <a:rPr lang="en-US" spc="-10" dirty="0" err="1" smtClean="0"/>
              <a:t>Programmes</a:t>
            </a:r>
            <a:endParaRPr spc="-10" dirty="0"/>
          </a:p>
        </p:txBody>
      </p:sp>
      <p:sp>
        <p:nvSpPr>
          <p:cNvPr id="5" name="object 5"/>
          <p:cNvSpPr txBox="1">
            <a:spLocks noGrp="1"/>
          </p:cNvSpPr>
          <p:nvPr>
            <p:ph type="body" idx="1"/>
          </p:nvPr>
        </p:nvSpPr>
        <p:spPr>
          <a:xfrm>
            <a:off x="307340" y="2362200"/>
            <a:ext cx="8608060" cy="2859116"/>
          </a:xfrm>
          <a:prstGeom prst="rect">
            <a:avLst/>
          </a:prstGeom>
        </p:spPr>
        <p:txBody>
          <a:bodyPr vert="horz" wrap="square" lIns="0" tIns="12065" rIns="0" bIns="0" rtlCol="0">
            <a:spAutoFit/>
          </a:bodyPr>
          <a:lstStyle/>
          <a:p>
            <a:endParaRPr lang="en-GB" sz="2000" b="0" dirty="0" smtClean="0">
              <a:solidFill>
                <a:srgbClr val="244060"/>
              </a:solidFill>
              <a:hlinkClick r:id="rId2"/>
            </a:endParaRPr>
          </a:p>
          <a:p>
            <a:r>
              <a:rPr lang="en-GB" sz="2000" b="0" dirty="0" smtClean="0">
                <a:solidFill>
                  <a:srgbClr val="244060"/>
                </a:solidFill>
                <a:hlinkClick r:id="rId2"/>
              </a:rPr>
              <a:t>https</a:t>
            </a:r>
            <a:r>
              <a:rPr lang="en-GB" sz="2000" b="0" dirty="0">
                <a:solidFill>
                  <a:srgbClr val="244060"/>
                </a:solidFill>
                <a:hlinkClick r:id="rId2"/>
              </a:rPr>
              <a:t>://keep.eu/projects/20604/Contributing-to-the-adaptat-EN</a:t>
            </a:r>
            <a:r>
              <a:rPr lang="en-GB" sz="2000" b="0" dirty="0" smtClean="0">
                <a:solidFill>
                  <a:srgbClr val="244060"/>
                </a:solidFill>
                <a:hlinkClick r:id="rId2"/>
              </a:rPr>
              <a:t>/</a:t>
            </a:r>
            <a:endParaRPr lang="en-GB" sz="2000" b="0" dirty="0" smtClean="0">
              <a:solidFill>
                <a:srgbClr val="244060"/>
              </a:solidFill>
            </a:endParaRPr>
          </a:p>
          <a:p>
            <a:endParaRPr lang="en-GB" sz="2000" b="0" dirty="0" smtClean="0">
              <a:solidFill>
                <a:srgbClr val="244060"/>
              </a:solidFill>
            </a:endParaRPr>
          </a:p>
          <a:p>
            <a:r>
              <a:rPr lang="en-GB" sz="2000" b="0" dirty="0">
                <a:solidFill>
                  <a:srgbClr val="244060"/>
                </a:solidFill>
                <a:hlinkClick r:id="rId3"/>
              </a:rPr>
              <a:t>https://keep.eu/projects/22112/Capitalising-climate-change-EN</a:t>
            </a:r>
            <a:r>
              <a:rPr lang="en-GB" sz="2000" b="0" dirty="0" smtClean="0">
                <a:solidFill>
                  <a:srgbClr val="244060"/>
                </a:solidFill>
                <a:hlinkClick r:id="rId3"/>
              </a:rPr>
              <a:t>/</a:t>
            </a:r>
            <a:endParaRPr lang="en-GB" sz="2000" b="0" dirty="0" smtClean="0">
              <a:solidFill>
                <a:srgbClr val="244060"/>
              </a:solidFill>
            </a:endParaRPr>
          </a:p>
          <a:p>
            <a:endParaRPr lang="en-GB" sz="2000" b="0" dirty="0">
              <a:solidFill>
                <a:srgbClr val="244060"/>
              </a:solidFill>
            </a:endParaRPr>
          </a:p>
          <a:p>
            <a:r>
              <a:rPr lang="en-GB" sz="2000" b="0" dirty="0">
                <a:solidFill>
                  <a:srgbClr val="244060"/>
                </a:solidFill>
                <a:hlinkClick r:id="rId4"/>
              </a:rPr>
              <a:t>https://keep.eu/projects/27756/Development-of-municipal-st-EN</a:t>
            </a:r>
            <a:r>
              <a:rPr lang="en-GB" sz="2000" b="0" dirty="0" smtClean="0">
                <a:solidFill>
                  <a:srgbClr val="244060"/>
                </a:solidFill>
                <a:hlinkClick r:id="rId4"/>
              </a:rPr>
              <a:t>/</a:t>
            </a:r>
            <a:endParaRPr lang="en-GB" sz="2000" b="0" dirty="0" smtClean="0">
              <a:solidFill>
                <a:srgbClr val="244060"/>
              </a:solidFill>
            </a:endParaRPr>
          </a:p>
          <a:p>
            <a:endParaRPr lang="en-GB" sz="2000" b="0" dirty="0" smtClean="0">
              <a:solidFill>
                <a:srgbClr val="244060"/>
              </a:solidFill>
            </a:endParaRPr>
          </a:p>
          <a:p>
            <a:endParaRPr lang="en-GB" sz="2000" b="0" dirty="0">
              <a:solidFill>
                <a:srgbClr val="244060"/>
              </a:solidFill>
            </a:endParaRPr>
          </a:p>
          <a:p>
            <a:endParaRPr lang="en-GB" sz="2000" b="0" dirty="0" smtClean="0">
              <a:solidFill>
                <a:srgbClr val="244060"/>
              </a:solidFill>
            </a:endParaRPr>
          </a:p>
          <a:p>
            <a:endParaRPr lang="en-GB" sz="500" u="sng" dirty="0" smtClean="0">
              <a:solidFill>
                <a:srgbClr val="244060"/>
              </a:solidFill>
            </a:endParaRPr>
          </a:p>
        </p:txBody>
      </p:sp>
      <p:pic>
        <p:nvPicPr>
          <p:cNvPr id="6" name="object 6"/>
          <p:cNvPicPr/>
          <p:nvPr/>
        </p:nvPicPr>
        <p:blipFill>
          <a:blip r:embed="rId5" cstate="print"/>
          <a:stretch>
            <a:fillRect/>
          </a:stretch>
        </p:blipFill>
        <p:spPr>
          <a:xfrm>
            <a:off x="228600" y="152400"/>
            <a:ext cx="2915412" cy="853439"/>
          </a:xfrm>
          <a:prstGeom prst="rect">
            <a:avLst/>
          </a:prstGeom>
        </p:spPr>
      </p:pic>
    </p:spTree>
    <p:extLst>
      <p:ext uri="{BB962C8B-B14F-4D97-AF65-F5344CB8AC3E}">
        <p14:creationId xmlns:p14="http://schemas.microsoft.com/office/powerpoint/2010/main" val="19610084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07340" y="1007490"/>
            <a:ext cx="2962275" cy="422275"/>
          </a:xfrm>
          <a:prstGeom prst="rect">
            <a:avLst/>
          </a:prstGeom>
        </p:spPr>
        <p:txBody>
          <a:bodyPr vert="horz" wrap="square" lIns="0" tIns="13335" rIns="0" bIns="0" rtlCol="0">
            <a:spAutoFit/>
          </a:bodyPr>
          <a:lstStyle/>
          <a:p>
            <a:pPr marL="12700">
              <a:lnSpc>
                <a:spcPct val="100000"/>
              </a:lnSpc>
              <a:spcBef>
                <a:spcPts val="105"/>
              </a:spcBef>
            </a:pPr>
            <a:r>
              <a:rPr dirty="0"/>
              <a:t>Location</a:t>
            </a:r>
            <a:r>
              <a:rPr spc="-60" dirty="0"/>
              <a:t> </a:t>
            </a:r>
            <a:r>
              <a:rPr dirty="0"/>
              <a:t>of</a:t>
            </a:r>
            <a:r>
              <a:rPr spc="-35" dirty="0"/>
              <a:t> </a:t>
            </a:r>
            <a:r>
              <a:rPr spc="-10" dirty="0"/>
              <a:t>actions</a:t>
            </a:r>
          </a:p>
        </p:txBody>
      </p:sp>
      <p:sp>
        <p:nvSpPr>
          <p:cNvPr id="3" name="object 3"/>
          <p:cNvSpPr txBox="1"/>
          <p:nvPr/>
        </p:nvSpPr>
        <p:spPr>
          <a:xfrm>
            <a:off x="307340" y="1609471"/>
            <a:ext cx="8531225" cy="5049520"/>
          </a:xfrm>
          <a:prstGeom prst="rect">
            <a:avLst/>
          </a:prstGeom>
        </p:spPr>
        <p:txBody>
          <a:bodyPr vert="horz" wrap="square" lIns="0" tIns="12065" rIns="0" bIns="0" rtlCol="0">
            <a:spAutoFit/>
          </a:bodyPr>
          <a:lstStyle/>
          <a:p>
            <a:pPr marL="355600" marR="6985" indent="-342900" algn="just">
              <a:lnSpc>
                <a:spcPct val="100000"/>
              </a:lnSpc>
              <a:spcBef>
                <a:spcPts val="95"/>
              </a:spcBef>
              <a:buFont typeface="Arial MT"/>
              <a:buChar char="•"/>
              <a:tabLst>
                <a:tab pos="355600" algn="l"/>
                <a:tab pos="358140" algn="l"/>
              </a:tabLst>
            </a:pPr>
            <a:r>
              <a:rPr sz="1600" dirty="0">
                <a:solidFill>
                  <a:srgbClr val="244060"/>
                </a:solidFill>
                <a:latin typeface="Trebuchet MS"/>
                <a:cs typeface="Trebuchet MS"/>
              </a:rPr>
              <a:t>	implemented</a:t>
            </a:r>
            <a:r>
              <a:rPr sz="1600" spc="315" dirty="0">
                <a:solidFill>
                  <a:srgbClr val="244060"/>
                </a:solidFill>
                <a:latin typeface="Trebuchet MS"/>
                <a:cs typeface="Trebuchet MS"/>
              </a:rPr>
              <a:t> </a:t>
            </a:r>
            <a:r>
              <a:rPr sz="1600" dirty="0">
                <a:solidFill>
                  <a:srgbClr val="244060"/>
                </a:solidFill>
                <a:latin typeface="Trebuchet MS"/>
                <a:cs typeface="Trebuchet MS"/>
              </a:rPr>
              <a:t>in</a:t>
            </a:r>
            <a:r>
              <a:rPr sz="1600" spc="320" dirty="0">
                <a:solidFill>
                  <a:srgbClr val="244060"/>
                </a:solidFill>
                <a:latin typeface="Trebuchet MS"/>
                <a:cs typeface="Trebuchet MS"/>
              </a:rPr>
              <a:t> </a:t>
            </a:r>
            <a:r>
              <a:rPr sz="1600" dirty="0">
                <a:solidFill>
                  <a:srgbClr val="244060"/>
                </a:solidFill>
                <a:latin typeface="Trebuchet MS"/>
                <a:cs typeface="Trebuchet MS"/>
              </a:rPr>
              <a:t>the</a:t>
            </a:r>
            <a:r>
              <a:rPr sz="1600" spc="310" dirty="0">
                <a:solidFill>
                  <a:srgbClr val="244060"/>
                </a:solidFill>
                <a:latin typeface="Trebuchet MS"/>
                <a:cs typeface="Trebuchet MS"/>
              </a:rPr>
              <a:t> </a:t>
            </a:r>
            <a:r>
              <a:rPr sz="1600" dirty="0">
                <a:solidFill>
                  <a:srgbClr val="244060"/>
                </a:solidFill>
                <a:latin typeface="Trebuchet MS"/>
                <a:cs typeface="Trebuchet MS"/>
              </a:rPr>
              <a:t>Programme</a:t>
            </a:r>
            <a:r>
              <a:rPr sz="1600" spc="325" dirty="0">
                <a:solidFill>
                  <a:srgbClr val="244060"/>
                </a:solidFill>
                <a:latin typeface="Trebuchet MS"/>
                <a:cs typeface="Trebuchet MS"/>
              </a:rPr>
              <a:t> </a:t>
            </a:r>
            <a:r>
              <a:rPr sz="1600" dirty="0">
                <a:solidFill>
                  <a:srgbClr val="244060"/>
                </a:solidFill>
                <a:latin typeface="Trebuchet MS"/>
                <a:cs typeface="Trebuchet MS"/>
              </a:rPr>
              <a:t>area.</a:t>
            </a:r>
            <a:r>
              <a:rPr sz="1600" spc="305" dirty="0">
                <a:solidFill>
                  <a:srgbClr val="244060"/>
                </a:solidFill>
                <a:latin typeface="Trebuchet MS"/>
                <a:cs typeface="Trebuchet MS"/>
              </a:rPr>
              <a:t> </a:t>
            </a:r>
            <a:r>
              <a:rPr sz="1600" dirty="0">
                <a:solidFill>
                  <a:srgbClr val="244060"/>
                </a:solidFill>
                <a:latin typeface="Trebuchet MS"/>
                <a:cs typeface="Trebuchet MS"/>
              </a:rPr>
              <a:t>The</a:t>
            </a:r>
            <a:r>
              <a:rPr sz="1600" spc="310" dirty="0">
                <a:solidFill>
                  <a:srgbClr val="244060"/>
                </a:solidFill>
                <a:latin typeface="Trebuchet MS"/>
                <a:cs typeface="Trebuchet MS"/>
              </a:rPr>
              <a:t> </a:t>
            </a:r>
            <a:r>
              <a:rPr sz="1600" dirty="0">
                <a:solidFill>
                  <a:srgbClr val="244060"/>
                </a:solidFill>
                <a:latin typeface="Trebuchet MS"/>
                <a:cs typeface="Trebuchet MS"/>
              </a:rPr>
              <a:t>applicants</a:t>
            </a:r>
            <a:r>
              <a:rPr sz="1600" spc="310" dirty="0">
                <a:solidFill>
                  <a:srgbClr val="244060"/>
                </a:solidFill>
                <a:latin typeface="Trebuchet MS"/>
                <a:cs typeface="Trebuchet MS"/>
              </a:rPr>
              <a:t> </a:t>
            </a:r>
            <a:r>
              <a:rPr sz="1600" dirty="0">
                <a:solidFill>
                  <a:srgbClr val="244060"/>
                </a:solidFill>
                <a:latin typeface="Trebuchet MS"/>
                <a:cs typeface="Trebuchet MS"/>
              </a:rPr>
              <a:t>are</a:t>
            </a:r>
            <a:r>
              <a:rPr sz="1600" spc="310" dirty="0">
                <a:solidFill>
                  <a:srgbClr val="244060"/>
                </a:solidFill>
                <a:latin typeface="Trebuchet MS"/>
                <a:cs typeface="Trebuchet MS"/>
              </a:rPr>
              <a:t> </a:t>
            </a:r>
            <a:r>
              <a:rPr sz="1600" dirty="0">
                <a:solidFill>
                  <a:srgbClr val="244060"/>
                </a:solidFill>
                <a:latin typeface="Trebuchet MS"/>
                <a:cs typeface="Trebuchet MS"/>
              </a:rPr>
              <a:t>asked</a:t>
            </a:r>
            <a:r>
              <a:rPr sz="1600" spc="305" dirty="0">
                <a:solidFill>
                  <a:srgbClr val="244060"/>
                </a:solidFill>
                <a:latin typeface="Trebuchet MS"/>
                <a:cs typeface="Trebuchet MS"/>
              </a:rPr>
              <a:t> </a:t>
            </a:r>
            <a:r>
              <a:rPr sz="1600" dirty="0">
                <a:solidFill>
                  <a:srgbClr val="244060"/>
                </a:solidFill>
                <a:latin typeface="Trebuchet MS"/>
                <a:cs typeface="Trebuchet MS"/>
              </a:rPr>
              <a:t>to</a:t>
            </a:r>
            <a:r>
              <a:rPr sz="1600" spc="300" dirty="0">
                <a:solidFill>
                  <a:srgbClr val="244060"/>
                </a:solidFill>
                <a:latin typeface="Trebuchet MS"/>
                <a:cs typeface="Trebuchet MS"/>
              </a:rPr>
              <a:t> </a:t>
            </a:r>
            <a:r>
              <a:rPr sz="1600" dirty="0">
                <a:solidFill>
                  <a:srgbClr val="244060"/>
                </a:solidFill>
                <a:latin typeface="Trebuchet MS"/>
                <a:cs typeface="Trebuchet MS"/>
              </a:rPr>
              <a:t>demonstrate</a:t>
            </a:r>
            <a:r>
              <a:rPr sz="1600" spc="315" dirty="0">
                <a:solidFill>
                  <a:srgbClr val="244060"/>
                </a:solidFill>
                <a:latin typeface="Trebuchet MS"/>
                <a:cs typeface="Trebuchet MS"/>
              </a:rPr>
              <a:t> </a:t>
            </a:r>
            <a:r>
              <a:rPr sz="1600" spc="-20" dirty="0">
                <a:solidFill>
                  <a:srgbClr val="244060"/>
                </a:solidFill>
                <a:latin typeface="Trebuchet MS"/>
                <a:cs typeface="Trebuchet MS"/>
              </a:rPr>
              <a:t>that </a:t>
            </a:r>
            <a:r>
              <a:rPr sz="1600" dirty="0">
                <a:solidFill>
                  <a:srgbClr val="244060"/>
                </a:solidFill>
                <a:latin typeface="Trebuchet MS"/>
                <a:cs typeface="Trebuchet MS"/>
              </a:rPr>
              <a:t>those</a:t>
            </a:r>
            <a:r>
              <a:rPr sz="1600" spc="60" dirty="0">
                <a:solidFill>
                  <a:srgbClr val="244060"/>
                </a:solidFill>
                <a:latin typeface="Trebuchet MS"/>
                <a:cs typeface="Trebuchet MS"/>
              </a:rPr>
              <a:t> </a:t>
            </a:r>
            <a:r>
              <a:rPr sz="1600" dirty="0">
                <a:solidFill>
                  <a:srgbClr val="244060"/>
                </a:solidFill>
                <a:latin typeface="Trebuchet MS"/>
                <a:cs typeface="Trebuchet MS"/>
              </a:rPr>
              <a:t>activities</a:t>
            </a:r>
            <a:r>
              <a:rPr sz="1600" spc="80" dirty="0">
                <a:solidFill>
                  <a:srgbClr val="244060"/>
                </a:solidFill>
                <a:latin typeface="Trebuchet MS"/>
                <a:cs typeface="Trebuchet MS"/>
              </a:rPr>
              <a:t> </a:t>
            </a:r>
            <a:r>
              <a:rPr sz="1600" dirty="0">
                <a:solidFill>
                  <a:srgbClr val="244060"/>
                </a:solidFill>
                <a:latin typeface="Trebuchet MS"/>
                <a:cs typeface="Trebuchet MS"/>
              </a:rPr>
              <a:t>have</a:t>
            </a:r>
            <a:r>
              <a:rPr sz="1600" spc="60" dirty="0">
                <a:solidFill>
                  <a:srgbClr val="244060"/>
                </a:solidFill>
                <a:latin typeface="Trebuchet MS"/>
                <a:cs typeface="Trebuchet MS"/>
              </a:rPr>
              <a:t> </a:t>
            </a:r>
            <a:r>
              <a:rPr sz="1600" spc="-10" dirty="0">
                <a:solidFill>
                  <a:srgbClr val="244060"/>
                </a:solidFill>
                <a:latin typeface="Trebuchet MS"/>
                <a:cs typeface="Trebuchet MS"/>
              </a:rPr>
              <a:t>cross-</a:t>
            </a:r>
            <a:r>
              <a:rPr sz="1600" dirty="0">
                <a:solidFill>
                  <a:srgbClr val="244060"/>
                </a:solidFill>
                <a:latin typeface="Trebuchet MS"/>
                <a:cs typeface="Trebuchet MS"/>
              </a:rPr>
              <a:t>border</a:t>
            </a:r>
            <a:r>
              <a:rPr sz="1600" spc="55" dirty="0">
                <a:solidFill>
                  <a:srgbClr val="244060"/>
                </a:solidFill>
                <a:latin typeface="Trebuchet MS"/>
                <a:cs typeface="Trebuchet MS"/>
              </a:rPr>
              <a:t> </a:t>
            </a:r>
            <a:r>
              <a:rPr sz="1600" dirty="0">
                <a:solidFill>
                  <a:srgbClr val="244060"/>
                </a:solidFill>
                <a:latin typeface="Trebuchet MS"/>
                <a:cs typeface="Trebuchet MS"/>
              </a:rPr>
              <a:t>impact</a:t>
            </a:r>
            <a:r>
              <a:rPr sz="1600" spc="65" dirty="0">
                <a:solidFill>
                  <a:srgbClr val="244060"/>
                </a:solidFill>
                <a:latin typeface="Trebuchet MS"/>
                <a:cs typeface="Trebuchet MS"/>
              </a:rPr>
              <a:t> </a:t>
            </a:r>
            <a:r>
              <a:rPr sz="1600" dirty="0">
                <a:solidFill>
                  <a:srgbClr val="244060"/>
                </a:solidFill>
                <a:latin typeface="Trebuchet MS"/>
                <a:cs typeface="Trebuchet MS"/>
              </a:rPr>
              <a:t>on</a:t>
            </a:r>
            <a:r>
              <a:rPr sz="1600" spc="70" dirty="0">
                <a:solidFill>
                  <a:srgbClr val="244060"/>
                </a:solidFill>
                <a:latin typeface="Trebuchet MS"/>
                <a:cs typeface="Trebuchet MS"/>
              </a:rPr>
              <a:t> </a:t>
            </a:r>
            <a:r>
              <a:rPr sz="1600" dirty="0">
                <a:solidFill>
                  <a:srgbClr val="244060"/>
                </a:solidFill>
                <a:latin typeface="Trebuchet MS"/>
                <a:cs typeface="Trebuchet MS"/>
              </a:rPr>
              <a:t>the</a:t>
            </a:r>
            <a:r>
              <a:rPr sz="1600" spc="65" dirty="0">
                <a:solidFill>
                  <a:srgbClr val="244060"/>
                </a:solidFill>
                <a:latin typeface="Trebuchet MS"/>
                <a:cs typeface="Trebuchet MS"/>
              </a:rPr>
              <a:t> </a:t>
            </a:r>
            <a:r>
              <a:rPr sz="1600" dirty="0">
                <a:solidFill>
                  <a:srgbClr val="244060"/>
                </a:solidFill>
                <a:latin typeface="Trebuchet MS"/>
                <a:cs typeface="Trebuchet MS"/>
              </a:rPr>
              <a:t>Programme</a:t>
            </a:r>
            <a:r>
              <a:rPr sz="1600" spc="60" dirty="0">
                <a:solidFill>
                  <a:srgbClr val="244060"/>
                </a:solidFill>
                <a:latin typeface="Trebuchet MS"/>
                <a:cs typeface="Trebuchet MS"/>
              </a:rPr>
              <a:t> </a:t>
            </a:r>
            <a:r>
              <a:rPr sz="1600" dirty="0">
                <a:solidFill>
                  <a:srgbClr val="244060"/>
                </a:solidFill>
                <a:latin typeface="Trebuchet MS"/>
                <a:cs typeface="Trebuchet MS"/>
              </a:rPr>
              <a:t>area</a:t>
            </a:r>
            <a:r>
              <a:rPr sz="1600" spc="65" dirty="0">
                <a:solidFill>
                  <a:srgbClr val="244060"/>
                </a:solidFill>
                <a:latin typeface="Trebuchet MS"/>
                <a:cs typeface="Trebuchet MS"/>
              </a:rPr>
              <a:t> </a:t>
            </a:r>
            <a:r>
              <a:rPr sz="1600" dirty="0">
                <a:solidFill>
                  <a:srgbClr val="244060"/>
                </a:solidFill>
                <a:latin typeface="Trebuchet MS"/>
                <a:cs typeface="Trebuchet MS"/>
              </a:rPr>
              <a:t>and</a:t>
            </a:r>
            <a:r>
              <a:rPr sz="1600" spc="55" dirty="0">
                <a:solidFill>
                  <a:srgbClr val="244060"/>
                </a:solidFill>
                <a:latin typeface="Trebuchet MS"/>
                <a:cs typeface="Trebuchet MS"/>
              </a:rPr>
              <a:t> </a:t>
            </a:r>
            <a:r>
              <a:rPr sz="1600" dirty="0">
                <a:solidFill>
                  <a:srgbClr val="244060"/>
                </a:solidFill>
                <a:latin typeface="Trebuchet MS"/>
                <a:cs typeface="Trebuchet MS"/>
              </a:rPr>
              <a:t>contribute</a:t>
            </a:r>
            <a:r>
              <a:rPr sz="1600" spc="75" dirty="0">
                <a:solidFill>
                  <a:srgbClr val="244060"/>
                </a:solidFill>
                <a:latin typeface="Trebuchet MS"/>
                <a:cs typeface="Trebuchet MS"/>
              </a:rPr>
              <a:t> </a:t>
            </a:r>
            <a:r>
              <a:rPr sz="1600" dirty="0">
                <a:solidFill>
                  <a:srgbClr val="244060"/>
                </a:solidFill>
                <a:latin typeface="Trebuchet MS"/>
                <a:cs typeface="Trebuchet MS"/>
              </a:rPr>
              <a:t>to</a:t>
            </a:r>
            <a:r>
              <a:rPr sz="1600" spc="55" dirty="0">
                <a:solidFill>
                  <a:srgbClr val="244060"/>
                </a:solidFill>
                <a:latin typeface="Trebuchet MS"/>
                <a:cs typeface="Trebuchet MS"/>
              </a:rPr>
              <a:t> </a:t>
            </a:r>
            <a:r>
              <a:rPr sz="1600" spc="-25" dirty="0">
                <a:solidFill>
                  <a:srgbClr val="244060"/>
                </a:solidFill>
                <a:latin typeface="Trebuchet MS"/>
                <a:cs typeface="Trebuchet MS"/>
              </a:rPr>
              <a:t>the </a:t>
            </a:r>
            <a:r>
              <a:rPr sz="1600" dirty="0">
                <a:solidFill>
                  <a:srgbClr val="244060"/>
                </a:solidFill>
                <a:latin typeface="Trebuchet MS"/>
                <a:cs typeface="Trebuchet MS"/>
              </a:rPr>
              <a:t>objectives</a:t>
            </a:r>
            <a:r>
              <a:rPr sz="1600" spc="-30" dirty="0">
                <a:solidFill>
                  <a:srgbClr val="244060"/>
                </a:solidFill>
                <a:latin typeface="Trebuchet MS"/>
                <a:cs typeface="Trebuchet MS"/>
              </a:rPr>
              <a:t> </a:t>
            </a:r>
            <a:r>
              <a:rPr sz="1600" dirty="0">
                <a:solidFill>
                  <a:srgbClr val="244060"/>
                </a:solidFill>
                <a:latin typeface="Trebuchet MS"/>
                <a:cs typeface="Trebuchet MS"/>
              </a:rPr>
              <a:t>of</a:t>
            </a:r>
            <a:r>
              <a:rPr sz="1600" spc="-30" dirty="0">
                <a:solidFill>
                  <a:srgbClr val="244060"/>
                </a:solidFill>
                <a:latin typeface="Trebuchet MS"/>
                <a:cs typeface="Trebuchet MS"/>
              </a:rPr>
              <a:t> </a:t>
            </a:r>
            <a:r>
              <a:rPr sz="1600" dirty="0">
                <a:solidFill>
                  <a:srgbClr val="244060"/>
                </a:solidFill>
                <a:latin typeface="Trebuchet MS"/>
                <a:cs typeface="Trebuchet MS"/>
              </a:rPr>
              <a:t>the</a:t>
            </a:r>
            <a:r>
              <a:rPr sz="1600" spc="-50" dirty="0">
                <a:solidFill>
                  <a:srgbClr val="244060"/>
                </a:solidFill>
                <a:latin typeface="Trebuchet MS"/>
                <a:cs typeface="Trebuchet MS"/>
              </a:rPr>
              <a:t> </a:t>
            </a:r>
            <a:r>
              <a:rPr sz="1600" spc="-10" dirty="0">
                <a:solidFill>
                  <a:srgbClr val="244060"/>
                </a:solidFill>
                <a:latin typeface="Trebuchet MS"/>
                <a:cs typeface="Trebuchet MS"/>
              </a:rPr>
              <a:t>Programme.</a:t>
            </a:r>
            <a:endParaRPr sz="1600">
              <a:latin typeface="Trebuchet MS"/>
              <a:cs typeface="Trebuchet MS"/>
            </a:endParaRPr>
          </a:p>
          <a:p>
            <a:pPr marL="355600" marR="6985" indent="-342900" algn="just">
              <a:lnSpc>
                <a:spcPct val="100000"/>
              </a:lnSpc>
              <a:spcBef>
                <a:spcPts val="385"/>
              </a:spcBef>
              <a:buFont typeface="Arial MT"/>
              <a:buChar char="•"/>
              <a:tabLst>
                <a:tab pos="355600" algn="l"/>
                <a:tab pos="358140" algn="l"/>
              </a:tabLst>
            </a:pPr>
            <a:r>
              <a:rPr sz="1600" dirty="0">
                <a:solidFill>
                  <a:srgbClr val="244060"/>
                </a:solidFill>
                <a:latin typeface="Trebuchet MS"/>
                <a:cs typeface="Trebuchet MS"/>
              </a:rPr>
              <a:t>	By</a:t>
            </a:r>
            <a:r>
              <a:rPr sz="1600" spc="490" dirty="0">
                <a:solidFill>
                  <a:srgbClr val="244060"/>
                </a:solidFill>
                <a:latin typeface="Trebuchet MS"/>
                <a:cs typeface="Trebuchet MS"/>
              </a:rPr>
              <a:t> </a:t>
            </a:r>
            <a:r>
              <a:rPr sz="1600" dirty="0">
                <a:solidFill>
                  <a:srgbClr val="244060"/>
                </a:solidFill>
                <a:latin typeface="Trebuchet MS"/>
                <a:cs typeface="Trebuchet MS"/>
              </a:rPr>
              <a:t>exception,</a:t>
            </a:r>
            <a:r>
              <a:rPr sz="1600" spc="495" dirty="0">
                <a:solidFill>
                  <a:srgbClr val="244060"/>
                </a:solidFill>
                <a:latin typeface="Trebuchet MS"/>
                <a:cs typeface="Trebuchet MS"/>
              </a:rPr>
              <a:t> </a:t>
            </a:r>
            <a:r>
              <a:rPr sz="1600" dirty="0">
                <a:solidFill>
                  <a:srgbClr val="244060"/>
                </a:solidFill>
                <a:latin typeface="Trebuchet MS"/>
                <a:cs typeface="Trebuchet MS"/>
              </a:rPr>
              <a:t>activities</a:t>
            </a:r>
            <a:r>
              <a:rPr sz="1600" spc="15" dirty="0">
                <a:solidFill>
                  <a:srgbClr val="244060"/>
                </a:solidFill>
                <a:latin typeface="Trebuchet MS"/>
                <a:cs typeface="Trebuchet MS"/>
              </a:rPr>
              <a:t>  </a:t>
            </a:r>
            <a:r>
              <a:rPr sz="1600" dirty="0">
                <a:solidFill>
                  <a:srgbClr val="244060"/>
                </a:solidFill>
                <a:latin typeface="Trebuchet MS"/>
                <a:cs typeface="Trebuchet MS"/>
              </a:rPr>
              <a:t>outside</a:t>
            </a:r>
            <a:r>
              <a:rPr sz="1600" spc="10" dirty="0">
                <a:solidFill>
                  <a:srgbClr val="244060"/>
                </a:solidFill>
                <a:latin typeface="Trebuchet MS"/>
                <a:cs typeface="Trebuchet MS"/>
              </a:rPr>
              <a:t>  </a:t>
            </a:r>
            <a:r>
              <a:rPr sz="1600" dirty="0">
                <a:solidFill>
                  <a:srgbClr val="244060"/>
                </a:solidFill>
                <a:latin typeface="Trebuchet MS"/>
                <a:cs typeface="Trebuchet MS"/>
              </a:rPr>
              <a:t>the</a:t>
            </a:r>
            <a:r>
              <a:rPr sz="1600" spc="495" dirty="0">
                <a:solidFill>
                  <a:srgbClr val="244060"/>
                </a:solidFill>
                <a:latin typeface="Trebuchet MS"/>
                <a:cs typeface="Trebuchet MS"/>
              </a:rPr>
              <a:t> </a:t>
            </a:r>
            <a:r>
              <a:rPr sz="1600" dirty="0">
                <a:solidFill>
                  <a:srgbClr val="244060"/>
                </a:solidFill>
                <a:latin typeface="Trebuchet MS"/>
                <a:cs typeface="Trebuchet MS"/>
              </a:rPr>
              <a:t>Programme</a:t>
            </a:r>
            <a:r>
              <a:rPr sz="1600" spc="5" dirty="0">
                <a:solidFill>
                  <a:srgbClr val="244060"/>
                </a:solidFill>
                <a:latin typeface="Trebuchet MS"/>
                <a:cs typeface="Trebuchet MS"/>
              </a:rPr>
              <a:t>  </a:t>
            </a:r>
            <a:r>
              <a:rPr sz="1600" dirty="0">
                <a:solidFill>
                  <a:srgbClr val="244060"/>
                </a:solidFill>
                <a:latin typeface="Trebuchet MS"/>
                <a:cs typeface="Trebuchet MS"/>
              </a:rPr>
              <a:t>area</a:t>
            </a:r>
            <a:r>
              <a:rPr sz="1600" spc="490" dirty="0">
                <a:solidFill>
                  <a:srgbClr val="244060"/>
                </a:solidFill>
                <a:latin typeface="Trebuchet MS"/>
                <a:cs typeface="Trebuchet MS"/>
              </a:rPr>
              <a:t> </a:t>
            </a:r>
            <a:r>
              <a:rPr sz="1600" dirty="0">
                <a:solidFill>
                  <a:srgbClr val="244060"/>
                </a:solidFill>
                <a:latin typeface="Trebuchet MS"/>
                <a:cs typeface="Trebuchet MS"/>
              </a:rPr>
              <a:t>can</a:t>
            </a:r>
            <a:r>
              <a:rPr sz="1600" spc="495" dirty="0">
                <a:solidFill>
                  <a:srgbClr val="244060"/>
                </a:solidFill>
                <a:latin typeface="Trebuchet MS"/>
                <a:cs typeface="Trebuchet MS"/>
              </a:rPr>
              <a:t> </a:t>
            </a:r>
            <a:r>
              <a:rPr sz="1600" dirty="0">
                <a:solidFill>
                  <a:srgbClr val="244060"/>
                </a:solidFill>
                <a:latin typeface="Trebuchet MS"/>
                <a:cs typeface="Trebuchet MS"/>
              </a:rPr>
              <a:t>be</a:t>
            </a:r>
            <a:r>
              <a:rPr sz="1600" spc="490" dirty="0">
                <a:solidFill>
                  <a:srgbClr val="244060"/>
                </a:solidFill>
                <a:latin typeface="Trebuchet MS"/>
                <a:cs typeface="Trebuchet MS"/>
              </a:rPr>
              <a:t> </a:t>
            </a:r>
            <a:r>
              <a:rPr sz="1600" dirty="0">
                <a:solidFill>
                  <a:srgbClr val="244060"/>
                </a:solidFill>
                <a:latin typeface="Trebuchet MS"/>
                <a:cs typeface="Trebuchet MS"/>
              </a:rPr>
              <a:t>implemented</a:t>
            </a:r>
            <a:r>
              <a:rPr sz="1600" spc="5" dirty="0">
                <a:solidFill>
                  <a:srgbClr val="244060"/>
                </a:solidFill>
                <a:latin typeface="Trebuchet MS"/>
                <a:cs typeface="Trebuchet MS"/>
              </a:rPr>
              <a:t>  </a:t>
            </a:r>
            <a:r>
              <a:rPr sz="1600" dirty="0">
                <a:solidFill>
                  <a:srgbClr val="244060"/>
                </a:solidFill>
                <a:latin typeface="Trebuchet MS"/>
                <a:cs typeface="Trebuchet MS"/>
              </a:rPr>
              <a:t>in</a:t>
            </a:r>
            <a:r>
              <a:rPr sz="1600" spc="495" dirty="0">
                <a:solidFill>
                  <a:srgbClr val="244060"/>
                </a:solidFill>
                <a:latin typeface="Trebuchet MS"/>
                <a:cs typeface="Trebuchet MS"/>
              </a:rPr>
              <a:t> </a:t>
            </a:r>
            <a:r>
              <a:rPr sz="1600" spc="-20" dirty="0">
                <a:solidFill>
                  <a:srgbClr val="244060"/>
                </a:solidFill>
                <a:latin typeface="Trebuchet MS"/>
                <a:cs typeface="Trebuchet MS"/>
              </a:rPr>
              <a:t>duly </a:t>
            </a:r>
            <a:r>
              <a:rPr sz="1600" dirty="0">
                <a:solidFill>
                  <a:srgbClr val="244060"/>
                </a:solidFill>
                <a:latin typeface="Trebuchet MS"/>
                <a:cs typeface="Trebuchet MS"/>
              </a:rPr>
              <a:t>justified</a:t>
            </a:r>
            <a:r>
              <a:rPr sz="1600" spc="370" dirty="0">
                <a:solidFill>
                  <a:srgbClr val="244060"/>
                </a:solidFill>
                <a:latin typeface="Trebuchet MS"/>
                <a:cs typeface="Trebuchet MS"/>
              </a:rPr>
              <a:t> </a:t>
            </a:r>
            <a:r>
              <a:rPr sz="1600" dirty="0">
                <a:solidFill>
                  <a:srgbClr val="244060"/>
                </a:solidFill>
                <a:latin typeface="Trebuchet MS"/>
                <a:cs typeface="Trebuchet MS"/>
              </a:rPr>
              <a:t>cases.</a:t>
            </a:r>
            <a:r>
              <a:rPr sz="1600" spc="370" dirty="0">
                <a:solidFill>
                  <a:srgbClr val="244060"/>
                </a:solidFill>
                <a:latin typeface="Trebuchet MS"/>
                <a:cs typeface="Trebuchet MS"/>
              </a:rPr>
              <a:t> </a:t>
            </a:r>
            <a:r>
              <a:rPr sz="1600" dirty="0">
                <a:solidFill>
                  <a:srgbClr val="244060"/>
                </a:solidFill>
                <a:latin typeface="Trebuchet MS"/>
                <a:cs typeface="Trebuchet MS"/>
              </a:rPr>
              <a:t>In</a:t>
            </a:r>
            <a:r>
              <a:rPr sz="1600" spc="355" dirty="0">
                <a:solidFill>
                  <a:srgbClr val="244060"/>
                </a:solidFill>
                <a:latin typeface="Trebuchet MS"/>
                <a:cs typeface="Trebuchet MS"/>
              </a:rPr>
              <a:t> </a:t>
            </a:r>
            <a:r>
              <a:rPr sz="1600" dirty="0">
                <a:solidFill>
                  <a:srgbClr val="244060"/>
                </a:solidFill>
                <a:latin typeface="Trebuchet MS"/>
                <a:cs typeface="Trebuchet MS"/>
              </a:rPr>
              <a:t>such</a:t>
            </a:r>
            <a:r>
              <a:rPr sz="1600" spc="365" dirty="0">
                <a:solidFill>
                  <a:srgbClr val="244060"/>
                </a:solidFill>
                <a:latin typeface="Trebuchet MS"/>
                <a:cs typeface="Trebuchet MS"/>
              </a:rPr>
              <a:t> </a:t>
            </a:r>
            <a:r>
              <a:rPr sz="1600" dirty="0">
                <a:solidFill>
                  <a:srgbClr val="244060"/>
                </a:solidFill>
                <a:latin typeface="Trebuchet MS"/>
                <a:cs typeface="Trebuchet MS"/>
              </a:rPr>
              <a:t>cases,</a:t>
            </a:r>
            <a:r>
              <a:rPr sz="1600" spc="370" dirty="0">
                <a:solidFill>
                  <a:srgbClr val="244060"/>
                </a:solidFill>
                <a:latin typeface="Trebuchet MS"/>
                <a:cs typeface="Trebuchet MS"/>
              </a:rPr>
              <a:t> </a:t>
            </a:r>
            <a:r>
              <a:rPr sz="1600" dirty="0">
                <a:solidFill>
                  <a:srgbClr val="244060"/>
                </a:solidFill>
                <a:latin typeface="Trebuchet MS"/>
                <a:cs typeface="Trebuchet MS"/>
              </a:rPr>
              <a:t>the</a:t>
            </a:r>
            <a:r>
              <a:rPr sz="1600" spc="360" dirty="0">
                <a:solidFill>
                  <a:srgbClr val="244060"/>
                </a:solidFill>
                <a:latin typeface="Trebuchet MS"/>
                <a:cs typeface="Trebuchet MS"/>
              </a:rPr>
              <a:t> </a:t>
            </a:r>
            <a:r>
              <a:rPr sz="1600" dirty="0">
                <a:solidFill>
                  <a:srgbClr val="244060"/>
                </a:solidFill>
                <a:latin typeface="Trebuchet MS"/>
                <a:cs typeface="Trebuchet MS"/>
              </a:rPr>
              <a:t>following</a:t>
            </a:r>
            <a:r>
              <a:rPr sz="1600" spc="365" dirty="0">
                <a:solidFill>
                  <a:srgbClr val="244060"/>
                </a:solidFill>
                <a:latin typeface="Trebuchet MS"/>
                <a:cs typeface="Trebuchet MS"/>
              </a:rPr>
              <a:t> </a:t>
            </a:r>
            <a:r>
              <a:rPr sz="1600" dirty="0">
                <a:solidFill>
                  <a:srgbClr val="244060"/>
                </a:solidFill>
                <a:latin typeface="Trebuchet MS"/>
                <a:cs typeface="Trebuchet MS"/>
              </a:rPr>
              <a:t>requirements</a:t>
            </a:r>
            <a:r>
              <a:rPr sz="1600" spc="375" dirty="0">
                <a:solidFill>
                  <a:srgbClr val="244060"/>
                </a:solidFill>
                <a:latin typeface="Trebuchet MS"/>
                <a:cs typeface="Trebuchet MS"/>
              </a:rPr>
              <a:t> </a:t>
            </a:r>
            <a:r>
              <a:rPr sz="1600" dirty="0">
                <a:solidFill>
                  <a:srgbClr val="244060"/>
                </a:solidFill>
                <a:latin typeface="Trebuchet MS"/>
                <a:cs typeface="Trebuchet MS"/>
              </a:rPr>
              <a:t>must</a:t>
            </a:r>
            <a:r>
              <a:rPr sz="1600" spc="355" dirty="0">
                <a:solidFill>
                  <a:srgbClr val="244060"/>
                </a:solidFill>
                <a:latin typeface="Trebuchet MS"/>
                <a:cs typeface="Trebuchet MS"/>
              </a:rPr>
              <a:t> </a:t>
            </a:r>
            <a:r>
              <a:rPr sz="1600" dirty="0">
                <a:solidFill>
                  <a:srgbClr val="244060"/>
                </a:solidFill>
                <a:latin typeface="Trebuchet MS"/>
                <a:cs typeface="Trebuchet MS"/>
              </a:rPr>
              <a:t>be</a:t>
            </a:r>
            <a:r>
              <a:rPr sz="1600" spc="370" dirty="0">
                <a:solidFill>
                  <a:srgbClr val="244060"/>
                </a:solidFill>
                <a:latin typeface="Trebuchet MS"/>
                <a:cs typeface="Trebuchet MS"/>
              </a:rPr>
              <a:t> </a:t>
            </a:r>
            <a:r>
              <a:rPr sz="1600" dirty="0">
                <a:solidFill>
                  <a:srgbClr val="244060"/>
                </a:solidFill>
                <a:latin typeface="Trebuchet MS"/>
                <a:cs typeface="Trebuchet MS"/>
              </a:rPr>
              <a:t>observed</a:t>
            </a:r>
            <a:r>
              <a:rPr sz="1600" spc="380" dirty="0">
                <a:solidFill>
                  <a:srgbClr val="244060"/>
                </a:solidFill>
                <a:latin typeface="Trebuchet MS"/>
                <a:cs typeface="Trebuchet MS"/>
              </a:rPr>
              <a:t> </a:t>
            </a:r>
            <a:r>
              <a:rPr sz="1600" dirty="0">
                <a:solidFill>
                  <a:srgbClr val="244060"/>
                </a:solidFill>
                <a:latin typeface="Trebuchet MS"/>
                <a:cs typeface="Trebuchet MS"/>
              </a:rPr>
              <a:t>by</a:t>
            </a:r>
            <a:r>
              <a:rPr sz="1600" spc="360" dirty="0">
                <a:solidFill>
                  <a:srgbClr val="244060"/>
                </a:solidFill>
                <a:latin typeface="Trebuchet MS"/>
                <a:cs typeface="Trebuchet MS"/>
              </a:rPr>
              <a:t> </a:t>
            </a:r>
            <a:r>
              <a:rPr sz="1600" spc="-25" dirty="0">
                <a:solidFill>
                  <a:srgbClr val="244060"/>
                </a:solidFill>
                <a:latin typeface="Trebuchet MS"/>
                <a:cs typeface="Trebuchet MS"/>
              </a:rPr>
              <a:t>the </a:t>
            </a:r>
            <a:r>
              <a:rPr sz="1600" dirty="0">
                <a:solidFill>
                  <a:srgbClr val="244060"/>
                </a:solidFill>
                <a:latin typeface="Trebuchet MS"/>
                <a:cs typeface="Trebuchet MS"/>
              </a:rPr>
              <a:t>concerned</a:t>
            </a:r>
            <a:r>
              <a:rPr sz="1600" spc="-80" dirty="0">
                <a:solidFill>
                  <a:srgbClr val="244060"/>
                </a:solidFill>
                <a:latin typeface="Trebuchet MS"/>
                <a:cs typeface="Trebuchet MS"/>
              </a:rPr>
              <a:t> </a:t>
            </a:r>
            <a:r>
              <a:rPr sz="1600" spc="-10" dirty="0">
                <a:solidFill>
                  <a:srgbClr val="244060"/>
                </a:solidFill>
                <a:latin typeface="Trebuchet MS"/>
                <a:cs typeface="Trebuchet MS"/>
              </a:rPr>
              <a:t>activities:</a:t>
            </a:r>
            <a:endParaRPr sz="1600">
              <a:latin typeface="Trebuchet MS"/>
              <a:cs typeface="Trebuchet MS"/>
            </a:endParaRPr>
          </a:p>
          <a:p>
            <a:pPr marL="1614170" lvl="1" indent="-284480">
              <a:lnSpc>
                <a:spcPct val="100000"/>
              </a:lnSpc>
              <a:spcBef>
                <a:spcPts val="385"/>
              </a:spcBef>
              <a:buFont typeface="Arial MT"/>
              <a:buChar char="•"/>
              <a:tabLst>
                <a:tab pos="1614170" algn="l"/>
              </a:tabLst>
            </a:pPr>
            <a:r>
              <a:rPr sz="1600" dirty="0">
                <a:solidFill>
                  <a:srgbClr val="244060"/>
                </a:solidFill>
                <a:latin typeface="Trebuchet MS"/>
                <a:cs typeface="Trebuchet MS"/>
              </a:rPr>
              <a:t>They</a:t>
            </a:r>
            <a:r>
              <a:rPr sz="1600" spc="-35" dirty="0">
                <a:solidFill>
                  <a:srgbClr val="244060"/>
                </a:solidFill>
                <a:latin typeface="Trebuchet MS"/>
                <a:cs typeface="Trebuchet MS"/>
              </a:rPr>
              <a:t> </a:t>
            </a:r>
            <a:r>
              <a:rPr sz="1600" dirty="0">
                <a:solidFill>
                  <a:srgbClr val="244060"/>
                </a:solidFill>
                <a:latin typeface="Trebuchet MS"/>
                <a:cs typeface="Trebuchet MS"/>
              </a:rPr>
              <a:t>are</a:t>
            </a:r>
            <a:r>
              <a:rPr sz="1600" spc="-25" dirty="0">
                <a:solidFill>
                  <a:srgbClr val="244060"/>
                </a:solidFill>
                <a:latin typeface="Trebuchet MS"/>
                <a:cs typeface="Trebuchet MS"/>
              </a:rPr>
              <a:t> </a:t>
            </a:r>
            <a:r>
              <a:rPr sz="1600" dirty="0">
                <a:solidFill>
                  <a:srgbClr val="244060"/>
                </a:solidFill>
                <a:latin typeface="Trebuchet MS"/>
                <a:cs typeface="Trebuchet MS"/>
              </a:rPr>
              <a:t>for</a:t>
            </a:r>
            <a:r>
              <a:rPr sz="1600" spc="-25" dirty="0">
                <a:solidFill>
                  <a:srgbClr val="244060"/>
                </a:solidFill>
                <a:latin typeface="Trebuchet MS"/>
                <a:cs typeface="Trebuchet MS"/>
              </a:rPr>
              <a:t> </a:t>
            </a:r>
            <a:r>
              <a:rPr sz="1600" dirty="0">
                <a:solidFill>
                  <a:srgbClr val="244060"/>
                </a:solidFill>
                <a:latin typeface="Trebuchet MS"/>
                <a:cs typeface="Trebuchet MS"/>
              </a:rPr>
              <a:t>the</a:t>
            </a:r>
            <a:r>
              <a:rPr sz="1600" spc="-30" dirty="0">
                <a:solidFill>
                  <a:srgbClr val="244060"/>
                </a:solidFill>
                <a:latin typeface="Trebuchet MS"/>
                <a:cs typeface="Trebuchet MS"/>
              </a:rPr>
              <a:t> </a:t>
            </a:r>
            <a:r>
              <a:rPr sz="1600" dirty="0">
                <a:solidFill>
                  <a:srgbClr val="244060"/>
                </a:solidFill>
                <a:latin typeface="Trebuchet MS"/>
                <a:cs typeface="Trebuchet MS"/>
              </a:rPr>
              <a:t>benefit</a:t>
            </a:r>
            <a:r>
              <a:rPr sz="1600" spc="-25" dirty="0">
                <a:solidFill>
                  <a:srgbClr val="244060"/>
                </a:solidFill>
                <a:latin typeface="Trebuchet MS"/>
                <a:cs typeface="Trebuchet MS"/>
              </a:rPr>
              <a:t> </a:t>
            </a:r>
            <a:r>
              <a:rPr sz="1600" dirty="0">
                <a:solidFill>
                  <a:srgbClr val="244060"/>
                </a:solidFill>
                <a:latin typeface="Trebuchet MS"/>
                <a:cs typeface="Trebuchet MS"/>
              </a:rPr>
              <a:t>of</a:t>
            </a:r>
            <a:r>
              <a:rPr sz="1600" spc="-30" dirty="0">
                <a:solidFill>
                  <a:srgbClr val="244060"/>
                </a:solidFill>
                <a:latin typeface="Trebuchet MS"/>
                <a:cs typeface="Trebuchet MS"/>
              </a:rPr>
              <a:t> </a:t>
            </a:r>
            <a:r>
              <a:rPr sz="1600" dirty="0">
                <a:solidFill>
                  <a:srgbClr val="244060"/>
                </a:solidFill>
                <a:latin typeface="Trebuchet MS"/>
                <a:cs typeface="Trebuchet MS"/>
              </a:rPr>
              <a:t>the</a:t>
            </a:r>
            <a:r>
              <a:rPr sz="1600" spc="-30" dirty="0">
                <a:solidFill>
                  <a:srgbClr val="244060"/>
                </a:solidFill>
                <a:latin typeface="Trebuchet MS"/>
                <a:cs typeface="Trebuchet MS"/>
              </a:rPr>
              <a:t> </a:t>
            </a:r>
            <a:r>
              <a:rPr sz="1600" spc="-10" dirty="0">
                <a:solidFill>
                  <a:srgbClr val="244060"/>
                </a:solidFill>
                <a:latin typeface="Trebuchet MS"/>
                <a:cs typeface="Trebuchet MS"/>
              </a:rPr>
              <a:t>Programme</a:t>
            </a:r>
            <a:r>
              <a:rPr sz="1600" spc="-20" dirty="0">
                <a:solidFill>
                  <a:srgbClr val="244060"/>
                </a:solidFill>
                <a:latin typeface="Trebuchet MS"/>
                <a:cs typeface="Trebuchet MS"/>
              </a:rPr>
              <a:t> area</a:t>
            </a:r>
            <a:endParaRPr sz="1600">
              <a:latin typeface="Trebuchet MS"/>
              <a:cs typeface="Trebuchet MS"/>
            </a:endParaRPr>
          </a:p>
          <a:p>
            <a:pPr marL="1614170" lvl="1" indent="-284480">
              <a:lnSpc>
                <a:spcPct val="100000"/>
              </a:lnSpc>
              <a:spcBef>
                <a:spcPts val="385"/>
              </a:spcBef>
              <a:buFont typeface="Arial MT"/>
              <a:buChar char="•"/>
              <a:tabLst>
                <a:tab pos="1614170" algn="l"/>
              </a:tabLst>
            </a:pPr>
            <a:r>
              <a:rPr sz="1600" dirty="0">
                <a:solidFill>
                  <a:srgbClr val="244060"/>
                </a:solidFill>
                <a:latin typeface="Trebuchet MS"/>
                <a:cs typeface="Trebuchet MS"/>
              </a:rPr>
              <a:t>They</a:t>
            </a:r>
            <a:r>
              <a:rPr sz="1600" spc="-50" dirty="0">
                <a:solidFill>
                  <a:srgbClr val="244060"/>
                </a:solidFill>
                <a:latin typeface="Trebuchet MS"/>
                <a:cs typeface="Trebuchet MS"/>
              </a:rPr>
              <a:t> </a:t>
            </a:r>
            <a:r>
              <a:rPr sz="1600" dirty="0">
                <a:solidFill>
                  <a:srgbClr val="244060"/>
                </a:solidFill>
                <a:latin typeface="Trebuchet MS"/>
                <a:cs typeface="Trebuchet MS"/>
              </a:rPr>
              <a:t>are</a:t>
            </a:r>
            <a:r>
              <a:rPr sz="1600" spc="-40" dirty="0">
                <a:solidFill>
                  <a:srgbClr val="244060"/>
                </a:solidFill>
                <a:latin typeface="Trebuchet MS"/>
                <a:cs typeface="Trebuchet MS"/>
              </a:rPr>
              <a:t> </a:t>
            </a:r>
            <a:r>
              <a:rPr sz="1600" dirty="0">
                <a:solidFill>
                  <a:srgbClr val="244060"/>
                </a:solidFill>
                <a:latin typeface="Trebuchet MS"/>
                <a:cs typeface="Trebuchet MS"/>
              </a:rPr>
              <a:t>essential</a:t>
            </a:r>
            <a:r>
              <a:rPr sz="1600" spc="-35" dirty="0">
                <a:solidFill>
                  <a:srgbClr val="244060"/>
                </a:solidFill>
                <a:latin typeface="Trebuchet MS"/>
                <a:cs typeface="Trebuchet MS"/>
              </a:rPr>
              <a:t> </a:t>
            </a:r>
            <a:r>
              <a:rPr sz="1600" dirty="0">
                <a:solidFill>
                  <a:srgbClr val="244060"/>
                </a:solidFill>
                <a:latin typeface="Trebuchet MS"/>
                <a:cs typeface="Trebuchet MS"/>
              </a:rPr>
              <a:t>for</a:t>
            </a:r>
            <a:r>
              <a:rPr sz="1600" spc="-35" dirty="0">
                <a:solidFill>
                  <a:srgbClr val="244060"/>
                </a:solidFill>
                <a:latin typeface="Trebuchet MS"/>
                <a:cs typeface="Trebuchet MS"/>
              </a:rPr>
              <a:t> </a:t>
            </a:r>
            <a:r>
              <a:rPr sz="1600" dirty="0">
                <a:solidFill>
                  <a:srgbClr val="244060"/>
                </a:solidFill>
                <a:latin typeface="Trebuchet MS"/>
                <a:cs typeface="Trebuchet MS"/>
              </a:rPr>
              <a:t>the</a:t>
            </a:r>
            <a:r>
              <a:rPr sz="1600" spc="-50" dirty="0">
                <a:solidFill>
                  <a:srgbClr val="244060"/>
                </a:solidFill>
                <a:latin typeface="Trebuchet MS"/>
                <a:cs typeface="Trebuchet MS"/>
              </a:rPr>
              <a:t> </a:t>
            </a:r>
            <a:r>
              <a:rPr sz="1600" dirty="0">
                <a:solidFill>
                  <a:srgbClr val="244060"/>
                </a:solidFill>
                <a:latin typeface="Trebuchet MS"/>
                <a:cs typeface="Trebuchet MS"/>
              </a:rPr>
              <a:t>implementation</a:t>
            </a:r>
            <a:r>
              <a:rPr sz="1600" spc="-5" dirty="0">
                <a:solidFill>
                  <a:srgbClr val="244060"/>
                </a:solidFill>
                <a:latin typeface="Trebuchet MS"/>
                <a:cs typeface="Trebuchet MS"/>
              </a:rPr>
              <a:t> </a:t>
            </a:r>
            <a:r>
              <a:rPr sz="1600" dirty="0">
                <a:solidFill>
                  <a:srgbClr val="244060"/>
                </a:solidFill>
                <a:latin typeface="Trebuchet MS"/>
                <a:cs typeface="Trebuchet MS"/>
              </a:rPr>
              <a:t>of</a:t>
            </a:r>
            <a:r>
              <a:rPr sz="1600" spc="-35" dirty="0">
                <a:solidFill>
                  <a:srgbClr val="244060"/>
                </a:solidFill>
                <a:latin typeface="Trebuchet MS"/>
                <a:cs typeface="Trebuchet MS"/>
              </a:rPr>
              <a:t> </a:t>
            </a:r>
            <a:r>
              <a:rPr sz="1600" dirty="0">
                <a:solidFill>
                  <a:srgbClr val="244060"/>
                </a:solidFill>
                <a:latin typeface="Trebuchet MS"/>
                <a:cs typeface="Trebuchet MS"/>
              </a:rPr>
              <a:t>the</a:t>
            </a:r>
            <a:r>
              <a:rPr sz="1600" spc="-55" dirty="0">
                <a:solidFill>
                  <a:srgbClr val="244060"/>
                </a:solidFill>
                <a:latin typeface="Trebuchet MS"/>
                <a:cs typeface="Trebuchet MS"/>
              </a:rPr>
              <a:t> </a:t>
            </a:r>
            <a:r>
              <a:rPr sz="1600" spc="-10" dirty="0">
                <a:solidFill>
                  <a:srgbClr val="244060"/>
                </a:solidFill>
                <a:latin typeface="Trebuchet MS"/>
                <a:cs typeface="Trebuchet MS"/>
              </a:rPr>
              <a:t>project</a:t>
            </a:r>
            <a:endParaRPr sz="1600">
              <a:latin typeface="Trebuchet MS"/>
              <a:cs typeface="Trebuchet MS"/>
            </a:endParaRPr>
          </a:p>
          <a:p>
            <a:pPr marL="1614170" lvl="1" indent="-284480">
              <a:lnSpc>
                <a:spcPct val="100000"/>
              </a:lnSpc>
              <a:spcBef>
                <a:spcPts val="385"/>
              </a:spcBef>
              <a:buFont typeface="Arial MT"/>
              <a:buChar char="•"/>
              <a:tabLst>
                <a:tab pos="1614170" algn="l"/>
              </a:tabLst>
            </a:pPr>
            <a:r>
              <a:rPr sz="1600" dirty="0">
                <a:solidFill>
                  <a:srgbClr val="244060"/>
                </a:solidFill>
                <a:latin typeface="Trebuchet MS"/>
                <a:cs typeface="Trebuchet MS"/>
              </a:rPr>
              <a:t>They</a:t>
            </a:r>
            <a:r>
              <a:rPr sz="1600" spc="-55" dirty="0">
                <a:solidFill>
                  <a:srgbClr val="244060"/>
                </a:solidFill>
                <a:latin typeface="Trebuchet MS"/>
                <a:cs typeface="Trebuchet MS"/>
              </a:rPr>
              <a:t> </a:t>
            </a:r>
            <a:r>
              <a:rPr sz="1600" dirty="0">
                <a:solidFill>
                  <a:srgbClr val="244060"/>
                </a:solidFill>
                <a:latin typeface="Trebuchet MS"/>
                <a:cs typeface="Trebuchet MS"/>
              </a:rPr>
              <a:t>are</a:t>
            </a:r>
            <a:r>
              <a:rPr sz="1600" spc="-40" dirty="0">
                <a:solidFill>
                  <a:srgbClr val="244060"/>
                </a:solidFill>
                <a:latin typeface="Trebuchet MS"/>
                <a:cs typeface="Trebuchet MS"/>
              </a:rPr>
              <a:t> </a:t>
            </a:r>
            <a:r>
              <a:rPr sz="1600" dirty="0">
                <a:solidFill>
                  <a:srgbClr val="244060"/>
                </a:solidFill>
                <a:latin typeface="Trebuchet MS"/>
                <a:cs typeface="Trebuchet MS"/>
              </a:rPr>
              <a:t>explicitly</a:t>
            </a:r>
            <a:r>
              <a:rPr sz="1600" spc="-35" dirty="0">
                <a:solidFill>
                  <a:srgbClr val="244060"/>
                </a:solidFill>
                <a:latin typeface="Trebuchet MS"/>
                <a:cs typeface="Trebuchet MS"/>
              </a:rPr>
              <a:t> </a:t>
            </a:r>
            <a:r>
              <a:rPr sz="1600" dirty="0">
                <a:solidFill>
                  <a:srgbClr val="244060"/>
                </a:solidFill>
                <a:latin typeface="Trebuchet MS"/>
                <a:cs typeface="Trebuchet MS"/>
              </a:rPr>
              <a:t>foreseen</a:t>
            </a:r>
            <a:r>
              <a:rPr sz="1600" spc="-30" dirty="0">
                <a:solidFill>
                  <a:srgbClr val="244060"/>
                </a:solidFill>
                <a:latin typeface="Trebuchet MS"/>
                <a:cs typeface="Trebuchet MS"/>
              </a:rPr>
              <a:t> </a:t>
            </a:r>
            <a:r>
              <a:rPr sz="1600" dirty="0">
                <a:solidFill>
                  <a:srgbClr val="244060"/>
                </a:solidFill>
                <a:latin typeface="Trebuchet MS"/>
                <a:cs typeface="Trebuchet MS"/>
              </a:rPr>
              <a:t>in</a:t>
            </a:r>
            <a:r>
              <a:rPr sz="1600" spc="-40" dirty="0">
                <a:solidFill>
                  <a:srgbClr val="244060"/>
                </a:solidFill>
                <a:latin typeface="Trebuchet MS"/>
                <a:cs typeface="Trebuchet MS"/>
              </a:rPr>
              <a:t> </a:t>
            </a:r>
            <a:r>
              <a:rPr sz="1600" dirty="0">
                <a:solidFill>
                  <a:srgbClr val="244060"/>
                </a:solidFill>
                <a:latin typeface="Trebuchet MS"/>
                <a:cs typeface="Trebuchet MS"/>
              </a:rPr>
              <a:t>the</a:t>
            </a:r>
            <a:r>
              <a:rPr sz="1600" spc="-55" dirty="0">
                <a:solidFill>
                  <a:srgbClr val="244060"/>
                </a:solidFill>
                <a:latin typeface="Trebuchet MS"/>
                <a:cs typeface="Trebuchet MS"/>
              </a:rPr>
              <a:t> </a:t>
            </a:r>
            <a:r>
              <a:rPr sz="1600" dirty="0">
                <a:solidFill>
                  <a:srgbClr val="244060"/>
                </a:solidFill>
                <a:latin typeface="Trebuchet MS"/>
                <a:cs typeface="Trebuchet MS"/>
              </a:rPr>
              <a:t>application</a:t>
            </a:r>
            <a:r>
              <a:rPr sz="1600" spc="-20" dirty="0">
                <a:solidFill>
                  <a:srgbClr val="244060"/>
                </a:solidFill>
                <a:latin typeface="Trebuchet MS"/>
                <a:cs typeface="Trebuchet MS"/>
              </a:rPr>
              <a:t> </a:t>
            </a:r>
            <a:r>
              <a:rPr sz="1600" spc="-10" dirty="0">
                <a:solidFill>
                  <a:srgbClr val="244060"/>
                </a:solidFill>
                <a:latin typeface="Trebuchet MS"/>
                <a:cs typeface="Trebuchet MS"/>
              </a:rPr>
              <a:t>form.</a:t>
            </a:r>
            <a:endParaRPr sz="1600">
              <a:latin typeface="Trebuchet MS"/>
              <a:cs typeface="Trebuchet MS"/>
            </a:endParaRPr>
          </a:p>
          <a:p>
            <a:pPr marL="355600" marR="5080" indent="-342900">
              <a:lnSpc>
                <a:spcPct val="100000"/>
              </a:lnSpc>
              <a:spcBef>
                <a:spcPts val="385"/>
              </a:spcBef>
              <a:buFont typeface="Arial MT"/>
              <a:buChar char="•"/>
              <a:tabLst>
                <a:tab pos="355600" algn="l"/>
              </a:tabLst>
            </a:pPr>
            <a:r>
              <a:rPr sz="1600" dirty="0">
                <a:solidFill>
                  <a:srgbClr val="244060"/>
                </a:solidFill>
                <a:latin typeface="Trebuchet MS"/>
                <a:cs typeface="Trebuchet MS"/>
              </a:rPr>
              <a:t>Activities</a:t>
            </a:r>
            <a:r>
              <a:rPr sz="1600" spc="210" dirty="0">
                <a:solidFill>
                  <a:srgbClr val="244060"/>
                </a:solidFill>
                <a:latin typeface="Trebuchet MS"/>
                <a:cs typeface="Trebuchet MS"/>
              </a:rPr>
              <a:t> </a:t>
            </a:r>
            <a:r>
              <a:rPr sz="1600" dirty="0">
                <a:solidFill>
                  <a:srgbClr val="244060"/>
                </a:solidFill>
                <a:latin typeface="Trebuchet MS"/>
                <a:cs typeface="Trebuchet MS"/>
              </a:rPr>
              <a:t>related</a:t>
            </a:r>
            <a:r>
              <a:rPr sz="1600" spc="195" dirty="0">
                <a:solidFill>
                  <a:srgbClr val="244060"/>
                </a:solidFill>
                <a:latin typeface="Trebuchet MS"/>
                <a:cs typeface="Trebuchet MS"/>
              </a:rPr>
              <a:t> </a:t>
            </a:r>
            <a:r>
              <a:rPr sz="1600" dirty="0">
                <a:solidFill>
                  <a:srgbClr val="244060"/>
                </a:solidFill>
                <a:latin typeface="Trebuchet MS"/>
                <a:cs typeface="Trebuchet MS"/>
              </a:rPr>
              <a:t>to</a:t>
            </a:r>
            <a:r>
              <a:rPr sz="1600" spc="185" dirty="0">
                <a:solidFill>
                  <a:srgbClr val="244060"/>
                </a:solidFill>
                <a:latin typeface="Trebuchet MS"/>
                <a:cs typeface="Trebuchet MS"/>
              </a:rPr>
              <a:t> </a:t>
            </a:r>
            <a:r>
              <a:rPr sz="1600" b="1" dirty="0">
                <a:solidFill>
                  <a:srgbClr val="77923B"/>
                </a:solidFill>
                <a:latin typeface="Trebuchet MS"/>
                <a:cs typeface="Trebuchet MS"/>
              </a:rPr>
              <a:t>investments</a:t>
            </a:r>
            <a:r>
              <a:rPr sz="1600" b="1" spc="200" dirty="0">
                <a:solidFill>
                  <a:srgbClr val="77923B"/>
                </a:solidFill>
                <a:latin typeface="Trebuchet MS"/>
                <a:cs typeface="Trebuchet MS"/>
              </a:rPr>
              <a:t> </a:t>
            </a:r>
            <a:r>
              <a:rPr sz="1600" b="1" dirty="0">
                <a:solidFill>
                  <a:srgbClr val="77923B"/>
                </a:solidFill>
                <a:latin typeface="Trebuchet MS"/>
                <a:cs typeface="Trebuchet MS"/>
              </a:rPr>
              <a:t>(equipment,</a:t>
            </a:r>
            <a:r>
              <a:rPr sz="1600" b="1" spc="215" dirty="0">
                <a:solidFill>
                  <a:srgbClr val="77923B"/>
                </a:solidFill>
                <a:latin typeface="Trebuchet MS"/>
                <a:cs typeface="Trebuchet MS"/>
              </a:rPr>
              <a:t> </a:t>
            </a:r>
            <a:r>
              <a:rPr sz="1600" b="1" dirty="0">
                <a:solidFill>
                  <a:srgbClr val="77923B"/>
                </a:solidFill>
                <a:latin typeface="Trebuchet MS"/>
                <a:cs typeface="Trebuchet MS"/>
              </a:rPr>
              <a:t>infrastructure,</a:t>
            </a:r>
            <a:r>
              <a:rPr sz="1600" b="1" spc="215" dirty="0">
                <a:solidFill>
                  <a:srgbClr val="77923B"/>
                </a:solidFill>
                <a:latin typeface="Trebuchet MS"/>
                <a:cs typeface="Trebuchet MS"/>
              </a:rPr>
              <a:t> </a:t>
            </a:r>
            <a:r>
              <a:rPr sz="1600" b="1" dirty="0">
                <a:solidFill>
                  <a:srgbClr val="77923B"/>
                </a:solidFill>
                <a:latin typeface="Trebuchet MS"/>
                <a:cs typeface="Trebuchet MS"/>
              </a:rPr>
              <a:t>works</a:t>
            </a:r>
            <a:r>
              <a:rPr sz="1600" b="1" spc="200" dirty="0">
                <a:solidFill>
                  <a:srgbClr val="77923B"/>
                </a:solidFill>
                <a:latin typeface="Trebuchet MS"/>
                <a:cs typeface="Trebuchet MS"/>
              </a:rPr>
              <a:t> </a:t>
            </a:r>
            <a:r>
              <a:rPr sz="1600" b="1" dirty="0">
                <a:solidFill>
                  <a:srgbClr val="77923B"/>
                </a:solidFill>
                <a:latin typeface="Trebuchet MS"/>
                <a:cs typeface="Trebuchet MS"/>
              </a:rPr>
              <a:t>etc.)</a:t>
            </a:r>
            <a:r>
              <a:rPr sz="1600" b="1" spc="204" dirty="0">
                <a:solidFill>
                  <a:srgbClr val="77923B"/>
                </a:solidFill>
                <a:latin typeface="Trebuchet MS"/>
                <a:cs typeface="Trebuchet MS"/>
              </a:rPr>
              <a:t> </a:t>
            </a:r>
            <a:r>
              <a:rPr sz="1600" b="1" dirty="0">
                <a:solidFill>
                  <a:srgbClr val="77923B"/>
                </a:solidFill>
                <a:latin typeface="Trebuchet MS"/>
                <a:cs typeface="Trebuchet MS"/>
              </a:rPr>
              <a:t>should</a:t>
            </a:r>
            <a:r>
              <a:rPr sz="1600" b="1" spc="204" dirty="0">
                <a:solidFill>
                  <a:srgbClr val="77923B"/>
                </a:solidFill>
                <a:latin typeface="Trebuchet MS"/>
                <a:cs typeface="Trebuchet MS"/>
              </a:rPr>
              <a:t> </a:t>
            </a:r>
            <a:r>
              <a:rPr sz="1600" b="1" spc="-25" dirty="0">
                <a:solidFill>
                  <a:srgbClr val="77923B"/>
                </a:solidFill>
                <a:latin typeface="Trebuchet MS"/>
                <a:cs typeface="Trebuchet MS"/>
              </a:rPr>
              <a:t>be </a:t>
            </a:r>
            <a:r>
              <a:rPr sz="1600" b="1" dirty="0">
                <a:solidFill>
                  <a:srgbClr val="77923B"/>
                </a:solidFill>
                <a:latin typeface="Trebuchet MS"/>
                <a:cs typeface="Trebuchet MS"/>
              </a:rPr>
              <a:t>implemented</a:t>
            </a:r>
            <a:r>
              <a:rPr sz="1600" b="1" spc="-5" dirty="0">
                <a:solidFill>
                  <a:srgbClr val="77923B"/>
                </a:solidFill>
                <a:latin typeface="Trebuchet MS"/>
                <a:cs typeface="Trebuchet MS"/>
              </a:rPr>
              <a:t> </a:t>
            </a:r>
            <a:r>
              <a:rPr sz="1600" b="1" dirty="0">
                <a:solidFill>
                  <a:srgbClr val="77923B"/>
                </a:solidFill>
                <a:latin typeface="Trebuchet MS"/>
                <a:cs typeface="Trebuchet MS"/>
              </a:rPr>
              <a:t>exclusively</a:t>
            </a:r>
            <a:r>
              <a:rPr sz="1600" b="1" spc="-10" dirty="0">
                <a:solidFill>
                  <a:srgbClr val="77923B"/>
                </a:solidFill>
                <a:latin typeface="Trebuchet MS"/>
                <a:cs typeface="Trebuchet MS"/>
              </a:rPr>
              <a:t> </a:t>
            </a:r>
            <a:r>
              <a:rPr sz="1600" b="1" dirty="0">
                <a:solidFill>
                  <a:srgbClr val="77923B"/>
                </a:solidFill>
                <a:latin typeface="Trebuchet MS"/>
                <a:cs typeface="Trebuchet MS"/>
              </a:rPr>
              <a:t>in</a:t>
            </a:r>
            <a:r>
              <a:rPr sz="1600" b="1" spc="-60" dirty="0">
                <a:solidFill>
                  <a:srgbClr val="77923B"/>
                </a:solidFill>
                <a:latin typeface="Trebuchet MS"/>
                <a:cs typeface="Trebuchet MS"/>
              </a:rPr>
              <a:t> </a:t>
            </a:r>
            <a:r>
              <a:rPr sz="1600" b="1" dirty="0">
                <a:solidFill>
                  <a:srgbClr val="77923B"/>
                </a:solidFill>
                <a:latin typeface="Trebuchet MS"/>
                <a:cs typeface="Trebuchet MS"/>
              </a:rPr>
              <a:t>the</a:t>
            </a:r>
            <a:r>
              <a:rPr sz="1600" b="1" spc="-50" dirty="0">
                <a:solidFill>
                  <a:srgbClr val="77923B"/>
                </a:solidFill>
                <a:latin typeface="Trebuchet MS"/>
                <a:cs typeface="Trebuchet MS"/>
              </a:rPr>
              <a:t> </a:t>
            </a:r>
            <a:r>
              <a:rPr sz="1600" b="1" spc="-10" dirty="0">
                <a:solidFill>
                  <a:srgbClr val="77923B"/>
                </a:solidFill>
                <a:latin typeface="Trebuchet MS"/>
                <a:cs typeface="Trebuchet MS"/>
              </a:rPr>
              <a:t>Programme</a:t>
            </a:r>
            <a:r>
              <a:rPr sz="1600" b="1" spc="-35" dirty="0">
                <a:solidFill>
                  <a:srgbClr val="77923B"/>
                </a:solidFill>
                <a:latin typeface="Trebuchet MS"/>
                <a:cs typeface="Trebuchet MS"/>
              </a:rPr>
              <a:t> </a:t>
            </a:r>
            <a:r>
              <a:rPr sz="1600" b="1" spc="-10" dirty="0">
                <a:solidFill>
                  <a:srgbClr val="77923B"/>
                </a:solidFill>
                <a:latin typeface="Trebuchet MS"/>
                <a:cs typeface="Trebuchet MS"/>
              </a:rPr>
              <a:t>area.</a:t>
            </a:r>
            <a:endParaRPr sz="1600">
              <a:latin typeface="Trebuchet MS"/>
              <a:cs typeface="Trebuchet MS"/>
            </a:endParaRPr>
          </a:p>
          <a:p>
            <a:pPr marL="354965" indent="-342265">
              <a:lnSpc>
                <a:spcPct val="100000"/>
              </a:lnSpc>
              <a:spcBef>
                <a:spcPts val="384"/>
              </a:spcBef>
              <a:buFont typeface="Arial MT"/>
              <a:buChar char="•"/>
              <a:tabLst>
                <a:tab pos="354965" algn="l"/>
              </a:tabLst>
            </a:pPr>
            <a:r>
              <a:rPr sz="1600" dirty="0">
                <a:solidFill>
                  <a:srgbClr val="244060"/>
                </a:solidFill>
                <a:latin typeface="Trebuchet MS"/>
                <a:cs typeface="Trebuchet MS"/>
              </a:rPr>
              <a:t>The</a:t>
            </a:r>
            <a:r>
              <a:rPr sz="1600" spc="50" dirty="0">
                <a:solidFill>
                  <a:srgbClr val="244060"/>
                </a:solidFill>
                <a:latin typeface="Trebuchet MS"/>
                <a:cs typeface="Trebuchet MS"/>
              </a:rPr>
              <a:t> </a:t>
            </a:r>
            <a:r>
              <a:rPr sz="1600" b="1" dirty="0">
                <a:solidFill>
                  <a:srgbClr val="77923B"/>
                </a:solidFill>
                <a:latin typeface="Trebuchet MS"/>
                <a:cs typeface="Trebuchet MS"/>
              </a:rPr>
              <a:t>purchased</a:t>
            </a:r>
            <a:r>
              <a:rPr sz="1600" b="1" spc="60" dirty="0">
                <a:solidFill>
                  <a:srgbClr val="77923B"/>
                </a:solidFill>
                <a:latin typeface="Trebuchet MS"/>
                <a:cs typeface="Trebuchet MS"/>
              </a:rPr>
              <a:t> </a:t>
            </a:r>
            <a:r>
              <a:rPr sz="1600" b="1" dirty="0">
                <a:solidFill>
                  <a:srgbClr val="77923B"/>
                </a:solidFill>
                <a:latin typeface="Trebuchet MS"/>
                <a:cs typeface="Trebuchet MS"/>
              </a:rPr>
              <a:t>equipment</a:t>
            </a:r>
            <a:r>
              <a:rPr sz="1600" b="1" spc="60" dirty="0">
                <a:solidFill>
                  <a:srgbClr val="77923B"/>
                </a:solidFill>
                <a:latin typeface="Trebuchet MS"/>
                <a:cs typeface="Trebuchet MS"/>
              </a:rPr>
              <a:t> </a:t>
            </a:r>
            <a:r>
              <a:rPr sz="1600" b="1" dirty="0">
                <a:solidFill>
                  <a:srgbClr val="77923B"/>
                </a:solidFill>
                <a:latin typeface="Trebuchet MS"/>
                <a:cs typeface="Trebuchet MS"/>
              </a:rPr>
              <a:t>must</a:t>
            </a:r>
            <a:r>
              <a:rPr sz="1600" b="1" spc="35" dirty="0">
                <a:solidFill>
                  <a:srgbClr val="77923B"/>
                </a:solidFill>
                <a:latin typeface="Trebuchet MS"/>
                <a:cs typeface="Trebuchet MS"/>
              </a:rPr>
              <a:t> </a:t>
            </a:r>
            <a:r>
              <a:rPr sz="1600" b="1" dirty="0">
                <a:solidFill>
                  <a:srgbClr val="77923B"/>
                </a:solidFill>
                <a:latin typeface="Trebuchet MS"/>
                <a:cs typeface="Trebuchet MS"/>
              </a:rPr>
              <a:t>be</a:t>
            </a:r>
            <a:r>
              <a:rPr sz="1600" b="1" spc="40" dirty="0">
                <a:solidFill>
                  <a:srgbClr val="77923B"/>
                </a:solidFill>
                <a:latin typeface="Trebuchet MS"/>
                <a:cs typeface="Trebuchet MS"/>
              </a:rPr>
              <a:t> </a:t>
            </a:r>
            <a:r>
              <a:rPr sz="1600" b="1" dirty="0">
                <a:solidFill>
                  <a:srgbClr val="77923B"/>
                </a:solidFill>
                <a:latin typeface="Trebuchet MS"/>
                <a:cs typeface="Trebuchet MS"/>
              </a:rPr>
              <a:t>located,</a:t>
            </a:r>
            <a:r>
              <a:rPr sz="1600" b="1" spc="50" dirty="0">
                <a:solidFill>
                  <a:srgbClr val="77923B"/>
                </a:solidFill>
                <a:latin typeface="Trebuchet MS"/>
                <a:cs typeface="Trebuchet MS"/>
              </a:rPr>
              <a:t> </a:t>
            </a:r>
            <a:r>
              <a:rPr sz="1600" b="1" dirty="0">
                <a:solidFill>
                  <a:srgbClr val="77923B"/>
                </a:solidFill>
                <a:latin typeface="Trebuchet MS"/>
                <a:cs typeface="Trebuchet MS"/>
              </a:rPr>
              <a:t>installed</a:t>
            </a:r>
            <a:r>
              <a:rPr sz="1600" b="1" spc="35" dirty="0">
                <a:solidFill>
                  <a:srgbClr val="77923B"/>
                </a:solidFill>
                <a:latin typeface="Trebuchet MS"/>
                <a:cs typeface="Trebuchet MS"/>
              </a:rPr>
              <a:t> </a:t>
            </a:r>
            <a:r>
              <a:rPr sz="1600" b="1" dirty="0">
                <a:solidFill>
                  <a:srgbClr val="77923B"/>
                </a:solidFill>
                <a:latin typeface="Trebuchet MS"/>
                <a:cs typeface="Trebuchet MS"/>
              </a:rPr>
              <a:t>and</a:t>
            </a:r>
            <a:r>
              <a:rPr sz="1600" b="1" spc="45" dirty="0">
                <a:solidFill>
                  <a:srgbClr val="77923B"/>
                </a:solidFill>
                <a:latin typeface="Trebuchet MS"/>
                <a:cs typeface="Trebuchet MS"/>
              </a:rPr>
              <a:t> </a:t>
            </a:r>
            <a:r>
              <a:rPr sz="1600" b="1" dirty="0">
                <a:solidFill>
                  <a:srgbClr val="77923B"/>
                </a:solidFill>
                <a:latin typeface="Trebuchet MS"/>
                <a:cs typeface="Trebuchet MS"/>
              </a:rPr>
              <a:t>used</a:t>
            </a:r>
            <a:r>
              <a:rPr sz="1600" b="1" spc="35" dirty="0">
                <a:solidFill>
                  <a:srgbClr val="77923B"/>
                </a:solidFill>
                <a:latin typeface="Trebuchet MS"/>
                <a:cs typeface="Trebuchet MS"/>
              </a:rPr>
              <a:t> </a:t>
            </a:r>
            <a:r>
              <a:rPr sz="1600" b="1" dirty="0">
                <a:solidFill>
                  <a:srgbClr val="77923B"/>
                </a:solidFill>
                <a:latin typeface="Trebuchet MS"/>
                <a:cs typeface="Trebuchet MS"/>
              </a:rPr>
              <a:t>in</a:t>
            </a:r>
            <a:r>
              <a:rPr sz="1600" b="1" spc="40" dirty="0">
                <a:solidFill>
                  <a:srgbClr val="77923B"/>
                </a:solidFill>
                <a:latin typeface="Trebuchet MS"/>
                <a:cs typeface="Trebuchet MS"/>
              </a:rPr>
              <a:t> </a:t>
            </a:r>
            <a:r>
              <a:rPr sz="1600" b="1" dirty="0">
                <a:solidFill>
                  <a:srgbClr val="77923B"/>
                </a:solidFill>
                <a:latin typeface="Trebuchet MS"/>
                <a:cs typeface="Trebuchet MS"/>
              </a:rPr>
              <a:t>the</a:t>
            </a:r>
            <a:r>
              <a:rPr sz="1600" b="1" spc="50" dirty="0">
                <a:solidFill>
                  <a:srgbClr val="77923B"/>
                </a:solidFill>
                <a:latin typeface="Trebuchet MS"/>
                <a:cs typeface="Trebuchet MS"/>
              </a:rPr>
              <a:t> </a:t>
            </a:r>
            <a:r>
              <a:rPr sz="1600" b="1" dirty="0">
                <a:solidFill>
                  <a:srgbClr val="77923B"/>
                </a:solidFill>
                <a:latin typeface="Trebuchet MS"/>
                <a:cs typeface="Trebuchet MS"/>
              </a:rPr>
              <a:t>eligible</a:t>
            </a:r>
            <a:r>
              <a:rPr sz="1600" b="1" spc="35" dirty="0">
                <a:solidFill>
                  <a:srgbClr val="77923B"/>
                </a:solidFill>
                <a:latin typeface="Trebuchet MS"/>
                <a:cs typeface="Trebuchet MS"/>
              </a:rPr>
              <a:t> </a:t>
            </a:r>
            <a:r>
              <a:rPr sz="1600" b="1" dirty="0">
                <a:solidFill>
                  <a:srgbClr val="77923B"/>
                </a:solidFill>
                <a:latin typeface="Trebuchet MS"/>
                <a:cs typeface="Trebuchet MS"/>
              </a:rPr>
              <a:t>area</a:t>
            </a:r>
            <a:r>
              <a:rPr sz="1600" b="1" spc="35" dirty="0">
                <a:solidFill>
                  <a:srgbClr val="77923B"/>
                </a:solidFill>
                <a:latin typeface="Trebuchet MS"/>
                <a:cs typeface="Trebuchet MS"/>
              </a:rPr>
              <a:t> </a:t>
            </a:r>
            <a:r>
              <a:rPr sz="1600" b="1" spc="-25" dirty="0">
                <a:solidFill>
                  <a:srgbClr val="77923B"/>
                </a:solidFill>
                <a:latin typeface="Trebuchet MS"/>
                <a:cs typeface="Trebuchet MS"/>
              </a:rPr>
              <a:t>of</a:t>
            </a:r>
            <a:endParaRPr sz="1600">
              <a:latin typeface="Trebuchet MS"/>
              <a:cs typeface="Trebuchet MS"/>
            </a:endParaRPr>
          </a:p>
          <a:p>
            <a:pPr marL="355600">
              <a:lnSpc>
                <a:spcPct val="100000"/>
              </a:lnSpc>
            </a:pPr>
            <a:r>
              <a:rPr sz="1600" b="1" dirty="0">
                <a:solidFill>
                  <a:srgbClr val="77923B"/>
                </a:solidFill>
                <a:latin typeface="Trebuchet MS"/>
                <a:cs typeface="Trebuchet MS"/>
              </a:rPr>
              <a:t>the</a:t>
            </a:r>
            <a:r>
              <a:rPr sz="1600" b="1" spc="-15" dirty="0">
                <a:solidFill>
                  <a:srgbClr val="77923B"/>
                </a:solidFill>
                <a:latin typeface="Trebuchet MS"/>
                <a:cs typeface="Trebuchet MS"/>
              </a:rPr>
              <a:t> </a:t>
            </a:r>
            <a:r>
              <a:rPr sz="1600" b="1" spc="-10" dirty="0">
                <a:solidFill>
                  <a:srgbClr val="77923B"/>
                </a:solidFill>
                <a:latin typeface="Trebuchet MS"/>
                <a:cs typeface="Trebuchet MS"/>
              </a:rPr>
              <a:t>Programme</a:t>
            </a:r>
            <a:r>
              <a:rPr sz="1600" spc="-10" dirty="0">
                <a:solidFill>
                  <a:srgbClr val="244060"/>
                </a:solidFill>
                <a:latin typeface="Trebuchet MS"/>
                <a:cs typeface="Trebuchet MS"/>
              </a:rPr>
              <a:t>.</a:t>
            </a:r>
            <a:endParaRPr sz="1600">
              <a:latin typeface="Trebuchet MS"/>
              <a:cs typeface="Trebuchet MS"/>
            </a:endParaRPr>
          </a:p>
          <a:p>
            <a:pPr marL="355600" marR="6985" indent="-342900" algn="just">
              <a:lnSpc>
                <a:spcPct val="100000"/>
              </a:lnSpc>
              <a:spcBef>
                <a:spcPts val="385"/>
              </a:spcBef>
              <a:buFont typeface="Arial MT"/>
              <a:buChar char="•"/>
              <a:tabLst>
                <a:tab pos="355600" algn="l"/>
                <a:tab pos="358140" algn="l"/>
              </a:tabLst>
            </a:pPr>
            <a:r>
              <a:rPr sz="1600" dirty="0">
                <a:solidFill>
                  <a:srgbClr val="244060"/>
                </a:solidFill>
                <a:latin typeface="Trebuchet MS"/>
                <a:cs typeface="Trebuchet MS"/>
              </a:rPr>
              <a:t>	The</a:t>
            </a:r>
            <a:r>
              <a:rPr sz="1600" spc="-20" dirty="0">
                <a:solidFill>
                  <a:srgbClr val="244060"/>
                </a:solidFill>
                <a:latin typeface="Trebuchet MS"/>
                <a:cs typeface="Trebuchet MS"/>
              </a:rPr>
              <a:t> </a:t>
            </a:r>
            <a:r>
              <a:rPr sz="1600" dirty="0">
                <a:solidFill>
                  <a:srgbClr val="244060"/>
                </a:solidFill>
                <a:latin typeface="Trebuchet MS"/>
                <a:cs typeface="Trebuchet MS"/>
              </a:rPr>
              <a:t>cost</a:t>
            </a:r>
            <a:r>
              <a:rPr sz="1600" spc="-10" dirty="0">
                <a:solidFill>
                  <a:srgbClr val="244060"/>
                </a:solidFill>
                <a:latin typeface="Trebuchet MS"/>
                <a:cs typeface="Trebuchet MS"/>
              </a:rPr>
              <a:t> </a:t>
            </a:r>
            <a:r>
              <a:rPr sz="1600" dirty="0">
                <a:solidFill>
                  <a:srgbClr val="244060"/>
                </a:solidFill>
                <a:latin typeface="Trebuchet MS"/>
                <a:cs typeface="Trebuchet MS"/>
              </a:rPr>
              <a:t>related</a:t>
            </a:r>
            <a:r>
              <a:rPr sz="1600" spc="-25" dirty="0">
                <a:solidFill>
                  <a:srgbClr val="244060"/>
                </a:solidFill>
                <a:latin typeface="Trebuchet MS"/>
                <a:cs typeface="Trebuchet MS"/>
              </a:rPr>
              <a:t> </a:t>
            </a:r>
            <a:r>
              <a:rPr sz="1600" dirty="0">
                <a:solidFill>
                  <a:srgbClr val="244060"/>
                </a:solidFill>
                <a:latin typeface="Trebuchet MS"/>
                <a:cs typeface="Trebuchet MS"/>
              </a:rPr>
              <a:t>to</a:t>
            </a:r>
            <a:r>
              <a:rPr sz="1600" spc="-35" dirty="0">
                <a:solidFill>
                  <a:srgbClr val="244060"/>
                </a:solidFill>
                <a:latin typeface="Trebuchet MS"/>
                <a:cs typeface="Trebuchet MS"/>
              </a:rPr>
              <a:t> </a:t>
            </a:r>
            <a:r>
              <a:rPr sz="1600" dirty="0">
                <a:solidFill>
                  <a:srgbClr val="244060"/>
                </a:solidFill>
                <a:latin typeface="Trebuchet MS"/>
                <a:cs typeface="Trebuchet MS"/>
              </a:rPr>
              <a:t>such</a:t>
            </a:r>
            <a:r>
              <a:rPr sz="1600" spc="-10" dirty="0">
                <a:solidFill>
                  <a:srgbClr val="244060"/>
                </a:solidFill>
                <a:latin typeface="Trebuchet MS"/>
                <a:cs typeface="Trebuchet MS"/>
              </a:rPr>
              <a:t> </a:t>
            </a:r>
            <a:r>
              <a:rPr sz="1600" dirty="0">
                <a:solidFill>
                  <a:srgbClr val="244060"/>
                </a:solidFill>
                <a:latin typeface="Trebuchet MS"/>
                <a:cs typeface="Trebuchet MS"/>
              </a:rPr>
              <a:t>activities</a:t>
            </a:r>
            <a:r>
              <a:rPr sz="1600" spc="-20" dirty="0">
                <a:solidFill>
                  <a:srgbClr val="244060"/>
                </a:solidFill>
                <a:latin typeface="Trebuchet MS"/>
                <a:cs typeface="Trebuchet MS"/>
              </a:rPr>
              <a:t> </a:t>
            </a:r>
            <a:r>
              <a:rPr sz="1600" dirty="0">
                <a:solidFill>
                  <a:srgbClr val="244060"/>
                </a:solidFill>
                <a:latin typeface="Trebuchet MS"/>
                <a:cs typeface="Trebuchet MS"/>
              </a:rPr>
              <a:t>shall</a:t>
            </a:r>
            <a:r>
              <a:rPr sz="1600" spc="-15" dirty="0">
                <a:solidFill>
                  <a:srgbClr val="244060"/>
                </a:solidFill>
                <a:latin typeface="Trebuchet MS"/>
                <a:cs typeface="Trebuchet MS"/>
              </a:rPr>
              <a:t> </a:t>
            </a:r>
            <a:r>
              <a:rPr sz="1600" dirty="0">
                <a:solidFill>
                  <a:srgbClr val="244060"/>
                </a:solidFill>
                <a:latin typeface="Trebuchet MS"/>
                <a:cs typeface="Trebuchet MS"/>
              </a:rPr>
              <a:t>be</a:t>
            </a:r>
            <a:r>
              <a:rPr sz="1600" spc="-20" dirty="0">
                <a:solidFill>
                  <a:srgbClr val="244060"/>
                </a:solidFill>
                <a:latin typeface="Trebuchet MS"/>
                <a:cs typeface="Trebuchet MS"/>
              </a:rPr>
              <a:t> </a:t>
            </a:r>
            <a:r>
              <a:rPr sz="1600" dirty="0">
                <a:solidFill>
                  <a:srgbClr val="244060"/>
                </a:solidFill>
                <a:latin typeface="Trebuchet MS"/>
                <a:cs typeface="Trebuchet MS"/>
              </a:rPr>
              <a:t>considered</a:t>
            </a:r>
            <a:r>
              <a:rPr sz="1600" spc="-25" dirty="0">
                <a:solidFill>
                  <a:srgbClr val="244060"/>
                </a:solidFill>
                <a:latin typeface="Trebuchet MS"/>
                <a:cs typeface="Trebuchet MS"/>
              </a:rPr>
              <a:t> </a:t>
            </a:r>
            <a:r>
              <a:rPr sz="1600" dirty="0">
                <a:solidFill>
                  <a:srgbClr val="244060"/>
                </a:solidFill>
                <a:latin typeface="Trebuchet MS"/>
                <a:cs typeface="Trebuchet MS"/>
              </a:rPr>
              <a:t>as</a:t>
            </a:r>
            <a:r>
              <a:rPr sz="1600" spc="-15" dirty="0">
                <a:solidFill>
                  <a:srgbClr val="244060"/>
                </a:solidFill>
                <a:latin typeface="Trebuchet MS"/>
                <a:cs typeface="Trebuchet MS"/>
              </a:rPr>
              <a:t> </a:t>
            </a:r>
            <a:r>
              <a:rPr sz="1600" dirty="0">
                <a:solidFill>
                  <a:srgbClr val="244060"/>
                </a:solidFill>
                <a:latin typeface="Trebuchet MS"/>
                <a:cs typeface="Trebuchet MS"/>
              </a:rPr>
              <a:t>ineligible</a:t>
            </a:r>
            <a:r>
              <a:rPr sz="1600" spc="-10" dirty="0">
                <a:solidFill>
                  <a:srgbClr val="244060"/>
                </a:solidFill>
                <a:latin typeface="Trebuchet MS"/>
                <a:cs typeface="Trebuchet MS"/>
              </a:rPr>
              <a:t> </a:t>
            </a:r>
            <a:r>
              <a:rPr sz="1600" dirty="0">
                <a:solidFill>
                  <a:srgbClr val="244060"/>
                </a:solidFill>
                <a:latin typeface="Trebuchet MS"/>
                <a:cs typeface="Trebuchet MS"/>
              </a:rPr>
              <a:t>and</a:t>
            </a:r>
            <a:r>
              <a:rPr sz="1600" spc="-25" dirty="0">
                <a:solidFill>
                  <a:srgbClr val="244060"/>
                </a:solidFill>
                <a:latin typeface="Trebuchet MS"/>
                <a:cs typeface="Trebuchet MS"/>
              </a:rPr>
              <a:t> </a:t>
            </a:r>
            <a:r>
              <a:rPr sz="1600" dirty="0">
                <a:solidFill>
                  <a:srgbClr val="244060"/>
                </a:solidFill>
                <a:latin typeface="Trebuchet MS"/>
                <a:cs typeface="Trebuchet MS"/>
              </a:rPr>
              <a:t>shall</a:t>
            </a:r>
            <a:r>
              <a:rPr sz="1600" spc="-20" dirty="0">
                <a:solidFill>
                  <a:srgbClr val="244060"/>
                </a:solidFill>
                <a:latin typeface="Trebuchet MS"/>
                <a:cs typeface="Trebuchet MS"/>
              </a:rPr>
              <a:t> </a:t>
            </a:r>
            <a:r>
              <a:rPr sz="1600" dirty="0">
                <a:solidFill>
                  <a:srgbClr val="244060"/>
                </a:solidFill>
                <a:latin typeface="Trebuchet MS"/>
                <a:cs typeface="Trebuchet MS"/>
              </a:rPr>
              <a:t>be</a:t>
            </a:r>
            <a:r>
              <a:rPr sz="1600" spc="-20" dirty="0">
                <a:solidFill>
                  <a:srgbClr val="244060"/>
                </a:solidFill>
                <a:latin typeface="Trebuchet MS"/>
                <a:cs typeface="Trebuchet MS"/>
              </a:rPr>
              <a:t> </a:t>
            </a:r>
            <a:r>
              <a:rPr sz="1600" spc="-10" dirty="0">
                <a:solidFill>
                  <a:srgbClr val="244060"/>
                </a:solidFill>
                <a:latin typeface="Trebuchet MS"/>
                <a:cs typeface="Trebuchet MS"/>
              </a:rPr>
              <a:t>excluded </a:t>
            </a:r>
            <a:r>
              <a:rPr sz="1600" dirty="0">
                <a:solidFill>
                  <a:srgbClr val="244060"/>
                </a:solidFill>
                <a:latin typeface="Trebuchet MS"/>
                <a:cs typeface="Trebuchet MS"/>
              </a:rPr>
              <a:t>from</a:t>
            </a:r>
            <a:r>
              <a:rPr sz="1600" spc="65" dirty="0">
                <a:solidFill>
                  <a:srgbClr val="244060"/>
                </a:solidFill>
                <a:latin typeface="Trebuchet MS"/>
                <a:cs typeface="Trebuchet MS"/>
              </a:rPr>
              <a:t> </a:t>
            </a:r>
            <a:r>
              <a:rPr sz="1600" dirty="0">
                <a:solidFill>
                  <a:srgbClr val="244060"/>
                </a:solidFill>
                <a:latin typeface="Trebuchet MS"/>
                <a:cs typeface="Trebuchet MS"/>
              </a:rPr>
              <a:t>funding</a:t>
            </a:r>
            <a:r>
              <a:rPr sz="1600" spc="75" dirty="0">
                <a:solidFill>
                  <a:srgbClr val="244060"/>
                </a:solidFill>
                <a:latin typeface="Trebuchet MS"/>
                <a:cs typeface="Trebuchet MS"/>
              </a:rPr>
              <a:t> </a:t>
            </a:r>
            <a:r>
              <a:rPr sz="1600" dirty="0">
                <a:solidFill>
                  <a:srgbClr val="244060"/>
                </a:solidFill>
                <a:latin typeface="Trebuchet MS"/>
                <a:cs typeface="Trebuchet MS"/>
              </a:rPr>
              <a:t>under</a:t>
            </a:r>
            <a:r>
              <a:rPr sz="1600" spc="65" dirty="0">
                <a:solidFill>
                  <a:srgbClr val="244060"/>
                </a:solidFill>
                <a:latin typeface="Trebuchet MS"/>
                <a:cs typeface="Trebuchet MS"/>
              </a:rPr>
              <a:t> </a:t>
            </a:r>
            <a:r>
              <a:rPr sz="1600" dirty="0">
                <a:solidFill>
                  <a:srgbClr val="244060"/>
                </a:solidFill>
                <a:latin typeface="Trebuchet MS"/>
                <a:cs typeface="Trebuchet MS"/>
              </a:rPr>
              <a:t>the</a:t>
            </a:r>
            <a:r>
              <a:rPr sz="1600" spc="75" dirty="0">
                <a:solidFill>
                  <a:srgbClr val="244060"/>
                </a:solidFill>
                <a:latin typeface="Trebuchet MS"/>
                <a:cs typeface="Trebuchet MS"/>
              </a:rPr>
              <a:t> </a:t>
            </a:r>
            <a:r>
              <a:rPr sz="1600" dirty="0">
                <a:solidFill>
                  <a:srgbClr val="244060"/>
                </a:solidFill>
                <a:latin typeface="Trebuchet MS"/>
                <a:cs typeface="Trebuchet MS"/>
              </a:rPr>
              <a:t>Programme,</a:t>
            </a:r>
            <a:r>
              <a:rPr sz="1600" spc="75" dirty="0">
                <a:solidFill>
                  <a:srgbClr val="244060"/>
                </a:solidFill>
                <a:latin typeface="Trebuchet MS"/>
                <a:cs typeface="Trebuchet MS"/>
              </a:rPr>
              <a:t> </a:t>
            </a:r>
            <a:r>
              <a:rPr sz="1600" dirty="0">
                <a:solidFill>
                  <a:srgbClr val="244060"/>
                </a:solidFill>
                <a:latin typeface="Trebuchet MS"/>
                <a:cs typeface="Trebuchet MS"/>
              </a:rPr>
              <a:t>if</a:t>
            </a:r>
            <a:r>
              <a:rPr sz="1600" spc="80" dirty="0">
                <a:solidFill>
                  <a:srgbClr val="244060"/>
                </a:solidFill>
                <a:latin typeface="Trebuchet MS"/>
                <a:cs typeface="Trebuchet MS"/>
              </a:rPr>
              <a:t> </a:t>
            </a:r>
            <a:r>
              <a:rPr sz="1600" dirty="0">
                <a:solidFill>
                  <a:srgbClr val="244060"/>
                </a:solidFill>
                <a:latin typeface="Trebuchet MS"/>
                <a:cs typeface="Trebuchet MS"/>
              </a:rPr>
              <a:t>outside</a:t>
            </a:r>
            <a:r>
              <a:rPr sz="1600" spc="90" dirty="0">
                <a:solidFill>
                  <a:srgbClr val="244060"/>
                </a:solidFill>
                <a:latin typeface="Trebuchet MS"/>
                <a:cs typeface="Trebuchet MS"/>
              </a:rPr>
              <a:t> </a:t>
            </a:r>
            <a:r>
              <a:rPr sz="1600" dirty="0">
                <a:solidFill>
                  <a:srgbClr val="244060"/>
                </a:solidFill>
                <a:latin typeface="Trebuchet MS"/>
                <a:cs typeface="Trebuchet MS"/>
              </a:rPr>
              <a:t>to</a:t>
            </a:r>
            <a:r>
              <a:rPr sz="1600" spc="55" dirty="0">
                <a:solidFill>
                  <a:srgbClr val="244060"/>
                </a:solidFill>
                <a:latin typeface="Trebuchet MS"/>
                <a:cs typeface="Trebuchet MS"/>
              </a:rPr>
              <a:t> </a:t>
            </a:r>
            <a:r>
              <a:rPr sz="1600" dirty="0">
                <a:solidFill>
                  <a:srgbClr val="244060"/>
                </a:solidFill>
                <a:latin typeface="Trebuchet MS"/>
                <a:cs typeface="Trebuchet MS"/>
              </a:rPr>
              <a:t>the</a:t>
            </a:r>
            <a:r>
              <a:rPr sz="1600" spc="80" dirty="0">
                <a:solidFill>
                  <a:srgbClr val="244060"/>
                </a:solidFill>
                <a:latin typeface="Trebuchet MS"/>
                <a:cs typeface="Trebuchet MS"/>
              </a:rPr>
              <a:t> </a:t>
            </a:r>
            <a:r>
              <a:rPr sz="1600" dirty="0">
                <a:solidFill>
                  <a:srgbClr val="244060"/>
                </a:solidFill>
                <a:latin typeface="Trebuchet MS"/>
                <a:cs typeface="Trebuchet MS"/>
              </a:rPr>
              <a:t>IP</a:t>
            </a:r>
            <a:r>
              <a:rPr sz="1600" spc="35" dirty="0">
                <a:solidFill>
                  <a:srgbClr val="244060"/>
                </a:solidFill>
                <a:latin typeface="Trebuchet MS"/>
                <a:cs typeface="Trebuchet MS"/>
              </a:rPr>
              <a:t> </a:t>
            </a:r>
            <a:r>
              <a:rPr sz="1600" dirty="0">
                <a:solidFill>
                  <a:srgbClr val="244060"/>
                </a:solidFill>
                <a:latin typeface="Trebuchet MS"/>
                <a:cs typeface="Trebuchet MS"/>
              </a:rPr>
              <a:t>area</a:t>
            </a:r>
            <a:r>
              <a:rPr sz="1600" spc="65" dirty="0">
                <a:solidFill>
                  <a:srgbClr val="244060"/>
                </a:solidFill>
                <a:latin typeface="Trebuchet MS"/>
                <a:cs typeface="Trebuchet MS"/>
              </a:rPr>
              <a:t> </a:t>
            </a:r>
            <a:r>
              <a:rPr sz="1600" dirty="0">
                <a:solidFill>
                  <a:srgbClr val="244060"/>
                </a:solidFill>
                <a:latin typeface="Trebuchet MS"/>
                <a:cs typeface="Trebuchet MS"/>
              </a:rPr>
              <a:t>and</a:t>
            </a:r>
            <a:r>
              <a:rPr sz="1600" spc="65" dirty="0">
                <a:solidFill>
                  <a:srgbClr val="244060"/>
                </a:solidFill>
                <a:latin typeface="Trebuchet MS"/>
                <a:cs typeface="Trebuchet MS"/>
              </a:rPr>
              <a:t> </a:t>
            </a:r>
            <a:r>
              <a:rPr sz="1600" dirty="0">
                <a:solidFill>
                  <a:srgbClr val="244060"/>
                </a:solidFill>
                <a:latin typeface="Trebuchet MS"/>
                <a:cs typeface="Trebuchet MS"/>
              </a:rPr>
              <a:t>must</a:t>
            </a:r>
            <a:r>
              <a:rPr sz="1600" spc="75" dirty="0">
                <a:solidFill>
                  <a:srgbClr val="244060"/>
                </a:solidFill>
                <a:latin typeface="Trebuchet MS"/>
                <a:cs typeface="Trebuchet MS"/>
              </a:rPr>
              <a:t> </a:t>
            </a:r>
            <a:r>
              <a:rPr sz="1600" dirty="0">
                <a:solidFill>
                  <a:srgbClr val="244060"/>
                </a:solidFill>
                <a:latin typeface="Trebuchet MS"/>
                <a:cs typeface="Trebuchet MS"/>
              </a:rPr>
              <a:t>be</a:t>
            </a:r>
            <a:r>
              <a:rPr sz="1600" spc="70" dirty="0">
                <a:solidFill>
                  <a:srgbClr val="244060"/>
                </a:solidFill>
                <a:latin typeface="Trebuchet MS"/>
                <a:cs typeface="Trebuchet MS"/>
              </a:rPr>
              <a:t> </a:t>
            </a:r>
            <a:r>
              <a:rPr sz="1600" dirty="0">
                <a:solidFill>
                  <a:srgbClr val="244060"/>
                </a:solidFill>
                <a:latin typeface="Trebuchet MS"/>
                <a:cs typeface="Trebuchet MS"/>
              </a:rPr>
              <a:t>supported</a:t>
            </a:r>
            <a:r>
              <a:rPr sz="1600" spc="75" dirty="0">
                <a:solidFill>
                  <a:srgbClr val="244060"/>
                </a:solidFill>
                <a:latin typeface="Trebuchet MS"/>
                <a:cs typeface="Trebuchet MS"/>
              </a:rPr>
              <a:t> </a:t>
            </a:r>
            <a:r>
              <a:rPr sz="1600" spc="-25" dirty="0">
                <a:solidFill>
                  <a:srgbClr val="244060"/>
                </a:solidFill>
                <a:latin typeface="Trebuchet MS"/>
                <a:cs typeface="Trebuchet MS"/>
              </a:rPr>
              <a:t>by </a:t>
            </a:r>
            <a:r>
              <a:rPr sz="1600" dirty="0">
                <a:solidFill>
                  <a:srgbClr val="244060"/>
                </a:solidFill>
                <a:latin typeface="Trebuchet MS"/>
                <a:cs typeface="Trebuchet MS"/>
              </a:rPr>
              <a:t>the</a:t>
            </a:r>
            <a:r>
              <a:rPr sz="1600" spc="-60" dirty="0">
                <a:solidFill>
                  <a:srgbClr val="244060"/>
                </a:solidFill>
                <a:latin typeface="Trebuchet MS"/>
                <a:cs typeface="Trebuchet MS"/>
              </a:rPr>
              <a:t> </a:t>
            </a:r>
            <a:r>
              <a:rPr sz="1600" dirty="0">
                <a:solidFill>
                  <a:srgbClr val="244060"/>
                </a:solidFill>
                <a:latin typeface="Trebuchet MS"/>
                <a:cs typeface="Trebuchet MS"/>
              </a:rPr>
              <a:t>concerned</a:t>
            </a:r>
            <a:r>
              <a:rPr sz="1600" spc="-60" dirty="0">
                <a:solidFill>
                  <a:srgbClr val="244060"/>
                </a:solidFill>
                <a:latin typeface="Trebuchet MS"/>
                <a:cs typeface="Trebuchet MS"/>
              </a:rPr>
              <a:t> </a:t>
            </a:r>
            <a:r>
              <a:rPr sz="1600" dirty="0">
                <a:solidFill>
                  <a:srgbClr val="244060"/>
                </a:solidFill>
                <a:latin typeface="Trebuchet MS"/>
                <a:cs typeface="Trebuchet MS"/>
              </a:rPr>
              <a:t>applicant</a:t>
            </a:r>
            <a:r>
              <a:rPr sz="1600" spc="-45" dirty="0">
                <a:solidFill>
                  <a:srgbClr val="244060"/>
                </a:solidFill>
                <a:latin typeface="Trebuchet MS"/>
                <a:cs typeface="Trebuchet MS"/>
              </a:rPr>
              <a:t> </a:t>
            </a:r>
            <a:r>
              <a:rPr sz="1600" dirty="0">
                <a:solidFill>
                  <a:srgbClr val="244060"/>
                </a:solidFill>
                <a:latin typeface="Trebuchet MS"/>
                <a:cs typeface="Trebuchet MS"/>
              </a:rPr>
              <a:t>from</a:t>
            </a:r>
            <a:r>
              <a:rPr sz="1600" spc="-50" dirty="0">
                <a:solidFill>
                  <a:srgbClr val="244060"/>
                </a:solidFill>
                <a:latin typeface="Trebuchet MS"/>
                <a:cs typeface="Trebuchet MS"/>
              </a:rPr>
              <a:t> </a:t>
            </a:r>
            <a:r>
              <a:rPr sz="1600" dirty="0">
                <a:solidFill>
                  <a:srgbClr val="244060"/>
                </a:solidFill>
                <a:latin typeface="Trebuchet MS"/>
                <a:cs typeface="Trebuchet MS"/>
              </a:rPr>
              <a:t>resources</a:t>
            </a:r>
            <a:r>
              <a:rPr sz="1600" spc="-50" dirty="0">
                <a:solidFill>
                  <a:srgbClr val="244060"/>
                </a:solidFill>
                <a:latin typeface="Trebuchet MS"/>
                <a:cs typeface="Trebuchet MS"/>
              </a:rPr>
              <a:t> </a:t>
            </a:r>
            <a:r>
              <a:rPr sz="1600" dirty="0">
                <a:solidFill>
                  <a:srgbClr val="244060"/>
                </a:solidFill>
                <a:latin typeface="Trebuchet MS"/>
                <a:cs typeface="Trebuchet MS"/>
              </a:rPr>
              <a:t>outside</a:t>
            </a:r>
            <a:r>
              <a:rPr sz="1600" spc="-30" dirty="0">
                <a:solidFill>
                  <a:srgbClr val="244060"/>
                </a:solidFill>
                <a:latin typeface="Trebuchet MS"/>
                <a:cs typeface="Trebuchet MS"/>
              </a:rPr>
              <a:t> </a:t>
            </a:r>
            <a:r>
              <a:rPr sz="1600" dirty="0">
                <a:solidFill>
                  <a:srgbClr val="244060"/>
                </a:solidFill>
                <a:latin typeface="Trebuchet MS"/>
                <a:cs typeface="Trebuchet MS"/>
              </a:rPr>
              <a:t>the</a:t>
            </a:r>
            <a:r>
              <a:rPr sz="1600" spc="-45" dirty="0">
                <a:solidFill>
                  <a:srgbClr val="244060"/>
                </a:solidFill>
                <a:latin typeface="Trebuchet MS"/>
                <a:cs typeface="Trebuchet MS"/>
              </a:rPr>
              <a:t> </a:t>
            </a:r>
            <a:r>
              <a:rPr sz="1600" spc="-25" dirty="0">
                <a:solidFill>
                  <a:srgbClr val="244060"/>
                </a:solidFill>
                <a:latin typeface="Trebuchet MS"/>
                <a:cs typeface="Trebuchet MS"/>
              </a:rPr>
              <a:t>IP.</a:t>
            </a:r>
            <a:endParaRPr sz="1600">
              <a:latin typeface="Trebuchet MS"/>
              <a:cs typeface="Trebuchet MS"/>
            </a:endParaRPr>
          </a:p>
          <a:p>
            <a:pPr marL="355600" marR="8255" indent="-342900" algn="just">
              <a:lnSpc>
                <a:spcPct val="100000"/>
              </a:lnSpc>
              <a:spcBef>
                <a:spcPts val="384"/>
              </a:spcBef>
              <a:buFont typeface="Arial MT"/>
              <a:buChar char="•"/>
              <a:tabLst>
                <a:tab pos="355600" algn="l"/>
                <a:tab pos="358140" algn="l"/>
              </a:tabLst>
            </a:pPr>
            <a:r>
              <a:rPr sz="1600" dirty="0">
                <a:solidFill>
                  <a:srgbClr val="244060"/>
                </a:solidFill>
                <a:latin typeface="Trebuchet MS"/>
                <a:cs typeface="Trebuchet MS"/>
              </a:rPr>
              <a:t>	For</a:t>
            </a:r>
            <a:r>
              <a:rPr sz="1600" spc="50" dirty="0">
                <a:solidFill>
                  <a:srgbClr val="244060"/>
                </a:solidFill>
                <a:latin typeface="Trebuchet MS"/>
                <a:cs typeface="Trebuchet MS"/>
              </a:rPr>
              <a:t> </a:t>
            </a:r>
            <a:r>
              <a:rPr sz="1600" dirty="0">
                <a:solidFill>
                  <a:srgbClr val="244060"/>
                </a:solidFill>
                <a:latin typeface="Trebuchet MS"/>
                <a:cs typeface="Trebuchet MS"/>
              </a:rPr>
              <a:t>Bulgarian</a:t>
            </a:r>
            <a:r>
              <a:rPr sz="1600" spc="50" dirty="0">
                <a:solidFill>
                  <a:srgbClr val="244060"/>
                </a:solidFill>
                <a:latin typeface="Trebuchet MS"/>
                <a:cs typeface="Trebuchet MS"/>
              </a:rPr>
              <a:t> </a:t>
            </a:r>
            <a:r>
              <a:rPr sz="1600" dirty="0">
                <a:solidFill>
                  <a:srgbClr val="244060"/>
                </a:solidFill>
                <a:latin typeface="Trebuchet MS"/>
                <a:cs typeface="Trebuchet MS"/>
              </a:rPr>
              <a:t>applicants,</a:t>
            </a:r>
            <a:r>
              <a:rPr sz="1600" spc="70" dirty="0">
                <a:solidFill>
                  <a:srgbClr val="244060"/>
                </a:solidFill>
                <a:latin typeface="Trebuchet MS"/>
                <a:cs typeface="Trebuchet MS"/>
              </a:rPr>
              <a:t> </a:t>
            </a:r>
            <a:r>
              <a:rPr sz="1600" dirty="0">
                <a:solidFill>
                  <a:srgbClr val="244060"/>
                </a:solidFill>
                <a:latin typeface="Trebuchet MS"/>
                <a:cs typeface="Trebuchet MS"/>
              </a:rPr>
              <a:t>in</a:t>
            </a:r>
            <a:r>
              <a:rPr sz="1600" spc="50" dirty="0">
                <a:solidFill>
                  <a:srgbClr val="244060"/>
                </a:solidFill>
                <a:latin typeface="Trebuchet MS"/>
                <a:cs typeface="Trebuchet MS"/>
              </a:rPr>
              <a:t> </a:t>
            </a:r>
            <a:r>
              <a:rPr sz="1600" dirty="0">
                <a:solidFill>
                  <a:srgbClr val="244060"/>
                </a:solidFill>
                <a:latin typeface="Trebuchet MS"/>
                <a:cs typeface="Trebuchet MS"/>
              </a:rPr>
              <a:t>case</a:t>
            </a:r>
            <a:r>
              <a:rPr sz="1600" spc="55" dirty="0">
                <a:solidFill>
                  <a:srgbClr val="244060"/>
                </a:solidFill>
                <a:latin typeface="Trebuchet MS"/>
                <a:cs typeface="Trebuchet MS"/>
              </a:rPr>
              <a:t> </a:t>
            </a:r>
            <a:r>
              <a:rPr sz="1600" dirty="0">
                <a:solidFill>
                  <a:srgbClr val="244060"/>
                </a:solidFill>
                <a:latin typeface="Trebuchet MS"/>
                <a:cs typeface="Trebuchet MS"/>
              </a:rPr>
              <a:t>of</a:t>
            </a:r>
            <a:r>
              <a:rPr sz="1600" spc="55" dirty="0">
                <a:solidFill>
                  <a:srgbClr val="244060"/>
                </a:solidFill>
                <a:latin typeface="Trebuchet MS"/>
                <a:cs typeface="Trebuchet MS"/>
              </a:rPr>
              <a:t> </a:t>
            </a:r>
            <a:r>
              <a:rPr sz="1600" dirty="0">
                <a:solidFill>
                  <a:srgbClr val="244060"/>
                </a:solidFill>
                <a:latin typeface="Trebuchet MS"/>
                <a:cs typeface="Trebuchet MS"/>
              </a:rPr>
              <a:t>infrastructure</a:t>
            </a:r>
            <a:r>
              <a:rPr sz="1600" spc="65" dirty="0">
                <a:solidFill>
                  <a:srgbClr val="244060"/>
                </a:solidFill>
                <a:latin typeface="Trebuchet MS"/>
                <a:cs typeface="Trebuchet MS"/>
              </a:rPr>
              <a:t> </a:t>
            </a:r>
            <a:r>
              <a:rPr sz="1600" dirty="0">
                <a:solidFill>
                  <a:srgbClr val="244060"/>
                </a:solidFill>
                <a:latin typeface="Trebuchet MS"/>
                <a:cs typeface="Trebuchet MS"/>
              </a:rPr>
              <a:t>and</a:t>
            </a:r>
            <a:r>
              <a:rPr sz="1600" spc="45" dirty="0">
                <a:solidFill>
                  <a:srgbClr val="244060"/>
                </a:solidFill>
                <a:latin typeface="Trebuchet MS"/>
                <a:cs typeface="Trebuchet MS"/>
              </a:rPr>
              <a:t> </a:t>
            </a:r>
            <a:r>
              <a:rPr sz="1600" dirty="0">
                <a:solidFill>
                  <a:srgbClr val="244060"/>
                </a:solidFill>
                <a:latin typeface="Trebuchet MS"/>
                <a:cs typeface="Trebuchet MS"/>
              </a:rPr>
              <a:t>works,</a:t>
            </a:r>
            <a:r>
              <a:rPr sz="1600" spc="60" dirty="0">
                <a:solidFill>
                  <a:srgbClr val="244060"/>
                </a:solidFill>
                <a:latin typeface="Trebuchet MS"/>
                <a:cs typeface="Trebuchet MS"/>
              </a:rPr>
              <a:t> </a:t>
            </a:r>
            <a:r>
              <a:rPr sz="1600" dirty="0">
                <a:solidFill>
                  <a:srgbClr val="244060"/>
                </a:solidFill>
                <a:latin typeface="Trebuchet MS"/>
                <a:cs typeface="Trebuchet MS"/>
              </a:rPr>
              <a:t>the</a:t>
            </a:r>
            <a:r>
              <a:rPr sz="1600" spc="55" dirty="0">
                <a:solidFill>
                  <a:srgbClr val="244060"/>
                </a:solidFill>
                <a:latin typeface="Trebuchet MS"/>
                <a:cs typeface="Trebuchet MS"/>
              </a:rPr>
              <a:t> </a:t>
            </a:r>
            <a:r>
              <a:rPr sz="1600" b="1" dirty="0">
                <a:solidFill>
                  <a:srgbClr val="77923B"/>
                </a:solidFill>
                <a:latin typeface="Trebuchet MS"/>
                <a:cs typeface="Trebuchet MS"/>
              </a:rPr>
              <a:t>investment</a:t>
            </a:r>
            <a:r>
              <a:rPr sz="1600" b="1" spc="65" dirty="0">
                <a:solidFill>
                  <a:srgbClr val="77923B"/>
                </a:solidFill>
                <a:latin typeface="Trebuchet MS"/>
                <a:cs typeface="Trebuchet MS"/>
              </a:rPr>
              <a:t> </a:t>
            </a:r>
            <a:r>
              <a:rPr sz="1600" b="1" spc="-10" dirty="0">
                <a:solidFill>
                  <a:srgbClr val="77923B"/>
                </a:solidFill>
                <a:latin typeface="Trebuchet MS"/>
                <a:cs typeface="Trebuchet MS"/>
              </a:rPr>
              <a:t>activities </a:t>
            </a:r>
            <a:r>
              <a:rPr sz="1600" b="1" dirty="0">
                <a:solidFill>
                  <a:srgbClr val="77923B"/>
                </a:solidFill>
                <a:latin typeface="Trebuchet MS"/>
                <a:cs typeface="Trebuchet MS"/>
              </a:rPr>
              <a:t>should</a:t>
            </a:r>
            <a:r>
              <a:rPr sz="1600" b="1" spc="120" dirty="0">
                <a:solidFill>
                  <a:srgbClr val="77923B"/>
                </a:solidFill>
                <a:latin typeface="Trebuchet MS"/>
                <a:cs typeface="Trebuchet MS"/>
              </a:rPr>
              <a:t> </a:t>
            </a:r>
            <a:r>
              <a:rPr sz="1600" b="1" dirty="0">
                <a:solidFill>
                  <a:srgbClr val="77923B"/>
                </a:solidFill>
                <a:latin typeface="Trebuchet MS"/>
                <a:cs typeface="Trebuchet MS"/>
              </a:rPr>
              <a:t>be</a:t>
            </a:r>
            <a:r>
              <a:rPr sz="1600" b="1" spc="140" dirty="0">
                <a:solidFill>
                  <a:srgbClr val="77923B"/>
                </a:solidFill>
                <a:latin typeface="Trebuchet MS"/>
                <a:cs typeface="Trebuchet MS"/>
              </a:rPr>
              <a:t> </a:t>
            </a:r>
            <a:r>
              <a:rPr sz="1600" b="1" dirty="0">
                <a:solidFill>
                  <a:srgbClr val="77923B"/>
                </a:solidFill>
                <a:latin typeface="Trebuchet MS"/>
                <a:cs typeface="Trebuchet MS"/>
              </a:rPr>
              <a:t>carried</a:t>
            </a:r>
            <a:r>
              <a:rPr sz="1600" b="1" spc="135" dirty="0">
                <a:solidFill>
                  <a:srgbClr val="77923B"/>
                </a:solidFill>
                <a:latin typeface="Trebuchet MS"/>
                <a:cs typeface="Trebuchet MS"/>
              </a:rPr>
              <a:t> </a:t>
            </a:r>
            <a:r>
              <a:rPr sz="1600" b="1" dirty="0">
                <a:solidFill>
                  <a:srgbClr val="77923B"/>
                </a:solidFill>
                <a:latin typeface="Trebuchet MS"/>
                <a:cs typeface="Trebuchet MS"/>
              </a:rPr>
              <a:t>out</a:t>
            </a:r>
            <a:r>
              <a:rPr sz="1600" b="1" spc="155" dirty="0">
                <a:solidFill>
                  <a:srgbClr val="77923B"/>
                </a:solidFill>
                <a:latin typeface="Trebuchet MS"/>
                <a:cs typeface="Trebuchet MS"/>
              </a:rPr>
              <a:t> </a:t>
            </a:r>
            <a:r>
              <a:rPr sz="1600" b="1" dirty="0">
                <a:solidFill>
                  <a:srgbClr val="77923B"/>
                </a:solidFill>
                <a:latin typeface="Trebuchet MS"/>
                <a:cs typeface="Trebuchet MS"/>
              </a:rPr>
              <a:t>on</a:t>
            </a:r>
            <a:r>
              <a:rPr sz="1600" b="1" spc="150" dirty="0">
                <a:solidFill>
                  <a:srgbClr val="77923B"/>
                </a:solidFill>
                <a:latin typeface="Trebuchet MS"/>
                <a:cs typeface="Trebuchet MS"/>
              </a:rPr>
              <a:t> </a:t>
            </a:r>
            <a:r>
              <a:rPr sz="1600" b="1" dirty="0">
                <a:solidFill>
                  <a:srgbClr val="77923B"/>
                </a:solidFill>
                <a:latin typeface="Trebuchet MS"/>
                <a:cs typeface="Trebuchet MS"/>
              </a:rPr>
              <a:t>public</a:t>
            </a:r>
            <a:r>
              <a:rPr sz="1600" b="1" spc="145" dirty="0">
                <a:solidFill>
                  <a:srgbClr val="77923B"/>
                </a:solidFill>
                <a:latin typeface="Trebuchet MS"/>
                <a:cs typeface="Trebuchet MS"/>
              </a:rPr>
              <a:t> </a:t>
            </a:r>
            <a:r>
              <a:rPr sz="1600" b="1" dirty="0">
                <a:solidFill>
                  <a:srgbClr val="77923B"/>
                </a:solidFill>
                <a:latin typeface="Trebuchet MS"/>
                <a:cs typeface="Trebuchet MS"/>
              </a:rPr>
              <a:t>property</a:t>
            </a:r>
            <a:r>
              <a:rPr sz="1600" b="1" spc="135" dirty="0">
                <a:solidFill>
                  <a:srgbClr val="77923B"/>
                </a:solidFill>
                <a:latin typeface="Trebuchet MS"/>
                <a:cs typeface="Trebuchet MS"/>
              </a:rPr>
              <a:t> </a:t>
            </a:r>
            <a:r>
              <a:rPr sz="1600" dirty="0">
                <a:solidFill>
                  <a:srgbClr val="244060"/>
                </a:solidFill>
                <a:latin typeface="Trebuchet MS"/>
                <a:cs typeface="Trebuchet MS"/>
              </a:rPr>
              <a:t>(the</a:t>
            </a:r>
            <a:r>
              <a:rPr sz="1600" spc="145" dirty="0">
                <a:solidFill>
                  <a:srgbClr val="244060"/>
                </a:solidFill>
                <a:latin typeface="Trebuchet MS"/>
                <a:cs typeface="Trebuchet MS"/>
              </a:rPr>
              <a:t> </a:t>
            </a:r>
            <a:r>
              <a:rPr sz="1600" dirty="0">
                <a:solidFill>
                  <a:srgbClr val="244060"/>
                </a:solidFill>
                <a:latin typeface="Trebuchet MS"/>
                <a:cs typeface="Trebuchet MS"/>
              </a:rPr>
              <a:t>applicant</a:t>
            </a:r>
            <a:r>
              <a:rPr sz="1600" spc="140" dirty="0">
                <a:solidFill>
                  <a:srgbClr val="244060"/>
                </a:solidFill>
                <a:latin typeface="Trebuchet MS"/>
                <a:cs typeface="Trebuchet MS"/>
              </a:rPr>
              <a:t> </a:t>
            </a:r>
            <a:r>
              <a:rPr sz="1600" dirty="0">
                <a:solidFill>
                  <a:srgbClr val="244060"/>
                </a:solidFill>
                <a:latin typeface="Trebuchet MS"/>
                <a:cs typeface="Trebuchet MS"/>
              </a:rPr>
              <a:t>must</a:t>
            </a:r>
            <a:r>
              <a:rPr sz="1600" spc="150" dirty="0">
                <a:solidFill>
                  <a:srgbClr val="244060"/>
                </a:solidFill>
                <a:latin typeface="Trebuchet MS"/>
                <a:cs typeface="Trebuchet MS"/>
              </a:rPr>
              <a:t> </a:t>
            </a:r>
            <a:r>
              <a:rPr sz="1600" dirty="0">
                <a:solidFill>
                  <a:srgbClr val="244060"/>
                </a:solidFill>
                <a:latin typeface="Trebuchet MS"/>
                <a:cs typeface="Trebuchet MS"/>
              </a:rPr>
              <a:t>prove</a:t>
            </a:r>
            <a:r>
              <a:rPr sz="1600" spc="140" dirty="0">
                <a:solidFill>
                  <a:srgbClr val="244060"/>
                </a:solidFill>
                <a:latin typeface="Trebuchet MS"/>
                <a:cs typeface="Trebuchet MS"/>
              </a:rPr>
              <a:t> </a:t>
            </a:r>
            <a:r>
              <a:rPr sz="1600" dirty="0">
                <a:solidFill>
                  <a:srgbClr val="244060"/>
                </a:solidFill>
                <a:latin typeface="Trebuchet MS"/>
                <a:cs typeface="Trebuchet MS"/>
              </a:rPr>
              <a:t>the</a:t>
            </a:r>
            <a:r>
              <a:rPr sz="1600" spc="140" dirty="0">
                <a:solidFill>
                  <a:srgbClr val="244060"/>
                </a:solidFill>
                <a:latin typeface="Trebuchet MS"/>
                <a:cs typeface="Trebuchet MS"/>
              </a:rPr>
              <a:t> </a:t>
            </a:r>
            <a:r>
              <a:rPr sz="1600" dirty="0">
                <a:solidFill>
                  <a:srgbClr val="244060"/>
                </a:solidFill>
                <a:latin typeface="Trebuchet MS"/>
                <a:cs typeface="Trebuchet MS"/>
              </a:rPr>
              <a:t>right</a:t>
            </a:r>
            <a:r>
              <a:rPr sz="1600" spc="150" dirty="0">
                <a:solidFill>
                  <a:srgbClr val="244060"/>
                </a:solidFill>
                <a:latin typeface="Trebuchet MS"/>
                <a:cs typeface="Trebuchet MS"/>
              </a:rPr>
              <a:t> </a:t>
            </a:r>
            <a:r>
              <a:rPr sz="1600" dirty="0">
                <a:solidFill>
                  <a:srgbClr val="244060"/>
                </a:solidFill>
                <a:latin typeface="Trebuchet MS"/>
                <a:cs typeface="Trebuchet MS"/>
              </a:rPr>
              <a:t>to</a:t>
            </a:r>
            <a:r>
              <a:rPr sz="1600" spc="140" dirty="0">
                <a:solidFill>
                  <a:srgbClr val="244060"/>
                </a:solidFill>
                <a:latin typeface="Trebuchet MS"/>
                <a:cs typeface="Trebuchet MS"/>
              </a:rPr>
              <a:t> </a:t>
            </a:r>
            <a:r>
              <a:rPr sz="1600" spc="-25" dirty="0">
                <a:solidFill>
                  <a:srgbClr val="244060"/>
                </a:solidFill>
                <a:latin typeface="Trebuchet MS"/>
                <a:cs typeface="Trebuchet MS"/>
              </a:rPr>
              <a:t>own </a:t>
            </a:r>
            <a:r>
              <a:rPr sz="1600" dirty="0">
                <a:solidFill>
                  <a:srgbClr val="244060"/>
                </a:solidFill>
                <a:latin typeface="Trebuchet MS"/>
                <a:cs typeface="Trebuchet MS"/>
              </a:rPr>
              <a:t>the</a:t>
            </a:r>
            <a:r>
              <a:rPr sz="1600" spc="-35" dirty="0">
                <a:solidFill>
                  <a:srgbClr val="244060"/>
                </a:solidFill>
                <a:latin typeface="Trebuchet MS"/>
                <a:cs typeface="Trebuchet MS"/>
              </a:rPr>
              <a:t> </a:t>
            </a:r>
            <a:r>
              <a:rPr sz="1600" dirty="0">
                <a:solidFill>
                  <a:srgbClr val="244060"/>
                </a:solidFill>
                <a:latin typeface="Trebuchet MS"/>
                <a:cs typeface="Trebuchet MS"/>
              </a:rPr>
              <a:t>public</a:t>
            </a:r>
            <a:r>
              <a:rPr sz="1600" spc="-35" dirty="0">
                <a:solidFill>
                  <a:srgbClr val="244060"/>
                </a:solidFill>
                <a:latin typeface="Trebuchet MS"/>
                <a:cs typeface="Trebuchet MS"/>
              </a:rPr>
              <a:t> </a:t>
            </a:r>
            <a:r>
              <a:rPr sz="1600" dirty="0">
                <a:solidFill>
                  <a:srgbClr val="244060"/>
                </a:solidFill>
                <a:latin typeface="Trebuchet MS"/>
                <a:cs typeface="Trebuchet MS"/>
              </a:rPr>
              <a:t>property</a:t>
            </a:r>
            <a:r>
              <a:rPr sz="1600" spc="-30" dirty="0">
                <a:solidFill>
                  <a:srgbClr val="244060"/>
                </a:solidFill>
                <a:latin typeface="Trebuchet MS"/>
                <a:cs typeface="Trebuchet MS"/>
              </a:rPr>
              <a:t> </a:t>
            </a:r>
            <a:r>
              <a:rPr sz="1600" dirty="0">
                <a:solidFill>
                  <a:srgbClr val="244060"/>
                </a:solidFill>
                <a:latin typeface="Trebuchet MS"/>
                <a:cs typeface="Trebuchet MS"/>
              </a:rPr>
              <a:t>or</a:t>
            </a:r>
            <a:r>
              <a:rPr sz="1600" spc="-20" dirty="0">
                <a:solidFill>
                  <a:srgbClr val="244060"/>
                </a:solidFill>
                <a:latin typeface="Trebuchet MS"/>
                <a:cs typeface="Trebuchet MS"/>
              </a:rPr>
              <a:t> </a:t>
            </a:r>
            <a:r>
              <a:rPr sz="1600" dirty="0">
                <a:solidFill>
                  <a:srgbClr val="244060"/>
                </a:solidFill>
                <a:latin typeface="Trebuchet MS"/>
                <a:cs typeface="Trebuchet MS"/>
              </a:rPr>
              <a:t>the</a:t>
            </a:r>
            <a:r>
              <a:rPr sz="1600" spc="-40" dirty="0">
                <a:solidFill>
                  <a:srgbClr val="244060"/>
                </a:solidFill>
                <a:latin typeface="Trebuchet MS"/>
                <a:cs typeface="Trebuchet MS"/>
              </a:rPr>
              <a:t> </a:t>
            </a:r>
            <a:r>
              <a:rPr sz="1600" dirty="0">
                <a:solidFill>
                  <a:srgbClr val="244060"/>
                </a:solidFill>
                <a:latin typeface="Trebuchet MS"/>
                <a:cs typeface="Trebuchet MS"/>
              </a:rPr>
              <a:t>concession</a:t>
            </a:r>
            <a:r>
              <a:rPr sz="1600" spc="-20" dirty="0">
                <a:solidFill>
                  <a:srgbClr val="244060"/>
                </a:solidFill>
                <a:latin typeface="Trebuchet MS"/>
                <a:cs typeface="Trebuchet MS"/>
              </a:rPr>
              <a:t> </a:t>
            </a:r>
            <a:r>
              <a:rPr sz="1600" dirty="0">
                <a:solidFill>
                  <a:srgbClr val="244060"/>
                </a:solidFill>
                <a:latin typeface="Trebuchet MS"/>
                <a:cs typeface="Trebuchet MS"/>
              </a:rPr>
              <a:t>of</a:t>
            </a:r>
            <a:r>
              <a:rPr sz="1600" spc="-25" dirty="0">
                <a:solidFill>
                  <a:srgbClr val="244060"/>
                </a:solidFill>
                <a:latin typeface="Trebuchet MS"/>
                <a:cs typeface="Trebuchet MS"/>
              </a:rPr>
              <a:t> </a:t>
            </a:r>
            <a:r>
              <a:rPr sz="1600" dirty="0">
                <a:solidFill>
                  <a:srgbClr val="244060"/>
                </a:solidFill>
                <a:latin typeface="Trebuchet MS"/>
                <a:cs typeface="Trebuchet MS"/>
              </a:rPr>
              <a:t>that</a:t>
            </a:r>
            <a:r>
              <a:rPr sz="1600" spc="-30" dirty="0">
                <a:solidFill>
                  <a:srgbClr val="244060"/>
                </a:solidFill>
                <a:latin typeface="Trebuchet MS"/>
                <a:cs typeface="Trebuchet MS"/>
              </a:rPr>
              <a:t> </a:t>
            </a:r>
            <a:r>
              <a:rPr sz="1600" spc="-10" dirty="0">
                <a:solidFill>
                  <a:srgbClr val="244060"/>
                </a:solidFill>
                <a:latin typeface="Trebuchet MS"/>
                <a:cs typeface="Trebuchet MS"/>
              </a:rPr>
              <a:t>property).</a:t>
            </a:r>
            <a:endParaRPr sz="1600">
              <a:latin typeface="Trebuchet MS"/>
              <a:cs typeface="Trebuchet MS"/>
            </a:endParaRPr>
          </a:p>
        </p:txBody>
      </p:sp>
      <p:pic>
        <p:nvPicPr>
          <p:cNvPr id="4" name="object 4"/>
          <p:cNvPicPr/>
          <p:nvPr/>
        </p:nvPicPr>
        <p:blipFill>
          <a:blip r:embed="rId2" cstate="print"/>
          <a:stretch>
            <a:fillRect/>
          </a:stretch>
        </p:blipFill>
        <p:spPr>
          <a:xfrm>
            <a:off x="228600" y="152400"/>
            <a:ext cx="2915412" cy="853439"/>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04267" rIns="0" bIns="0" rtlCol="0">
            <a:spAutoFit/>
          </a:bodyPr>
          <a:lstStyle/>
          <a:p>
            <a:pPr marL="241300">
              <a:lnSpc>
                <a:spcPct val="100000"/>
              </a:lnSpc>
              <a:spcBef>
                <a:spcPts val="105"/>
              </a:spcBef>
            </a:pPr>
            <a:r>
              <a:rPr spc="-45" dirty="0"/>
              <a:t>Your</a:t>
            </a:r>
            <a:r>
              <a:rPr spc="-135" dirty="0"/>
              <a:t> </a:t>
            </a:r>
            <a:r>
              <a:rPr spc="-10" dirty="0"/>
              <a:t>project!</a:t>
            </a:r>
          </a:p>
        </p:txBody>
      </p:sp>
      <p:pic>
        <p:nvPicPr>
          <p:cNvPr id="3" name="object 3"/>
          <p:cNvPicPr/>
          <p:nvPr/>
        </p:nvPicPr>
        <p:blipFill>
          <a:blip r:embed="rId2" cstate="print"/>
          <a:stretch>
            <a:fillRect/>
          </a:stretch>
        </p:blipFill>
        <p:spPr>
          <a:xfrm>
            <a:off x="228600" y="152400"/>
            <a:ext cx="2915412" cy="853439"/>
          </a:xfrm>
          <a:prstGeom prst="rect">
            <a:avLst/>
          </a:prstGeom>
        </p:spPr>
      </p:pic>
      <p:sp>
        <p:nvSpPr>
          <p:cNvPr id="4" name="object 4"/>
          <p:cNvSpPr/>
          <p:nvPr/>
        </p:nvSpPr>
        <p:spPr>
          <a:xfrm>
            <a:off x="2433827" y="1752600"/>
            <a:ext cx="3848100" cy="384175"/>
          </a:xfrm>
          <a:custGeom>
            <a:avLst/>
            <a:gdLst/>
            <a:ahLst/>
            <a:cxnLst/>
            <a:rect l="l" t="t" r="r" b="b"/>
            <a:pathLst>
              <a:path w="3848100" h="384175">
                <a:moveTo>
                  <a:pt x="3784092" y="0"/>
                </a:moveTo>
                <a:lnTo>
                  <a:pt x="64008" y="0"/>
                </a:lnTo>
                <a:lnTo>
                  <a:pt x="39112" y="5036"/>
                </a:lnTo>
                <a:lnTo>
                  <a:pt x="18764" y="18764"/>
                </a:lnTo>
                <a:lnTo>
                  <a:pt x="5036" y="39112"/>
                </a:lnTo>
                <a:lnTo>
                  <a:pt x="0" y="64008"/>
                </a:lnTo>
                <a:lnTo>
                  <a:pt x="0" y="320039"/>
                </a:lnTo>
                <a:lnTo>
                  <a:pt x="5036" y="344935"/>
                </a:lnTo>
                <a:lnTo>
                  <a:pt x="18764" y="365283"/>
                </a:lnTo>
                <a:lnTo>
                  <a:pt x="39112" y="379011"/>
                </a:lnTo>
                <a:lnTo>
                  <a:pt x="64008" y="384048"/>
                </a:lnTo>
                <a:lnTo>
                  <a:pt x="3784092" y="384048"/>
                </a:lnTo>
                <a:lnTo>
                  <a:pt x="3808987" y="379011"/>
                </a:lnTo>
                <a:lnTo>
                  <a:pt x="3829335" y="365283"/>
                </a:lnTo>
                <a:lnTo>
                  <a:pt x="3843063" y="344935"/>
                </a:lnTo>
                <a:lnTo>
                  <a:pt x="3848100" y="320039"/>
                </a:lnTo>
                <a:lnTo>
                  <a:pt x="3848100" y="64008"/>
                </a:lnTo>
                <a:lnTo>
                  <a:pt x="3843063" y="39112"/>
                </a:lnTo>
                <a:lnTo>
                  <a:pt x="3829335" y="18764"/>
                </a:lnTo>
                <a:lnTo>
                  <a:pt x="3808987" y="5036"/>
                </a:lnTo>
                <a:lnTo>
                  <a:pt x="3784092" y="0"/>
                </a:lnTo>
                <a:close/>
              </a:path>
            </a:pathLst>
          </a:custGeom>
          <a:solidFill>
            <a:srgbClr val="DEEBF7"/>
          </a:solidFill>
        </p:spPr>
        <p:txBody>
          <a:bodyPr wrap="square" lIns="0" tIns="0" rIns="0" bIns="0" rtlCol="0"/>
          <a:lstStyle/>
          <a:p>
            <a:endParaRPr/>
          </a:p>
        </p:txBody>
      </p:sp>
      <p:sp>
        <p:nvSpPr>
          <p:cNvPr id="5" name="object 5"/>
          <p:cNvSpPr txBox="1"/>
          <p:nvPr/>
        </p:nvSpPr>
        <p:spPr>
          <a:xfrm>
            <a:off x="3402584" y="1846275"/>
            <a:ext cx="1910080" cy="187325"/>
          </a:xfrm>
          <a:prstGeom prst="rect">
            <a:avLst/>
          </a:prstGeom>
        </p:spPr>
        <p:txBody>
          <a:bodyPr vert="horz" wrap="square" lIns="0" tIns="13335" rIns="0" bIns="0" rtlCol="0">
            <a:spAutoFit/>
          </a:bodyPr>
          <a:lstStyle/>
          <a:p>
            <a:pPr marL="12700">
              <a:lnSpc>
                <a:spcPct val="100000"/>
              </a:lnSpc>
              <a:spcBef>
                <a:spcPts val="105"/>
              </a:spcBef>
            </a:pPr>
            <a:r>
              <a:rPr sz="1050" b="1" dirty="0">
                <a:solidFill>
                  <a:srgbClr val="1F4E79"/>
                </a:solidFill>
                <a:latin typeface="Trebuchet MS"/>
                <a:cs typeface="Trebuchet MS"/>
              </a:rPr>
              <a:t>The</a:t>
            </a:r>
            <a:r>
              <a:rPr sz="1050" b="1" spc="-45" dirty="0">
                <a:solidFill>
                  <a:srgbClr val="1F4E79"/>
                </a:solidFill>
                <a:latin typeface="Trebuchet MS"/>
                <a:cs typeface="Trebuchet MS"/>
              </a:rPr>
              <a:t> </a:t>
            </a:r>
            <a:r>
              <a:rPr sz="1050" b="1" dirty="0">
                <a:solidFill>
                  <a:srgbClr val="1F4E79"/>
                </a:solidFill>
                <a:latin typeface="Trebuchet MS"/>
                <a:cs typeface="Trebuchet MS"/>
              </a:rPr>
              <a:t>project</a:t>
            </a:r>
            <a:r>
              <a:rPr sz="1050" b="1" spc="-40" dirty="0">
                <a:solidFill>
                  <a:srgbClr val="1F4E79"/>
                </a:solidFill>
                <a:latin typeface="Trebuchet MS"/>
                <a:cs typeface="Trebuchet MS"/>
              </a:rPr>
              <a:t> </a:t>
            </a:r>
            <a:r>
              <a:rPr sz="1050" b="1" dirty="0">
                <a:solidFill>
                  <a:srgbClr val="1F4E79"/>
                </a:solidFill>
                <a:latin typeface="Trebuchet MS"/>
                <a:cs typeface="Trebuchet MS"/>
              </a:rPr>
              <a:t>logic</a:t>
            </a:r>
            <a:r>
              <a:rPr sz="1050" b="1" spc="-20" dirty="0">
                <a:solidFill>
                  <a:srgbClr val="1F4E79"/>
                </a:solidFill>
                <a:latin typeface="Trebuchet MS"/>
                <a:cs typeface="Trebuchet MS"/>
              </a:rPr>
              <a:t> </a:t>
            </a:r>
            <a:r>
              <a:rPr sz="1050" b="1" spc="-10" dirty="0">
                <a:solidFill>
                  <a:srgbClr val="1F4E79"/>
                </a:solidFill>
                <a:latin typeface="Trebuchet MS"/>
                <a:cs typeface="Trebuchet MS"/>
              </a:rPr>
              <a:t>intervention</a:t>
            </a:r>
            <a:endParaRPr sz="1050">
              <a:latin typeface="Trebuchet MS"/>
              <a:cs typeface="Trebuchet MS"/>
            </a:endParaRPr>
          </a:p>
        </p:txBody>
      </p:sp>
      <p:pic>
        <p:nvPicPr>
          <p:cNvPr id="6" name="object 6"/>
          <p:cNvPicPr/>
          <p:nvPr/>
        </p:nvPicPr>
        <p:blipFill>
          <a:blip r:embed="rId3" cstate="print"/>
          <a:stretch>
            <a:fillRect/>
          </a:stretch>
        </p:blipFill>
        <p:spPr>
          <a:xfrm>
            <a:off x="1720595" y="2394204"/>
            <a:ext cx="5853683" cy="3892296"/>
          </a:xfrm>
          <a:prstGeom prst="rect">
            <a:avLst/>
          </a:prstGeom>
        </p:spPr>
      </p:pic>
      <p:sp>
        <p:nvSpPr>
          <p:cNvPr id="7" name="object 7"/>
          <p:cNvSpPr txBox="1"/>
          <p:nvPr/>
        </p:nvSpPr>
        <p:spPr>
          <a:xfrm>
            <a:off x="2897251" y="2507741"/>
            <a:ext cx="487045" cy="186690"/>
          </a:xfrm>
          <a:prstGeom prst="rect">
            <a:avLst/>
          </a:prstGeom>
        </p:spPr>
        <p:txBody>
          <a:bodyPr vert="horz" wrap="square" lIns="0" tIns="13335" rIns="0" bIns="0" rtlCol="0">
            <a:spAutoFit/>
          </a:bodyPr>
          <a:lstStyle/>
          <a:p>
            <a:pPr marL="12700">
              <a:lnSpc>
                <a:spcPct val="100000"/>
              </a:lnSpc>
              <a:spcBef>
                <a:spcPts val="105"/>
              </a:spcBef>
            </a:pPr>
            <a:r>
              <a:rPr sz="1050" b="1" spc="-10" dirty="0">
                <a:solidFill>
                  <a:srgbClr val="1F4E79"/>
                </a:solidFill>
                <a:latin typeface="Trebuchet MS"/>
                <a:cs typeface="Trebuchet MS"/>
              </a:rPr>
              <a:t>Project</a:t>
            </a:r>
            <a:endParaRPr sz="1050">
              <a:latin typeface="Trebuchet MS"/>
              <a:cs typeface="Trebuchet MS"/>
            </a:endParaRPr>
          </a:p>
        </p:txBody>
      </p:sp>
      <p:sp>
        <p:nvSpPr>
          <p:cNvPr id="8" name="object 8"/>
          <p:cNvSpPr txBox="1"/>
          <p:nvPr/>
        </p:nvSpPr>
        <p:spPr>
          <a:xfrm>
            <a:off x="5481320" y="2507741"/>
            <a:ext cx="1282700" cy="186690"/>
          </a:xfrm>
          <a:prstGeom prst="rect">
            <a:avLst/>
          </a:prstGeom>
        </p:spPr>
        <p:txBody>
          <a:bodyPr vert="horz" wrap="square" lIns="0" tIns="13335" rIns="0" bIns="0" rtlCol="0">
            <a:spAutoFit/>
          </a:bodyPr>
          <a:lstStyle/>
          <a:p>
            <a:pPr marL="12700">
              <a:lnSpc>
                <a:spcPct val="100000"/>
              </a:lnSpc>
              <a:spcBef>
                <a:spcPts val="105"/>
              </a:spcBef>
            </a:pPr>
            <a:r>
              <a:rPr sz="1050" b="1" dirty="0">
                <a:solidFill>
                  <a:srgbClr val="1F4E79"/>
                </a:solidFill>
                <a:latin typeface="Trebuchet MS"/>
                <a:cs typeface="Trebuchet MS"/>
              </a:rPr>
              <a:t>Interreg</a:t>
            </a:r>
            <a:r>
              <a:rPr sz="1050" b="1" spc="-50" dirty="0">
                <a:solidFill>
                  <a:srgbClr val="1F4E79"/>
                </a:solidFill>
                <a:latin typeface="Trebuchet MS"/>
                <a:cs typeface="Trebuchet MS"/>
              </a:rPr>
              <a:t> </a:t>
            </a:r>
            <a:r>
              <a:rPr sz="1050" b="1" spc="-10" dirty="0">
                <a:solidFill>
                  <a:srgbClr val="1F4E79"/>
                </a:solidFill>
                <a:latin typeface="Trebuchet MS"/>
                <a:cs typeface="Trebuchet MS"/>
              </a:rPr>
              <a:t>Programme</a:t>
            </a:r>
            <a:endParaRPr sz="1050">
              <a:latin typeface="Trebuchet MS"/>
              <a:cs typeface="Trebuchet MS"/>
            </a:endParaRPr>
          </a:p>
        </p:txBody>
      </p:sp>
      <p:sp>
        <p:nvSpPr>
          <p:cNvPr id="9" name="object 9"/>
          <p:cNvSpPr txBox="1"/>
          <p:nvPr/>
        </p:nvSpPr>
        <p:spPr>
          <a:xfrm>
            <a:off x="2109977" y="3071894"/>
            <a:ext cx="1694814" cy="409575"/>
          </a:xfrm>
          <a:prstGeom prst="rect">
            <a:avLst/>
          </a:prstGeom>
        </p:spPr>
        <p:txBody>
          <a:bodyPr vert="horz" wrap="square" lIns="0" tIns="43815" rIns="0" bIns="0" rtlCol="0">
            <a:spAutoFit/>
          </a:bodyPr>
          <a:lstStyle/>
          <a:p>
            <a:pPr algn="ctr">
              <a:lnSpc>
                <a:spcPct val="100000"/>
              </a:lnSpc>
              <a:spcBef>
                <a:spcPts val="345"/>
              </a:spcBef>
            </a:pPr>
            <a:r>
              <a:rPr sz="1050" dirty="0">
                <a:solidFill>
                  <a:srgbClr val="1F4E79"/>
                </a:solidFill>
                <a:latin typeface="Trebuchet MS"/>
                <a:cs typeface="Trebuchet MS"/>
              </a:rPr>
              <a:t>The</a:t>
            </a:r>
            <a:r>
              <a:rPr sz="1050" spc="-25" dirty="0">
                <a:solidFill>
                  <a:srgbClr val="1F4E79"/>
                </a:solidFill>
                <a:latin typeface="Trebuchet MS"/>
                <a:cs typeface="Trebuchet MS"/>
              </a:rPr>
              <a:t> </a:t>
            </a:r>
            <a:r>
              <a:rPr sz="1050" dirty="0">
                <a:solidFill>
                  <a:srgbClr val="1F4E79"/>
                </a:solidFill>
                <a:latin typeface="Trebuchet MS"/>
                <a:cs typeface="Trebuchet MS"/>
              </a:rPr>
              <a:t>need</a:t>
            </a:r>
            <a:r>
              <a:rPr sz="1050" spc="-15" dirty="0">
                <a:solidFill>
                  <a:srgbClr val="1F4E79"/>
                </a:solidFill>
                <a:latin typeface="Trebuchet MS"/>
                <a:cs typeface="Trebuchet MS"/>
              </a:rPr>
              <a:t> </a:t>
            </a:r>
            <a:r>
              <a:rPr sz="1050" dirty="0">
                <a:solidFill>
                  <a:srgbClr val="1F4E79"/>
                </a:solidFill>
                <a:latin typeface="Trebuchet MS"/>
                <a:cs typeface="Trebuchet MS"/>
              </a:rPr>
              <a:t>and</a:t>
            </a:r>
            <a:r>
              <a:rPr sz="1050" spc="-30" dirty="0">
                <a:solidFill>
                  <a:srgbClr val="1F4E79"/>
                </a:solidFill>
                <a:latin typeface="Trebuchet MS"/>
                <a:cs typeface="Trebuchet MS"/>
              </a:rPr>
              <a:t> </a:t>
            </a:r>
            <a:r>
              <a:rPr sz="1050" dirty="0">
                <a:solidFill>
                  <a:srgbClr val="1F4E79"/>
                </a:solidFill>
                <a:latin typeface="Trebuchet MS"/>
                <a:cs typeface="Trebuchet MS"/>
              </a:rPr>
              <a:t>the</a:t>
            </a:r>
            <a:r>
              <a:rPr sz="1050" spc="-15" dirty="0">
                <a:solidFill>
                  <a:srgbClr val="1F4E79"/>
                </a:solidFill>
                <a:latin typeface="Trebuchet MS"/>
                <a:cs typeface="Trebuchet MS"/>
              </a:rPr>
              <a:t> </a:t>
            </a:r>
            <a:r>
              <a:rPr sz="1050" spc="-10" dirty="0">
                <a:solidFill>
                  <a:srgbClr val="1F4E79"/>
                </a:solidFill>
                <a:latin typeface="Trebuchet MS"/>
                <a:cs typeface="Trebuchet MS"/>
              </a:rPr>
              <a:t>challenge</a:t>
            </a:r>
            <a:endParaRPr sz="1050">
              <a:latin typeface="Trebuchet MS"/>
              <a:cs typeface="Trebuchet MS"/>
            </a:endParaRPr>
          </a:p>
          <a:p>
            <a:pPr algn="ctr">
              <a:lnSpc>
                <a:spcPct val="100000"/>
              </a:lnSpc>
              <a:spcBef>
                <a:spcPts val="254"/>
              </a:spcBef>
            </a:pPr>
            <a:r>
              <a:rPr sz="1050" dirty="0">
                <a:solidFill>
                  <a:srgbClr val="1F4E79"/>
                </a:solidFill>
                <a:latin typeface="Trebuchet MS"/>
                <a:cs typeface="Trebuchet MS"/>
              </a:rPr>
              <a:t>addressed</a:t>
            </a:r>
            <a:r>
              <a:rPr sz="1050" spc="-25" dirty="0">
                <a:solidFill>
                  <a:srgbClr val="1F4E79"/>
                </a:solidFill>
                <a:latin typeface="Trebuchet MS"/>
                <a:cs typeface="Trebuchet MS"/>
              </a:rPr>
              <a:t> </a:t>
            </a:r>
            <a:r>
              <a:rPr sz="1050" dirty="0">
                <a:solidFill>
                  <a:srgbClr val="1F4E79"/>
                </a:solidFill>
                <a:latin typeface="Trebuchet MS"/>
                <a:cs typeface="Trebuchet MS"/>
              </a:rPr>
              <a:t>by</a:t>
            </a:r>
            <a:r>
              <a:rPr sz="1050" spc="-30" dirty="0">
                <a:solidFill>
                  <a:srgbClr val="1F4E79"/>
                </a:solidFill>
                <a:latin typeface="Trebuchet MS"/>
                <a:cs typeface="Trebuchet MS"/>
              </a:rPr>
              <a:t> </a:t>
            </a:r>
            <a:r>
              <a:rPr sz="1050" dirty="0">
                <a:solidFill>
                  <a:srgbClr val="1F4E79"/>
                </a:solidFill>
                <a:latin typeface="Trebuchet MS"/>
                <a:cs typeface="Trebuchet MS"/>
              </a:rPr>
              <a:t>the</a:t>
            </a:r>
            <a:r>
              <a:rPr sz="1050" spc="-15" dirty="0">
                <a:solidFill>
                  <a:srgbClr val="1F4E79"/>
                </a:solidFill>
                <a:latin typeface="Trebuchet MS"/>
                <a:cs typeface="Trebuchet MS"/>
              </a:rPr>
              <a:t> </a:t>
            </a:r>
            <a:r>
              <a:rPr sz="1050" spc="-10" dirty="0">
                <a:solidFill>
                  <a:srgbClr val="1F4E79"/>
                </a:solidFill>
                <a:latin typeface="Trebuchet MS"/>
                <a:cs typeface="Trebuchet MS"/>
              </a:rPr>
              <a:t>project</a:t>
            </a:r>
            <a:endParaRPr sz="1050">
              <a:latin typeface="Trebuchet MS"/>
              <a:cs typeface="Trebuchet MS"/>
            </a:endParaRPr>
          </a:p>
        </p:txBody>
      </p:sp>
      <p:sp>
        <p:nvSpPr>
          <p:cNvPr id="10" name="object 10"/>
          <p:cNvSpPr txBox="1"/>
          <p:nvPr/>
        </p:nvSpPr>
        <p:spPr>
          <a:xfrm>
            <a:off x="5047869" y="3136919"/>
            <a:ext cx="2326005" cy="409575"/>
          </a:xfrm>
          <a:prstGeom prst="rect">
            <a:avLst/>
          </a:prstGeom>
        </p:spPr>
        <p:txBody>
          <a:bodyPr vert="horz" wrap="square" lIns="0" tIns="43815" rIns="0" bIns="0" rtlCol="0">
            <a:spAutoFit/>
          </a:bodyPr>
          <a:lstStyle/>
          <a:p>
            <a:pPr algn="ctr">
              <a:lnSpc>
                <a:spcPct val="100000"/>
              </a:lnSpc>
              <a:spcBef>
                <a:spcPts val="345"/>
              </a:spcBef>
            </a:pPr>
            <a:r>
              <a:rPr sz="1050" dirty="0">
                <a:solidFill>
                  <a:srgbClr val="1F4E79"/>
                </a:solidFill>
                <a:latin typeface="Trebuchet MS"/>
                <a:cs typeface="Trebuchet MS"/>
              </a:rPr>
              <a:t>The</a:t>
            </a:r>
            <a:r>
              <a:rPr sz="1050" spc="-25" dirty="0">
                <a:solidFill>
                  <a:srgbClr val="1F4E79"/>
                </a:solidFill>
                <a:latin typeface="Trebuchet MS"/>
                <a:cs typeface="Trebuchet MS"/>
              </a:rPr>
              <a:t> </a:t>
            </a:r>
            <a:r>
              <a:rPr sz="1050" dirty="0">
                <a:solidFill>
                  <a:srgbClr val="1F4E79"/>
                </a:solidFill>
                <a:latin typeface="Trebuchet MS"/>
                <a:cs typeface="Trebuchet MS"/>
              </a:rPr>
              <a:t>territorial</a:t>
            </a:r>
            <a:r>
              <a:rPr sz="1050" spc="-35" dirty="0">
                <a:solidFill>
                  <a:srgbClr val="1F4E79"/>
                </a:solidFill>
                <a:latin typeface="Trebuchet MS"/>
                <a:cs typeface="Trebuchet MS"/>
              </a:rPr>
              <a:t> </a:t>
            </a:r>
            <a:r>
              <a:rPr sz="1050" dirty="0">
                <a:solidFill>
                  <a:srgbClr val="1F4E79"/>
                </a:solidFill>
                <a:latin typeface="Trebuchet MS"/>
                <a:cs typeface="Trebuchet MS"/>
              </a:rPr>
              <a:t>need</a:t>
            </a:r>
            <a:r>
              <a:rPr sz="1050" spc="-20" dirty="0">
                <a:solidFill>
                  <a:srgbClr val="1F4E79"/>
                </a:solidFill>
                <a:latin typeface="Trebuchet MS"/>
                <a:cs typeface="Trebuchet MS"/>
              </a:rPr>
              <a:t> </a:t>
            </a:r>
            <a:r>
              <a:rPr sz="1050" dirty="0">
                <a:solidFill>
                  <a:srgbClr val="1F4E79"/>
                </a:solidFill>
                <a:latin typeface="Trebuchet MS"/>
                <a:cs typeface="Trebuchet MS"/>
              </a:rPr>
              <a:t>and</a:t>
            </a:r>
            <a:r>
              <a:rPr sz="1050" spc="-20" dirty="0">
                <a:solidFill>
                  <a:srgbClr val="1F4E79"/>
                </a:solidFill>
                <a:latin typeface="Trebuchet MS"/>
                <a:cs typeface="Trebuchet MS"/>
              </a:rPr>
              <a:t> </a:t>
            </a:r>
            <a:r>
              <a:rPr sz="1050" dirty="0">
                <a:solidFill>
                  <a:srgbClr val="1F4E79"/>
                </a:solidFill>
                <a:latin typeface="Trebuchet MS"/>
                <a:cs typeface="Trebuchet MS"/>
              </a:rPr>
              <a:t>the</a:t>
            </a:r>
            <a:r>
              <a:rPr sz="1050" spc="-30" dirty="0">
                <a:solidFill>
                  <a:srgbClr val="1F4E79"/>
                </a:solidFill>
                <a:latin typeface="Trebuchet MS"/>
                <a:cs typeface="Trebuchet MS"/>
              </a:rPr>
              <a:t> </a:t>
            </a:r>
            <a:r>
              <a:rPr sz="1050" spc="-10" dirty="0">
                <a:solidFill>
                  <a:srgbClr val="1F4E79"/>
                </a:solidFill>
                <a:latin typeface="Trebuchet MS"/>
                <a:cs typeface="Trebuchet MS"/>
              </a:rPr>
              <a:t>challenge</a:t>
            </a:r>
            <a:endParaRPr sz="1050">
              <a:latin typeface="Trebuchet MS"/>
              <a:cs typeface="Trebuchet MS"/>
            </a:endParaRPr>
          </a:p>
          <a:p>
            <a:pPr algn="ctr">
              <a:lnSpc>
                <a:spcPct val="100000"/>
              </a:lnSpc>
              <a:spcBef>
                <a:spcPts val="254"/>
              </a:spcBef>
            </a:pPr>
            <a:r>
              <a:rPr sz="1050" spc="-10" dirty="0">
                <a:solidFill>
                  <a:srgbClr val="1F4E79"/>
                </a:solidFill>
                <a:latin typeface="Trebuchet MS"/>
                <a:cs typeface="Trebuchet MS"/>
              </a:rPr>
              <a:t>identified</a:t>
            </a:r>
            <a:r>
              <a:rPr sz="1050" spc="-20" dirty="0">
                <a:solidFill>
                  <a:srgbClr val="1F4E79"/>
                </a:solidFill>
                <a:latin typeface="Trebuchet MS"/>
                <a:cs typeface="Trebuchet MS"/>
              </a:rPr>
              <a:t> </a:t>
            </a:r>
            <a:r>
              <a:rPr sz="1050" dirty="0">
                <a:solidFill>
                  <a:srgbClr val="1F4E79"/>
                </a:solidFill>
                <a:latin typeface="Trebuchet MS"/>
                <a:cs typeface="Trebuchet MS"/>
              </a:rPr>
              <a:t>by the </a:t>
            </a:r>
            <a:r>
              <a:rPr sz="1050" spc="-10" dirty="0">
                <a:solidFill>
                  <a:srgbClr val="1F4E79"/>
                </a:solidFill>
                <a:latin typeface="Trebuchet MS"/>
                <a:cs typeface="Trebuchet MS"/>
              </a:rPr>
              <a:t>Programme</a:t>
            </a:r>
            <a:endParaRPr sz="1050">
              <a:latin typeface="Trebuchet MS"/>
              <a:cs typeface="Trebuchet MS"/>
            </a:endParaRPr>
          </a:p>
        </p:txBody>
      </p:sp>
      <p:sp>
        <p:nvSpPr>
          <p:cNvPr id="11" name="object 11"/>
          <p:cNvSpPr txBox="1"/>
          <p:nvPr/>
        </p:nvSpPr>
        <p:spPr>
          <a:xfrm>
            <a:off x="1988057" y="3732113"/>
            <a:ext cx="1939289" cy="410845"/>
          </a:xfrm>
          <a:prstGeom prst="rect">
            <a:avLst/>
          </a:prstGeom>
        </p:spPr>
        <p:txBody>
          <a:bodyPr vert="horz" wrap="square" lIns="0" tIns="45085" rIns="0" bIns="0" rtlCol="0">
            <a:spAutoFit/>
          </a:bodyPr>
          <a:lstStyle/>
          <a:p>
            <a:pPr algn="ctr">
              <a:lnSpc>
                <a:spcPct val="100000"/>
              </a:lnSpc>
              <a:spcBef>
                <a:spcPts val="355"/>
              </a:spcBef>
            </a:pPr>
            <a:r>
              <a:rPr sz="1050" dirty="0">
                <a:solidFill>
                  <a:srgbClr val="1F4E79"/>
                </a:solidFill>
                <a:latin typeface="Trebuchet MS"/>
                <a:cs typeface="Trebuchet MS"/>
              </a:rPr>
              <a:t>The</a:t>
            </a:r>
            <a:r>
              <a:rPr sz="1050" spc="-30" dirty="0">
                <a:solidFill>
                  <a:srgbClr val="1F4E79"/>
                </a:solidFill>
                <a:latin typeface="Trebuchet MS"/>
                <a:cs typeface="Trebuchet MS"/>
              </a:rPr>
              <a:t> </a:t>
            </a:r>
            <a:r>
              <a:rPr sz="1050" dirty="0">
                <a:solidFill>
                  <a:srgbClr val="1F4E79"/>
                </a:solidFill>
                <a:latin typeface="Trebuchet MS"/>
                <a:cs typeface="Trebuchet MS"/>
              </a:rPr>
              <a:t>project</a:t>
            </a:r>
            <a:r>
              <a:rPr sz="1050" spc="-35" dirty="0">
                <a:solidFill>
                  <a:srgbClr val="1F4E79"/>
                </a:solidFill>
                <a:latin typeface="Trebuchet MS"/>
                <a:cs typeface="Trebuchet MS"/>
              </a:rPr>
              <a:t> </a:t>
            </a:r>
            <a:r>
              <a:rPr sz="1050" dirty="0">
                <a:solidFill>
                  <a:srgbClr val="1F4E79"/>
                </a:solidFill>
                <a:latin typeface="Trebuchet MS"/>
                <a:cs typeface="Trebuchet MS"/>
              </a:rPr>
              <a:t>overall</a:t>
            </a:r>
            <a:r>
              <a:rPr sz="1050" spc="-25" dirty="0">
                <a:solidFill>
                  <a:srgbClr val="1F4E79"/>
                </a:solidFill>
                <a:latin typeface="Trebuchet MS"/>
                <a:cs typeface="Trebuchet MS"/>
              </a:rPr>
              <a:t> </a:t>
            </a:r>
            <a:r>
              <a:rPr sz="1050" dirty="0">
                <a:solidFill>
                  <a:srgbClr val="1F4E79"/>
                </a:solidFill>
                <a:latin typeface="Trebuchet MS"/>
                <a:cs typeface="Trebuchet MS"/>
              </a:rPr>
              <a:t>and</a:t>
            </a:r>
            <a:r>
              <a:rPr sz="1050" spc="-30" dirty="0">
                <a:solidFill>
                  <a:srgbClr val="1F4E79"/>
                </a:solidFill>
                <a:latin typeface="Trebuchet MS"/>
                <a:cs typeface="Trebuchet MS"/>
              </a:rPr>
              <a:t> </a:t>
            </a:r>
            <a:r>
              <a:rPr sz="1050" spc="-10" dirty="0">
                <a:solidFill>
                  <a:srgbClr val="1F4E79"/>
                </a:solidFill>
                <a:latin typeface="Trebuchet MS"/>
                <a:cs typeface="Trebuchet MS"/>
              </a:rPr>
              <a:t>specific</a:t>
            </a:r>
            <a:endParaRPr sz="1050">
              <a:latin typeface="Trebuchet MS"/>
              <a:cs typeface="Trebuchet MS"/>
            </a:endParaRPr>
          </a:p>
          <a:p>
            <a:pPr algn="ctr">
              <a:lnSpc>
                <a:spcPct val="100000"/>
              </a:lnSpc>
              <a:spcBef>
                <a:spcPts val="254"/>
              </a:spcBef>
            </a:pPr>
            <a:r>
              <a:rPr sz="1050" spc="-10" dirty="0">
                <a:solidFill>
                  <a:srgbClr val="1F4E79"/>
                </a:solidFill>
                <a:latin typeface="Trebuchet MS"/>
                <a:cs typeface="Trebuchet MS"/>
              </a:rPr>
              <a:t>objectives</a:t>
            </a:r>
            <a:endParaRPr sz="1050">
              <a:latin typeface="Trebuchet MS"/>
              <a:cs typeface="Trebuchet MS"/>
            </a:endParaRPr>
          </a:p>
        </p:txBody>
      </p:sp>
      <p:sp>
        <p:nvSpPr>
          <p:cNvPr id="12" name="object 12"/>
          <p:cNvSpPr txBox="1"/>
          <p:nvPr/>
        </p:nvSpPr>
        <p:spPr>
          <a:xfrm>
            <a:off x="4979670" y="3752748"/>
            <a:ext cx="2460625" cy="409575"/>
          </a:xfrm>
          <a:prstGeom prst="rect">
            <a:avLst/>
          </a:prstGeom>
        </p:spPr>
        <p:txBody>
          <a:bodyPr vert="horz" wrap="square" lIns="0" tIns="12065" rIns="0" bIns="0" rtlCol="0">
            <a:spAutoFit/>
          </a:bodyPr>
          <a:lstStyle/>
          <a:p>
            <a:pPr marL="306705" marR="5080" indent="-294640">
              <a:lnSpc>
                <a:spcPct val="120000"/>
              </a:lnSpc>
              <a:spcBef>
                <a:spcPts val="95"/>
              </a:spcBef>
            </a:pPr>
            <a:r>
              <a:rPr sz="1050" dirty="0">
                <a:solidFill>
                  <a:srgbClr val="1F4E79"/>
                </a:solidFill>
                <a:latin typeface="Trebuchet MS"/>
                <a:cs typeface="Trebuchet MS"/>
              </a:rPr>
              <a:t>The</a:t>
            </a:r>
            <a:r>
              <a:rPr sz="1050" spc="-50" dirty="0">
                <a:solidFill>
                  <a:srgbClr val="1F4E79"/>
                </a:solidFill>
                <a:latin typeface="Trebuchet MS"/>
                <a:cs typeface="Trebuchet MS"/>
              </a:rPr>
              <a:t> </a:t>
            </a:r>
            <a:r>
              <a:rPr sz="1050" dirty="0">
                <a:solidFill>
                  <a:srgbClr val="1F4E79"/>
                </a:solidFill>
                <a:latin typeface="Trebuchet MS"/>
                <a:cs typeface="Trebuchet MS"/>
              </a:rPr>
              <a:t>Programme</a:t>
            </a:r>
            <a:r>
              <a:rPr sz="1050" spc="-50" dirty="0">
                <a:solidFill>
                  <a:srgbClr val="1F4E79"/>
                </a:solidFill>
                <a:latin typeface="Trebuchet MS"/>
                <a:cs typeface="Trebuchet MS"/>
              </a:rPr>
              <a:t> </a:t>
            </a:r>
            <a:r>
              <a:rPr sz="1050" dirty="0">
                <a:solidFill>
                  <a:srgbClr val="1F4E79"/>
                </a:solidFill>
                <a:latin typeface="Trebuchet MS"/>
                <a:cs typeface="Trebuchet MS"/>
              </a:rPr>
              <a:t>specific</a:t>
            </a:r>
            <a:r>
              <a:rPr sz="1050" spc="-60" dirty="0">
                <a:solidFill>
                  <a:srgbClr val="1F4E79"/>
                </a:solidFill>
                <a:latin typeface="Trebuchet MS"/>
                <a:cs typeface="Trebuchet MS"/>
              </a:rPr>
              <a:t> </a:t>
            </a:r>
            <a:r>
              <a:rPr sz="1050" dirty="0">
                <a:solidFill>
                  <a:srgbClr val="1F4E79"/>
                </a:solidFill>
                <a:latin typeface="Trebuchet MS"/>
                <a:cs typeface="Trebuchet MS"/>
              </a:rPr>
              <a:t>objective</a:t>
            </a:r>
            <a:r>
              <a:rPr sz="1050" spc="-55" dirty="0">
                <a:solidFill>
                  <a:srgbClr val="1F4E79"/>
                </a:solidFill>
                <a:latin typeface="Trebuchet MS"/>
                <a:cs typeface="Trebuchet MS"/>
              </a:rPr>
              <a:t> </a:t>
            </a:r>
            <a:r>
              <a:rPr sz="1050" spc="-10" dirty="0">
                <a:solidFill>
                  <a:srgbClr val="1F4E79"/>
                </a:solidFill>
                <a:latin typeface="Trebuchet MS"/>
                <a:cs typeface="Trebuchet MS"/>
              </a:rPr>
              <a:t>under </a:t>
            </a:r>
            <a:r>
              <a:rPr sz="1050" dirty="0">
                <a:solidFill>
                  <a:srgbClr val="1F4E79"/>
                </a:solidFill>
                <a:latin typeface="Trebuchet MS"/>
                <a:cs typeface="Trebuchet MS"/>
              </a:rPr>
              <a:t>which</a:t>
            </a:r>
            <a:r>
              <a:rPr sz="1050" spc="-30" dirty="0">
                <a:solidFill>
                  <a:srgbClr val="1F4E79"/>
                </a:solidFill>
                <a:latin typeface="Trebuchet MS"/>
                <a:cs typeface="Trebuchet MS"/>
              </a:rPr>
              <a:t> </a:t>
            </a:r>
            <a:r>
              <a:rPr sz="1050" dirty="0">
                <a:solidFill>
                  <a:srgbClr val="1F4E79"/>
                </a:solidFill>
                <a:latin typeface="Trebuchet MS"/>
                <a:cs typeface="Trebuchet MS"/>
              </a:rPr>
              <a:t>the</a:t>
            </a:r>
            <a:r>
              <a:rPr sz="1050" spc="-30" dirty="0">
                <a:solidFill>
                  <a:srgbClr val="1F4E79"/>
                </a:solidFill>
                <a:latin typeface="Trebuchet MS"/>
                <a:cs typeface="Trebuchet MS"/>
              </a:rPr>
              <a:t> </a:t>
            </a:r>
            <a:r>
              <a:rPr sz="1050" dirty="0">
                <a:solidFill>
                  <a:srgbClr val="1F4E79"/>
                </a:solidFill>
                <a:latin typeface="Trebuchet MS"/>
                <a:cs typeface="Trebuchet MS"/>
              </a:rPr>
              <a:t>project</a:t>
            </a:r>
            <a:r>
              <a:rPr sz="1050" spc="-25" dirty="0">
                <a:solidFill>
                  <a:srgbClr val="1F4E79"/>
                </a:solidFill>
                <a:latin typeface="Trebuchet MS"/>
                <a:cs typeface="Trebuchet MS"/>
              </a:rPr>
              <a:t> </a:t>
            </a:r>
            <a:r>
              <a:rPr sz="1050" dirty="0">
                <a:solidFill>
                  <a:srgbClr val="1F4E79"/>
                </a:solidFill>
                <a:latin typeface="Trebuchet MS"/>
                <a:cs typeface="Trebuchet MS"/>
              </a:rPr>
              <a:t>is</a:t>
            </a:r>
            <a:r>
              <a:rPr sz="1050" spc="-20" dirty="0">
                <a:solidFill>
                  <a:srgbClr val="1F4E79"/>
                </a:solidFill>
                <a:latin typeface="Trebuchet MS"/>
                <a:cs typeface="Trebuchet MS"/>
              </a:rPr>
              <a:t> </a:t>
            </a:r>
            <a:r>
              <a:rPr sz="1050" spc="-10" dirty="0">
                <a:solidFill>
                  <a:srgbClr val="1F4E79"/>
                </a:solidFill>
                <a:latin typeface="Trebuchet MS"/>
                <a:cs typeface="Trebuchet MS"/>
              </a:rPr>
              <a:t>submitted</a:t>
            </a:r>
            <a:endParaRPr sz="1050">
              <a:latin typeface="Trebuchet MS"/>
              <a:cs typeface="Trebuchet MS"/>
            </a:endParaRPr>
          </a:p>
        </p:txBody>
      </p:sp>
      <p:sp>
        <p:nvSpPr>
          <p:cNvPr id="13" name="object 13"/>
          <p:cNvSpPr txBox="1"/>
          <p:nvPr/>
        </p:nvSpPr>
        <p:spPr>
          <a:xfrm>
            <a:off x="1942338" y="4323867"/>
            <a:ext cx="2030730" cy="602615"/>
          </a:xfrm>
          <a:prstGeom prst="rect">
            <a:avLst/>
          </a:prstGeom>
        </p:spPr>
        <p:txBody>
          <a:bodyPr vert="horz" wrap="square" lIns="0" tIns="12700" rIns="0" bIns="0" rtlCol="0">
            <a:spAutoFit/>
          </a:bodyPr>
          <a:lstStyle/>
          <a:p>
            <a:pPr marL="12700" marR="5080" algn="ctr">
              <a:lnSpc>
                <a:spcPct val="120100"/>
              </a:lnSpc>
              <a:spcBef>
                <a:spcPts val="100"/>
              </a:spcBef>
            </a:pPr>
            <a:r>
              <a:rPr sz="1050" dirty="0">
                <a:solidFill>
                  <a:srgbClr val="1F4E79"/>
                </a:solidFill>
                <a:latin typeface="Trebuchet MS"/>
                <a:cs typeface="Trebuchet MS"/>
              </a:rPr>
              <a:t>The</a:t>
            </a:r>
            <a:r>
              <a:rPr sz="1050" spc="-35" dirty="0">
                <a:solidFill>
                  <a:srgbClr val="1F4E79"/>
                </a:solidFill>
                <a:latin typeface="Trebuchet MS"/>
                <a:cs typeface="Trebuchet MS"/>
              </a:rPr>
              <a:t> </a:t>
            </a:r>
            <a:r>
              <a:rPr sz="1050" dirty="0">
                <a:solidFill>
                  <a:srgbClr val="1F4E79"/>
                </a:solidFill>
                <a:latin typeface="Trebuchet MS"/>
                <a:cs typeface="Trebuchet MS"/>
              </a:rPr>
              <a:t>project</a:t>
            </a:r>
            <a:r>
              <a:rPr sz="1050" spc="-35" dirty="0">
                <a:solidFill>
                  <a:srgbClr val="1F4E79"/>
                </a:solidFill>
                <a:latin typeface="Trebuchet MS"/>
                <a:cs typeface="Trebuchet MS"/>
              </a:rPr>
              <a:t> </a:t>
            </a:r>
            <a:r>
              <a:rPr sz="1050" dirty="0">
                <a:solidFill>
                  <a:srgbClr val="1F4E79"/>
                </a:solidFill>
                <a:latin typeface="Trebuchet MS"/>
                <a:cs typeface="Trebuchet MS"/>
              </a:rPr>
              <a:t>activities</a:t>
            </a:r>
            <a:r>
              <a:rPr sz="1050" spc="-50" dirty="0">
                <a:solidFill>
                  <a:srgbClr val="1F4E79"/>
                </a:solidFill>
                <a:latin typeface="Trebuchet MS"/>
                <a:cs typeface="Trebuchet MS"/>
              </a:rPr>
              <a:t> </a:t>
            </a:r>
            <a:r>
              <a:rPr sz="1050" spc="-10" dirty="0">
                <a:solidFill>
                  <a:srgbClr val="1F4E79"/>
                </a:solidFill>
                <a:latin typeface="Trebuchet MS"/>
                <a:cs typeface="Trebuchet MS"/>
              </a:rPr>
              <a:t>(correlated </a:t>
            </a:r>
            <a:r>
              <a:rPr sz="1050" dirty="0">
                <a:solidFill>
                  <a:srgbClr val="1F4E79"/>
                </a:solidFill>
                <a:latin typeface="Trebuchet MS"/>
                <a:cs typeface="Trebuchet MS"/>
              </a:rPr>
              <a:t>with</a:t>
            </a:r>
            <a:r>
              <a:rPr sz="1050" spc="-25" dirty="0">
                <a:solidFill>
                  <a:srgbClr val="1F4E79"/>
                </a:solidFill>
                <a:latin typeface="Trebuchet MS"/>
                <a:cs typeface="Trebuchet MS"/>
              </a:rPr>
              <a:t> </a:t>
            </a:r>
            <a:r>
              <a:rPr sz="1050" dirty="0">
                <a:solidFill>
                  <a:srgbClr val="1F4E79"/>
                </a:solidFill>
                <a:latin typeface="Trebuchet MS"/>
                <a:cs typeface="Trebuchet MS"/>
              </a:rPr>
              <a:t>the</a:t>
            </a:r>
            <a:r>
              <a:rPr sz="1050" spc="-30" dirty="0">
                <a:solidFill>
                  <a:srgbClr val="1F4E79"/>
                </a:solidFill>
                <a:latin typeface="Trebuchet MS"/>
                <a:cs typeface="Trebuchet MS"/>
              </a:rPr>
              <a:t> </a:t>
            </a:r>
            <a:r>
              <a:rPr sz="1050" dirty="0">
                <a:solidFill>
                  <a:srgbClr val="1F4E79"/>
                </a:solidFill>
                <a:latin typeface="Trebuchet MS"/>
                <a:cs typeface="Trebuchet MS"/>
              </a:rPr>
              <a:t>resources)</a:t>
            </a:r>
            <a:r>
              <a:rPr sz="1050" spc="-35" dirty="0">
                <a:solidFill>
                  <a:srgbClr val="1F4E79"/>
                </a:solidFill>
                <a:latin typeface="Trebuchet MS"/>
                <a:cs typeface="Trebuchet MS"/>
              </a:rPr>
              <a:t> </a:t>
            </a:r>
            <a:r>
              <a:rPr sz="1050" dirty="0">
                <a:solidFill>
                  <a:srgbClr val="1F4E79"/>
                </a:solidFill>
                <a:latin typeface="Trebuchet MS"/>
                <a:cs typeface="Trebuchet MS"/>
              </a:rPr>
              <a:t>–</a:t>
            </a:r>
            <a:r>
              <a:rPr sz="1050" spc="-15" dirty="0">
                <a:solidFill>
                  <a:srgbClr val="1F4E79"/>
                </a:solidFill>
                <a:latin typeface="Trebuchet MS"/>
                <a:cs typeface="Trebuchet MS"/>
              </a:rPr>
              <a:t> </a:t>
            </a:r>
            <a:r>
              <a:rPr sz="1050" dirty="0">
                <a:solidFill>
                  <a:srgbClr val="1F4E79"/>
                </a:solidFill>
                <a:latin typeface="Trebuchet MS"/>
                <a:cs typeface="Trebuchet MS"/>
              </a:rPr>
              <a:t>included</a:t>
            </a:r>
            <a:r>
              <a:rPr sz="1050" spc="-35" dirty="0">
                <a:solidFill>
                  <a:srgbClr val="1F4E79"/>
                </a:solidFill>
                <a:latin typeface="Trebuchet MS"/>
                <a:cs typeface="Trebuchet MS"/>
              </a:rPr>
              <a:t> </a:t>
            </a:r>
            <a:r>
              <a:rPr sz="1050" spc="-25" dirty="0">
                <a:solidFill>
                  <a:srgbClr val="1F4E79"/>
                </a:solidFill>
                <a:latin typeface="Trebuchet MS"/>
                <a:cs typeface="Trebuchet MS"/>
              </a:rPr>
              <a:t>in </a:t>
            </a:r>
            <a:r>
              <a:rPr sz="1050" dirty="0">
                <a:solidFill>
                  <a:srgbClr val="1F4E79"/>
                </a:solidFill>
                <a:latin typeface="Trebuchet MS"/>
                <a:cs typeface="Trebuchet MS"/>
              </a:rPr>
              <a:t>Work</a:t>
            </a:r>
            <a:r>
              <a:rPr sz="1050" spc="-10" dirty="0">
                <a:solidFill>
                  <a:srgbClr val="1F4E79"/>
                </a:solidFill>
                <a:latin typeface="Trebuchet MS"/>
                <a:cs typeface="Trebuchet MS"/>
              </a:rPr>
              <a:t> Package</a:t>
            </a:r>
            <a:endParaRPr sz="1050">
              <a:latin typeface="Trebuchet MS"/>
              <a:cs typeface="Trebuchet MS"/>
            </a:endParaRPr>
          </a:p>
        </p:txBody>
      </p:sp>
      <p:sp>
        <p:nvSpPr>
          <p:cNvPr id="14" name="object 14"/>
          <p:cNvSpPr txBox="1"/>
          <p:nvPr/>
        </p:nvSpPr>
        <p:spPr>
          <a:xfrm>
            <a:off x="4965319" y="4344060"/>
            <a:ext cx="2488565" cy="601980"/>
          </a:xfrm>
          <a:prstGeom prst="rect">
            <a:avLst/>
          </a:prstGeom>
        </p:spPr>
        <p:txBody>
          <a:bodyPr vert="horz" wrap="square" lIns="0" tIns="12065" rIns="0" bIns="0" rtlCol="0">
            <a:spAutoFit/>
          </a:bodyPr>
          <a:lstStyle/>
          <a:p>
            <a:pPr marL="12700" marR="5080" algn="ctr">
              <a:lnSpc>
                <a:spcPct val="120000"/>
              </a:lnSpc>
              <a:spcBef>
                <a:spcPts val="95"/>
              </a:spcBef>
            </a:pPr>
            <a:r>
              <a:rPr sz="1050" dirty="0">
                <a:solidFill>
                  <a:srgbClr val="1F4E79"/>
                </a:solidFill>
                <a:latin typeface="Trebuchet MS"/>
                <a:cs typeface="Trebuchet MS"/>
              </a:rPr>
              <a:t>The</a:t>
            </a:r>
            <a:r>
              <a:rPr sz="1050" spc="-35" dirty="0">
                <a:solidFill>
                  <a:srgbClr val="1F4E79"/>
                </a:solidFill>
                <a:latin typeface="Trebuchet MS"/>
                <a:cs typeface="Trebuchet MS"/>
              </a:rPr>
              <a:t> </a:t>
            </a:r>
            <a:r>
              <a:rPr sz="1050" dirty="0">
                <a:solidFill>
                  <a:srgbClr val="1F4E79"/>
                </a:solidFill>
                <a:latin typeface="Trebuchet MS"/>
                <a:cs typeface="Trebuchet MS"/>
              </a:rPr>
              <a:t>indicative</a:t>
            </a:r>
            <a:r>
              <a:rPr sz="1050" spc="-45" dirty="0">
                <a:solidFill>
                  <a:srgbClr val="1F4E79"/>
                </a:solidFill>
                <a:latin typeface="Trebuchet MS"/>
                <a:cs typeface="Trebuchet MS"/>
              </a:rPr>
              <a:t> </a:t>
            </a:r>
            <a:r>
              <a:rPr sz="1050" dirty="0">
                <a:solidFill>
                  <a:srgbClr val="1F4E79"/>
                </a:solidFill>
                <a:latin typeface="Trebuchet MS"/>
                <a:cs typeface="Trebuchet MS"/>
              </a:rPr>
              <a:t>types</a:t>
            </a:r>
            <a:r>
              <a:rPr sz="1050" spc="-30" dirty="0">
                <a:solidFill>
                  <a:srgbClr val="1F4E79"/>
                </a:solidFill>
                <a:latin typeface="Trebuchet MS"/>
                <a:cs typeface="Trebuchet MS"/>
              </a:rPr>
              <a:t> </a:t>
            </a:r>
            <a:r>
              <a:rPr sz="1050" dirty="0">
                <a:solidFill>
                  <a:srgbClr val="1F4E79"/>
                </a:solidFill>
                <a:latin typeface="Trebuchet MS"/>
                <a:cs typeface="Trebuchet MS"/>
              </a:rPr>
              <a:t>of</a:t>
            </a:r>
            <a:r>
              <a:rPr sz="1050" spc="-30" dirty="0">
                <a:solidFill>
                  <a:srgbClr val="1F4E79"/>
                </a:solidFill>
                <a:latin typeface="Trebuchet MS"/>
                <a:cs typeface="Trebuchet MS"/>
              </a:rPr>
              <a:t> </a:t>
            </a:r>
            <a:r>
              <a:rPr sz="1050" dirty="0">
                <a:solidFill>
                  <a:srgbClr val="1F4E79"/>
                </a:solidFill>
                <a:latin typeface="Trebuchet MS"/>
                <a:cs typeface="Trebuchet MS"/>
              </a:rPr>
              <a:t>actions</a:t>
            </a:r>
            <a:r>
              <a:rPr sz="1050" spc="-35" dirty="0">
                <a:solidFill>
                  <a:srgbClr val="1F4E79"/>
                </a:solidFill>
                <a:latin typeface="Trebuchet MS"/>
                <a:cs typeface="Trebuchet MS"/>
              </a:rPr>
              <a:t> </a:t>
            </a:r>
            <a:r>
              <a:rPr sz="1050" spc="-10" dirty="0">
                <a:solidFill>
                  <a:srgbClr val="1F4E79"/>
                </a:solidFill>
                <a:latin typeface="Trebuchet MS"/>
                <a:cs typeface="Trebuchet MS"/>
              </a:rPr>
              <a:t>identified </a:t>
            </a:r>
            <a:r>
              <a:rPr sz="1050" dirty="0">
                <a:solidFill>
                  <a:srgbClr val="1F4E79"/>
                </a:solidFill>
                <a:latin typeface="Trebuchet MS"/>
                <a:cs typeface="Trebuchet MS"/>
              </a:rPr>
              <a:t>within</a:t>
            </a:r>
            <a:r>
              <a:rPr sz="1050" spc="-30" dirty="0">
                <a:solidFill>
                  <a:srgbClr val="1F4E79"/>
                </a:solidFill>
                <a:latin typeface="Trebuchet MS"/>
                <a:cs typeface="Trebuchet MS"/>
              </a:rPr>
              <a:t> </a:t>
            </a:r>
            <a:r>
              <a:rPr sz="1050" dirty="0">
                <a:solidFill>
                  <a:srgbClr val="1F4E79"/>
                </a:solidFill>
                <a:latin typeface="Trebuchet MS"/>
                <a:cs typeface="Trebuchet MS"/>
              </a:rPr>
              <a:t>the</a:t>
            </a:r>
            <a:r>
              <a:rPr sz="1050" spc="-30" dirty="0">
                <a:solidFill>
                  <a:srgbClr val="1F4E79"/>
                </a:solidFill>
                <a:latin typeface="Trebuchet MS"/>
                <a:cs typeface="Trebuchet MS"/>
              </a:rPr>
              <a:t> </a:t>
            </a:r>
            <a:r>
              <a:rPr sz="1050" dirty="0">
                <a:solidFill>
                  <a:srgbClr val="1F4E79"/>
                </a:solidFill>
                <a:latin typeface="Trebuchet MS"/>
                <a:cs typeface="Trebuchet MS"/>
              </a:rPr>
              <a:t>SO</a:t>
            </a:r>
            <a:r>
              <a:rPr sz="1050" spc="-30" dirty="0">
                <a:solidFill>
                  <a:srgbClr val="1F4E79"/>
                </a:solidFill>
                <a:latin typeface="Trebuchet MS"/>
                <a:cs typeface="Trebuchet MS"/>
              </a:rPr>
              <a:t> </a:t>
            </a:r>
            <a:r>
              <a:rPr sz="1050" dirty="0">
                <a:solidFill>
                  <a:srgbClr val="1F4E79"/>
                </a:solidFill>
                <a:latin typeface="Trebuchet MS"/>
                <a:cs typeface="Trebuchet MS"/>
              </a:rPr>
              <a:t>under</a:t>
            </a:r>
            <a:r>
              <a:rPr sz="1050" spc="-30" dirty="0">
                <a:solidFill>
                  <a:srgbClr val="1F4E79"/>
                </a:solidFill>
                <a:latin typeface="Trebuchet MS"/>
                <a:cs typeface="Trebuchet MS"/>
              </a:rPr>
              <a:t> </a:t>
            </a:r>
            <a:r>
              <a:rPr sz="1050" dirty="0">
                <a:solidFill>
                  <a:srgbClr val="1F4E79"/>
                </a:solidFill>
                <a:latin typeface="Trebuchet MS"/>
                <a:cs typeface="Trebuchet MS"/>
              </a:rPr>
              <a:t>which</a:t>
            </a:r>
            <a:r>
              <a:rPr sz="1050" spc="-10" dirty="0">
                <a:solidFill>
                  <a:srgbClr val="1F4E79"/>
                </a:solidFill>
                <a:latin typeface="Trebuchet MS"/>
                <a:cs typeface="Trebuchet MS"/>
              </a:rPr>
              <a:t> </a:t>
            </a:r>
            <a:r>
              <a:rPr sz="1050" dirty="0">
                <a:solidFill>
                  <a:srgbClr val="1F4E79"/>
                </a:solidFill>
                <a:latin typeface="Trebuchet MS"/>
                <a:cs typeface="Trebuchet MS"/>
              </a:rPr>
              <a:t>the</a:t>
            </a:r>
            <a:r>
              <a:rPr sz="1050" spc="-35" dirty="0">
                <a:solidFill>
                  <a:srgbClr val="1F4E79"/>
                </a:solidFill>
                <a:latin typeface="Trebuchet MS"/>
                <a:cs typeface="Trebuchet MS"/>
              </a:rPr>
              <a:t> </a:t>
            </a:r>
            <a:r>
              <a:rPr sz="1050" dirty="0">
                <a:solidFill>
                  <a:srgbClr val="1F4E79"/>
                </a:solidFill>
                <a:latin typeface="Trebuchet MS"/>
                <a:cs typeface="Trebuchet MS"/>
              </a:rPr>
              <a:t>project</a:t>
            </a:r>
            <a:r>
              <a:rPr sz="1050" spc="-30" dirty="0">
                <a:solidFill>
                  <a:srgbClr val="1F4E79"/>
                </a:solidFill>
                <a:latin typeface="Trebuchet MS"/>
                <a:cs typeface="Trebuchet MS"/>
              </a:rPr>
              <a:t> </a:t>
            </a:r>
            <a:r>
              <a:rPr sz="1050" spc="-25" dirty="0">
                <a:solidFill>
                  <a:srgbClr val="1F4E79"/>
                </a:solidFill>
                <a:latin typeface="Trebuchet MS"/>
                <a:cs typeface="Trebuchet MS"/>
              </a:rPr>
              <a:t>is </a:t>
            </a:r>
            <a:r>
              <a:rPr sz="1050" spc="-10" dirty="0">
                <a:solidFill>
                  <a:srgbClr val="1F4E79"/>
                </a:solidFill>
                <a:latin typeface="Trebuchet MS"/>
                <a:cs typeface="Trebuchet MS"/>
              </a:rPr>
              <a:t>submitted</a:t>
            </a:r>
            <a:endParaRPr sz="1050">
              <a:latin typeface="Trebuchet MS"/>
              <a:cs typeface="Trebuchet MS"/>
            </a:endParaRPr>
          </a:p>
        </p:txBody>
      </p:sp>
      <p:sp>
        <p:nvSpPr>
          <p:cNvPr id="15" name="object 15"/>
          <p:cNvSpPr txBox="1"/>
          <p:nvPr/>
        </p:nvSpPr>
        <p:spPr>
          <a:xfrm>
            <a:off x="2081022" y="5121300"/>
            <a:ext cx="1754505" cy="409575"/>
          </a:xfrm>
          <a:prstGeom prst="rect">
            <a:avLst/>
          </a:prstGeom>
        </p:spPr>
        <p:txBody>
          <a:bodyPr vert="horz" wrap="square" lIns="0" tIns="12065" rIns="0" bIns="0" rtlCol="0">
            <a:spAutoFit/>
          </a:bodyPr>
          <a:lstStyle/>
          <a:p>
            <a:pPr marL="649605" marR="5080" indent="-637540">
              <a:lnSpc>
                <a:spcPct val="120000"/>
              </a:lnSpc>
              <a:spcBef>
                <a:spcPts val="95"/>
              </a:spcBef>
            </a:pPr>
            <a:r>
              <a:rPr sz="1050" dirty="0">
                <a:solidFill>
                  <a:srgbClr val="1F4E79"/>
                </a:solidFill>
                <a:latin typeface="Trebuchet MS"/>
                <a:cs typeface="Trebuchet MS"/>
              </a:rPr>
              <a:t>The</a:t>
            </a:r>
            <a:r>
              <a:rPr sz="1050" spc="-30" dirty="0">
                <a:solidFill>
                  <a:srgbClr val="1F4E79"/>
                </a:solidFill>
                <a:latin typeface="Trebuchet MS"/>
                <a:cs typeface="Trebuchet MS"/>
              </a:rPr>
              <a:t> </a:t>
            </a:r>
            <a:r>
              <a:rPr sz="1050" dirty="0">
                <a:solidFill>
                  <a:srgbClr val="1F4E79"/>
                </a:solidFill>
                <a:latin typeface="Trebuchet MS"/>
                <a:cs typeface="Trebuchet MS"/>
              </a:rPr>
              <a:t>project</a:t>
            </a:r>
            <a:r>
              <a:rPr sz="1050" spc="-30" dirty="0">
                <a:solidFill>
                  <a:srgbClr val="1F4E79"/>
                </a:solidFill>
                <a:latin typeface="Trebuchet MS"/>
                <a:cs typeface="Trebuchet MS"/>
              </a:rPr>
              <a:t> </a:t>
            </a:r>
            <a:r>
              <a:rPr sz="1050" dirty="0">
                <a:solidFill>
                  <a:srgbClr val="1F4E79"/>
                </a:solidFill>
                <a:latin typeface="Trebuchet MS"/>
                <a:cs typeface="Trebuchet MS"/>
              </a:rPr>
              <a:t>deliverables</a:t>
            </a:r>
            <a:r>
              <a:rPr sz="1050" spc="-15" dirty="0">
                <a:solidFill>
                  <a:srgbClr val="1F4E79"/>
                </a:solidFill>
                <a:latin typeface="Trebuchet MS"/>
                <a:cs typeface="Trebuchet MS"/>
              </a:rPr>
              <a:t> </a:t>
            </a:r>
            <a:r>
              <a:rPr sz="1050" spc="-25" dirty="0">
                <a:solidFill>
                  <a:srgbClr val="1F4E79"/>
                </a:solidFill>
                <a:latin typeface="Trebuchet MS"/>
                <a:cs typeface="Trebuchet MS"/>
              </a:rPr>
              <a:t>and </a:t>
            </a:r>
            <a:r>
              <a:rPr sz="1050" spc="-10" dirty="0">
                <a:solidFill>
                  <a:srgbClr val="1F4E79"/>
                </a:solidFill>
                <a:latin typeface="Trebuchet MS"/>
                <a:cs typeface="Trebuchet MS"/>
              </a:rPr>
              <a:t>outputs</a:t>
            </a:r>
            <a:endParaRPr sz="1050">
              <a:latin typeface="Trebuchet MS"/>
              <a:cs typeface="Trebuchet MS"/>
            </a:endParaRPr>
          </a:p>
        </p:txBody>
      </p:sp>
      <p:sp>
        <p:nvSpPr>
          <p:cNvPr id="16" name="object 16"/>
          <p:cNvSpPr txBox="1"/>
          <p:nvPr/>
        </p:nvSpPr>
        <p:spPr>
          <a:xfrm>
            <a:off x="5082032" y="5137810"/>
            <a:ext cx="2258060" cy="409575"/>
          </a:xfrm>
          <a:prstGeom prst="rect">
            <a:avLst/>
          </a:prstGeom>
        </p:spPr>
        <p:txBody>
          <a:bodyPr vert="horz" wrap="square" lIns="0" tIns="12065" rIns="0" bIns="0" rtlCol="0">
            <a:spAutoFit/>
          </a:bodyPr>
          <a:lstStyle/>
          <a:p>
            <a:pPr marL="12700" marR="5080" indent="38100">
              <a:lnSpc>
                <a:spcPct val="120000"/>
              </a:lnSpc>
              <a:spcBef>
                <a:spcPts val="95"/>
              </a:spcBef>
            </a:pPr>
            <a:r>
              <a:rPr sz="1050" dirty="0">
                <a:solidFill>
                  <a:srgbClr val="1F4E79"/>
                </a:solidFill>
                <a:latin typeface="Trebuchet MS"/>
                <a:cs typeface="Trebuchet MS"/>
              </a:rPr>
              <a:t>The</a:t>
            </a:r>
            <a:r>
              <a:rPr sz="1050" spc="-30" dirty="0">
                <a:solidFill>
                  <a:srgbClr val="1F4E79"/>
                </a:solidFill>
                <a:latin typeface="Trebuchet MS"/>
                <a:cs typeface="Trebuchet MS"/>
              </a:rPr>
              <a:t> </a:t>
            </a:r>
            <a:r>
              <a:rPr sz="1050" dirty="0">
                <a:solidFill>
                  <a:srgbClr val="1F4E79"/>
                </a:solidFill>
                <a:latin typeface="Trebuchet MS"/>
                <a:cs typeface="Trebuchet MS"/>
              </a:rPr>
              <a:t>output</a:t>
            </a:r>
            <a:r>
              <a:rPr sz="1050" spc="-40" dirty="0">
                <a:solidFill>
                  <a:srgbClr val="1F4E79"/>
                </a:solidFill>
                <a:latin typeface="Trebuchet MS"/>
                <a:cs typeface="Trebuchet MS"/>
              </a:rPr>
              <a:t> </a:t>
            </a:r>
            <a:r>
              <a:rPr sz="1050" dirty="0">
                <a:solidFill>
                  <a:srgbClr val="1F4E79"/>
                </a:solidFill>
                <a:latin typeface="Trebuchet MS"/>
                <a:cs typeface="Trebuchet MS"/>
              </a:rPr>
              <a:t>indicators</a:t>
            </a:r>
            <a:r>
              <a:rPr sz="1050" spc="-25" dirty="0">
                <a:solidFill>
                  <a:srgbClr val="1F4E79"/>
                </a:solidFill>
                <a:latin typeface="Trebuchet MS"/>
                <a:cs typeface="Trebuchet MS"/>
              </a:rPr>
              <a:t> </a:t>
            </a:r>
            <a:r>
              <a:rPr sz="1050" dirty="0">
                <a:solidFill>
                  <a:srgbClr val="1F4E79"/>
                </a:solidFill>
                <a:latin typeface="Trebuchet MS"/>
                <a:cs typeface="Trebuchet MS"/>
              </a:rPr>
              <a:t>set</a:t>
            </a:r>
            <a:r>
              <a:rPr sz="1050" spc="-25" dirty="0">
                <a:solidFill>
                  <a:srgbClr val="1F4E79"/>
                </a:solidFill>
                <a:latin typeface="Trebuchet MS"/>
                <a:cs typeface="Trebuchet MS"/>
              </a:rPr>
              <a:t> </a:t>
            </a:r>
            <a:r>
              <a:rPr sz="1050" dirty="0">
                <a:solidFill>
                  <a:srgbClr val="1F4E79"/>
                </a:solidFill>
                <a:latin typeface="Trebuchet MS"/>
                <a:cs typeface="Trebuchet MS"/>
              </a:rPr>
              <a:t>for</a:t>
            </a:r>
            <a:r>
              <a:rPr sz="1050" spc="-35" dirty="0">
                <a:solidFill>
                  <a:srgbClr val="1F4E79"/>
                </a:solidFill>
                <a:latin typeface="Trebuchet MS"/>
                <a:cs typeface="Trebuchet MS"/>
              </a:rPr>
              <a:t> </a:t>
            </a:r>
            <a:r>
              <a:rPr sz="1050" dirty="0">
                <a:solidFill>
                  <a:srgbClr val="1F4E79"/>
                </a:solidFill>
                <a:latin typeface="Trebuchet MS"/>
                <a:cs typeface="Trebuchet MS"/>
              </a:rPr>
              <a:t>the</a:t>
            </a:r>
            <a:r>
              <a:rPr sz="1050" spc="-10" dirty="0">
                <a:solidFill>
                  <a:srgbClr val="1F4E79"/>
                </a:solidFill>
                <a:latin typeface="Trebuchet MS"/>
                <a:cs typeface="Trebuchet MS"/>
              </a:rPr>
              <a:t> </a:t>
            </a:r>
            <a:r>
              <a:rPr sz="1050" spc="-25" dirty="0">
                <a:solidFill>
                  <a:srgbClr val="1F4E79"/>
                </a:solidFill>
                <a:latin typeface="Trebuchet MS"/>
                <a:cs typeface="Trebuchet MS"/>
              </a:rPr>
              <a:t>SO </a:t>
            </a:r>
            <a:r>
              <a:rPr sz="1050" dirty="0">
                <a:solidFill>
                  <a:srgbClr val="1F4E79"/>
                </a:solidFill>
                <a:latin typeface="Trebuchet MS"/>
                <a:cs typeface="Trebuchet MS"/>
              </a:rPr>
              <a:t>under</a:t>
            </a:r>
            <a:r>
              <a:rPr sz="1050" spc="-25" dirty="0">
                <a:solidFill>
                  <a:srgbClr val="1F4E79"/>
                </a:solidFill>
                <a:latin typeface="Trebuchet MS"/>
                <a:cs typeface="Trebuchet MS"/>
              </a:rPr>
              <a:t> </a:t>
            </a:r>
            <a:r>
              <a:rPr sz="1050" dirty="0">
                <a:solidFill>
                  <a:srgbClr val="1F4E79"/>
                </a:solidFill>
                <a:latin typeface="Trebuchet MS"/>
                <a:cs typeface="Trebuchet MS"/>
              </a:rPr>
              <a:t>which</a:t>
            </a:r>
            <a:r>
              <a:rPr sz="1050" spc="-25" dirty="0">
                <a:solidFill>
                  <a:srgbClr val="1F4E79"/>
                </a:solidFill>
                <a:latin typeface="Trebuchet MS"/>
                <a:cs typeface="Trebuchet MS"/>
              </a:rPr>
              <a:t> </a:t>
            </a:r>
            <a:r>
              <a:rPr sz="1050" dirty="0">
                <a:solidFill>
                  <a:srgbClr val="1F4E79"/>
                </a:solidFill>
                <a:latin typeface="Trebuchet MS"/>
                <a:cs typeface="Trebuchet MS"/>
              </a:rPr>
              <a:t>the</a:t>
            </a:r>
            <a:r>
              <a:rPr sz="1050" spc="-20" dirty="0">
                <a:solidFill>
                  <a:srgbClr val="1F4E79"/>
                </a:solidFill>
                <a:latin typeface="Trebuchet MS"/>
                <a:cs typeface="Trebuchet MS"/>
              </a:rPr>
              <a:t> </a:t>
            </a:r>
            <a:r>
              <a:rPr sz="1050" dirty="0">
                <a:solidFill>
                  <a:srgbClr val="1F4E79"/>
                </a:solidFill>
                <a:latin typeface="Trebuchet MS"/>
                <a:cs typeface="Trebuchet MS"/>
              </a:rPr>
              <a:t>project</a:t>
            </a:r>
            <a:r>
              <a:rPr sz="1050" spc="-25" dirty="0">
                <a:solidFill>
                  <a:srgbClr val="1F4E79"/>
                </a:solidFill>
                <a:latin typeface="Trebuchet MS"/>
                <a:cs typeface="Trebuchet MS"/>
              </a:rPr>
              <a:t> </a:t>
            </a:r>
            <a:r>
              <a:rPr sz="1050" dirty="0">
                <a:solidFill>
                  <a:srgbClr val="1F4E79"/>
                </a:solidFill>
                <a:latin typeface="Trebuchet MS"/>
                <a:cs typeface="Trebuchet MS"/>
              </a:rPr>
              <a:t>is</a:t>
            </a:r>
            <a:r>
              <a:rPr sz="1050" spc="-20" dirty="0">
                <a:solidFill>
                  <a:srgbClr val="1F4E79"/>
                </a:solidFill>
                <a:latin typeface="Trebuchet MS"/>
                <a:cs typeface="Trebuchet MS"/>
              </a:rPr>
              <a:t> </a:t>
            </a:r>
            <a:r>
              <a:rPr sz="1050" spc="-10" dirty="0">
                <a:solidFill>
                  <a:srgbClr val="1F4E79"/>
                </a:solidFill>
                <a:latin typeface="Trebuchet MS"/>
                <a:cs typeface="Trebuchet MS"/>
              </a:rPr>
              <a:t>submitted</a:t>
            </a:r>
            <a:endParaRPr sz="1050">
              <a:latin typeface="Trebuchet MS"/>
              <a:cs typeface="Trebuchet MS"/>
            </a:endParaRPr>
          </a:p>
        </p:txBody>
      </p:sp>
      <p:sp>
        <p:nvSpPr>
          <p:cNvPr id="17" name="object 17"/>
          <p:cNvSpPr txBox="1"/>
          <p:nvPr/>
        </p:nvSpPr>
        <p:spPr>
          <a:xfrm>
            <a:off x="2334005" y="5889752"/>
            <a:ext cx="1167765" cy="186690"/>
          </a:xfrm>
          <a:prstGeom prst="rect">
            <a:avLst/>
          </a:prstGeom>
        </p:spPr>
        <p:txBody>
          <a:bodyPr vert="horz" wrap="square" lIns="0" tIns="13335" rIns="0" bIns="0" rtlCol="0">
            <a:spAutoFit/>
          </a:bodyPr>
          <a:lstStyle/>
          <a:p>
            <a:pPr marL="12700">
              <a:lnSpc>
                <a:spcPct val="100000"/>
              </a:lnSpc>
              <a:spcBef>
                <a:spcPts val="105"/>
              </a:spcBef>
            </a:pPr>
            <a:r>
              <a:rPr sz="1050" dirty="0">
                <a:solidFill>
                  <a:srgbClr val="1F4E79"/>
                </a:solidFill>
                <a:latin typeface="Trebuchet MS"/>
                <a:cs typeface="Trebuchet MS"/>
              </a:rPr>
              <a:t>The</a:t>
            </a:r>
            <a:r>
              <a:rPr sz="1050" spc="-35" dirty="0">
                <a:solidFill>
                  <a:srgbClr val="1F4E79"/>
                </a:solidFill>
                <a:latin typeface="Trebuchet MS"/>
                <a:cs typeface="Trebuchet MS"/>
              </a:rPr>
              <a:t> </a:t>
            </a:r>
            <a:r>
              <a:rPr sz="1050" dirty="0">
                <a:solidFill>
                  <a:srgbClr val="1F4E79"/>
                </a:solidFill>
                <a:latin typeface="Trebuchet MS"/>
                <a:cs typeface="Trebuchet MS"/>
              </a:rPr>
              <a:t>project</a:t>
            </a:r>
            <a:r>
              <a:rPr sz="1050" spc="-35" dirty="0">
                <a:solidFill>
                  <a:srgbClr val="1F4E79"/>
                </a:solidFill>
                <a:latin typeface="Trebuchet MS"/>
                <a:cs typeface="Trebuchet MS"/>
              </a:rPr>
              <a:t> </a:t>
            </a:r>
            <a:r>
              <a:rPr sz="1050" spc="-10" dirty="0">
                <a:solidFill>
                  <a:srgbClr val="1F4E79"/>
                </a:solidFill>
                <a:latin typeface="Trebuchet MS"/>
                <a:cs typeface="Trebuchet MS"/>
              </a:rPr>
              <a:t>results</a:t>
            </a:r>
            <a:endParaRPr sz="1050">
              <a:latin typeface="Trebuchet MS"/>
              <a:cs typeface="Trebuchet MS"/>
            </a:endParaRPr>
          </a:p>
        </p:txBody>
      </p:sp>
      <p:sp>
        <p:nvSpPr>
          <p:cNvPr id="18" name="object 18"/>
          <p:cNvSpPr txBox="1"/>
          <p:nvPr/>
        </p:nvSpPr>
        <p:spPr>
          <a:xfrm>
            <a:off x="5082032" y="5785815"/>
            <a:ext cx="2258060" cy="409575"/>
          </a:xfrm>
          <a:prstGeom prst="rect">
            <a:avLst/>
          </a:prstGeom>
        </p:spPr>
        <p:txBody>
          <a:bodyPr vert="horz" wrap="square" lIns="0" tIns="12065" rIns="0" bIns="0" rtlCol="0">
            <a:spAutoFit/>
          </a:bodyPr>
          <a:lstStyle/>
          <a:p>
            <a:pPr marL="12700" marR="5080" indent="38100">
              <a:lnSpc>
                <a:spcPct val="120000"/>
              </a:lnSpc>
              <a:spcBef>
                <a:spcPts val="95"/>
              </a:spcBef>
            </a:pPr>
            <a:r>
              <a:rPr sz="1050" dirty="0">
                <a:solidFill>
                  <a:srgbClr val="1F4E79"/>
                </a:solidFill>
                <a:latin typeface="Trebuchet MS"/>
                <a:cs typeface="Trebuchet MS"/>
              </a:rPr>
              <a:t>The</a:t>
            </a:r>
            <a:r>
              <a:rPr sz="1050" spc="-30" dirty="0">
                <a:solidFill>
                  <a:srgbClr val="1F4E79"/>
                </a:solidFill>
                <a:latin typeface="Trebuchet MS"/>
                <a:cs typeface="Trebuchet MS"/>
              </a:rPr>
              <a:t> </a:t>
            </a:r>
            <a:r>
              <a:rPr sz="1050" dirty="0">
                <a:solidFill>
                  <a:srgbClr val="1F4E79"/>
                </a:solidFill>
                <a:latin typeface="Trebuchet MS"/>
                <a:cs typeface="Trebuchet MS"/>
              </a:rPr>
              <a:t>results</a:t>
            </a:r>
            <a:r>
              <a:rPr sz="1050" spc="-35" dirty="0">
                <a:solidFill>
                  <a:srgbClr val="1F4E79"/>
                </a:solidFill>
                <a:latin typeface="Trebuchet MS"/>
                <a:cs typeface="Trebuchet MS"/>
              </a:rPr>
              <a:t> </a:t>
            </a:r>
            <a:r>
              <a:rPr sz="1050" dirty="0">
                <a:solidFill>
                  <a:srgbClr val="1F4E79"/>
                </a:solidFill>
                <a:latin typeface="Trebuchet MS"/>
                <a:cs typeface="Trebuchet MS"/>
              </a:rPr>
              <a:t>indicators</a:t>
            </a:r>
            <a:r>
              <a:rPr sz="1050" spc="-25" dirty="0">
                <a:solidFill>
                  <a:srgbClr val="1F4E79"/>
                </a:solidFill>
                <a:latin typeface="Trebuchet MS"/>
                <a:cs typeface="Trebuchet MS"/>
              </a:rPr>
              <a:t> </a:t>
            </a:r>
            <a:r>
              <a:rPr sz="1050" dirty="0">
                <a:solidFill>
                  <a:srgbClr val="1F4E79"/>
                </a:solidFill>
                <a:latin typeface="Trebuchet MS"/>
                <a:cs typeface="Trebuchet MS"/>
              </a:rPr>
              <a:t>set</a:t>
            </a:r>
            <a:r>
              <a:rPr sz="1050" spc="-25" dirty="0">
                <a:solidFill>
                  <a:srgbClr val="1F4E79"/>
                </a:solidFill>
                <a:latin typeface="Trebuchet MS"/>
                <a:cs typeface="Trebuchet MS"/>
              </a:rPr>
              <a:t> </a:t>
            </a:r>
            <a:r>
              <a:rPr sz="1050" dirty="0">
                <a:solidFill>
                  <a:srgbClr val="1F4E79"/>
                </a:solidFill>
                <a:latin typeface="Trebuchet MS"/>
                <a:cs typeface="Trebuchet MS"/>
              </a:rPr>
              <a:t>for</a:t>
            </a:r>
            <a:r>
              <a:rPr sz="1050" spc="-35" dirty="0">
                <a:solidFill>
                  <a:srgbClr val="1F4E79"/>
                </a:solidFill>
                <a:latin typeface="Trebuchet MS"/>
                <a:cs typeface="Trebuchet MS"/>
              </a:rPr>
              <a:t> </a:t>
            </a:r>
            <a:r>
              <a:rPr sz="1050" dirty="0">
                <a:solidFill>
                  <a:srgbClr val="1F4E79"/>
                </a:solidFill>
                <a:latin typeface="Trebuchet MS"/>
                <a:cs typeface="Trebuchet MS"/>
              </a:rPr>
              <a:t>the</a:t>
            </a:r>
            <a:r>
              <a:rPr sz="1050" spc="-10" dirty="0">
                <a:solidFill>
                  <a:srgbClr val="1F4E79"/>
                </a:solidFill>
                <a:latin typeface="Trebuchet MS"/>
                <a:cs typeface="Trebuchet MS"/>
              </a:rPr>
              <a:t> </a:t>
            </a:r>
            <a:r>
              <a:rPr sz="1050" spc="-25" dirty="0">
                <a:solidFill>
                  <a:srgbClr val="1F4E79"/>
                </a:solidFill>
                <a:latin typeface="Trebuchet MS"/>
                <a:cs typeface="Trebuchet MS"/>
              </a:rPr>
              <a:t>SO </a:t>
            </a:r>
            <a:r>
              <a:rPr sz="1050" dirty="0">
                <a:solidFill>
                  <a:srgbClr val="1F4E79"/>
                </a:solidFill>
                <a:latin typeface="Trebuchet MS"/>
                <a:cs typeface="Trebuchet MS"/>
              </a:rPr>
              <a:t>under</a:t>
            </a:r>
            <a:r>
              <a:rPr sz="1050" spc="-25" dirty="0">
                <a:solidFill>
                  <a:srgbClr val="1F4E79"/>
                </a:solidFill>
                <a:latin typeface="Trebuchet MS"/>
                <a:cs typeface="Trebuchet MS"/>
              </a:rPr>
              <a:t> </a:t>
            </a:r>
            <a:r>
              <a:rPr sz="1050" dirty="0">
                <a:solidFill>
                  <a:srgbClr val="1F4E79"/>
                </a:solidFill>
                <a:latin typeface="Trebuchet MS"/>
                <a:cs typeface="Trebuchet MS"/>
              </a:rPr>
              <a:t>which</a:t>
            </a:r>
            <a:r>
              <a:rPr sz="1050" spc="-25" dirty="0">
                <a:solidFill>
                  <a:srgbClr val="1F4E79"/>
                </a:solidFill>
                <a:latin typeface="Trebuchet MS"/>
                <a:cs typeface="Trebuchet MS"/>
              </a:rPr>
              <a:t> </a:t>
            </a:r>
            <a:r>
              <a:rPr sz="1050" dirty="0">
                <a:solidFill>
                  <a:srgbClr val="1F4E79"/>
                </a:solidFill>
                <a:latin typeface="Trebuchet MS"/>
                <a:cs typeface="Trebuchet MS"/>
              </a:rPr>
              <a:t>the</a:t>
            </a:r>
            <a:r>
              <a:rPr sz="1050" spc="-20" dirty="0">
                <a:solidFill>
                  <a:srgbClr val="1F4E79"/>
                </a:solidFill>
                <a:latin typeface="Trebuchet MS"/>
                <a:cs typeface="Trebuchet MS"/>
              </a:rPr>
              <a:t> </a:t>
            </a:r>
            <a:r>
              <a:rPr sz="1050" dirty="0">
                <a:solidFill>
                  <a:srgbClr val="1F4E79"/>
                </a:solidFill>
                <a:latin typeface="Trebuchet MS"/>
                <a:cs typeface="Trebuchet MS"/>
              </a:rPr>
              <a:t>project</a:t>
            </a:r>
            <a:r>
              <a:rPr sz="1050" spc="-25" dirty="0">
                <a:solidFill>
                  <a:srgbClr val="1F4E79"/>
                </a:solidFill>
                <a:latin typeface="Trebuchet MS"/>
                <a:cs typeface="Trebuchet MS"/>
              </a:rPr>
              <a:t> </a:t>
            </a:r>
            <a:r>
              <a:rPr sz="1050" dirty="0">
                <a:solidFill>
                  <a:srgbClr val="1F4E79"/>
                </a:solidFill>
                <a:latin typeface="Trebuchet MS"/>
                <a:cs typeface="Trebuchet MS"/>
              </a:rPr>
              <a:t>is</a:t>
            </a:r>
            <a:r>
              <a:rPr sz="1050" spc="-20" dirty="0">
                <a:solidFill>
                  <a:srgbClr val="1F4E79"/>
                </a:solidFill>
                <a:latin typeface="Trebuchet MS"/>
                <a:cs typeface="Trebuchet MS"/>
              </a:rPr>
              <a:t> </a:t>
            </a:r>
            <a:r>
              <a:rPr sz="1050" spc="-10" dirty="0">
                <a:solidFill>
                  <a:srgbClr val="1F4E79"/>
                </a:solidFill>
                <a:latin typeface="Trebuchet MS"/>
                <a:cs typeface="Trebuchet MS"/>
              </a:rPr>
              <a:t>submitted</a:t>
            </a:r>
            <a:endParaRPr sz="1050">
              <a:latin typeface="Trebuchet MS"/>
              <a:cs typeface="Trebuchet MS"/>
            </a:endParaRPr>
          </a:p>
        </p:txBody>
      </p:sp>
      <p:sp>
        <p:nvSpPr>
          <p:cNvPr id="19" name="object 19"/>
          <p:cNvSpPr/>
          <p:nvPr/>
        </p:nvSpPr>
        <p:spPr>
          <a:xfrm>
            <a:off x="1515872" y="3285744"/>
            <a:ext cx="144145" cy="2696845"/>
          </a:xfrm>
          <a:custGeom>
            <a:avLst/>
            <a:gdLst/>
            <a:ahLst/>
            <a:cxnLst/>
            <a:rect l="l" t="t" r="r" b="b"/>
            <a:pathLst>
              <a:path w="144144" h="2696845">
                <a:moveTo>
                  <a:pt x="62969" y="70081"/>
                </a:moveTo>
                <a:lnTo>
                  <a:pt x="55244" y="114680"/>
                </a:lnTo>
                <a:lnTo>
                  <a:pt x="49656" y="159511"/>
                </a:lnTo>
                <a:lnTo>
                  <a:pt x="47752" y="175767"/>
                </a:lnTo>
                <a:lnTo>
                  <a:pt x="45974" y="192785"/>
                </a:lnTo>
                <a:lnTo>
                  <a:pt x="44068" y="210438"/>
                </a:lnTo>
                <a:lnTo>
                  <a:pt x="42418" y="228726"/>
                </a:lnTo>
                <a:lnTo>
                  <a:pt x="40512" y="247650"/>
                </a:lnTo>
                <a:lnTo>
                  <a:pt x="38760" y="268350"/>
                </a:lnTo>
                <a:lnTo>
                  <a:pt x="36992" y="288416"/>
                </a:lnTo>
                <a:lnTo>
                  <a:pt x="33718" y="330326"/>
                </a:lnTo>
                <a:lnTo>
                  <a:pt x="30546" y="374522"/>
                </a:lnTo>
                <a:lnTo>
                  <a:pt x="27385" y="420750"/>
                </a:lnTo>
                <a:lnTo>
                  <a:pt x="24466" y="468883"/>
                </a:lnTo>
                <a:lnTo>
                  <a:pt x="21555" y="518921"/>
                </a:lnTo>
                <a:lnTo>
                  <a:pt x="18765" y="570737"/>
                </a:lnTo>
                <a:lnTo>
                  <a:pt x="16228" y="624204"/>
                </a:lnTo>
                <a:lnTo>
                  <a:pt x="13828" y="678941"/>
                </a:lnTo>
                <a:lnTo>
                  <a:pt x="11666" y="735329"/>
                </a:lnTo>
                <a:lnTo>
                  <a:pt x="9635" y="792733"/>
                </a:lnTo>
                <a:lnTo>
                  <a:pt x="7736" y="851280"/>
                </a:lnTo>
                <a:lnTo>
                  <a:pt x="6096" y="910462"/>
                </a:lnTo>
                <a:lnTo>
                  <a:pt x="4566" y="971168"/>
                </a:lnTo>
                <a:lnTo>
                  <a:pt x="3299" y="1032382"/>
                </a:lnTo>
                <a:lnTo>
                  <a:pt x="2157" y="1094104"/>
                </a:lnTo>
                <a:lnTo>
                  <a:pt x="761" y="1219072"/>
                </a:lnTo>
                <a:lnTo>
                  <a:pt x="0" y="1344675"/>
                </a:lnTo>
                <a:lnTo>
                  <a:pt x="762" y="1470786"/>
                </a:lnTo>
                <a:lnTo>
                  <a:pt x="3175" y="1595754"/>
                </a:lnTo>
                <a:lnTo>
                  <a:pt x="4825" y="1657603"/>
                </a:lnTo>
                <a:lnTo>
                  <a:pt x="6858" y="1718944"/>
                </a:lnTo>
                <a:lnTo>
                  <a:pt x="9271" y="1779396"/>
                </a:lnTo>
                <a:lnTo>
                  <a:pt x="11937" y="1839086"/>
                </a:lnTo>
                <a:lnTo>
                  <a:pt x="14859" y="1897633"/>
                </a:lnTo>
                <a:lnTo>
                  <a:pt x="18034" y="1955164"/>
                </a:lnTo>
                <a:lnTo>
                  <a:pt x="21590" y="2011552"/>
                </a:lnTo>
                <a:lnTo>
                  <a:pt x="25400" y="2066416"/>
                </a:lnTo>
                <a:lnTo>
                  <a:pt x="29464" y="2119883"/>
                </a:lnTo>
                <a:lnTo>
                  <a:pt x="33655" y="2171827"/>
                </a:lnTo>
                <a:lnTo>
                  <a:pt x="38227" y="2221991"/>
                </a:lnTo>
                <a:lnTo>
                  <a:pt x="42925" y="2270252"/>
                </a:lnTo>
                <a:lnTo>
                  <a:pt x="47878" y="2316645"/>
                </a:lnTo>
                <a:lnTo>
                  <a:pt x="52959" y="2360866"/>
                </a:lnTo>
                <a:lnTo>
                  <a:pt x="58165" y="2402941"/>
                </a:lnTo>
                <a:lnTo>
                  <a:pt x="63627" y="2442654"/>
                </a:lnTo>
                <a:lnTo>
                  <a:pt x="72009" y="2497556"/>
                </a:lnTo>
                <a:lnTo>
                  <a:pt x="83819" y="2561513"/>
                </a:lnTo>
                <a:lnTo>
                  <a:pt x="92837" y="2602039"/>
                </a:lnTo>
                <a:lnTo>
                  <a:pt x="105409" y="2645448"/>
                </a:lnTo>
                <a:lnTo>
                  <a:pt x="122047" y="2681706"/>
                </a:lnTo>
                <a:lnTo>
                  <a:pt x="128904" y="2689936"/>
                </a:lnTo>
                <a:lnTo>
                  <a:pt x="129032" y="2690177"/>
                </a:lnTo>
                <a:lnTo>
                  <a:pt x="129285" y="2690406"/>
                </a:lnTo>
                <a:lnTo>
                  <a:pt x="129666" y="2690621"/>
                </a:lnTo>
                <a:lnTo>
                  <a:pt x="133222" y="2693390"/>
                </a:lnTo>
                <a:lnTo>
                  <a:pt x="133603" y="2693631"/>
                </a:lnTo>
                <a:lnTo>
                  <a:pt x="134111" y="2693835"/>
                </a:lnTo>
                <a:lnTo>
                  <a:pt x="137286" y="2695257"/>
                </a:lnTo>
                <a:lnTo>
                  <a:pt x="137795" y="2695511"/>
                </a:lnTo>
                <a:lnTo>
                  <a:pt x="138303" y="2695676"/>
                </a:lnTo>
                <a:lnTo>
                  <a:pt x="142113" y="2696235"/>
                </a:lnTo>
                <a:lnTo>
                  <a:pt x="144014" y="2683700"/>
                </a:lnTo>
                <a:lnTo>
                  <a:pt x="142494" y="2683700"/>
                </a:lnTo>
                <a:lnTo>
                  <a:pt x="140842" y="2683192"/>
                </a:lnTo>
                <a:lnTo>
                  <a:pt x="141370" y="2683192"/>
                </a:lnTo>
                <a:lnTo>
                  <a:pt x="140948" y="2683002"/>
                </a:lnTo>
                <a:lnTo>
                  <a:pt x="140589" y="2683002"/>
                </a:lnTo>
                <a:lnTo>
                  <a:pt x="139319" y="2682265"/>
                </a:lnTo>
                <a:lnTo>
                  <a:pt x="139606" y="2682265"/>
                </a:lnTo>
                <a:lnTo>
                  <a:pt x="138218" y="2681223"/>
                </a:lnTo>
                <a:lnTo>
                  <a:pt x="138048" y="2681223"/>
                </a:lnTo>
                <a:lnTo>
                  <a:pt x="137286" y="2680525"/>
                </a:lnTo>
                <a:lnTo>
                  <a:pt x="135001" y="2677883"/>
                </a:lnTo>
                <a:lnTo>
                  <a:pt x="132334" y="2674200"/>
                </a:lnTo>
                <a:lnTo>
                  <a:pt x="114300" y="2631770"/>
                </a:lnTo>
                <a:lnTo>
                  <a:pt x="102234" y="2586316"/>
                </a:lnTo>
                <a:lnTo>
                  <a:pt x="93344" y="2544127"/>
                </a:lnTo>
                <a:lnTo>
                  <a:pt x="84581" y="2495448"/>
                </a:lnTo>
                <a:lnTo>
                  <a:pt x="76200" y="2440812"/>
                </a:lnTo>
                <a:lnTo>
                  <a:pt x="70865" y="2401277"/>
                </a:lnTo>
                <a:lnTo>
                  <a:pt x="65531" y="2359342"/>
                </a:lnTo>
                <a:lnTo>
                  <a:pt x="60452" y="2315171"/>
                </a:lnTo>
                <a:lnTo>
                  <a:pt x="55625" y="2268981"/>
                </a:lnTo>
                <a:lnTo>
                  <a:pt x="50800" y="2220721"/>
                </a:lnTo>
                <a:lnTo>
                  <a:pt x="46355" y="2170683"/>
                </a:lnTo>
                <a:lnTo>
                  <a:pt x="42037" y="2118867"/>
                </a:lnTo>
                <a:lnTo>
                  <a:pt x="38100" y="2065527"/>
                </a:lnTo>
                <a:lnTo>
                  <a:pt x="34290" y="2010664"/>
                </a:lnTo>
                <a:lnTo>
                  <a:pt x="30734" y="1954402"/>
                </a:lnTo>
                <a:lnTo>
                  <a:pt x="27559" y="1896871"/>
                </a:lnTo>
                <a:lnTo>
                  <a:pt x="24511" y="1838324"/>
                </a:lnTo>
                <a:lnTo>
                  <a:pt x="21843" y="1778761"/>
                </a:lnTo>
                <a:lnTo>
                  <a:pt x="19558" y="1718436"/>
                </a:lnTo>
                <a:lnTo>
                  <a:pt x="17525" y="1657222"/>
                </a:lnTo>
                <a:lnTo>
                  <a:pt x="15747" y="1595500"/>
                </a:lnTo>
                <a:lnTo>
                  <a:pt x="13462" y="1470532"/>
                </a:lnTo>
                <a:lnTo>
                  <a:pt x="12700" y="1344548"/>
                </a:lnTo>
                <a:lnTo>
                  <a:pt x="13463" y="1218945"/>
                </a:lnTo>
                <a:lnTo>
                  <a:pt x="14861" y="1093977"/>
                </a:lnTo>
                <a:lnTo>
                  <a:pt x="16004" y="1032255"/>
                </a:lnTo>
                <a:lnTo>
                  <a:pt x="17278" y="970914"/>
                </a:lnTo>
                <a:lnTo>
                  <a:pt x="20332" y="850899"/>
                </a:lnTo>
                <a:lnTo>
                  <a:pt x="22244" y="792225"/>
                </a:lnTo>
                <a:lnTo>
                  <a:pt x="24403" y="734821"/>
                </a:lnTo>
                <a:lnTo>
                  <a:pt x="26559" y="678560"/>
                </a:lnTo>
                <a:lnTo>
                  <a:pt x="28986" y="623569"/>
                </a:lnTo>
                <a:lnTo>
                  <a:pt x="31530" y="570102"/>
                </a:lnTo>
                <a:lnTo>
                  <a:pt x="34325" y="518286"/>
                </a:lnTo>
                <a:lnTo>
                  <a:pt x="37132" y="468121"/>
                </a:lnTo>
                <a:lnTo>
                  <a:pt x="40182" y="419988"/>
                </a:lnTo>
                <a:lnTo>
                  <a:pt x="43246" y="373633"/>
                </a:lnTo>
                <a:lnTo>
                  <a:pt x="46550" y="329437"/>
                </a:lnTo>
                <a:lnTo>
                  <a:pt x="49885" y="287273"/>
                </a:lnTo>
                <a:lnTo>
                  <a:pt x="51658" y="267207"/>
                </a:lnTo>
                <a:lnTo>
                  <a:pt x="53321" y="247650"/>
                </a:lnTo>
                <a:lnTo>
                  <a:pt x="58546" y="194055"/>
                </a:lnTo>
                <a:lnTo>
                  <a:pt x="62230" y="160908"/>
                </a:lnTo>
                <a:lnTo>
                  <a:pt x="64008" y="145287"/>
                </a:lnTo>
                <a:lnTo>
                  <a:pt x="69722" y="103123"/>
                </a:lnTo>
                <a:lnTo>
                  <a:pt x="74964" y="74256"/>
                </a:lnTo>
                <a:lnTo>
                  <a:pt x="62969" y="70081"/>
                </a:lnTo>
                <a:close/>
              </a:path>
              <a:path w="144144" h="2696845">
                <a:moveTo>
                  <a:pt x="140842" y="2683192"/>
                </a:moveTo>
                <a:lnTo>
                  <a:pt x="142494" y="2683700"/>
                </a:lnTo>
                <a:lnTo>
                  <a:pt x="141637" y="2683313"/>
                </a:lnTo>
                <a:lnTo>
                  <a:pt x="140842" y="2683192"/>
                </a:lnTo>
                <a:close/>
              </a:path>
              <a:path w="144144" h="2696845">
                <a:moveTo>
                  <a:pt x="141637" y="2683313"/>
                </a:moveTo>
                <a:lnTo>
                  <a:pt x="142494" y="2683700"/>
                </a:lnTo>
                <a:lnTo>
                  <a:pt x="144014" y="2683700"/>
                </a:lnTo>
                <a:lnTo>
                  <a:pt x="141637" y="2683313"/>
                </a:lnTo>
                <a:close/>
              </a:path>
              <a:path w="144144" h="2696845">
                <a:moveTo>
                  <a:pt x="141370" y="2683192"/>
                </a:moveTo>
                <a:lnTo>
                  <a:pt x="140842" y="2683192"/>
                </a:lnTo>
                <a:lnTo>
                  <a:pt x="141637" y="2683313"/>
                </a:lnTo>
                <a:lnTo>
                  <a:pt x="141370" y="2683192"/>
                </a:lnTo>
                <a:close/>
              </a:path>
              <a:path w="144144" h="2696845">
                <a:moveTo>
                  <a:pt x="139319" y="2682265"/>
                </a:moveTo>
                <a:lnTo>
                  <a:pt x="140589" y="2683002"/>
                </a:lnTo>
                <a:lnTo>
                  <a:pt x="140043" y="2682592"/>
                </a:lnTo>
                <a:lnTo>
                  <a:pt x="139319" y="2682265"/>
                </a:lnTo>
                <a:close/>
              </a:path>
              <a:path w="144144" h="2696845">
                <a:moveTo>
                  <a:pt x="140043" y="2682592"/>
                </a:moveTo>
                <a:lnTo>
                  <a:pt x="140589" y="2683002"/>
                </a:lnTo>
                <a:lnTo>
                  <a:pt x="140948" y="2683002"/>
                </a:lnTo>
                <a:lnTo>
                  <a:pt x="140043" y="2682592"/>
                </a:lnTo>
                <a:close/>
              </a:path>
              <a:path w="144144" h="2696845">
                <a:moveTo>
                  <a:pt x="139606" y="2682265"/>
                </a:moveTo>
                <a:lnTo>
                  <a:pt x="139319" y="2682265"/>
                </a:lnTo>
                <a:lnTo>
                  <a:pt x="140043" y="2682592"/>
                </a:lnTo>
                <a:lnTo>
                  <a:pt x="139606" y="2682265"/>
                </a:lnTo>
                <a:close/>
              </a:path>
              <a:path w="144144" h="2696845">
                <a:moveTo>
                  <a:pt x="137286" y="2680525"/>
                </a:moveTo>
                <a:lnTo>
                  <a:pt x="138048" y="2681223"/>
                </a:lnTo>
                <a:lnTo>
                  <a:pt x="137681" y="2680821"/>
                </a:lnTo>
                <a:lnTo>
                  <a:pt x="137286" y="2680525"/>
                </a:lnTo>
                <a:close/>
              </a:path>
              <a:path w="144144" h="2696845">
                <a:moveTo>
                  <a:pt x="137681" y="2680821"/>
                </a:moveTo>
                <a:lnTo>
                  <a:pt x="138048" y="2681223"/>
                </a:lnTo>
                <a:lnTo>
                  <a:pt x="138218" y="2681223"/>
                </a:lnTo>
                <a:lnTo>
                  <a:pt x="137681" y="2680821"/>
                </a:lnTo>
                <a:close/>
              </a:path>
              <a:path w="144144" h="2696845">
                <a:moveTo>
                  <a:pt x="137411" y="2680525"/>
                </a:moveTo>
                <a:lnTo>
                  <a:pt x="137681" y="2680821"/>
                </a:lnTo>
                <a:lnTo>
                  <a:pt x="137411" y="2680525"/>
                </a:lnTo>
                <a:close/>
              </a:path>
              <a:path w="144144" h="2696845">
                <a:moveTo>
                  <a:pt x="100906" y="58165"/>
                </a:moveTo>
                <a:lnTo>
                  <a:pt x="66421" y="58165"/>
                </a:lnTo>
                <a:lnTo>
                  <a:pt x="78612" y="61721"/>
                </a:lnTo>
                <a:lnTo>
                  <a:pt x="74964" y="74256"/>
                </a:lnTo>
                <a:lnTo>
                  <a:pt x="104266" y="84454"/>
                </a:lnTo>
                <a:lnTo>
                  <a:pt x="100906" y="58165"/>
                </a:lnTo>
                <a:close/>
              </a:path>
              <a:path w="144144" h="2696845">
                <a:moveTo>
                  <a:pt x="66421" y="58165"/>
                </a:moveTo>
                <a:lnTo>
                  <a:pt x="62969" y="70081"/>
                </a:lnTo>
                <a:lnTo>
                  <a:pt x="74964" y="74256"/>
                </a:lnTo>
                <a:lnTo>
                  <a:pt x="78612" y="61721"/>
                </a:lnTo>
                <a:lnTo>
                  <a:pt x="66421" y="58165"/>
                </a:lnTo>
                <a:close/>
              </a:path>
              <a:path w="144144" h="2696845">
                <a:moveTo>
                  <a:pt x="93472" y="0"/>
                </a:moveTo>
                <a:lnTo>
                  <a:pt x="32384" y="59435"/>
                </a:lnTo>
                <a:lnTo>
                  <a:pt x="62969" y="70081"/>
                </a:lnTo>
                <a:lnTo>
                  <a:pt x="66421" y="58165"/>
                </a:lnTo>
                <a:lnTo>
                  <a:pt x="100906" y="58165"/>
                </a:lnTo>
                <a:lnTo>
                  <a:pt x="93472" y="0"/>
                </a:lnTo>
                <a:close/>
              </a:path>
            </a:pathLst>
          </a:custGeom>
          <a:solidFill>
            <a:srgbClr val="A9D18E"/>
          </a:solidFill>
        </p:spPr>
        <p:txBody>
          <a:bodyPr wrap="square" lIns="0" tIns="0" rIns="0" bIns="0" rtlCol="0"/>
          <a:lstStyle/>
          <a:p>
            <a:endParaRPr/>
          </a:p>
        </p:txBody>
      </p:sp>
      <p:sp>
        <p:nvSpPr>
          <p:cNvPr id="20" name="object 20"/>
          <p:cNvSpPr/>
          <p:nvPr/>
        </p:nvSpPr>
        <p:spPr>
          <a:xfrm>
            <a:off x="990600" y="4052315"/>
            <a:ext cx="332740" cy="1130935"/>
          </a:xfrm>
          <a:custGeom>
            <a:avLst/>
            <a:gdLst/>
            <a:ahLst/>
            <a:cxnLst/>
            <a:rect l="l" t="t" r="r" b="b"/>
            <a:pathLst>
              <a:path w="332740" h="1130935">
                <a:moveTo>
                  <a:pt x="276859" y="0"/>
                </a:moveTo>
                <a:lnTo>
                  <a:pt x="55371" y="0"/>
                </a:lnTo>
                <a:lnTo>
                  <a:pt x="33818" y="4347"/>
                </a:lnTo>
                <a:lnTo>
                  <a:pt x="16217" y="16208"/>
                </a:lnTo>
                <a:lnTo>
                  <a:pt x="4351" y="33807"/>
                </a:lnTo>
                <a:lnTo>
                  <a:pt x="0" y="55371"/>
                </a:lnTo>
                <a:lnTo>
                  <a:pt x="0" y="1075435"/>
                </a:lnTo>
                <a:lnTo>
                  <a:pt x="4351" y="1097000"/>
                </a:lnTo>
                <a:lnTo>
                  <a:pt x="16217" y="1114599"/>
                </a:lnTo>
                <a:lnTo>
                  <a:pt x="33818" y="1126460"/>
                </a:lnTo>
                <a:lnTo>
                  <a:pt x="55371" y="1130807"/>
                </a:lnTo>
                <a:lnTo>
                  <a:pt x="276859" y="1130807"/>
                </a:lnTo>
                <a:lnTo>
                  <a:pt x="298424" y="1126460"/>
                </a:lnTo>
                <a:lnTo>
                  <a:pt x="316023" y="1114599"/>
                </a:lnTo>
                <a:lnTo>
                  <a:pt x="327884" y="1097000"/>
                </a:lnTo>
                <a:lnTo>
                  <a:pt x="332231" y="1075435"/>
                </a:lnTo>
                <a:lnTo>
                  <a:pt x="332231" y="55371"/>
                </a:lnTo>
                <a:lnTo>
                  <a:pt x="327884" y="33807"/>
                </a:lnTo>
                <a:lnTo>
                  <a:pt x="316023" y="16208"/>
                </a:lnTo>
                <a:lnTo>
                  <a:pt x="298424" y="4347"/>
                </a:lnTo>
                <a:lnTo>
                  <a:pt x="276859" y="0"/>
                </a:lnTo>
                <a:close/>
              </a:path>
            </a:pathLst>
          </a:custGeom>
          <a:solidFill>
            <a:srgbClr val="E1EFD9"/>
          </a:solidFill>
        </p:spPr>
        <p:txBody>
          <a:bodyPr wrap="square" lIns="0" tIns="0" rIns="0" bIns="0" rtlCol="0"/>
          <a:lstStyle/>
          <a:p>
            <a:endParaRPr/>
          </a:p>
        </p:txBody>
      </p:sp>
      <p:sp>
        <p:nvSpPr>
          <p:cNvPr id="21" name="object 21"/>
          <p:cNvSpPr txBox="1"/>
          <p:nvPr/>
        </p:nvSpPr>
        <p:spPr>
          <a:xfrm>
            <a:off x="971150" y="4266305"/>
            <a:ext cx="373380" cy="705485"/>
          </a:xfrm>
          <a:prstGeom prst="rect">
            <a:avLst/>
          </a:prstGeom>
        </p:spPr>
        <p:txBody>
          <a:bodyPr vert="vert270" wrap="square" lIns="0" tIns="5080" rIns="0" bIns="0" rtlCol="0">
            <a:spAutoFit/>
          </a:bodyPr>
          <a:lstStyle/>
          <a:p>
            <a:pPr algn="ctr">
              <a:lnSpc>
                <a:spcPct val="100000"/>
              </a:lnSpc>
              <a:spcBef>
                <a:spcPts val="40"/>
              </a:spcBef>
            </a:pPr>
            <a:r>
              <a:rPr sz="1050" dirty="0">
                <a:solidFill>
                  <a:srgbClr val="1F4E79"/>
                </a:solidFill>
                <a:latin typeface="Trebuchet MS"/>
                <a:cs typeface="Trebuchet MS"/>
              </a:rPr>
              <a:t>change</a:t>
            </a:r>
            <a:r>
              <a:rPr sz="1050" spc="-50" dirty="0">
                <a:solidFill>
                  <a:srgbClr val="1F4E79"/>
                </a:solidFill>
                <a:latin typeface="Trebuchet MS"/>
                <a:cs typeface="Trebuchet MS"/>
              </a:rPr>
              <a:t> </a:t>
            </a:r>
            <a:r>
              <a:rPr sz="1050" spc="-25" dirty="0">
                <a:solidFill>
                  <a:srgbClr val="1F4E79"/>
                </a:solidFill>
                <a:latin typeface="Trebuchet MS"/>
                <a:cs typeface="Trebuchet MS"/>
              </a:rPr>
              <a:t>and</a:t>
            </a:r>
            <a:endParaRPr sz="1050">
              <a:latin typeface="Trebuchet MS"/>
              <a:cs typeface="Trebuchet MS"/>
            </a:endParaRPr>
          </a:p>
          <a:p>
            <a:pPr algn="ctr">
              <a:lnSpc>
                <a:spcPct val="100000"/>
              </a:lnSpc>
              <a:spcBef>
                <a:spcPts val="250"/>
              </a:spcBef>
            </a:pPr>
            <a:r>
              <a:rPr sz="1050" spc="-10" dirty="0">
                <a:solidFill>
                  <a:srgbClr val="1F4E79"/>
                </a:solidFill>
                <a:latin typeface="Trebuchet MS"/>
                <a:cs typeface="Trebuchet MS"/>
              </a:rPr>
              <a:t>impact</a:t>
            </a:r>
            <a:endParaRPr sz="1050">
              <a:latin typeface="Trebuchet MS"/>
              <a:cs typeface="Trebuchet MS"/>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35940" y="1165606"/>
            <a:ext cx="1687830" cy="422275"/>
          </a:xfrm>
          <a:prstGeom prst="rect">
            <a:avLst/>
          </a:prstGeom>
        </p:spPr>
        <p:txBody>
          <a:bodyPr vert="horz" wrap="square" lIns="0" tIns="13335" rIns="0" bIns="0" rtlCol="0">
            <a:spAutoFit/>
          </a:bodyPr>
          <a:lstStyle/>
          <a:p>
            <a:pPr marL="12700">
              <a:lnSpc>
                <a:spcPct val="100000"/>
              </a:lnSpc>
              <a:spcBef>
                <a:spcPts val="105"/>
              </a:spcBef>
            </a:pPr>
            <a:r>
              <a:rPr dirty="0"/>
              <a:t>Let`s </a:t>
            </a:r>
            <a:r>
              <a:rPr spc="-10" dirty="0"/>
              <a:t>start</a:t>
            </a:r>
          </a:p>
        </p:txBody>
      </p:sp>
      <p:sp>
        <p:nvSpPr>
          <p:cNvPr id="3" name="object 3"/>
          <p:cNvSpPr txBox="1"/>
          <p:nvPr/>
        </p:nvSpPr>
        <p:spPr>
          <a:xfrm>
            <a:off x="535940" y="1642998"/>
            <a:ext cx="7919720" cy="4385310"/>
          </a:xfrm>
          <a:prstGeom prst="rect">
            <a:avLst/>
          </a:prstGeom>
        </p:spPr>
        <p:txBody>
          <a:bodyPr vert="horz" wrap="square" lIns="0" tIns="165100" rIns="0" bIns="0" rtlCol="0">
            <a:spAutoFit/>
          </a:bodyPr>
          <a:lstStyle/>
          <a:p>
            <a:pPr marL="354965" indent="-342265">
              <a:lnSpc>
                <a:spcPct val="100000"/>
              </a:lnSpc>
              <a:spcBef>
                <a:spcPts val="1300"/>
              </a:spcBef>
              <a:buFont typeface="Arial MT"/>
              <a:buChar char="•"/>
              <a:tabLst>
                <a:tab pos="354965" algn="l"/>
              </a:tabLst>
            </a:pPr>
            <a:r>
              <a:rPr sz="1800" spc="-10" dirty="0">
                <a:solidFill>
                  <a:srgbClr val="244060"/>
                </a:solidFill>
                <a:latin typeface="Trebuchet MS"/>
                <a:cs typeface="Trebuchet MS"/>
              </a:rPr>
              <a:t>Important!</a:t>
            </a:r>
            <a:endParaRPr sz="1800">
              <a:latin typeface="Trebuchet MS"/>
              <a:cs typeface="Trebuchet MS"/>
            </a:endParaRPr>
          </a:p>
          <a:p>
            <a:pPr marL="354965" indent="-342265">
              <a:lnSpc>
                <a:spcPct val="100000"/>
              </a:lnSpc>
              <a:spcBef>
                <a:spcPts val="1200"/>
              </a:spcBef>
              <a:buFont typeface="Arial MT"/>
              <a:buChar char="•"/>
              <a:tabLst>
                <a:tab pos="354965" algn="l"/>
              </a:tabLst>
            </a:pPr>
            <a:r>
              <a:rPr sz="1800" dirty="0">
                <a:solidFill>
                  <a:srgbClr val="244060"/>
                </a:solidFill>
                <a:latin typeface="Trebuchet MS"/>
                <a:cs typeface="Trebuchet MS"/>
              </a:rPr>
              <a:t>Needs</a:t>
            </a:r>
            <a:r>
              <a:rPr sz="1800" spc="-55" dirty="0">
                <a:solidFill>
                  <a:srgbClr val="244060"/>
                </a:solidFill>
                <a:latin typeface="Trebuchet MS"/>
                <a:cs typeface="Trebuchet MS"/>
              </a:rPr>
              <a:t> </a:t>
            </a:r>
            <a:r>
              <a:rPr sz="1800" dirty="0">
                <a:solidFill>
                  <a:srgbClr val="244060"/>
                </a:solidFill>
                <a:latin typeface="Trebuchet MS"/>
                <a:cs typeface="Trebuchet MS"/>
              </a:rPr>
              <a:t>(Start</a:t>
            </a:r>
            <a:r>
              <a:rPr sz="1800" spc="-35" dirty="0">
                <a:solidFill>
                  <a:srgbClr val="244060"/>
                </a:solidFill>
                <a:latin typeface="Trebuchet MS"/>
                <a:cs typeface="Trebuchet MS"/>
              </a:rPr>
              <a:t> </a:t>
            </a:r>
            <a:r>
              <a:rPr sz="1800" dirty="0">
                <a:solidFill>
                  <a:srgbClr val="244060"/>
                </a:solidFill>
                <a:latin typeface="Trebuchet MS"/>
                <a:cs typeface="Trebuchet MS"/>
              </a:rPr>
              <a:t>from</a:t>
            </a:r>
            <a:r>
              <a:rPr sz="1800" spc="-25" dirty="0">
                <a:solidFill>
                  <a:srgbClr val="244060"/>
                </a:solidFill>
                <a:latin typeface="Trebuchet MS"/>
                <a:cs typeface="Trebuchet MS"/>
              </a:rPr>
              <a:t> </a:t>
            </a:r>
            <a:r>
              <a:rPr sz="1800" spc="-10" dirty="0">
                <a:solidFill>
                  <a:srgbClr val="244060"/>
                </a:solidFill>
                <a:latin typeface="Trebuchet MS"/>
                <a:cs typeface="Trebuchet MS"/>
              </a:rPr>
              <a:t>territory)</a:t>
            </a:r>
            <a:endParaRPr sz="1800">
              <a:latin typeface="Trebuchet MS"/>
              <a:cs typeface="Trebuchet MS"/>
            </a:endParaRPr>
          </a:p>
          <a:p>
            <a:pPr marL="354965" indent="-342265">
              <a:lnSpc>
                <a:spcPct val="100000"/>
              </a:lnSpc>
              <a:spcBef>
                <a:spcPts val="1200"/>
              </a:spcBef>
              <a:buFont typeface="Arial MT"/>
              <a:buChar char="•"/>
              <a:tabLst>
                <a:tab pos="354965" algn="l"/>
              </a:tabLst>
            </a:pPr>
            <a:r>
              <a:rPr sz="1800" dirty="0">
                <a:solidFill>
                  <a:srgbClr val="244060"/>
                </a:solidFill>
                <a:latin typeface="Trebuchet MS"/>
                <a:cs typeface="Trebuchet MS"/>
              </a:rPr>
              <a:t>Project</a:t>
            </a:r>
            <a:r>
              <a:rPr sz="1800" spc="225" dirty="0">
                <a:solidFill>
                  <a:srgbClr val="244060"/>
                </a:solidFill>
                <a:latin typeface="Trebuchet MS"/>
                <a:cs typeface="Trebuchet MS"/>
              </a:rPr>
              <a:t> </a:t>
            </a:r>
            <a:r>
              <a:rPr sz="1800" dirty="0">
                <a:solidFill>
                  <a:srgbClr val="244060"/>
                </a:solidFill>
                <a:latin typeface="Trebuchet MS"/>
                <a:cs typeface="Trebuchet MS"/>
              </a:rPr>
              <a:t>general</a:t>
            </a:r>
            <a:r>
              <a:rPr sz="1800" spc="220" dirty="0">
                <a:solidFill>
                  <a:srgbClr val="244060"/>
                </a:solidFill>
                <a:latin typeface="Trebuchet MS"/>
                <a:cs typeface="Trebuchet MS"/>
              </a:rPr>
              <a:t> </a:t>
            </a:r>
            <a:r>
              <a:rPr sz="1800" dirty="0">
                <a:solidFill>
                  <a:srgbClr val="244060"/>
                </a:solidFill>
                <a:latin typeface="Trebuchet MS"/>
                <a:cs typeface="Trebuchet MS"/>
              </a:rPr>
              <a:t>objective</a:t>
            </a:r>
            <a:r>
              <a:rPr sz="1800" spc="229" dirty="0">
                <a:solidFill>
                  <a:srgbClr val="244060"/>
                </a:solidFill>
                <a:latin typeface="Trebuchet MS"/>
                <a:cs typeface="Trebuchet MS"/>
              </a:rPr>
              <a:t> </a:t>
            </a:r>
            <a:r>
              <a:rPr sz="1800" dirty="0">
                <a:solidFill>
                  <a:srgbClr val="244060"/>
                </a:solidFill>
                <a:latin typeface="Trebuchet MS"/>
                <a:cs typeface="Trebuchet MS"/>
              </a:rPr>
              <a:t>-</a:t>
            </a:r>
            <a:r>
              <a:rPr sz="1800" spc="220" dirty="0">
                <a:solidFill>
                  <a:srgbClr val="244060"/>
                </a:solidFill>
                <a:latin typeface="Trebuchet MS"/>
                <a:cs typeface="Trebuchet MS"/>
              </a:rPr>
              <a:t> </a:t>
            </a:r>
            <a:r>
              <a:rPr sz="1800" dirty="0">
                <a:solidFill>
                  <a:srgbClr val="244060"/>
                </a:solidFill>
                <a:latin typeface="Trebuchet MS"/>
                <a:cs typeface="Trebuchet MS"/>
              </a:rPr>
              <a:t>what</a:t>
            </a:r>
            <a:r>
              <a:rPr sz="1800" spc="220" dirty="0">
                <a:solidFill>
                  <a:srgbClr val="244060"/>
                </a:solidFill>
                <a:latin typeface="Trebuchet MS"/>
                <a:cs typeface="Trebuchet MS"/>
              </a:rPr>
              <a:t> </a:t>
            </a:r>
            <a:r>
              <a:rPr sz="1800" dirty="0">
                <a:solidFill>
                  <a:srgbClr val="244060"/>
                </a:solidFill>
                <a:latin typeface="Trebuchet MS"/>
                <a:cs typeface="Trebuchet MS"/>
              </a:rPr>
              <a:t>do</a:t>
            </a:r>
            <a:r>
              <a:rPr sz="1800" spc="220" dirty="0">
                <a:solidFill>
                  <a:srgbClr val="244060"/>
                </a:solidFill>
                <a:latin typeface="Trebuchet MS"/>
                <a:cs typeface="Trebuchet MS"/>
              </a:rPr>
              <a:t> </a:t>
            </a:r>
            <a:r>
              <a:rPr sz="1800" dirty="0">
                <a:solidFill>
                  <a:srgbClr val="244060"/>
                </a:solidFill>
                <a:latin typeface="Trebuchet MS"/>
                <a:cs typeface="Trebuchet MS"/>
              </a:rPr>
              <a:t>you</a:t>
            </a:r>
            <a:r>
              <a:rPr sz="1800" spc="220" dirty="0">
                <a:solidFill>
                  <a:srgbClr val="244060"/>
                </a:solidFill>
                <a:latin typeface="Trebuchet MS"/>
                <a:cs typeface="Trebuchet MS"/>
              </a:rPr>
              <a:t> </a:t>
            </a:r>
            <a:r>
              <a:rPr sz="1800" dirty="0">
                <a:solidFill>
                  <a:srgbClr val="244060"/>
                </a:solidFill>
                <a:latin typeface="Trebuchet MS"/>
                <a:cs typeface="Trebuchet MS"/>
              </a:rPr>
              <a:t>aim</a:t>
            </a:r>
            <a:r>
              <a:rPr sz="1800" spc="229" dirty="0">
                <a:solidFill>
                  <a:srgbClr val="244060"/>
                </a:solidFill>
                <a:latin typeface="Trebuchet MS"/>
                <a:cs typeface="Trebuchet MS"/>
              </a:rPr>
              <a:t> </a:t>
            </a:r>
            <a:r>
              <a:rPr sz="1800" dirty="0">
                <a:solidFill>
                  <a:srgbClr val="244060"/>
                </a:solidFill>
                <a:latin typeface="Trebuchet MS"/>
                <a:cs typeface="Trebuchet MS"/>
              </a:rPr>
              <a:t>to</a:t>
            </a:r>
            <a:r>
              <a:rPr sz="1800" spc="220" dirty="0">
                <a:solidFill>
                  <a:srgbClr val="244060"/>
                </a:solidFill>
                <a:latin typeface="Trebuchet MS"/>
                <a:cs typeface="Trebuchet MS"/>
              </a:rPr>
              <a:t> </a:t>
            </a:r>
            <a:r>
              <a:rPr sz="1800" dirty="0">
                <a:solidFill>
                  <a:srgbClr val="244060"/>
                </a:solidFill>
                <a:latin typeface="Trebuchet MS"/>
                <a:cs typeface="Trebuchet MS"/>
              </a:rPr>
              <a:t>achieve</a:t>
            </a:r>
            <a:r>
              <a:rPr sz="1800" spc="240" dirty="0">
                <a:solidFill>
                  <a:srgbClr val="244060"/>
                </a:solidFill>
                <a:latin typeface="Trebuchet MS"/>
                <a:cs typeface="Trebuchet MS"/>
              </a:rPr>
              <a:t> </a:t>
            </a:r>
            <a:r>
              <a:rPr sz="1800" dirty="0">
                <a:solidFill>
                  <a:srgbClr val="244060"/>
                </a:solidFill>
                <a:latin typeface="Trebuchet MS"/>
                <a:cs typeface="Trebuchet MS"/>
              </a:rPr>
              <a:t>by</a:t>
            </a:r>
            <a:r>
              <a:rPr sz="1800" spc="215" dirty="0">
                <a:solidFill>
                  <a:srgbClr val="244060"/>
                </a:solidFill>
                <a:latin typeface="Trebuchet MS"/>
                <a:cs typeface="Trebuchet MS"/>
              </a:rPr>
              <a:t> </a:t>
            </a:r>
            <a:r>
              <a:rPr sz="1800" dirty="0">
                <a:solidFill>
                  <a:srgbClr val="244060"/>
                </a:solidFill>
                <a:latin typeface="Trebuchet MS"/>
                <a:cs typeface="Trebuchet MS"/>
              </a:rPr>
              <a:t>the</a:t>
            </a:r>
            <a:r>
              <a:rPr sz="1800" spc="220" dirty="0">
                <a:solidFill>
                  <a:srgbClr val="244060"/>
                </a:solidFill>
                <a:latin typeface="Trebuchet MS"/>
                <a:cs typeface="Trebuchet MS"/>
              </a:rPr>
              <a:t> </a:t>
            </a:r>
            <a:r>
              <a:rPr sz="1800" dirty="0">
                <a:solidFill>
                  <a:srgbClr val="244060"/>
                </a:solidFill>
                <a:latin typeface="Trebuchet MS"/>
                <a:cs typeface="Trebuchet MS"/>
              </a:rPr>
              <a:t>end</a:t>
            </a:r>
            <a:r>
              <a:rPr sz="1800" spc="225" dirty="0">
                <a:solidFill>
                  <a:srgbClr val="244060"/>
                </a:solidFill>
                <a:latin typeface="Trebuchet MS"/>
                <a:cs typeface="Trebuchet MS"/>
              </a:rPr>
              <a:t> </a:t>
            </a:r>
            <a:r>
              <a:rPr sz="1800" spc="-25" dirty="0">
                <a:solidFill>
                  <a:srgbClr val="244060"/>
                </a:solidFill>
                <a:latin typeface="Trebuchet MS"/>
                <a:cs typeface="Trebuchet MS"/>
              </a:rPr>
              <a:t>of</a:t>
            </a:r>
            <a:endParaRPr sz="1800">
              <a:latin typeface="Trebuchet MS"/>
              <a:cs typeface="Trebuchet MS"/>
            </a:endParaRPr>
          </a:p>
          <a:p>
            <a:pPr marL="355600">
              <a:lnSpc>
                <a:spcPct val="100000"/>
              </a:lnSpc>
            </a:pPr>
            <a:r>
              <a:rPr sz="1800" dirty="0">
                <a:solidFill>
                  <a:srgbClr val="244060"/>
                </a:solidFill>
                <a:latin typeface="Trebuchet MS"/>
                <a:cs typeface="Trebuchet MS"/>
              </a:rPr>
              <a:t>your</a:t>
            </a:r>
            <a:r>
              <a:rPr sz="1800" spc="-25" dirty="0">
                <a:solidFill>
                  <a:srgbClr val="244060"/>
                </a:solidFill>
                <a:latin typeface="Trebuchet MS"/>
                <a:cs typeface="Trebuchet MS"/>
              </a:rPr>
              <a:t> </a:t>
            </a:r>
            <a:r>
              <a:rPr sz="1800" spc="-10" dirty="0">
                <a:solidFill>
                  <a:srgbClr val="244060"/>
                </a:solidFill>
                <a:latin typeface="Trebuchet MS"/>
                <a:cs typeface="Trebuchet MS"/>
              </a:rPr>
              <a:t>project?</a:t>
            </a:r>
            <a:endParaRPr sz="1800">
              <a:latin typeface="Trebuchet MS"/>
              <a:cs typeface="Trebuchet MS"/>
            </a:endParaRPr>
          </a:p>
          <a:p>
            <a:pPr marL="355600" marR="5080" indent="-342900" algn="just">
              <a:lnSpc>
                <a:spcPct val="100000"/>
              </a:lnSpc>
              <a:spcBef>
                <a:spcPts val="1200"/>
              </a:spcBef>
              <a:buFont typeface="Arial MT"/>
              <a:buChar char="•"/>
              <a:tabLst>
                <a:tab pos="355600" algn="l"/>
              </a:tabLst>
            </a:pPr>
            <a:r>
              <a:rPr sz="1800" dirty="0">
                <a:solidFill>
                  <a:srgbClr val="244060"/>
                </a:solidFill>
                <a:latin typeface="Trebuchet MS"/>
                <a:cs typeface="Trebuchet MS"/>
              </a:rPr>
              <a:t>Project</a:t>
            </a:r>
            <a:r>
              <a:rPr sz="1800" spc="484" dirty="0">
                <a:solidFill>
                  <a:srgbClr val="244060"/>
                </a:solidFill>
                <a:latin typeface="Trebuchet MS"/>
                <a:cs typeface="Trebuchet MS"/>
              </a:rPr>
              <a:t> </a:t>
            </a:r>
            <a:r>
              <a:rPr sz="1800" dirty="0">
                <a:solidFill>
                  <a:srgbClr val="244060"/>
                </a:solidFill>
                <a:latin typeface="Trebuchet MS"/>
                <a:cs typeface="Trebuchet MS"/>
              </a:rPr>
              <a:t>relevance</a:t>
            </a:r>
            <a:r>
              <a:rPr sz="1800" spc="500" dirty="0">
                <a:solidFill>
                  <a:srgbClr val="244060"/>
                </a:solidFill>
                <a:latin typeface="Trebuchet MS"/>
                <a:cs typeface="Trebuchet MS"/>
              </a:rPr>
              <a:t> </a:t>
            </a:r>
            <a:r>
              <a:rPr sz="1800" dirty="0">
                <a:solidFill>
                  <a:srgbClr val="244060"/>
                </a:solidFill>
                <a:latin typeface="Trebuchet MS"/>
                <a:cs typeface="Trebuchet MS"/>
              </a:rPr>
              <a:t>and</a:t>
            </a:r>
            <a:r>
              <a:rPr sz="1800" spc="495" dirty="0">
                <a:solidFill>
                  <a:srgbClr val="244060"/>
                </a:solidFill>
                <a:latin typeface="Trebuchet MS"/>
                <a:cs typeface="Trebuchet MS"/>
              </a:rPr>
              <a:t> </a:t>
            </a:r>
            <a:r>
              <a:rPr sz="1800" dirty="0">
                <a:solidFill>
                  <a:srgbClr val="244060"/>
                </a:solidFill>
                <a:latin typeface="Trebuchet MS"/>
                <a:cs typeface="Trebuchet MS"/>
              </a:rPr>
              <a:t>context</a:t>
            </a:r>
            <a:r>
              <a:rPr sz="1800" spc="480" dirty="0">
                <a:solidFill>
                  <a:srgbClr val="244060"/>
                </a:solidFill>
                <a:latin typeface="Trebuchet MS"/>
                <a:cs typeface="Trebuchet MS"/>
              </a:rPr>
              <a:t> </a:t>
            </a:r>
            <a:r>
              <a:rPr sz="1800" dirty="0">
                <a:solidFill>
                  <a:srgbClr val="244060"/>
                </a:solidFill>
                <a:latin typeface="Trebuchet MS"/>
                <a:cs typeface="Trebuchet MS"/>
              </a:rPr>
              <a:t>-</a:t>
            </a:r>
            <a:r>
              <a:rPr sz="1800" spc="490" dirty="0">
                <a:solidFill>
                  <a:srgbClr val="244060"/>
                </a:solidFill>
                <a:latin typeface="Trebuchet MS"/>
                <a:cs typeface="Trebuchet MS"/>
              </a:rPr>
              <a:t> </a:t>
            </a:r>
            <a:r>
              <a:rPr sz="1800" dirty="0">
                <a:solidFill>
                  <a:srgbClr val="244060"/>
                </a:solidFill>
                <a:latin typeface="Trebuchet MS"/>
                <a:cs typeface="Trebuchet MS"/>
              </a:rPr>
              <a:t>why</a:t>
            </a:r>
            <a:r>
              <a:rPr sz="1800" spc="495" dirty="0">
                <a:solidFill>
                  <a:srgbClr val="244060"/>
                </a:solidFill>
                <a:latin typeface="Trebuchet MS"/>
                <a:cs typeface="Trebuchet MS"/>
              </a:rPr>
              <a:t> </a:t>
            </a:r>
            <a:r>
              <a:rPr sz="1800" dirty="0">
                <a:solidFill>
                  <a:srgbClr val="244060"/>
                </a:solidFill>
                <a:latin typeface="Trebuchet MS"/>
                <a:cs typeface="Trebuchet MS"/>
              </a:rPr>
              <a:t>your</a:t>
            </a:r>
            <a:r>
              <a:rPr sz="1800" spc="484" dirty="0">
                <a:solidFill>
                  <a:srgbClr val="244060"/>
                </a:solidFill>
                <a:latin typeface="Trebuchet MS"/>
                <a:cs typeface="Trebuchet MS"/>
              </a:rPr>
              <a:t> </a:t>
            </a:r>
            <a:r>
              <a:rPr sz="1800" dirty="0">
                <a:solidFill>
                  <a:srgbClr val="244060"/>
                </a:solidFill>
                <a:latin typeface="Trebuchet MS"/>
                <a:cs typeface="Trebuchet MS"/>
              </a:rPr>
              <a:t>project</a:t>
            </a:r>
            <a:r>
              <a:rPr sz="1800" spc="490" dirty="0">
                <a:solidFill>
                  <a:srgbClr val="244060"/>
                </a:solidFill>
                <a:latin typeface="Trebuchet MS"/>
                <a:cs typeface="Trebuchet MS"/>
              </a:rPr>
              <a:t> </a:t>
            </a:r>
            <a:r>
              <a:rPr sz="1800" dirty="0">
                <a:solidFill>
                  <a:srgbClr val="244060"/>
                </a:solidFill>
                <a:latin typeface="Trebuchet MS"/>
                <a:cs typeface="Trebuchet MS"/>
              </a:rPr>
              <a:t>is</a:t>
            </a:r>
            <a:r>
              <a:rPr sz="1800" spc="484" dirty="0">
                <a:solidFill>
                  <a:srgbClr val="244060"/>
                </a:solidFill>
                <a:latin typeface="Trebuchet MS"/>
                <a:cs typeface="Trebuchet MS"/>
              </a:rPr>
              <a:t> </a:t>
            </a:r>
            <a:r>
              <a:rPr sz="1800" dirty="0">
                <a:solidFill>
                  <a:srgbClr val="244060"/>
                </a:solidFill>
                <a:latin typeface="Trebuchet MS"/>
                <a:cs typeface="Trebuchet MS"/>
              </a:rPr>
              <a:t>needed</a:t>
            </a:r>
            <a:r>
              <a:rPr sz="1800" spc="-20" dirty="0">
                <a:solidFill>
                  <a:srgbClr val="244060"/>
                </a:solidFill>
                <a:latin typeface="Trebuchet MS"/>
                <a:cs typeface="Trebuchet MS"/>
              </a:rPr>
              <a:t>  </a:t>
            </a:r>
            <a:r>
              <a:rPr sz="1800" dirty="0">
                <a:solidFill>
                  <a:srgbClr val="244060"/>
                </a:solidFill>
                <a:latin typeface="Trebuchet MS"/>
                <a:cs typeface="Trebuchet MS"/>
              </a:rPr>
              <a:t>in</a:t>
            </a:r>
            <a:r>
              <a:rPr sz="1800" spc="490" dirty="0">
                <a:solidFill>
                  <a:srgbClr val="244060"/>
                </a:solidFill>
                <a:latin typeface="Trebuchet MS"/>
                <a:cs typeface="Trebuchet MS"/>
              </a:rPr>
              <a:t> </a:t>
            </a:r>
            <a:r>
              <a:rPr sz="1800" spc="-25" dirty="0">
                <a:solidFill>
                  <a:srgbClr val="244060"/>
                </a:solidFill>
                <a:latin typeface="Trebuchet MS"/>
                <a:cs typeface="Trebuchet MS"/>
              </a:rPr>
              <a:t>the </a:t>
            </a:r>
            <a:r>
              <a:rPr sz="1800" dirty="0">
                <a:solidFill>
                  <a:srgbClr val="244060"/>
                </a:solidFill>
                <a:latin typeface="Trebuchet MS"/>
                <a:cs typeface="Trebuchet MS"/>
              </a:rPr>
              <a:t>programme</a:t>
            </a:r>
            <a:r>
              <a:rPr sz="1800" spc="204" dirty="0">
                <a:solidFill>
                  <a:srgbClr val="244060"/>
                </a:solidFill>
                <a:latin typeface="Trebuchet MS"/>
                <a:cs typeface="Trebuchet MS"/>
              </a:rPr>
              <a:t> </a:t>
            </a:r>
            <a:r>
              <a:rPr sz="1800" dirty="0">
                <a:solidFill>
                  <a:srgbClr val="244060"/>
                </a:solidFill>
                <a:latin typeface="Trebuchet MS"/>
                <a:cs typeface="Trebuchet MS"/>
              </a:rPr>
              <a:t>area</a:t>
            </a:r>
            <a:r>
              <a:rPr sz="1800" spc="215" dirty="0">
                <a:solidFill>
                  <a:srgbClr val="244060"/>
                </a:solidFill>
                <a:latin typeface="Trebuchet MS"/>
                <a:cs typeface="Trebuchet MS"/>
              </a:rPr>
              <a:t> </a:t>
            </a:r>
            <a:r>
              <a:rPr sz="1800" dirty="0">
                <a:solidFill>
                  <a:srgbClr val="244060"/>
                </a:solidFill>
                <a:latin typeface="Trebuchet MS"/>
                <a:cs typeface="Trebuchet MS"/>
              </a:rPr>
              <a:t>and</a:t>
            </a:r>
            <a:r>
              <a:rPr sz="1800" spc="220" dirty="0">
                <a:solidFill>
                  <a:srgbClr val="244060"/>
                </a:solidFill>
                <a:latin typeface="Trebuchet MS"/>
                <a:cs typeface="Trebuchet MS"/>
              </a:rPr>
              <a:t> </a:t>
            </a:r>
            <a:r>
              <a:rPr sz="1800" dirty="0">
                <a:solidFill>
                  <a:srgbClr val="244060"/>
                </a:solidFill>
                <a:latin typeface="Trebuchet MS"/>
                <a:cs typeface="Trebuchet MS"/>
              </a:rPr>
              <a:t>the</a:t>
            </a:r>
            <a:r>
              <a:rPr sz="1800" spc="204" dirty="0">
                <a:solidFill>
                  <a:srgbClr val="244060"/>
                </a:solidFill>
                <a:latin typeface="Trebuchet MS"/>
                <a:cs typeface="Trebuchet MS"/>
              </a:rPr>
              <a:t> </a:t>
            </a:r>
            <a:r>
              <a:rPr sz="1800" dirty="0">
                <a:solidFill>
                  <a:srgbClr val="244060"/>
                </a:solidFill>
                <a:latin typeface="Trebuchet MS"/>
                <a:cs typeface="Trebuchet MS"/>
              </a:rPr>
              <a:t>relevance</a:t>
            </a:r>
            <a:r>
              <a:rPr sz="1800" spc="210" dirty="0">
                <a:solidFill>
                  <a:srgbClr val="244060"/>
                </a:solidFill>
                <a:latin typeface="Trebuchet MS"/>
                <a:cs typeface="Trebuchet MS"/>
              </a:rPr>
              <a:t> </a:t>
            </a:r>
            <a:r>
              <a:rPr sz="1800" dirty="0">
                <a:solidFill>
                  <a:srgbClr val="244060"/>
                </a:solidFill>
                <a:latin typeface="Trebuchet MS"/>
                <a:cs typeface="Trebuchet MS"/>
              </a:rPr>
              <a:t>of</a:t>
            </a:r>
            <a:r>
              <a:rPr sz="1800" spc="200" dirty="0">
                <a:solidFill>
                  <a:srgbClr val="244060"/>
                </a:solidFill>
                <a:latin typeface="Trebuchet MS"/>
                <a:cs typeface="Trebuchet MS"/>
              </a:rPr>
              <a:t> </a:t>
            </a:r>
            <a:r>
              <a:rPr sz="1800" dirty="0">
                <a:solidFill>
                  <a:srgbClr val="244060"/>
                </a:solidFill>
                <a:latin typeface="Trebuchet MS"/>
                <a:cs typeface="Trebuchet MS"/>
              </a:rPr>
              <a:t>your</a:t>
            </a:r>
            <a:r>
              <a:rPr sz="1800" spc="204" dirty="0">
                <a:solidFill>
                  <a:srgbClr val="244060"/>
                </a:solidFill>
                <a:latin typeface="Trebuchet MS"/>
                <a:cs typeface="Trebuchet MS"/>
              </a:rPr>
              <a:t> </a:t>
            </a:r>
            <a:r>
              <a:rPr sz="1800" dirty="0">
                <a:solidFill>
                  <a:srgbClr val="244060"/>
                </a:solidFill>
                <a:latin typeface="Trebuchet MS"/>
                <a:cs typeface="Trebuchet MS"/>
              </a:rPr>
              <a:t>project</a:t>
            </a:r>
            <a:r>
              <a:rPr sz="1800" spc="204" dirty="0">
                <a:solidFill>
                  <a:srgbClr val="244060"/>
                </a:solidFill>
                <a:latin typeface="Trebuchet MS"/>
                <a:cs typeface="Trebuchet MS"/>
              </a:rPr>
              <a:t> </a:t>
            </a:r>
            <a:r>
              <a:rPr sz="1800" dirty="0">
                <a:solidFill>
                  <a:srgbClr val="244060"/>
                </a:solidFill>
                <a:latin typeface="Trebuchet MS"/>
                <a:cs typeface="Trebuchet MS"/>
              </a:rPr>
              <a:t>for</a:t>
            </a:r>
            <a:r>
              <a:rPr sz="1800" spc="204" dirty="0">
                <a:solidFill>
                  <a:srgbClr val="244060"/>
                </a:solidFill>
                <a:latin typeface="Trebuchet MS"/>
                <a:cs typeface="Trebuchet MS"/>
              </a:rPr>
              <a:t> </a:t>
            </a:r>
            <a:r>
              <a:rPr sz="1800" dirty="0">
                <a:solidFill>
                  <a:srgbClr val="244060"/>
                </a:solidFill>
                <a:latin typeface="Trebuchet MS"/>
                <a:cs typeface="Trebuchet MS"/>
              </a:rPr>
              <a:t>the</a:t>
            </a:r>
            <a:r>
              <a:rPr sz="1800" spc="204" dirty="0">
                <a:solidFill>
                  <a:srgbClr val="244060"/>
                </a:solidFill>
                <a:latin typeface="Trebuchet MS"/>
                <a:cs typeface="Trebuchet MS"/>
              </a:rPr>
              <a:t> </a:t>
            </a:r>
            <a:r>
              <a:rPr sz="1800" spc="-10" dirty="0">
                <a:solidFill>
                  <a:srgbClr val="244060"/>
                </a:solidFill>
                <a:latin typeface="Trebuchet MS"/>
                <a:cs typeface="Trebuchet MS"/>
              </a:rPr>
              <a:t>programme </a:t>
            </a:r>
            <a:r>
              <a:rPr sz="1800" dirty="0">
                <a:solidFill>
                  <a:srgbClr val="244060"/>
                </a:solidFill>
                <a:latin typeface="Trebuchet MS"/>
                <a:cs typeface="Trebuchet MS"/>
              </a:rPr>
              <a:t>area,</a:t>
            </a:r>
            <a:r>
              <a:rPr sz="1800" spc="-55" dirty="0">
                <a:solidFill>
                  <a:srgbClr val="244060"/>
                </a:solidFill>
                <a:latin typeface="Trebuchet MS"/>
                <a:cs typeface="Trebuchet MS"/>
              </a:rPr>
              <a:t> </a:t>
            </a:r>
            <a:r>
              <a:rPr sz="1800" dirty="0">
                <a:solidFill>
                  <a:srgbClr val="244060"/>
                </a:solidFill>
                <a:latin typeface="Trebuchet MS"/>
                <a:cs typeface="Trebuchet MS"/>
              </a:rPr>
              <a:t>in</a:t>
            </a:r>
            <a:r>
              <a:rPr sz="1800" spc="-50" dirty="0">
                <a:solidFill>
                  <a:srgbClr val="244060"/>
                </a:solidFill>
                <a:latin typeface="Trebuchet MS"/>
                <a:cs typeface="Trebuchet MS"/>
              </a:rPr>
              <a:t> </a:t>
            </a:r>
            <a:r>
              <a:rPr sz="1800" dirty="0">
                <a:solidFill>
                  <a:srgbClr val="244060"/>
                </a:solidFill>
                <a:latin typeface="Trebuchet MS"/>
                <a:cs typeface="Trebuchet MS"/>
              </a:rPr>
              <a:t>terms</a:t>
            </a:r>
            <a:r>
              <a:rPr sz="1800" spc="-50" dirty="0">
                <a:solidFill>
                  <a:srgbClr val="244060"/>
                </a:solidFill>
                <a:latin typeface="Trebuchet MS"/>
                <a:cs typeface="Trebuchet MS"/>
              </a:rPr>
              <a:t> </a:t>
            </a:r>
            <a:r>
              <a:rPr sz="1800" dirty="0">
                <a:solidFill>
                  <a:srgbClr val="244060"/>
                </a:solidFill>
                <a:latin typeface="Trebuchet MS"/>
                <a:cs typeface="Trebuchet MS"/>
              </a:rPr>
              <a:t>of</a:t>
            </a:r>
            <a:r>
              <a:rPr sz="1800" spc="-60" dirty="0">
                <a:solidFill>
                  <a:srgbClr val="244060"/>
                </a:solidFill>
                <a:latin typeface="Trebuchet MS"/>
                <a:cs typeface="Trebuchet MS"/>
              </a:rPr>
              <a:t> </a:t>
            </a:r>
            <a:r>
              <a:rPr sz="1800" dirty="0">
                <a:solidFill>
                  <a:srgbClr val="244060"/>
                </a:solidFill>
                <a:latin typeface="Trebuchet MS"/>
                <a:cs typeface="Trebuchet MS"/>
              </a:rPr>
              <a:t>common</a:t>
            </a:r>
            <a:r>
              <a:rPr sz="1800" spc="-35" dirty="0">
                <a:solidFill>
                  <a:srgbClr val="244060"/>
                </a:solidFill>
                <a:latin typeface="Trebuchet MS"/>
                <a:cs typeface="Trebuchet MS"/>
              </a:rPr>
              <a:t> </a:t>
            </a:r>
            <a:r>
              <a:rPr sz="1800" dirty="0">
                <a:solidFill>
                  <a:srgbClr val="244060"/>
                </a:solidFill>
                <a:latin typeface="Trebuchet MS"/>
                <a:cs typeface="Trebuchet MS"/>
              </a:rPr>
              <a:t>challenges</a:t>
            </a:r>
            <a:r>
              <a:rPr sz="1800" spc="-60" dirty="0">
                <a:solidFill>
                  <a:srgbClr val="244060"/>
                </a:solidFill>
                <a:latin typeface="Trebuchet MS"/>
                <a:cs typeface="Trebuchet MS"/>
              </a:rPr>
              <a:t> </a:t>
            </a:r>
            <a:r>
              <a:rPr sz="1800" dirty="0">
                <a:solidFill>
                  <a:srgbClr val="244060"/>
                </a:solidFill>
                <a:latin typeface="Trebuchet MS"/>
                <a:cs typeface="Trebuchet MS"/>
              </a:rPr>
              <a:t>and</a:t>
            </a:r>
            <a:r>
              <a:rPr sz="1800" spc="-60" dirty="0">
                <a:solidFill>
                  <a:srgbClr val="244060"/>
                </a:solidFill>
                <a:latin typeface="Trebuchet MS"/>
                <a:cs typeface="Trebuchet MS"/>
              </a:rPr>
              <a:t> </a:t>
            </a:r>
            <a:r>
              <a:rPr sz="1800" dirty="0">
                <a:solidFill>
                  <a:srgbClr val="244060"/>
                </a:solidFill>
                <a:latin typeface="Trebuchet MS"/>
                <a:cs typeface="Trebuchet MS"/>
              </a:rPr>
              <a:t>opportunities</a:t>
            </a:r>
            <a:r>
              <a:rPr sz="1800" spc="-50" dirty="0">
                <a:solidFill>
                  <a:srgbClr val="244060"/>
                </a:solidFill>
                <a:latin typeface="Trebuchet MS"/>
                <a:cs typeface="Trebuchet MS"/>
              </a:rPr>
              <a:t> </a:t>
            </a:r>
            <a:r>
              <a:rPr sz="1800" spc="-10" dirty="0">
                <a:solidFill>
                  <a:srgbClr val="244060"/>
                </a:solidFill>
                <a:latin typeface="Trebuchet MS"/>
                <a:cs typeface="Trebuchet MS"/>
              </a:rPr>
              <a:t>addressed?</a:t>
            </a:r>
            <a:endParaRPr sz="1800">
              <a:latin typeface="Trebuchet MS"/>
              <a:cs typeface="Trebuchet MS"/>
            </a:endParaRPr>
          </a:p>
          <a:p>
            <a:pPr marL="355600" marR="5715" indent="-342900" algn="just">
              <a:lnSpc>
                <a:spcPct val="100000"/>
              </a:lnSpc>
              <a:spcBef>
                <a:spcPts val="1205"/>
              </a:spcBef>
              <a:buFont typeface="Arial MT"/>
              <a:buChar char="•"/>
              <a:tabLst>
                <a:tab pos="355600" algn="l"/>
              </a:tabLst>
            </a:pPr>
            <a:r>
              <a:rPr sz="1800" dirty="0">
                <a:solidFill>
                  <a:srgbClr val="244060"/>
                </a:solidFill>
                <a:latin typeface="Trebuchet MS"/>
                <a:cs typeface="Trebuchet MS"/>
              </a:rPr>
              <a:t>Why</a:t>
            </a:r>
            <a:r>
              <a:rPr sz="1800" spc="295" dirty="0">
                <a:solidFill>
                  <a:srgbClr val="244060"/>
                </a:solidFill>
                <a:latin typeface="Trebuchet MS"/>
                <a:cs typeface="Trebuchet MS"/>
              </a:rPr>
              <a:t> </a:t>
            </a:r>
            <a:r>
              <a:rPr sz="1800" spc="-10" dirty="0">
                <a:solidFill>
                  <a:srgbClr val="244060"/>
                </a:solidFill>
                <a:latin typeface="Trebuchet MS"/>
                <a:cs typeface="Trebuchet MS"/>
              </a:rPr>
              <a:t>cross-</a:t>
            </a:r>
            <a:r>
              <a:rPr sz="1800" dirty="0">
                <a:solidFill>
                  <a:srgbClr val="244060"/>
                </a:solidFill>
                <a:latin typeface="Trebuchet MS"/>
                <a:cs typeface="Trebuchet MS"/>
              </a:rPr>
              <a:t>border</a:t>
            </a:r>
            <a:r>
              <a:rPr sz="1800" spc="295" dirty="0">
                <a:solidFill>
                  <a:srgbClr val="244060"/>
                </a:solidFill>
                <a:latin typeface="Trebuchet MS"/>
                <a:cs typeface="Trebuchet MS"/>
              </a:rPr>
              <a:t> </a:t>
            </a:r>
            <a:r>
              <a:rPr sz="1800" dirty="0">
                <a:solidFill>
                  <a:srgbClr val="244060"/>
                </a:solidFill>
                <a:latin typeface="Trebuchet MS"/>
                <a:cs typeface="Trebuchet MS"/>
              </a:rPr>
              <a:t>cooperation</a:t>
            </a:r>
            <a:r>
              <a:rPr sz="1800" spc="295" dirty="0">
                <a:solidFill>
                  <a:srgbClr val="244060"/>
                </a:solidFill>
                <a:latin typeface="Trebuchet MS"/>
                <a:cs typeface="Trebuchet MS"/>
              </a:rPr>
              <a:t> </a:t>
            </a:r>
            <a:r>
              <a:rPr sz="1800" dirty="0">
                <a:solidFill>
                  <a:srgbClr val="244060"/>
                </a:solidFill>
                <a:latin typeface="Trebuchet MS"/>
                <a:cs typeface="Trebuchet MS"/>
              </a:rPr>
              <a:t>is</a:t>
            </a:r>
            <a:r>
              <a:rPr sz="1800" spc="300" dirty="0">
                <a:solidFill>
                  <a:srgbClr val="244060"/>
                </a:solidFill>
                <a:latin typeface="Trebuchet MS"/>
                <a:cs typeface="Trebuchet MS"/>
              </a:rPr>
              <a:t> </a:t>
            </a:r>
            <a:r>
              <a:rPr sz="1800" dirty="0">
                <a:solidFill>
                  <a:srgbClr val="244060"/>
                </a:solidFill>
                <a:latin typeface="Trebuchet MS"/>
                <a:cs typeface="Trebuchet MS"/>
              </a:rPr>
              <a:t>needed</a:t>
            </a:r>
            <a:r>
              <a:rPr sz="1800" spc="310" dirty="0">
                <a:solidFill>
                  <a:srgbClr val="244060"/>
                </a:solidFill>
                <a:latin typeface="Trebuchet MS"/>
                <a:cs typeface="Trebuchet MS"/>
              </a:rPr>
              <a:t> </a:t>
            </a:r>
            <a:r>
              <a:rPr sz="1800" dirty="0">
                <a:solidFill>
                  <a:srgbClr val="244060"/>
                </a:solidFill>
                <a:latin typeface="Trebuchet MS"/>
                <a:cs typeface="Trebuchet MS"/>
              </a:rPr>
              <a:t>to</a:t>
            </a:r>
            <a:r>
              <a:rPr sz="1800" spc="290" dirty="0">
                <a:solidFill>
                  <a:srgbClr val="244060"/>
                </a:solidFill>
                <a:latin typeface="Trebuchet MS"/>
                <a:cs typeface="Trebuchet MS"/>
              </a:rPr>
              <a:t> </a:t>
            </a:r>
            <a:r>
              <a:rPr sz="1800" dirty="0">
                <a:solidFill>
                  <a:srgbClr val="244060"/>
                </a:solidFill>
                <a:latin typeface="Trebuchet MS"/>
                <a:cs typeface="Trebuchet MS"/>
              </a:rPr>
              <a:t>achieve</a:t>
            </a:r>
            <a:r>
              <a:rPr sz="1800" spc="305" dirty="0">
                <a:solidFill>
                  <a:srgbClr val="244060"/>
                </a:solidFill>
                <a:latin typeface="Trebuchet MS"/>
                <a:cs typeface="Trebuchet MS"/>
              </a:rPr>
              <a:t> </a:t>
            </a:r>
            <a:r>
              <a:rPr sz="1800" dirty="0">
                <a:solidFill>
                  <a:srgbClr val="244060"/>
                </a:solidFill>
                <a:latin typeface="Trebuchet MS"/>
                <a:cs typeface="Trebuchet MS"/>
              </a:rPr>
              <a:t>project</a:t>
            </a:r>
            <a:r>
              <a:rPr sz="1800" spc="300" dirty="0">
                <a:solidFill>
                  <a:srgbClr val="244060"/>
                </a:solidFill>
                <a:latin typeface="Trebuchet MS"/>
                <a:cs typeface="Trebuchet MS"/>
              </a:rPr>
              <a:t> </a:t>
            </a:r>
            <a:r>
              <a:rPr sz="1800" spc="-10" dirty="0">
                <a:solidFill>
                  <a:srgbClr val="244060"/>
                </a:solidFill>
                <a:latin typeface="Trebuchet MS"/>
                <a:cs typeface="Trebuchet MS"/>
              </a:rPr>
              <a:t>objectives </a:t>
            </a:r>
            <a:r>
              <a:rPr sz="1800" dirty="0">
                <a:solidFill>
                  <a:srgbClr val="244060"/>
                </a:solidFill>
                <a:latin typeface="Trebuchet MS"/>
                <a:cs typeface="Trebuchet MS"/>
              </a:rPr>
              <a:t>and</a:t>
            </a:r>
            <a:r>
              <a:rPr sz="1800" spc="-30" dirty="0">
                <a:solidFill>
                  <a:srgbClr val="244060"/>
                </a:solidFill>
                <a:latin typeface="Trebuchet MS"/>
                <a:cs typeface="Trebuchet MS"/>
              </a:rPr>
              <a:t> </a:t>
            </a:r>
            <a:r>
              <a:rPr sz="1800" spc="-10" dirty="0">
                <a:solidFill>
                  <a:srgbClr val="244060"/>
                </a:solidFill>
                <a:latin typeface="Trebuchet MS"/>
                <a:cs typeface="Trebuchet MS"/>
              </a:rPr>
              <a:t>results.</a:t>
            </a:r>
            <a:endParaRPr sz="1800">
              <a:latin typeface="Trebuchet MS"/>
              <a:cs typeface="Trebuchet MS"/>
            </a:endParaRPr>
          </a:p>
          <a:p>
            <a:pPr marL="355600" marR="5080" indent="-342900" algn="just">
              <a:lnSpc>
                <a:spcPct val="100000"/>
              </a:lnSpc>
              <a:spcBef>
                <a:spcPts val="1200"/>
              </a:spcBef>
              <a:buFont typeface="Arial MT"/>
              <a:buChar char="•"/>
              <a:tabLst>
                <a:tab pos="355600" algn="l"/>
              </a:tabLst>
            </a:pPr>
            <a:r>
              <a:rPr sz="1800" dirty="0">
                <a:solidFill>
                  <a:srgbClr val="244060"/>
                </a:solidFill>
                <a:latin typeface="Trebuchet MS"/>
                <a:cs typeface="Trebuchet MS"/>
              </a:rPr>
              <a:t>How</a:t>
            </a:r>
            <a:r>
              <a:rPr sz="1800" spc="465" dirty="0">
                <a:solidFill>
                  <a:srgbClr val="244060"/>
                </a:solidFill>
                <a:latin typeface="Trebuchet MS"/>
                <a:cs typeface="Trebuchet MS"/>
              </a:rPr>
              <a:t>   </a:t>
            </a:r>
            <a:r>
              <a:rPr sz="1800" dirty="0">
                <a:solidFill>
                  <a:srgbClr val="244060"/>
                </a:solidFill>
                <a:latin typeface="Trebuchet MS"/>
                <a:cs typeface="Trebuchet MS"/>
              </a:rPr>
              <a:t>do</a:t>
            </a:r>
            <a:r>
              <a:rPr sz="1800" spc="465" dirty="0">
                <a:solidFill>
                  <a:srgbClr val="244060"/>
                </a:solidFill>
                <a:latin typeface="Trebuchet MS"/>
                <a:cs typeface="Trebuchet MS"/>
              </a:rPr>
              <a:t>   </a:t>
            </a:r>
            <a:r>
              <a:rPr sz="1800" dirty="0">
                <a:solidFill>
                  <a:srgbClr val="244060"/>
                </a:solidFill>
                <a:latin typeface="Trebuchet MS"/>
                <a:cs typeface="Trebuchet MS"/>
              </a:rPr>
              <a:t>the</a:t>
            </a:r>
            <a:r>
              <a:rPr sz="1800" spc="470" dirty="0">
                <a:solidFill>
                  <a:srgbClr val="244060"/>
                </a:solidFill>
                <a:latin typeface="Trebuchet MS"/>
                <a:cs typeface="Trebuchet MS"/>
              </a:rPr>
              <a:t>   </a:t>
            </a:r>
            <a:r>
              <a:rPr sz="1800" dirty="0">
                <a:solidFill>
                  <a:srgbClr val="244060"/>
                </a:solidFill>
                <a:latin typeface="Trebuchet MS"/>
                <a:cs typeface="Trebuchet MS"/>
              </a:rPr>
              <a:t>project</a:t>
            </a:r>
            <a:r>
              <a:rPr sz="1800" spc="475" dirty="0">
                <a:solidFill>
                  <a:srgbClr val="244060"/>
                </a:solidFill>
                <a:latin typeface="Trebuchet MS"/>
                <a:cs typeface="Trebuchet MS"/>
              </a:rPr>
              <a:t>   </a:t>
            </a:r>
            <a:r>
              <a:rPr sz="1800" dirty="0">
                <a:solidFill>
                  <a:srgbClr val="244060"/>
                </a:solidFill>
                <a:latin typeface="Trebuchet MS"/>
                <a:cs typeface="Trebuchet MS"/>
              </a:rPr>
              <a:t>consider</a:t>
            </a:r>
            <a:r>
              <a:rPr sz="1800" spc="465" dirty="0">
                <a:solidFill>
                  <a:srgbClr val="244060"/>
                </a:solidFill>
                <a:latin typeface="Trebuchet MS"/>
                <a:cs typeface="Trebuchet MS"/>
              </a:rPr>
              <a:t>   </a:t>
            </a:r>
            <a:r>
              <a:rPr sz="1800" dirty="0">
                <a:solidFill>
                  <a:srgbClr val="244060"/>
                </a:solidFill>
                <a:latin typeface="Trebuchet MS"/>
                <a:cs typeface="Trebuchet MS"/>
              </a:rPr>
              <a:t>the</a:t>
            </a:r>
            <a:r>
              <a:rPr sz="1800" spc="470" dirty="0">
                <a:solidFill>
                  <a:srgbClr val="244060"/>
                </a:solidFill>
                <a:latin typeface="Trebuchet MS"/>
                <a:cs typeface="Trebuchet MS"/>
              </a:rPr>
              <a:t>   </a:t>
            </a:r>
            <a:r>
              <a:rPr sz="1800" dirty="0">
                <a:solidFill>
                  <a:srgbClr val="244060"/>
                </a:solidFill>
                <a:latin typeface="Trebuchet MS"/>
                <a:cs typeface="Trebuchet MS"/>
              </a:rPr>
              <a:t>results</a:t>
            </a:r>
            <a:r>
              <a:rPr sz="1800" spc="470" dirty="0">
                <a:solidFill>
                  <a:srgbClr val="244060"/>
                </a:solidFill>
                <a:latin typeface="Trebuchet MS"/>
                <a:cs typeface="Trebuchet MS"/>
              </a:rPr>
              <a:t>   </a:t>
            </a:r>
            <a:r>
              <a:rPr sz="1800" dirty="0">
                <a:solidFill>
                  <a:srgbClr val="244060"/>
                </a:solidFill>
                <a:latin typeface="Trebuchet MS"/>
                <a:cs typeface="Trebuchet MS"/>
              </a:rPr>
              <a:t>of</a:t>
            </a:r>
            <a:r>
              <a:rPr sz="1800" spc="470" dirty="0">
                <a:solidFill>
                  <a:srgbClr val="244060"/>
                </a:solidFill>
                <a:latin typeface="Trebuchet MS"/>
                <a:cs typeface="Trebuchet MS"/>
              </a:rPr>
              <a:t>   </a:t>
            </a:r>
            <a:r>
              <a:rPr sz="1800" spc="-10" dirty="0">
                <a:solidFill>
                  <a:srgbClr val="244060"/>
                </a:solidFill>
                <a:latin typeface="Trebuchet MS"/>
                <a:cs typeface="Trebuchet MS"/>
              </a:rPr>
              <a:t>other projects/sinergies/contribution</a:t>
            </a:r>
            <a:r>
              <a:rPr sz="1800" spc="-30" dirty="0">
                <a:solidFill>
                  <a:srgbClr val="244060"/>
                </a:solidFill>
                <a:latin typeface="Trebuchet MS"/>
                <a:cs typeface="Trebuchet MS"/>
              </a:rPr>
              <a:t> </a:t>
            </a:r>
            <a:r>
              <a:rPr sz="1800" dirty="0">
                <a:solidFill>
                  <a:srgbClr val="244060"/>
                </a:solidFill>
                <a:latin typeface="Trebuchet MS"/>
                <a:cs typeface="Trebuchet MS"/>
              </a:rPr>
              <a:t>to</a:t>
            </a:r>
            <a:r>
              <a:rPr sz="1800" spc="-30" dirty="0">
                <a:solidFill>
                  <a:srgbClr val="244060"/>
                </a:solidFill>
                <a:latin typeface="Trebuchet MS"/>
                <a:cs typeface="Trebuchet MS"/>
              </a:rPr>
              <a:t> </a:t>
            </a:r>
            <a:r>
              <a:rPr sz="1800" dirty="0">
                <a:solidFill>
                  <a:srgbClr val="244060"/>
                </a:solidFill>
                <a:latin typeface="Trebuchet MS"/>
                <a:cs typeface="Trebuchet MS"/>
              </a:rPr>
              <a:t>other</a:t>
            </a:r>
            <a:r>
              <a:rPr sz="1800" spc="-20" dirty="0">
                <a:solidFill>
                  <a:srgbClr val="244060"/>
                </a:solidFill>
                <a:latin typeface="Trebuchet MS"/>
                <a:cs typeface="Trebuchet MS"/>
              </a:rPr>
              <a:t> </a:t>
            </a:r>
            <a:r>
              <a:rPr sz="1800" dirty="0">
                <a:solidFill>
                  <a:srgbClr val="244060"/>
                </a:solidFill>
                <a:latin typeface="Trebuchet MS"/>
                <a:cs typeface="Trebuchet MS"/>
              </a:rPr>
              <a:t>strategies</a:t>
            </a:r>
            <a:r>
              <a:rPr sz="1800" spc="-20" dirty="0">
                <a:solidFill>
                  <a:srgbClr val="244060"/>
                </a:solidFill>
                <a:latin typeface="Trebuchet MS"/>
                <a:cs typeface="Trebuchet MS"/>
              </a:rPr>
              <a:t> </a:t>
            </a:r>
            <a:r>
              <a:rPr sz="1800" dirty="0">
                <a:solidFill>
                  <a:srgbClr val="244060"/>
                </a:solidFill>
                <a:latin typeface="Trebuchet MS"/>
                <a:cs typeface="Trebuchet MS"/>
              </a:rPr>
              <a:t>and</a:t>
            </a:r>
            <a:r>
              <a:rPr sz="1800" spc="-30" dirty="0">
                <a:solidFill>
                  <a:srgbClr val="244060"/>
                </a:solidFill>
                <a:latin typeface="Trebuchet MS"/>
                <a:cs typeface="Trebuchet MS"/>
              </a:rPr>
              <a:t> </a:t>
            </a:r>
            <a:r>
              <a:rPr sz="1800" spc="-10" dirty="0">
                <a:solidFill>
                  <a:srgbClr val="244060"/>
                </a:solidFill>
                <a:latin typeface="Trebuchet MS"/>
                <a:cs typeface="Trebuchet MS"/>
              </a:rPr>
              <a:t>policies.</a:t>
            </a:r>
            <a:endParaRPr sz="1800">
              <a:latin typeface="Trebuchet MS"/>
              <a:cs typeface="Trebuchet MS"/>
            </a:endParaRPr>
          </a:p>
          <a:p>
            <a:pPr marL="354965" indent="-342265">
              <a:lnSpc>
                <a:spcPct val="100000"/>
              </a:lnSpc>
              <a:spcBef>
                <a:spcPts val="1200"/>
              </a:spcBef>
              <a:buFont typeface="Arial MT"/>
              <a:buChar char="•"/>
              <a:tabLst>
                <a:tab pos="354965" algn="l"/>
              </a:tabLst>
            </a:pPr>
            <a:r>
              <a:rPr sz="1800" dirty="0">
                <a:solidFill>
                  <a:srgbClr val="244060"/>
                </a:solidFill>
                <a:latin typeface="Trebuchet MS"/>
                <a:cs typeface="Trebuchet MS"/>
              </a:rPr>
              <a:t>Ensuring</a:t>
            </a:r>
            <a:r>
              <a:rPr sz="1800" spc="-65" dirty="0">
                <a:solidFill>
                  <a:srgbClr val="244060"/>
                </a:solidFill>
                <a:latin typeface="Trebuchet MS"/>
                <a:cs typeface="Trebuchet MS"/>
              </a:rPr>
              <a:t> </a:t>
            </a:r>
            <a:r>
              <a:rPr sz="1800" dirty="0">
                <a:solidFill>
                  <a:srgbClr val="244060"/>
                </a:solidFill>
                <a:latin typeface="Trebuchet MS"/>
                <a:cs typeface="Trebuchet MS"/>
              </a:rPr>
              <a:t>the</a:t>
            </a:r>
            <a:r>
              <a:rPr sz="1800" spc="-45" dirty="0">
                <a:solidFill>
                  <a:srgbClr val="244060"/>
                </a:solidFill>
                <a:latin typeface="Trebuchet MS"/>
                <a:cs typeface="Trebuchet MS"/>
              </a:rPr>
              <a:t> </a:t>
            </a:r>
            <a:r>
              <a:rPr sz="1800" dirty="0">
                <a:solidFill>
                  <a:srgbClr val="244060"/>
                </a:solidFill>
                <a:latin typeface="Trebuchet MS"/>
                <a:cs typeface="Trebuchet MS"/>
              </a:rPr>
              <a:t>durability</a:t>
            </a:r>
            <a:r>
              <a:rPr sz="1800" spc="-55" dirty="0">
                <a:solidFill>
                  <a:srgbClr val="244060"/>
                </a:solidFill>
                <a:latin typeface="Trebuchet MS"/>
                <a:cs typeface="Trebuchet MS"/>
              </a:rPr>
              <a:t> </a:t>
            </a:r>
            <a:r>
              <a:rPr sz="1800" dirty="0">
                <a:solidFill>
                  <a:srgbClr val="244060"/>
                </a:solidFill>
                <a:latin typeface="Trebuchet MS"/>
                <a:cs typeface="Trebuchet MS"/>
              </a:rPr>
              <a:t>and</a:t>
            </a:r>
            <a:r>
              <a:rPr sz="1800" spc="-55" dirty="0">
                <a:solidFill>
                  <a:srgbClr val="244060"/>
                </a:solidFill>
                <a:latin typeface="Trebuchet MS"/>
                <a:cs typeface="Trebuchet MS"/>
              </a:rPr>
              <a:t> </a:t>
            </a:r>
            <a:r>
              <a:rPr sz="1800" dirty="0">
                <a:solidFill>
                  <a:srgbClr val="244060"/>
                </a:solidFill>
                <a:latin typeface="Trebuchet MS"/>
                <a:cs typeface="Trebuchet MS"/>
              </a:rPr>
              <a:t>the</a:t>
            </a:r>
            <a:r>
              <a:rPr sz="1800" spc="-40" dirty="0">
                <a:solidFill>
                  <a:srgbClr val="244060"/>
                </a:solidFill>
                <a:latin typeface="Trebuchet MS"/>
                <a:cs typeface="Trebuchet MS"/>
              </a:rPr>
              <a:t> </a:t>
            </a:r>
            <a:r>
              <a:rPr sz="1800" dirty="0">
                <a:solidFill>
                  <a:srgbClr val="244060"/>
                </a:solidFill>
                <a:latin typeface="Trebuchet MS"/>
                <a:cs typeface="Trebuchet MS"/>
              </a:rPr>
              <a:t>transferability</a:t>
            </a:r>
            <a:r>
              <a:rPr sz="1800" spc="-55" dirty="0">
                <a:solidFill>
                  <a:srgbClr val="244060"/>
                </a:solidFill>
                <a:latin typeface="Trebuchet MS"/>
                <a:cs typeface="Trebuchet MS"/>
              </a:rPr>
              <a:t> </a:t>
            </a:r>
            <a:r>
              <a:rPr sz="1800" dirty="0">
                <a:solidFill>
                  <a:srgbClr val="244060"/>
                </a:solidFill>
                <a:latin typeface="Trebuchet MS"/>
                <a:cs typeface="Trebuchet MS"/>
              </a:rPr>
              <a:t>of</a:t>
            </a:r>
            <a:r>
              <a:rPr sz="1800" spc="-45" dirty="0">
                <a:solidFill>
                  <a:srgbClr val="244060"/>
                </a:solidFill>
                <a:latin typeface="Trebuchet MS"/>
                <a:cs typeface="Trebuchet MS"/>
              </a:rPr>
              <a:t> </a:t>
            </a:r>
            <a:r>
              <a:rPr sz="1800" dirty="0">
                <a:solidFill>
                  <a:srgbClr val="244060"/>
                </a:solidFill>
                <a:latin typeface="Trebuchet MS"/>
                <a:cs typeface="Trebuchet MS"/>
              </a:rPr>
              <a:t>the</a:t>
            </a:r>
            <a:r>
              <a:rPr sz="1800" spc="-50" dirty="0">
                <a:solidFill>
                  <a:srgbClr val="244060"/>
                </a:solidFill>
                <a:latin typeface="Trebuchet MS"/>
                <a:cs typeface="Trebuchet MS"/>
              </a:rPr>
              <a:t> </a:t>
            </a:r>
            <a:r>
              <a:rPr sz="1800" dirty="0">
                <a:solidFill>
                  <a:srgbClr val="244060"/>
                </a:solidFill>
                <a:latin typeface="Trebuchet MS"/>
                <a:cs typeface="Trebuchet MS"/>
              </a:rPr>
              <a:t>outputs</a:t>
            </a:r>
            <a:r>
              <a:rPr sz="1800" spc="-50" dirty="0">
                <a:solidFill>
                  <a:srgbClr val="244060"/>
                </a:solidFill>
                <a:latin typeface="Trebuchet MS"/>
                <a:cs typeface="Trebuchet MS"/>
              </a:rPr>
              <a:t> </a:t>
            </a:r>
            <a:r>
              <a:rPr sz="1800" dirty="0">
                <a:solidFill>
                  <a:srgbClr val="244060"/>
                </a:solidFill>
                <a:latin typeface="Trebuchet MS"/>
                <a:cs typeface="Trebuchet MS"/>
              </a:rPr>
              <a:t>and</a:t>
            </a:r>
            <a:r>
              <a:rPr sz="1800" spc="-45" dirty="0">
                <a:solidFill>
                  <a:srgbClr val="244060"/>
                </a:solidFill>
                <a:latin typeface="Trebuchet MS"/>
                <a:cs typeface="Trebuchet MS"/>
              </a:rPr>
              <a:t> </a:t>
            </a:r>
            <a:r>
              <a:rPr sz="1800" spc="-10" dirty="0">
                <a:solidFill>
                  <a:srgbClr val="244060"/>
                </a:solidFill>
                <a:latin typeface="Trebuchet MS"/>
                <a:cs typeface="Trebuchet MS"/>
              </a:rPr>
              <a:t>results</a:t>
            </a:r>
            <a:endParaRPr sz="1800">
              <a:latin typeface="Trebuchet MS"/>
              <a:cs typeface="Trebuchet MS"/>
            </a:endParaRPr>
          </a:p>
        </p:txBody>
      </p:sp>
      <p:pic>
        <p:nvPicPr>
          <p:cNvPr id="4" name="object 4"/>
          <p:cNvPicPr/>
          <p:nvPr/>
        </p:nvPicPr>
        <p:blipFill>
          <a:blip r:embed="rId2" cstate="print"/>
          <a:stretch>
            <a:fillRect/>
          </a:stretch>
        </p:blipFill>
        <p:spPr>
          <a:xfrm>
            <a:off x="228600" y="152400"/>
            <a:ext cx="2915412" cy="853439"/>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241935" rIns="0" bIns="0" rtlCol="0">
            <a:spAutoFit/>
          </a:bodyPr>
          <a:lstStyle/>
          <a:p>
            <a:pPr marL="241300">
              <a:lnSpc>
                <a:spcPct val="100000"/>
              </a:lnSpc>
              <a:spcBef>
                <a:spcPts val="105"/>
              </a:spcBef>
            </a:pPr>
            <a:r>
              <a:rPr dirty="0"/>
              <a:t>Let`s </a:t>
            </a:r>
            <a:r>
              <a:rPr spc="-10" dirty="0"/>
              <a:t>start</a:t>
            </a:r>
          </a:p>
        </p:txBody>
      </p:sp>
      <p:pic>
        <p:nvPicPr>
          <p:cNvPr id="3" name="object 3"/>
          <p:cNvPicPr/>
          <p:nvPr/>
        </p:nvPicPr>
        <p:blipFill>
          <a:blip r:embed="rId2" cstate="print"/>
          <a:stretch>
            <a:fillRect/>
          </a:stretch>
        </p:blipFill>
        <p:spPr>
          <a:xfrm>
            <a:off x="228600" y="152400"/>
            <a:ext cx="2915412" cy="853439"/>
          </a:xfrm>
          <a:prstGeom prst="rect">
            <a:avLst/>
          </a:prstGeom>
        </p:spPr>
      </p:pic>
      <p:grpSp>
        <p:nvGrpSpPr>
          <p:cNvPr id="4" name="object 4"/>
          <p:cNvGrpSpPr/>
          <p:nvPr/>
        </p:nvGrpSpPr>
        <p:grpSpPr>
          <a:xfrm>
            <a:off x="762000" y="1418844"/>
            <a:ext cx="7169150" cy="4777740"/>
            <a:chOff x="762000" y="1418844"/>
            <a:chExt cx="7169150" cy="4777740"/>
          </a:xfrm>
        </p:grpSpPr>
        <p:pic>
          <p:nvPicPr>
            <p:cNvPr id="5" name="object 5"/>
            <p:cNvPicPr/>
            <p:nvPr/>
          </p:nvPicPr>
          <p:blipFill>
            <a:blip r:embed="rId3" cstate="print"/>
            <a:stretch>
              <a:fillRect/>
            </a:stretch>
          </p:blipFill>
          <p:spPr>
            <a:xfrm>
              <a:off x="762000" y="1752599"/>
              <a:ext cx="7168895" cy="4443984"/>
            </a:xfrm>
            <a:prstGeom prst="rect">
              <a:avLst/>
            </a:prstGeom>
          </p:spPr>
        </p:pic>
        <p:pic>
          <p:nvPicPr>
            <p:cNvPr id="6" name="object 6"/>
            <p:cNvPicPr/>
            <p:nvPr/>
          </p:nvPicPr>
          <p:blipFill>
            <a:blip r:embed="rId4" cstate="print"/>
            <a:stretch>
              <a:fillRect/>
            </a:stretch>
          </p:blipFill>
          <p:spPr>
            <a:xfrm>
              <a:off x="2819400" y="1418844"/>
              <a:ext cx="3944111" cy="667512"/>
            </a:xfrm>
            <a:prstGeom prst="rect">
              <a:avLst/>
            </a:prstGeom>
          </p:spPr>
        </p:pic>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241935" rIns="0" bIns="0" rtlCol="0">
            <a:spAutoFit/>
          </a:bodyPr>
          <a:lstStyle/>
          <a:p>
            <a:pPr marL="241300">
              <a:lnSpc>
                <a:spcPct val="100000"/>
              </a:lnSpc>
              <a:spcBef>
                <a:spcPts val="105"/>
              </a:spcBef>
            </a:pPr>
            <a:r>
              <a:rPr dirty="0"/>
              <a:t>Programme</a:t>
            </a:r>
            <a:r>
              <a:rPr spc="-180" dirty="0"/>
              <a:t> </a:t>
            </a:r>
            <a:r>
              <a:rPr spc="-10" dirty="0"/>
              <a:t>picture</a:t>
            </a:r>
          </a:p>
        </p:txBody>
      </p:sp>
      <p:pic>
        <p:nvPicPr>
          <p:cNvPr id="3" name="object 3"/>
          <p:cNvPicPr/>
          <p:nvPr/>
        </p:nvPicPr>
        <p:blipFill>
          <a:blip r:embed="rId2" cstate="print"/>
          <a:stretch>
            <a:fillRect/>
          </a:stretch>
        </p:blipFill>
        <p:spPr>
          <a:xfrm>
            <a:off x="234695" y="172212"/>
            <a:ext cx="2915412" cy="853440"/>
          </a:xfrm>
          <a:prstGeom prst="rect">
            <a:avLst/>
          </a:prstGeom>
        </p:spPr>
      </p:pic>
      <p:pic>
        <p:nvPicPr>
          <p:cNvPr id="4" name="object 4"/>
          <p:cNvPicPr/>
          <p:nvPr/>
        </p:nvPicPr>
        <p:blipFill>
          <a:blip r:embed="rId3" cstate="print"/>
          <a:stretch>
            <a:fillRect/>
          </a:stretch>
        </p:blipFill>
        <p:spPr>
          <a:xfrm>
            <a:off x="762000" y="1676400"/>
            <a:ext cx="7467600" cy="4974336"/>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241935" rIns="0" bIns="0" rtlCol="0">
            <a:spAutoFit/>
          </a:bodyPr>
          <a:lstStyle/>
          <a:p>
            <a:pPr marL="241300">
              <a:lnSpc>
                <a:spcPct val="100000"/>
              </a:lnSpc>
              <a:spcBef>
                <a:spcPts val="105"/>
              </a:spcBef>
            </a:pPr>
            <a:r>
              <a:rPr dirty="0"/>
              <a:t>Let`s </a:t>
            </a:r>
            <a:r>
              <a:rPr spc="-10" dirty="0"/>
              <a:t>start</a:t>
            </a:r>
          </a:p>
        </p:txBody>
      </p:sp>
      <p:sp>
        <p:nvSpPr>
          <p:cNvPr id="3" name="object 3"/>
          <p:cNvSpPr txBox="1"/>
          <p:nvPr/>
        </p:nvSpPr>
        <p:spPr>
          <a:xfrm>
            <a:off x="535940" y="3197733"/>
            <a:ext cx="7920990" cy="2677795"/>
          </a:xfrm>
          <a:prstGeom prst="rect">
            <a:avLst/>
          </a:prstGeom>
        </p:spPr>
        <p:txBody>
          <a:bodyPr vert="horz" wrap="square" lIns="0" tIns="12700" rIns="0" bIns="0" rtlCol="0">
            <a:spAutoFit/>
          </a:bodyPr>
          <a:lstStyle/>
          <a:p>
            <a:pPr marL="355600" marR="5715" indent="-342900" algn="just">
              <a:lnSpc>
                <a:spcPct val="100000"/>
              </a:lnSpc>
              <a:spcBef>
                <a:spcPts val="100"/>
              </a:spcBef>
              <a:buFont typeface="Arial MT"/>
              <a:buChar char="•"/>
              <a:tabLst>
                <a:tab pos="355600" algn="l"/>
              </a:tabLst>
            </a:pPr>
            <a:r>
              <a:rPr sz="1800" dirty="0">
                <a:solidFill>
                  <a:srgbClr val="244060"/>
                </a:solidFill>
                <a:latin typeface="Trebuchet MS"/>
                <a:cs typeface="Trebuchet MS"/>
              </a:rPr>
              <a:t>Create</a:t>
            </a:r>
            <a:r>
              <a:rPr sz="1800" spc="100" dirty="0">
                <a:solidFill>
                  <a:srgbClr val="244060"/>
                </a:solidFill>
                <a:latin typeface="Trebuchet MS"/>
                <a:cs typeface="Trebuchet MS"/>
              </a:rPr>
              <a:t> </a:t>
            </a:r>
            <a:r>
              <a:rPr sz="1800" dirty="0">
                <a:solidFill>
                  <a:srgbClr val="244060"/>
                </a:solidFill>
                <a:latin typeface="Trebuchet MS"/>
                <a:cs typeface="Trebuchet MS"/>
              </a:rPr>
              <a:t>a</a:t>
            </a:r>
            <a:r>
              <a:rPr sz="1800" spc="100" dirty="0">
                <a:solidFill>
                  <a:srgbClr val="244060"/>
                </a:solidFill>
                <a:latin typeface="Trebuchet MS"/>
                <a:cs typeface="Trebuchet MS"/>
              </a:rPr>
              <a:t> </a:t>
            </a:r>
            <a:r>
              <a:rPr sz="1800" dirty="0">
                <a:solidFill>
                  <a:srgbClr val="244060"/>
                </a:solidFill>
                <a:latin typeface="Trebuchet MS"/>
                <a:cs typeface="Trebuchet MS"/>
              </a:rPr>
              <a:t>Work</a:t>
            </a:r>
            <a:r>
              <a:rPr sz="1800" spc="110" dirty="0">
                <a:solidFill>
                  <a:srgbClr val="244060"/>
                </a:solidFill>
                <a:latin typeface="Trebuchet MS"/>
                <a:cs typeface="Trebuchet MS"/>
              </a:rPr>
              <a:t> </a:t>
            </a:r>
            <a:r>
              <a:rPr sz="1800" dirty="0">
                <a:solidFill>
                  <a:srgbClr val="244060"/>
                </a:solidFill>
                <a:latin typeface="Trebuchet MS"/>
                <a:cs typeface="Trebuchet MS"/>
              </a:rPr>
              <a:t>package</a:t>
            </a:r>
            <a:r>
              <a:rPr sz="1800" spc="105" dirty="0">
                <a:solidFill>
                  <a:srgbClr val="244060"/>
                </a:solidFill>
                <a:latin typeface="Trebuchet MS"/>
                <a:cs typeface="Trebuchet MS"/>
              </a:rPr>
              <a:t> </a:t>
            </a:r>
            <a:r>
              <a:rPr sz="1800" dirty="0">
                <a:solidFill>
                  <a:srgbClr val="244060"/>
                </a:solidFill>
                <a:latin typeface="Trebuchet MS"/>
                <a:cs typeface="Trebuchet MS"/>
              </a:rPr>
              <a:t>(WP)</a:t>
            </a:r>
            <a:r>
              <a:rPr sz="1800" spc="105" dirty="0">
                <a:solidFill>
                  <a:srgbClr val="244060"/>
                </a:solidFill>
                <a:latin typeface="Trebuchet MS"/>
                <a:cs typeface="Trebuchet MS"/>
              </a:rPr>
              <a:t> </a:t>
            </a:r>
            <a:r>
              <a:rPr sz="1800" dirty="0">
                <a:solidFill>
                  <a:srgbClr val="244060"/>
                </a:solidFill>
                <a:latin typeface="Trebuchet MS"/>
                <a:cs typeface="Trebuchet MS"/>
              </a:rPr>
              <a:t>–</a:t>
            </a:r>
            <a:r>
              <a:rPr sz="1800" spc="100" dirty="0">
                <a:solidFill>
                  <a:srgbClr val="244060"/>
                </a:solidFill>
                <a:latin typeface="Trebuchet MS"/>
                <a:cs typeface="Trebuchet MS"/>
              </a:rPr>
              <a:t> </a:t>
            </a:r>
            <a:r>
              <a:rPr sz="1800" dirty="0">
                <a:solidFill>
                  <a:srgbClr val="244060"/>
                </a:solidFill>
                <a:latin typeface="Trebuchet MS"/>
                <a:cs typeface="Trebuchet MS"/>
              </a:rPr>
              <a:t>this</a:t>
            </a:r>
            <a:r>
              <a:rPr sz="1800" spc="85" dirty="0">
                <a:solidFill>
                  <a:srgbClr val="244060"/>
                </a:solidFill>
                <a:latin typeface="Trebuchet MS"/>
                <a:cs typeface="Trebuchet MS"/>
              </a:rPr>
              <a:t> </a:t>
            </a:r>
            <a:r>
              <a:rPr sz="1800" dirty="0">
                <a:solidFill>
                  <a:srgbClr val="244060"/>
                </a:solidFill>
                <a:latin typeface="Trebuchet MS"/>
                <a:cs typeface="Trebuchet MS"/>
              </a:rPr>
              <a:t>is</a:t>
            </a:r>
            <a:r>
              <a:rPr sz="1800" spc="105" dirty="0">
                <a:solidFill>
                  <a:srgbClr val="244060"/>
                </a:solidFill>
                <a:latin typeface="Trebuchet MS"/>
                <a:cs typeface="Trebuchet MS"/>
              </a:rPr>
              <a:t> </a:t>
            </a:r>
            <a:r>
              <a:rPr sz="1800" dirty="0">
                <a:solidFill>
                  <a:srgbClr val="244060"/>
                </a:solidFill>
                <a:latin typeface="Trebuchet MS"/>
                <a:cs typeface="Trebuchet MS"/>
              </a:rPr>
              <a:t>the</a:t>
            </a:r>
            <a:r>
              <a:rPr sz="1800" spc="100" dirty="0">
                <a:solidFill>
                  <a:srgbClr val="244060"/>
                </a:solidFill>
                <a:latin typeface="Trebuchet MS"/>
                <a:cs typeface="Trebuchet MS"/>
              </a:rPr>
              <a:t> </a:t>
            </a:r>
            <a:r>
              <a:rPr sz="1800" dirty="0">
                <a:solidFill>
                  <a:srgbClr val="244060"/>
                </a:solidFill>
                <a:latin typeface="Trebuchet MS"/>
                <a:cs typeface="Trebuchet MS"/>
              </a:rPr>
              <a:t>building</a:t>
            </a:r>
            <a:r>
              <a:rPr sz="1800" spc="90" dirty="0">
                <a:solidFill>
                  <a:srgbClr val="244060"/>
                </a:solidFill>
                <a:latin typeface="Trebuchet MS"/>
                <a:cs typeface="Trebuchet MS"/>
              </a:rPr>
              <a:t> </a:t>
            </a:r>
            <a:r>
              <a:rPr sz="1800" dirty="0">
                <a:solidFill>
                  <a:srgbClr val="244060"/>
                </a:solidFill>
                <a:latin typeface="Trebuchet MS"/>
                <a:cs typeface="Trebuchet MS"/>
              </a:rPr>
              <a:t>block</a:t>
            </a:r>
            <a:r>
              <a:rPr sz="1800" spc="100" dirty="0">
                <a:solidFill>
                  <a:srgbClr val="244060"/>
                </a:solidFill>
                <a:latin typeface="Trebuchet MS"/>
                <a:cs typeface="Trebuchet MS"/>
              </a:rPr>
              <a:t> </a:t>
            </a:r>
            <a:r>
              <a:rPr sz="1800" dirty="0">
                <a:solidFill>
                  <a:srgbClr val="244060"/>
                </a:solidFill>
                <a:latin typeface="Trebuchet MS"/>
                <a:cs typeface="Trebuchet MS"/>
              </a:rPr>
              <a:t>of</a:t>
            </a:r>
            <a:r>
              <a:rPr sz="1800" spc="95" dirty="0">
                <a:solidFill>
                  <a:srgbClr val="244060"/>
                </a:solidFill>
                <a:latin typeface="Trebuchet MS"/>
                <a:cs typeface="Trebuchet MS"/>
              </a:rPr>
              <a:t> </a:t>
            </a:r>
            <a:r>
              <a:rPr sz="1800" dirty="0">
                <a:solidFill>
                  <a:srgbClr val="244060"/>
                </a:solidFill>
                <a:latin typeface="Trebuchet MS"/>
                <a:cs typeface="Trebuchet MS"/>
              </a:rPr>
              <a:t>the</a:t>
            </a:r>
            <a:r>
              <a:rPr sz="1800" spc="100" dirty="0">
                <a:solidFill>
                  <a:srgbClr val="244060"/>
                </a:solidFill>
                <a:latin typeface="Trebuchet MS"/>
                <a:cs typeface="Trebuchet MS"/>
              </a:rPr>
              <a:t> </a:t>
            </a:r>
            <a:r>
              <a:rPr sz="1800" dirty="0">
                <a:solidFill>
                  <a:srgbClr val="244060"/>
                </a:solidFill>
                <a:latin typeface="Trebuchet MS"/>
                <a:cs typeface="Trebuchet MS"/>
              </a:rPr>
              <a:t>project</a:t>
            </a:r>
            <a:r>
              <a:rPr sz="1800" spc="95" dirty="0">
                <a:solidFill>
                  <a:srgbClr val="244060"/>
                </a:solidFill>
                <a:latin typeface="Trebuchet MS"/>
                <a:cs typeface="Trebuchet MS"/>
              </a:rPr>
              <a:t> </a:t>
            </a:r>
            <a:r>
              <a:rPr sz="1800" spc="-50" dirty="0">
                <a:solidFill>
                  <a:srgbClr val="244060"/>
                </a:solidFill>
                <a:latin typeface="Trebuchet MS"/>
                <a:cs typeface="Trebuchet MS"/>
              </a:rPr>
              <a:t>– </a:t>
            </a:r>
            <a:r>
              <a:rPr sz="1800" dirty="0">
                <a:solidFill>
                  <a:srgbClr val="244060"/>
                </a:solidFill>
                <a:latin typeface="Trebuchet MS"/>
                <a:cs typeface="Trebuchet MS"/>
              </a:rPr>
              <a:t>up</a:t>
            </a:r>
            <a:r>
              <a:rPr sz="1800" spc="-25" dirty="0">
                <a:solidFill>
                  <a:srgbClr val="244060"/>
                </a:solidFill>
                <a:latin typeface="Trebuchet MS"/>
                <a:cs typeface="Trebuchet MS"/>
              </a:rPr>
              <a:t> </a:t>
            </a:r>
            <a:r>
              <a:rPr sz="1800" dirty="0">
                <a:solidFill>
                  <a:srgbClr val="244060"/>
                </a:solidFill>
                <a:latin typeface="Trebuchet MS"/>
                <a:cs typeface="Trebuchet MS"/>
              </a:rPr>
              <a:t>to</a:t>
            </a:r>
            <a:r>
              <a:rPr sz="1800" spc="-10" dirty="0">
                <a:solidFill>
                  <a:srgbClr val="244060"/>
                </a:solidFill>
                <a:latin typeface="Trebuchet MS"/>
                <a:cs typeface="Trebuchet MS"/>
              </a:rPr>
              <a:t> </a:t>
            </a:r>
            <a:r>
              <a:rPr sz="1800" dirty="0">
                <a:solidFill>
                  <a:srgbClr val="244060"/>
                </a:solidFill>
                <a:latin typeface="Trebuchet MS"/>
                <a:cs typeface="Trebuchet MS"/>
              </a:rPr>
              <a:t>3</a:t>
            </a:r>
            <a:r>
              <a:rPr sz="1800" spc="-15" dirty="0">
                <a:solidFill>
                  <a:srgbClr val="244060"/>
                </a:solidFill>
                <a:latin typeface="Trebuchet MS"/>
                <a:cs typeface="Trebuchet MS"/>
              </a:rPr>
              <a:t> </a:t>
            </a:r>
            <a:r>
              <a:rPr sz="1800" dirty="0">
                <a:solidFill>
                  <a:srgbClr val="244060"/>
                </a:solidFill>
                <a:latin typeface="Trebuchet MS"/>
                <a:cs typeface="Trebuchet MS"/>
              </a:rPr>
              <a:t>work</a:t>
            </a:r>
            <a:r>
              <a:rPr sz="1800" spc="-10" dirty="0">
                <a:solidFill>
                  <a:srgbClr val="244060"/>
                </a:solidFill>
                <a:latin typeface="Trebuchet MS"/>
                <a:cs typeface="Trebuchet MS"/>
              </a:rPr>
              <a:t> packages.</a:t>
            </a:r>
            <a:endParaRPr sz="1800">
              <a:latin typeface="Trebuchet MS"/>
              <a:cs typeface="Trebuchet MS"/>
            </a:endParaRPr>
          </a:p>
          <a:p>
            <a:pPr marL="355600" marR="5080" indent="-342900" algn="just">
              <a:lnSpc>
                <a:spcPct val="100000"/>
              </a:lnSpc>
              <a:spcBef>
                <a:spcPts val="1200"/>
              </a:spcBef>
              <a:buFont typeface="Arial MT"/>
              <a:buChar char="•"/>
              <a:tabLst>
                <a:tab pos="355600" algn="l"/>
              </a:tabLst>
            </a:pPr>
            <a:r>
              <a:rPr sz="1800" dirty="0">
                <a:solidFill>
                  <a:srgbClr val="244060"/>
                </a:solidFill>
                <a:latin typeface="Trebuchet MS"/>
                <a:cs typeface="Trebuchet MS"/>
              </a:rPr>
              <a:t>WP</a:t>
            </a:r>
            <a:r>
              <a:rPr sz="1800" spc="65" dirty="0">
                <a:solidFill>
                  <a:srgbClr val="244060"/>
                </a:solidFill>
                <a:latin typeface="Trebuchet MS"/>
                <a:cs typeface="Trebuchet MS"/>
              </a:rPr>
              <a:t> </a:t>
            </a:r>
            <a:r>
              <a:rPr sz="1800" dirty="0">
                <a:solidFill>
                  <a:srgbClr val="244060"/>
                </a:solidFill>
                <a:latin typeface="Trebuchet MS"/>
                <a:cs typeface="Trebuchet MS"/>
              </a:rPr>
              <a:t>is</a:t>
            </a:r>
            <a:r>
              <a:rPr sz="1800" spc="85" dirty="0">
                <a:solidFill>
                  <a:srgbClr val="244060"/>
                </a:solidFill>
                <a:latin typeface="Trebuchet MS"/>
                <a:cs typeface="Trebuchet MS"/>
              </a:rPr>
              <a:t> </a:t>
            </a:r>
            <a:r>
              <a:rPr sz="1800" dirty="0">
                <a:solidFill>
                  <a:srgbClr val="244060"/>
                </a:solidFill>
                <a:latin typeface="Trebuchet MS"/>
                <a:cs typeface="Trebuchet MS"/>
              </a:rPr>
              <a:t>defined</a:t>
            </a:r>
            <a:r>
              <a:rPr sz="1800" spc="100" dirty="0">
                <a:solidFill>
                  <a:srgbClr val="244060"/>
                </a:solidFill>
                <a:latin typeface="Trebuchet MS"/>
                <a:cs typeface="Trebuchet MS"/>
              </a:rPr>
              <a:t> </a:t>
            </a:r>
            <a:r>
              <a:rPr sz="1800" dirty="0">
                <a:solidFill>
                  <a:srgbClr val="244060"/>
                </a:solidFill>
                <a:latin typeface="Trebuchet MS"/>
                <a:cs typeface="Trebuchet MS"/>
              </a:rPr>
              <a:t>as</a:t>
            </a:r>
            <a:r>
              <a:rPr sz="1800" spc="95" dirty="0">
                <a:solidFill>
                  <a:srgbClr val="244060"/>
                </a:solidFill>
                <a:latin typeface="Trebuchet MS"/>
                <a:cs typeface="Trebuchet MS"/>
              </a:rPr>
              <a:t> </a:t>
            </a:r>
            <a:r>
              <a:rPr sz="1800" dirty="0">
                <a:solidFill>
                  <a:srgbClr val="244060"/>
                </a:solidFill>
                <a:latin typeface="Trebuchet MS"/>
                <a:cs typeface="Trebuchet MS"/>
              </a:rPr>
              <a:t>group</a:t>
            </a:r>
            <a:r>
              <a:rPr sz="1800" spc="110" dirty="0">
                <a:solidFill>
                  <a:srgbClr val="244060"/>
                </a:solidFill>
                <a:latin typeface="Trebuchet MS"/>
                <a:cs typeface="Trebuchet MS"/>
              </a:rPr>
              <a:t> </a:t>
            </a:r>
            <a:r>
              <a:rPr sz="1800" dirty="0">
                <a:solidFill>
                  <a:srgbClr val="244060"/>
                </a:solidFill>
                <a:latin typeface="Trebuchet MS"/>
                <a:cs typeface="Trebuchet MS"/>
              </a:rPr>
              <a:t>of</a:t>
            </a:r>
            <a:r>
              <a:rPr sz="1800" spc="90" dirty="0">
                <a:solidFill>
                  <a:srgbClr val="244060"/>
                </a:solidFill>
                <a:latin typeface="Trebuchet MS"/>
                <a:cs typeface="Trebuchet MS"/>
              </a:rPr>
              <a:t> </a:t>
            </a:r>
            <a:r>
              <a:rPr sz="1800" dirty="0">
                <a:solidFill>
                  <a:srgbClr val="244060"/>
                </a:solidFill>
                <a:latin typeface="Trebuchet MS"/>
                <a:cs typeface="Trebuchet MS"/>
              </a:rPr>
              <a:t>related</a:t>
            </a:r>
            <a:r>
              <a:rPr sz="1800" spc="105" dirty="0">
                <a:solidFill>
                  <a:srgbClr val="244060"/>
                </a:solidFill>
                <a:latin typeface="Trebuchet MS"/>
                <a:cs typeface="Trebuchet MS"/>
              </a:rPr>
              <a:t> </a:t>
            </a:r>
            <a:r>
              <a:rPr sz="1800" dirty="0">
                <a:solidFill>
                  <a:srgbClr val="244060"/>
                </a:solidFill>
                <a:latin typeface="Trebuchet MS"/>
                <a:cs typeface="Trebuchet MS"/>
              </a:rPr>
              <a:t>project</a:t>
            </a:r>
            <a:r>
              <a:rPr sz="1800" spc="95" dirty="0">
                <a:solidFill>
                  <a:srgbClr val="244060"/>
                </a:solidFill>
                <a:latin typeface="Trebuchet MS"/>
                <a:cs typeface="Trebuchet MS"/>
              </a:rPr>
              <a:t> </a:t>
            </a:r>
            <a:r>
              <a:rPr sz="1800" dirty="0">
                <a:solidFill>
                  <a:srgbClr val="244060"/>
                </a:solidFill>
                <a:latin typeface="Trebuchet MS"/>
                <a:cs typeface="Trebuchet MS"/>
              </a:rPr>
              <a:t>activities</a:t>
            </a:r>
            <a:r>
              <a:rPr sz="1800" spc="100" dirty="0">
                <a:solidFill>
                  <a:srgbClr val="244060"/>
                </a:solidFill>
                <a:latin typeface="Trebuchet MS"/>
                <a:cs typeface="Trebuchet MS"/>
              </a:rPr>
              <a:t> </a:t>
            </a:r>
            <a:r>
              <a:rPr sz="1800" dirty="0">
                <a:solidFill>
                  <a:srgbClr val="244060"/>
                </a:solidFill>
                <a:latin typeface="Trebuchet MS"/>
                <a:cs typeface="Trebuchet MS"/>
              </a:rPr>
              <a:t>required</a:t>
            </a:r>
            <a:r>
              <a:rPr sz="1800" spc="110" dirty="0">
                <a:solidFill>
                  <a:srgbClr val="244060"/>
                </a:solidFill>
                <a:latin typeface="Trebuchet MS"/>
                <a:cs typeface="Trebuchet MS"/>
              </a:rPr>
              <a:t> </a:t>
            </a:r>
            <a:r>
              <a:rPr sz="1800" dirty="0">
                <a:solidFill>
                  <a:srgbClr val="244060"/>
                </a:solidFill>
                <a:latin typeface="Trebuchet MS"/>
                <a:cs typeface="Trebuchet MS"/>
              </a:rPr>
              <a:t>to</a:t>
            </a:r>
            <a:r>
              <a:rPr sz="1800" spc="90" dirty="0">
                <a:solidFill>
                  <a:srgbClr val="244060"/>
                </a:solidFill>
                <a:latin typeface="Trebuchet MS"/>
                <a:cs typeface="Trebuchet MS"/>
              </a:rPr>
              <a:t> </a:t>
            </a:r>
            <a:r>
              <a:rPr sz="1800" spc="-10" dirty="0">
                <a:solidFill>
                  <a:srgbClr val="244060"/>
                </a:solidFill>
                <a:latin typeface="Trebuchet MS"/>
                <a:cs typeface="Trebuchet MS"/>
              </a:rPr>
              <a:t>produce </a:t>
            </a:r>
            <a:r>
              <a:rPr sz="1800" dirty="0">
                <a:solidFill>
                  <a:srgbClr val="244060"/>
                </a:solidFill>
                <a:latin typeface="Trebuchet MS"/>
                <a:cs typeface="Trebuchet MS"/>
              </a:rPr>
              <a:t>project</a:t>
            </a:r>
            <a:r>
              <a:rPr sz="1800" spc="10" dirty="0">
                <a:solidFill>
                  <a:srgbClr val="244060"/>
                </a:solidFill>
                <a:latin typeface="Trebuchet MS"/>
                <a:cs typeface="Trebuchet MS"/>
              </a:rPr>
              <a:t> </a:t>
            </a:r>
            <a:r>
              <a:rPr sz="1800" dirty="0">
                <a:solidFill>
                  <a:srgbClr val="244060"/>
                </a:solidFill>
                <a:latin typeface="Trebuchet MS"/>
                <a:cs typeface="Trebuchet MS"/>
              </a:rPr>
              <a:t>main</a:t>
            </a:r>
            <a:r>
              <a:rPr sz="1800" spc="25" dirty="0">
                <a:solidFill>
                  <a:srgbClr val="244060"/>
                </a:solidFill>
                <a:latin typeface="Trebuchet MS"/>
                <a:cs typeface="Trebuchet MS"/>
              </a:rPr>
              <a:t> </a:t>
            </a:r>
            <a:r>
              <a:rPr sz="1800" dirty="0">
                <a:solidFill>
                  <a:srgbClr val="244060"/>
                </a:solidFill>
                <a:latin typeface="Trebuchet MS"/>
                <a:cs typeface="Trebuchet MS"/>
              </a:rPr>
              <a:t>outputs.</a:t>
            </a:r>
            <a:r>
              <a:rPr sz="1800" spc="20" dirty="0">
                <a:solidFill>
                  <a:srgbClr val="244060"/>
                </a:solidFill>
                <a:latin typeface="Trebuchet MS"/>
                <a:cs typeface="Trebuchet MS"/>
              </a:rPr>
              <a:t> </a:t>
            </a:r>
            <a:r>
              <a:rPr sz="1800" dirty="0">
                <a:solidFill>
                  <a:srgbClr val="244060"/>
                </a:solidFill>
                <a:latin typeface="Trebuchet MS"/>
                <a:cs typeface="Trebuchet MS"/>
              </a:rPr>
              <a:t>The</a:t>
            </a:r>
            <a:r>
              <a:rPr sz="1800" spc="15" dirty="0">
                <a:solidFill>
                  <a:srgbClr val="244060"/>
                </a:solidFill>
                <a:latin typeface="Trebuchet MS"/>
                <a:cs typeface="Trebuchet MS"/>
              </a:rPr>
              <a:t> </a:t>
            </a:r>
            <a:r>
              <a:rPr sz="1800" dirty="0">
                <a:solidFill>
                  <a:srgbClr val="244060"/>
                </a:solidFill>
                <a:latin typeface="Trebuchet MS"/>
                <a:cs typeface="Trebuchet MS"/>
              </a:rPr>
              <a:t>project</a:t>
            </a:r>
            <a:r>
              <a:rPr sz="1800" spc="15" dirty="0">
                <a:solidFill>
                  <a:srgbClr val="244060"/>
                </a:solidFill>
                <a:latin typeface="Trebuchet MS"/>
                <a:cs typeface="Trebuchet MS"/>
              </a:rPr>
              <a:t> </a:t>
            </a:r>
            <a:r>
              <a:rPr sz="1800" dirty="0">
                <a:solidFill>
                  <a:srgbClr val="244060"/>
                </a:solidFill>
                <a:latin typeface="Trebuchet MS"/>
                <a:cs typeface="Trebuchet MS"/>
              </a:rPr>
              <a:t>will</a:t>
            </a:r>
            <a:r>
              <a:rPr sz="1800" spc="20" dirty="0">
                <a:solidFill>
                  <a:srgbClr val="244060"/>
                </a:solidFill>
                <a:latin typeface="Trebuchet MS"/>
                <a:cs typeface="Trebuchet MS"/>
              </a:rPr>
              <a:t> </a:t>
            </a:r>
            <a:r>
              <a:rPr sz="1800" dirty="0">
                <a:solidFill>
                  <a:srgbClr val="244060"/>
                </a:solidFill>
                <a:latin typeface="Trebuchet MS"/>
                <a:cs typeface="Trebuchet MS"/>
              </a:rPr>
              <a:t>have</a:t>
            </a:r>
            <a:r>
              <a:rPr sz="1800" spc="35" dirty="0">
                <a:solidFill>
                  <a:srgbClr val="244060"/>
                </a:solidFill>
                <a:latin typeface="Trebuchet MS"/>
                <a:cs typeface="Trebuchet MS"/>
              </a:rPr>
              <a:t> </a:t>
            </a:r>
            <a:r>
              <a:rPr sz="1800" dirty="0">
                <a:solidFill>
                  <a:srgbClr val="244060"/>
                </a:solidFill>
                <a:latin typeface="Trebuchet MS"/>
                <a:cs typeface="Trebuchet MS"/>
              </a:rPr>
              <a:t>as</a:t>
            </a:r>
            <a:r>
              <a:rPr sz="1800" spc="20" dirty="0">
                <a:solidFill>
                  <a:srgbClr val="244060"/>
                </a:solidFill>
                <a:latin typeface="Trebuchet MS"/>
                <a:cs typeface="Trebuchet MS"/>
              </a:rPr>
              <a:t> </a:t>
            </a:r>
            <a:r>
              <a:rPr sz="1800" dirty="0">
                <a:solidFill>
                  <a:srgbClr val="244060"/>
                </a:solidFill>
                <a:latin typeface="Trebuchet MS"/>
                <a:cs typeface="Trebuchet MS"/>
              </a:rPr>
              <a:t>many</a:t>
            </a:r>
            <a:r>
              <a:rPr sz="1800" spc="25" dirty="0">
                <a:solidFill>
                  <a:srgbClr val="244060"/>
                </a:solidFill>
                <a:latin typeface="Trebuchet MS"/>
                <a:cs typeface="Trebuchet MS"/>
              </a:rPr>
              <a:t> </a:t>
            </a:r>
            <a:r>
              <a:rPr sz="1800" dirty="0">
                <a:solidFill>
                  <a:srgbClr val="244060"/>
                </a:solidFill>
                <a:latin typeface="Trebuchet MS"/>
                <a:cs typeface="Trebuchet MS"/>
              </a:rPr>
              <a:t>work</a:t>
            </a:r>
            <a:r>
              <a:rPr sz="1800" spc="25" dirty="0">
                <a:solidFill>
                  <a:srgbClr val="244060"/>
                </a:solidFill>
                <a:latin typeface="Trebuchet MS"/>
                <a:cs typeface="Trebuchet MS"/>
              </a:rPr>
              <a:t> </a:t>
            </a:r>
            <a:r>
              <a:rPr sz="1800" dirty="0">
                <a:solidFill>
                  <a:srgbClr val="244060"/>
                </a:solidFill>
                <a:latin typeface="Trebuchet MS"/>
                <a:cs typeface="Trebuchet MS"/>
              </a:rPr>
              <a:t>packages</a:t>
            </a:r>
            <a:r>
              <a:rPr sz="1800" spc="20" dirty="0">
                <a:solidFill>
                  <a:srgbClr val="244060"/>
                </a:solidFill>
                <a:latin typeface="Trebuchet MS"/>
                <a:cs typeface="Trebuchet MS"/>
              </a:rPr>
              <a:t> </a:t>
            </a:r>
            <a:r>
              <a:rPr sz="1800" dirty="0">
                <a:solidFill>
                  <a:srgbClr val="244060"/>
                </a:solidFill>
                <a:latin typeface="Trebuchet MS"/>
                <a:cs typeface="Trebuchet MS"/>
              </a:rPr>
              <a:t>as</a:t>
            </a:r>
            <a:r>
              <a:rPr sz="1800" spc="20" dirty="0">
                <a:solidFill>
                  <a:srgbClr val="244060"/>
                </a:solidFill>
                <a:latin typeface="Trebuchet MS"/>
                <a:cs typeface="Trebuchet MS"/>
              </a:rPr>
              <a:t> </a:t>
            </a:r>
            <a:r>
              <a:rPr sz="1800" spc="-25" dirty="0">
                <a:solidFill>
                  <a:srgbClr val="244060"/>
                </a:solidFill>
                <a:latin typeface="Trebuchet MS"/>
                <a:cs typeface="Trebuchet MS"/>
              </a:rPr>
              <a:t>it </a:t>
            </a:r>
            <a:r>
              <a:rPr sz="1800" dirty="0">
                <a:solidFill>
                  <a:srgbClr val="244060"/>
                </a:solidFill>
                <a:latin typeface="Trebuchet MS"/>
                <a:cs typeface="Trebuchet MS"/>
              </a:rPr>
              <a:t>will</a:t>
            </a:r>
            <a:r>
              <a:rPr sz="1800" spc="-75" dirty="0">
                <a:solidFill>
                  <a:srgbClr val="244060"/>
                </a:solidFill>
                <a:latin typeface="Trebuchet MS"/>
                <a:cs typeface="Trebuchet MS"/>
              </a:rPr>
              <a:t> </a:t>
            </a:r>
            <a:r>
              <a:rPr sz="1800" dirty="0">
                <a:solidFill>
                  <a:srgbClr val="244060"/>
                </a:solidFill>
                <a:latin typeface="Trebuchet MS"/>
                <a:cs typeface="Trebuchet MS"/>
              </a:rPr>
              <a:t>have</a:t>
            </a:r>
            <a:r>
              <a:rPr sz="1800" spc="-30" dirty="0">
                <a:solidFill>
                  <a:srgbClr val="244060"/>
                </a:solidFill>
                <a:latin typeface="Trebuchet MS"/>
                <a:cs typeface="Trebuchet MS"/>
              </a:rPr>
              <a:t> </a:t>
            </a:r>
            <a:r>
              <a:rPr sz="1800" dirty="0">
                <a:solidFill>
                  <a:srgbClr val="244060"/>
                </a:solidFill>
                <a:latin typeface="Trebuchet MS"/>
                <a:cs typeface="Trebuchet MS"/>
              </a:rPr>
              <a:t>project</a:t>
            </a:r>
            <a:r>
              <a:rPr sz="1800" spc="-55" dirty="0">
                <a:solidFill>
                  <a:srgbClr val="244060"/>
                </a:solidFill>
                <a:latin typeface="Trebuchet MS"/>
                <a:cs typeface="Trebuchet MS"/>
              </a:rPr>
              <a:t> </a:t>
            </a:r>
            <a:r>
              <a:rPr sz="1800" dirty="0">
                <a:solidFill>
                  <a:srgbClr val="244060"/>
                </a:solidFill>
                <a:latin typeface="Trebuchet MS"/>
                <a:cs typeface="Trebuchet MS"/>
              </a:rPr>
              <a:t>specific</a:t>
            </a:r>
            <a:r>
              <a:rPr sz="1800" spc="-60" dirty="0">
                <a:solidFill>
                  <a:srgbClr val="244060"/>
                </a:solidFill>
                <a:latin typeface="Trebuchet MS"/>
                <a:cs typeface="Trebuchet MS"/>
              </a:rPr>
              <a:t> </a:t>
            </a:r>
            <a:r>
              <a:rPr sz="1800" dirty="0">
                <a:solidFill>
                  <a:srgbClr val="244060"/>
                </a:solidFill>
                <a:latin typeface="Trebuchet MS"/>
                <a:cs typeface="Trebuchet MS"/>
              </a:rPr>
              <a:t>objectives</a:t>
            </a:r>
            <a:r>
              <a:rPr sz="1800" spc="-45" dirty="0">
                <a:solidFill>
                  <a:srgbClr val="244060"/>
                </a:solidFill>
                <a:latin typeface="Trebuchet MS"/>
                <a:cs typeface="Trebuchet MS"/>
              </a:rPr>
              <a:t> </a:t>
            </a:r>
            <a:r>
              <a:rPr sz="1800" spc="-10" dirty="0">
                <a:solidFill>
                  <a:srgbClr val="244060"/>
                </a:solidFill>
                <a:latin typeface="Trebuchet MS"/>
                <a:cs typeface="Trebuchet MS"/>
              </a:rPr>
              <a:t>defined.</a:t>
            </a:r>
            <a:endParaRPr sz="1800">
              <a:latin typeface="Trebuchet MS"/>
              <a:cs typeface="Trebuchet MS"/>
            </a:endParaRPr>
          </a:p>
          <a:p>
            <a:pPr marL="354965" indent="-342265">
              <a:lnSpc>
                <a:spcPct val="100000"/>
              </a:lnSpc>
              <a:spcBef>
                <a:spcPts val="1200"/>
              </a:spcBef>
              <a:buFont typeface="Arial MT"/>
              <a:buChar char="•"/>
              <a:tabLst>
                <a:tab pos="354965" algn="l"/>
              </a:tabLst>
            </a:pPr>
            <a:r>
              <a:rPr sz="1800" spc="-10" dirty="0">
                <a:solidFill>
                  <a:srgbClr val="00AF50"/>
                </a:solidFill>
                <a:latin typeface="Trebuchet MS"/>
                <a:cs typeface="Trebuchet MS"/>
              </a:rPr>
              <a:t>SO=WP</a:t>
            </a:r>
            <a:endParaRPr sz="1800">
              <a:latin typeface="Trebuchet MS"/>
              <a:cs typeface="Trebuchet MS"/>
            </a:endParaRPr>
          </a:p>
          <a:p>
            <a:pPr marL="354965" indent="-342265">
              <a:lnSpc>
                <a:spcPct val="100000"/>
              </a:lnSpc>
              <a:spcBef>
                <a:spcPts val="1200"/>
              </a:spcBef>
              <a:buFont typeface="Arial MT"/>
              <a:buChar char="•"/>
              <a:tabLst>
                <a:tab pos="354965" algn="l"/>
              </a:tabLst>
            </a:pPr>
            <a:r>
              <a:rPr sz="1800" dirty="0">
                <a:solidFill>
                  <a:srgbClr val="244060"/>
                </a:solidFill>
                <a:latin typeface="Trebuchet MS"/>
                <a:cs typeface="Trebuchet MS"/>
              </a:rPr>
              <a:t>each</a:t>
            </a:r>
            <a:r>
              <a:rPr sz="1800" spc="220" dirty="0">
                <a:solidFill>
                  <a:srgbClr val="244060"/>
                </a:solidFill>
                <a:latin typeface="Trebuchet MS"/>
                <a:cs typeface="Trebuchet MS"/>
              </a:rPr>
              <a:t> </a:t>
            </a:r>
            <a:r>
              <a:rPr sz="1800" dirty="0">
                <a:solidFill>
                  <a:srgbClr val="244060"/>
                </a:solidFill>
                <a:latin typeface="Trebuchet MS"/>
                <a:cs typeface="Trebuchet MS"/>
              </a:rPr>
              <a:t>WP</a:t>
            </a:r>
            <a:r>
              <a:rPr sz="1800" spc="190" dirty="0">
                <a:solidFill>
                  <a:srgbClr val="244060"/>
                </a:solidFill>
                <a:latin typeface="Trebuchet MS"/>
                <a:cs typeface="Trebuchet MS"/>
              </a:rPr>
              <a:t> </a:t>
            </a:r>
            <a:r>
              <a:rPr sz="1800" dirty="0">
                <a:solidFill>
                  <a:srgbClr val="244060"/>
                </a:solidFill>
                <a:latin typeface="Trebuchet MS"/>
                <a:cs typeface="Trebuchet MS"/>
              </a:rPr>
              <a:t>should</a:t>
            </a:r>
            <a:r>
              <a:rPr sz="1800" spc="225" dirty="0">
                <a:solidFill>
                  <a:srgbClr val="244060"/>
                </a:solidFill>
                <a:latin typeface="Trebuchet MS"/>
                <a:cs typeface="Trebuchet MS"/>
              </a:rPr>
              <a:t> </a:t>
            </a:r>
            <a:r>
              <a:rPr sz="1800" dirty="0">
                <a:solidFill>
                  <a:srgbClr val="244060"/>
                </a:solidFill>
                <a:latin typeface="Trebuchet MS"/>
                <a:cs typeface="Trebuchet MS"/>
              </a:rPr>
              <a:t>have</a:t>
            </a:r>
            <a:r>
              <a:rPr sz="1800" spc="225" dirty="0">
                <a:solidFill>
                  <a:srgbClr val="244060"/>
                </a:solidFill>
                <a:latin typeface="Trebuchet MS"/>
                <a:cs typeface="Trebuchet MS"/>
              </a:rPr>
              <a:t> </a:t>
            </a:r>
            <a:r>
              <a:rPr sz="1800" dirty="0">
                <a:solidFill>
                  <a:srgbClr val="244060"/>
                </a:solidFill>
                <a:latin typeface="Trebuchet MS"/>
                <a:cs typeface="Trebuchet MS"/>
              </a:rPr>
              <a:t>a</a:t>
            </a:r>
            <a:r>
              <a:rPr sz="1800" spc="225" dirty="0">
                <a:solidFill>
                  <a:srgbClr val="244060"/>
                </a:solidFill>
                <a:latin typeface="Trebuchet MS"/>
                <a:cs typeface="Trebuchet MS"/>
              </a:rPr>
              <a:t> </a:t>
            </a:r>
            <a:r>
              <a:rPr sz="1800" dirty="0">
                <a:solidFill>
                  <a:srgbClr val="244060"/>
                </a:solidFill>
                <a:latin typeface="Trebuchet MS"/>
                <a:cs typeface="Trebuchet MS"/>
              </a:rPr>
              <a:t>distinct</a:t>
            </a:r>
            <a:r>
              <a:rPr sz="1800" spc="215" dirty="0">
                <a:solidFill>
                  <a:srgbClr val="244060"/>
                </a:solidFill>
                <a:latin typeface="Trebuchet MS"/>
                <a:cs typeface="Trebuchet MS"/>
              </a:rPr>
              <a:t> </a:t>
            </a:r>
            <a:r>
              <a:rPr sz="1800" dirty="0">
                <a:solidFill>
                  <a:srgbClr val="244060"/>
                </a:solidFill>
                <a:latin typeface="Trebuchet MS"/>
                <a:cs typeface="Trebuchet MS"/>
              </a:rPr>
              <a:t>project</a:t>
            </a:r>
            <a:r>
              <a:rPr sz="1800" spc="225" dirty="0">
                <a:solidFill>
                  <a:srgbClr val="244060"/>
                </a:solidFill>
                <a:latin typeface="Trebuchet MS"/>
                <a:cs typeface="Trebuchet MS"/>
              </a:rPr>
              <a:t> </a:t>
            </a:r>
            <a:r>
              <a:rPr sz="1800" dirty="0">
                <a:solidFill>
                  <a:srgbClr val="244060"/>
                </a:solidFill>
                <a:latin typeface="Trebuchet MS"/>
                <a:cs typeface="Trebuchet MS"/>
              </a:rPr>
              <a:t>specific</a:t>
            </a:r>
            <a:r>
              <a:rPr sz="1800" spc="220" dirty="0">
                <a:solidFill>
                  <a:srgbClr val="244060"/>
                </a:solidFill>
                <a:latin typeface="Trebuchet MS"/>
                <a:cs typeface="Trebuchet MS"/>
              </a:rPr>
              <a:t> </a:t>
            </a:r>
            <a:r>
              <a:rPr sz="1800" dirty="0">
                <a:solidFill>
                  <a:srgbClr val="244060"/>
                </a:solidFill>
                <a:latin typeface="Trebuchet MS"/>
                <a:cs typeface="Trebuchet MS"/>
              </a:rPr>
              <a:t>objective</a:t>
            </a:r>
            <a:r>
              <a:rPr sz="1800" spc="229" dirty="0">
                <a:solidFill>
                  <a:srgbClr val="244060"/>
                </a:solidFill>
                <a:latin typeface="Trebuchet MS"/>
                <a:cs typeface="Trebuchet MS"/>
              </a:rPr>
              <a:t> </a:t>
            </a:r>
            <a:r>
              <a:rPr sz="1800" dirty="0">
                <a:solidFill>
                  <a:srgbClr val="244060"/>
                </a:solidFill>
                <a:latin typeface="Trebuchet MS"/>
                <a:cs typeface="Trebuchet MS"/>
              </a:rPr>
              <a:t>(i.e.</a:t>
            </a:r>
            <a:r>
              <a:rPr sz="1800" spc="225" dirty="0">
                <a:solidFill>
                  <a:srgbClr val="244060"/>
                </a:solidFill>
                <a:latin typeface="Trebuchet MS"/>
                <a:cs typeface="Trebuchet MS"/>
              </a:rPr>
              <a:t> </a:t>
            </a:r>
            <a:r>
              <a:rPr sz="1800" spc="-10" dirty="0">
                <a:solidFill>
                  <a:srgbClr val="244060"/>
                </a:solidFill>
                <a:latin typeface="Trebuchet MS"/>
                <a:cs typeface="Trebuchet MS"/>
              </a:rPr>
              <a:t>project</a:t>
            </a:r>
            <a:endParaRPr sz="1800">
              <a:latin typeface="Trebuchet MS"/>
              <a:cs typeface="Trebuchet MS"/>
            </a:endParaRPr>
          </a:p>
          <a:p>
            <a:pPr marL="355600">
              <a:lnSpc>
                <a:spcPct val="100000"/>
              </a:lnSpc>
            </a:pPr>
            <a:r>
              <a:rPr sz="1800" dirty="0">
                <a:solidFill>
                  <a:srgbClr val="244060"/>
                </a:solidFill>
                <a:latin typeface="Trebuchet MS"/>
                <a:cs typeface="Trebuchet MS"/>
              </a:rPr>
              <a:t>specific</a:t>
            </a:r>
            <a:r>
              <a:rPr sz="1800" spc="-75" dirty="0">
                <a:solidFill>
                  <a:srgbClr val="244060"/>
                </a:solidFill>
                <a:latin typeface="Trebuchet MS"/>
                <a:cs typeface="Trebuchet MS"/>
              </a:rPr>
              <a:t> </a:t>
            </a:r>
            <a:r>
              <a:rPr sz="1800" dirty="0">
                <a:solidFill>
                  <a:srgbClr val="244060"/>
                </a:solidFill>
                <a:latin typeface="Trebuchet MS"/>
                <a:cs typeface="Trebuchet MS"/>
              </a:rPr>
              <a:t>objectives</a:t>
            </a:r>
            <a:r>
              <a:rPr sz="1800" spc="-25" dirty="0">
                <a:solidFill>
                  <a:srgbClr val="244060"/>
                </a:solidFill>
                <a:latin typeface="Trebuchet MS"/>
                <a:cs typeface="Trebuchet MS"/>
              </a:rPr>
              <a:t> </a:t>
            </a:r>
            <a:r>
              <a:rPr sz="1800" dirty="0">
                <a:solidFill>
                  <a:srgbClr val="244060"/>
                </a:solidFill>
                <a:latin typeface="Trebuchet MS"/>
                <a:cs typeface="Trebuchet MS"/>
              </a:rPr>
              <a:t>should</a:t>
            </a:r>
            <a:r>
              <a:rPr sz="1800" spc="-60" dirty="0">
                <a:solidFill>
                  <a:srgbClr val="244060"/>
                </a:solidFill>
                <a:latin typeface="Trebuchet MS"/>
                <a:cs typeface="Trebuchet MS"/>
              </a:rPr>
              <a:t> </a:t>
            </a:r>
            <a:r>
              <a:rPr sz="1800" dirty="0">
                <a:solidFill>
                  <a:srgbClr val="244060"/>
                </a:solidFill>
                <a:latin typeface="Trebuchet MS"/>
                <a:cs typeface="Trebuchet MS"/>
              </a:rPr>
              <a:t>not</a:t>
            </a:r>
            <a:r>
              <a:rPr sz="1800" spc="-35" dirty="0">
                <a:solidFill>
                  <a:srgbClr val="244060"/>
                </a:solidFill>
                <a:latin typeface="Trebuchet MS"/>
                <a:cs typeface="Trebuchet MS"/>
              </a:rPr>
              <a:t> </a:t>
            </a:r>
            <a:r>
              <a:rPr sz="1800" dirty="0">
                <a:solidFill>
                  <a:srgbClr val="244060"/>
                </a:solidFill>
                <a:latin typeface="Trebuchet MS"/>
                <a:cs typeface="Trebuchet MS"/>
              </a:rPr>
              <a:t>be</a:t>
            </a:r>
            <a:r>
              <a:rPr sz="1800" spc="-50" dirty="0">
                <a:solidFill>
                  <a:srgbClr val="244060"/>
                </a:solidFill>
                <a:latin typeface="Trebuchet MS"/>
                <a:cs typeface="Trebuchet MS"/>
              </a:rPr>
              <a:t> </a:t>
            </a:r>
            <a:r>
              <a:rPr sz="1800" dirty="0">
                <a:solidFill>
                  <a:srgbClr val="244060"/>
                </a:solidFill>
                <a:latin typeface="Trebuchet MS"/>
                <a:cs typeface="Trebuchet MS"/>
              </a:rPr>
              <a:t>repeated</a:t>
            </a:r>
            <a:r>
              <a:rPr sz="1800" spc="-40" dirty="0">
                <a:solidFill>
                  <a:srgbClr val="244060"/>
                </a:solidFill>
                <a:latin typeface="Trebuchet MS"/>
                <a:cs typeface="Trebuchet MS"/>
              </a:rPr>
              <a:t> </a:t>
            </a:r>
            <a:r>
              <a:rPr sz="1800" dirty="0">
                <a:solidFill>
                  <a:srgbClr val="244060"/>
                </a:solidFill>
                <a:latin typeface="Trebuchet MS"/>
                <a:cs typeface="Trebuchet MS"/>
              </a:rPr>
              <a:t>in</a:t>
            </a:r>
            <a:r>
              <a:rPr sz="1800" spc="-40" dirty="0">
                <a:solidFill>
                  <a:srgbClr val="244060"/>
                </a:solidFill>
                <a:latin typeface="Trebuchet MS"/>
                <a:cs typeface="Trebuchet MS"/>
              </a:rPr>
              <a:t> </a:t>
            </a:r>
            <a:r>
              <a:rPr sz="1800" dirty="0">
                <a:solidFill>
                  <a:srgbClr val="244060"/>
                </a:solidFill>
                <a:latin typeface="Trebuchet MS"/>
                <a:cs typeface="Trebuchet MS"/>
              </a:rPr>
              <a:t>other</a:t>
            </a:r>
            <a:r>
              <a:rPr sz="1800" spc="-40" dirty="0">
                <a:solidFill>
                  <a:srgbClr val="244060"/>
                </a:solidFill>
                <a:latin typeface="Trebuchet MS"/>
                <a:cs typeface="Trebuchet MS"/>
              </a:rPr>
              <a:t> </a:t>
            </a:r>
            <a:r>
              <a:rPr sz="1800" dirty="0">
                <a:solidFill>
                  <a:srgbClr val="244060"/>
                </a:solidFill>
                <a:latin typeface="Trebuchet MS"/>
                <a:cs typeface="Trebuchet MS"/>
              </a:rPr>
              <a:t>work</a:t>
            </a:r>
            <a:r>
              <a:rPr sz="1800" spc="-40" dirty="0">
                <a:solidFill>
                  <a:srgbClr val="244060"/>
                </a:solidFill>
                <a:latin typeface="Trebuchet MS"/>
                <a:cs typeface="Trebuchet MS"/>
              </a:rPr>
              <a:t> </a:t>
            </a:r>
            <a:r>
              <a:rPr sz="1800" spc="-10" dirty="0">
                <a:solidFill>
                  <a:srgbClr val="244060"/>
                </a:solidFill>
                <a:latin typeface="Trebuchet MS"/>
                <a:cs typeface="Trebuchet MS"/>
              </a:rPr>
              <a:t>packages)</a:t>
            </a:r>
            <a:endParaRPr sz="1800">
              <a:latin typeface="Trebuchet MS"/>
              <a:cs typeface="Trebuchet MS"/>
            </a:endParaRPr>
          </a:p>
        </p:txBody>
      </p:sp>
      <p:pic>
        <p:nvPicPr>
          <p:cNvPr id="4" name="object 4"/>
          <p:cNvPicPr/>
          <p:nvPr/>
        </p:nvPicPr>
        <p:blipFill>
          <a:blip r:embed="rId2" cstate="print"/>
          <a:stretch>
            <a:fillRect/>
          </a:stretch>
        </p:blipFill>
        <p:spPr>
          <a:xfrm>
            <a:off x="228600" y="152400"/>
            <a:ext cx="2915412" cy="853439"/>
          </a:xfrm>
          <a:prstGeom prst="rect">
            <a:avLst/>
          </a:prstGeom>
        </p:spPr>
      </p:pic>
      <p:grpSp>
        <p:nvGrpSpPr>
          <p:cNvPr id="5" name="object 5"/>
          <p:cNvGrpSpPr/>
          <p:nvPr/>
        </p:nvGrpSpPr>
        <p:grpSpPr>
          <a:xfrm>
            <a:off x="73152" y="1775460"/>
            <a:ext cx="772795" cy="794385"/>
            <a:chOff x="73152" y="1775460"/>
            <a:chExt cx="772795" cy="794385"/>
          </a:xfrm>
        </p:grpSpPr>
        <p:sp>
          <p:nvSpPr>
            <p:cNvPr id="6" name="object 6"/>
            <p:cNvSpPr/>
            <p:nvPr/>
          </p:nvSpPr>
          <p:spPr>
            <a:xfrm>
              <a:off x="83058" y="1785366"/>
              <a:ext cx="753110" cy="774700"/>
            </a:xfrm>
            <a:custGeom>
              <a:avLst/>
              <a:gdLst/>
              <a:ahLst/>
              <a:cxnLst/>
              <a:rect l="l" t="t" r="r" b="b"/>
              <a:pathLst>
                <a:path w="753110" h="774700">
                  <a:moveTo>
                    <a:pt x="677570" y="0"/>
                  </a:moveTo>
                  <a:lnTo>
                    <a:pt x="75285" y="0"/>
                  </a:lnTo>
                  <a:lnTo>
                    <a:pt x="45981" y="5909"/>
                  </a:lnTo>
                  <a:lnTo>
                    <a:pt x="22050" y="22034"/>
                  </a:lnTo>
                  <a:lnTo>
                    <a:pt x="5916" y="45970"/>
                  </a:lnTo>
                  <a:lnTo>
                    <a:pt x="0" y="75311"/>
                  </a:lnTo>
                  <a:lnTo>
                    <a:pt x="0" y="698881"/>
                  </a:lnTo>
                  <a:lnTo>
                    <a:pt x="5916" y="728221"/>
                  </a:lnTo>
                  <a:lnTo>
                    <a:pt x="22050" y="752157"/>
                  </a:lnTo>
                  <a:lnTo>
                    <a:pt x="45981" y="768282"/>
                  </a:lnTo>
                  <a:lnTo>
                    <a:pt x="75285" y="774192"/>
                  </a:lnTo>
                  <a:lnTo>
                    <a:pt x="677570" y="774192"/>
                  </a:lnTo>
                  <a:lnTo>
                    <a:pt x="706875" y="768282"/>
                  </a:lnTo>
                  <a:lnTo>
                    <a:pt x="730805" y="752157"/>
                  </a:lnTo>
                  <a:lnTo>
                    <a:pt x="746939" y="728221"/>
                  </a:lnTo>
                  <a:lnTo>
                    <a:pt x="752855" y="698881"/>
                  </a:lnTo>
                  <a:lnTo>
                    <a:pt x="752855" y="75311"/>
                  </a:lnTo>
                  <a:lnTo>
                    <a:pt x="746939" y="45970"/>
                  </a:lnTo>
                  <a:lnTo>
                    <a:pt x="730805" y="22034"/>
                  </a:lnTo>
                  <a:lnTo>
                    <a:pt x="706875" y="5909"/>
                  </a:lnTo>
                  <a:lnTo>
                    <a:pt x="677570" y="0"/>
                  </a:lnTo>
                  <a:close/>
                </a:path>
              </a:pathLst>
            </a:custGeom>
            <a:solidFill>
              <a:srgbClr val="B7E995"/>
            </a:solidFill>
          </p:spPr>
          <p:txBody>
            <a:bodyPr wrap="square" lIns="0" tIns="0" rIns="0" bIns="0" rtlCol="0"/>
            <a:lstStyle/>
            <a:p>
              <a:endParaRPr/>
            </a:p>
          </p:txBody>
        </p:sp>
        <p:sp>
          <p:nvSpPr>
            <p:cNvPr id="7" name="object 7"/>
            <p:cNvSpPr/>
            <p:nvPr/>
          </p:nvSpPr>
          <p:spPr>
            <a:xfrm>
              <a:off x="83058" y="1785366"/>
              <a:ext cx="753110" cy="774700"/>
            </a:xfrm>
            <a:custGeom>
              <a:avLst/>
              <a:gdLst/>
              <a:ahLst/>
              <a:cxnLst/>
              <a:rect l="l" t="t" r="r" b="b"/>
              <a:pathLst>
                <a:path w="753110" h="774700">
                  <a:moveTo>
                    <a:pt x="0" y="75311"/>
                  </a:moveTo>
                  <a:lnTo>
                    <a:pt x="5916" y="45970"/>
                  </a:lnTo>
                  <a:lnTo>
                    <a:pt x="22050" y="22034"/>
                  </a:lnTo>
                  <a:lnTo>
                    <a:pt x="45981" y="5909"/>
                  </a:lnTo>
                  <a:lnTo>
                    <a:pt x="75285" y="0"/>
                  </a:lnTo>
                  <a:lnTo>
                    <a:pt x="677570" y="0"/>
                  </a:lnTo>
                  <a:lnTo>
                    <a:pt x="706875" y="5909"/>
                  </a:lnTo>
                  <a:lnTo>
                    <a:pt x="730805" y="22034"/>
                  </a:lnTo>
                  <a:lnTo>
                    <a:pt x="746939" y="45970"/>
                  </a:lnTo>
                  <a:lnTo>
                    <a:pt x="752855" y="75311"/>
                  </a:lnTo>
                  <a:lnTo>
                    <a:pt x="752855" y="698881"/>
                  </a:lnTo>
                  <a:lnTo>
                    <a:pt x="746939" y="728221"/>
                  </a:lnTo>
                  <a:lnTo>
                    <a:pt x="730805" y="752157"/>
                  </a:lnTo>
                  <a:lnTo>
                    <a:pt x="706875" y="768282"/>
                  </a:lnTo>
                  <a:lnTo>
                    <a:pt x="677570" y="774192"/>
                  </a:lnTo>
                  <a:lnTo>
                    <a:pt x="75285" y="774192"/>
                  </a:lnTo>
                  <a:lnTo>
                    <a:pt x="45981" y="768282"/>
                  </a:lnTo>
                  <a:lnTo>
                    <a:pt x="22050" y="752157"/>
                  </a:lnTo>
                  <a:lnTo>
                    <a:pt x="5916" y="728221"/>
                  </a:lnTo>
                  <a:lnTo>
                    <a:pt x="0" y="698881"/>
                  </a:lnTo>
                  <a:lnTo>
                    <a:pt x="0" y="75311"/>
                  </a:lnTo>
                  <a:close/>
                </a:path>
              </a:pathLst>
            </a:custGeom>
            <a:ln w="19812">
              <a:solidFill>
                <a:srgbClr val="000000"/>
              </a:solidFill>
            </a:ln>
          </p:spPr>
          <p:txBody>
            <a:bodyPr wrap="square" lIns="0" tIns="0" rIns="0" bIns="0" rtlCol="0"/>
            <a:lstStyle/>
            <a:p>
              <a:endParaRPr/>
            </a:p>
          </p:txBody>
        </p:sp>
      </p:grpSp>
      <p:sp>
        <p:nvSpPr>
          <p:cNvPr id="8" name="object 8"/>
          <p:cNvSpPr txBox="1"/>
          <p:nvPr/>
        </p:nvSpPr>
        <p:spPr>
          <a:xfrm>
            <a:off x="240284" y="1964817"/>
            <a:ext cx="437515" cy="360680"/>
          </a:xfrm>
          <a:prstGeom prst="rect">
            <a:avLst/>
          </a:prstGeom>
        </p:spPr>
        <p:txBody>
          <a:bodyPr vert="horz" wrap="square" lIns="0" tIns="12065" rIns="0" bIns="0" rtlCol="0">
            <a:spAutoFit/>
          </a:bodyPr>
          <a:lstStyle/>
          <a:p>
            <a:pPr marL="12700">
              <a:lnSpc>
                <a:spcPct val="100000"/>
              </a:lnSpc>
              <a:spcBef>
                <a:spcPts val="95"/>
              </a:spcBef>
            </a:pPr>
            <a:r>
              <a:rPr sz="2200" b="1" spc="-25" dirty="0">
                <a:latin typeface="Trebuchet MS"/>
                <a:cs typeface="Trebuchet MS"/>
              </a:rPr>
              <a:t>WP</a:t>
            </a:r>
            <a:endParaRPr sz="2200">
              <a:latin typeface="Trebuchet MS"/>
              <a:cs typeface="Trebuchet MS"/>
            </a:endParaRPr>
          </a:p>
        </p:txBody>
      </p:sp>
      <p:sp>
        <p:nvSpPr>
          <p:cNvPr id="9" name="object 9"/>
          <p:cNvSpPr/>
          <p:nvPr/>
        </p:nvSpPr>
        <p:spPr>
          <a:xfrm>
            <a:off x="944880" y="2036064"/>
            <a:ext cx="233679" cy="271780"/>
          </a:xfrm>
          <a:custGeom>
            <a:avLst/>
            <a:gdLst/>
            <a:ahLst/>
            <a:cxnLst/>
            <a:rect l="l" t="t" r="r" b="b"/>
            <a:pathLst>
              <a:path w="233680" h="271780">
                <a:moveTo>
                  <a:pt x="116585" y="0"/>
                </a:moveTo>
                <a:lnTo>
                  <a:pt x="116585" y="54228"/>
                </a:lnTo>
                <a:lnTo>
                  <a:pt x="0" y="54228"/>
                </a:lnTo>
                <a:lnTo>
                  <a:pt x="0" y="217043"/>
                </a:lnTo>
                <a:lnTo>
                  <a:pt x="116585" y="217043"/>
                </a:lnTo>
                <a:lnTo>
                  <a:pt x="116585" y="271272"/>
                </a:lnTo>
                <a:lnTo>
                  <a:pt x="233172" y="135636"/>
                </a:lnTo>
                <a:lnTo>
                  <a:pt x="116585" y="0"/>
                </a:lnTo>
                <a:close/>
              </a:path>
            </a:pathLst>
          </a:custGeom>
          <a:solidFill>
            <a:srgbClr val="C5DDAC"/>
          </a:solidFill>
        </p:spPr>
        <p:txBody>
          <a:bodyPr wrap="square" lIns="0" tIns="0" rIns="0" bIns="0" rtlCol="0"/>
          <a:lstStyle/>
          <a:p>
            <a:endParaRPr/>
          </a:p>
        </p:txBody>
      </p:sp>
      <p:grpSp>
        <p:nvGrpSpPr>
          <p:cNvPr id="10" name="object 10"/>
          <p:cNvGrpSpPr/>
          <p:nvPr/>
        </p:nvGrpSpPr>
        <p:grpSpPr>
          <a:xfrm>
            <a:off x="1264919" y="1775460"/>
            <a:ext cx="681355" cy="794385"/>
            <a:chOff x="1264919" y="1775460"/>
            <a:chExt cx="681355" cy="794385"/>
          </a:xfrm>
        </p:grpSpPr>
        <p:sp>
          <p:nvSpPr>
            <p:cNvPr id="11" name="object 11"/>
            <p:cNvSpPr/>
            <p:nvPr/>
          </p:nvSpPr>
          <p:spPr>
            <a:xfrm>
              <a:off x="1274825" y="1785366"/>
              <a:ext cx="661670" cy="774700"/>
            </a:xfrm>
            <a:custGeom>
              <a:avLst/>
              <a:gdLst/>
              <a:ahLst/>
              <a:cxnLst/>
              <a:rect l="l" t="t" r="r" b="b"/>
              <a:pathLst>
                <a:path w="661669" h="774700">
                  <a:moveTo>
                    <a:pt x="595249" y="0"/>
                  </a:moveTo>
                  <a:lnTo>
                    <a:pt x="66167" y="0"/>
                  </a:lnTo>
                  <a:lnTo>
                    <a:pt x="40397" y="5195"/>
                  </a:lnTo>
                  <a:lnTo>
                    <a:pt x="19367" y="19367"/>
                  </a:lnTo>
                  <a:lnTo>
                    <a:pt x="5195" y="40397"/>
                  </a:lnTo>
                  <a:lnTo>
                    <a:pt x="0" y="66167"/>
                  </a:lnTo>
                  <a:lnTo>
                    <a:pt x="0" y="708025"/>
                  </a:lnTo>
                  <a:lnTo>
                    <a:pt x="5195" y="733794"/>
                  </a:lnTo>
                  <a:lnTo>
                    <a:pt x="19367" y="754824"/>
                  </a:lnTo>
                  <a:lnTo>
                    <a:pt x="40397" y="768996"/>
                  </a:lnTo>
                  <a:lnTo>
                    <a:pt x="66167" y="774192"/>
                  </a:lnTo>
                  <a:lnTo>
                    <a:pt x="595249" y="774192"/>
                  </a:lnTo>
                  <a:lnTo>
                    <a:pt x="621018" y="768996"/>
                  </a:lnTo>
                  <a:lnTo>
                    <a:pt x="642048" y="754824"/>
                  </a:lnTo>
                  <a:lnTo>
                    <a:pt x="656220" y="733794"/>
                  </a:lnTo>
                  <a:lnTo>
                    <a:pt x="661416" y="708025"/>
                  </a:lnTo>
                  <a:lnTo>
                    <a:pt x="661416" y="66167"/>
                  </a:lnTo>
                  <a:lnTo>
                    <a:pt x="656220" y="40397"/>
                  </a:lnTo>
                  <a:lnTo>
                    <a:pt x="642048" y="19367"/>
                  </a:lnTo>
                  <a:lnTo>
                    <a:pt x="621018" y="5195"/>
                  </a:lnTo>
                  <a:lnTo>
                    <a:pt x="595249" y="0"/>
                  </a:lnTo>
                  <a:close/>
                </a:path>
              </a:pathLst>
            </a:custGeom>
            <a:solidFill>
              <a:srgbClr val="6E919F"/>
            </a:solidFill>
          </p:spPr>
          <p:txBody>
            <a:bodyPr wrap="square" lIns="0" tIns="0" rIns="0" bIns="0" rtlCol="0"/>
            <a:lstStyle/>
            <a:p>
              <a:endParaRPr/>
            </a:p>
          </p:txBody>
        </p:sp>
        <p:sp>
          <p:nvSpPr>
            <p:cNvPr id="12" name="object 12"/>
            <p:cNvSpPr/>
            <p:nvPr/>
          </p:nvSpPr>
          <p:spPr>
            <a:xfrm>
              <a:off x="1274825" y="1785366"/>
              <a:ext cx="661670" cy="774700"/>
            </a:xfrm>
            <a:custGeom>
              <a:avLst/>
              <a:gdLst/>
              <a:ahLst/>
              <a:cxnLst/>
              <a:rect l="l" t="t" r="r" b="b"/>
              <a:pathLst>
                <a:path w="661669" h="774700">
                  <a:moveTo>
                    <a:pt x="0" y="66167"/>
                  </a:moveTo>
                  <a:lnTo>
                    <a:pt x="5195" y="40397"/>
                  </a:lnTo>
                  <a:lnTo>
                    <a:pt x="19367" y="19367"/>
                  </a:lnTo>
                  <a:lnTo>
                    <a:pt x="40397" y="5195"/>
                  </a:lnTo>
                  <a:lnTo>
                    <a:pt x="66167" y="0"/>
                  </a:lnTo>
                  <a:lnTo>
                    <a:pt x="595249" y="0"/>
                  </a:lnTo>
                  <a:lnTo>
                    <a:pt x="621018" y="5195"/>
                  </a:lnTo>
                  <a:lnTo>
                    <a:pt x="642048" y="19367"/>
                  </a:lnTo>
                  <a:lnTo>
                    <a:pt x="656220" y="40397"/>
                  </a:lnTo>
                  <a:lnTo>
                    <a:pt x="661416" y="66167"/>
                  </a:lnTo>
                  <a:lnTo>
                    <a:pt x="661416" y="708025"/>
                  </a:lnTo>
                  <a:lnTo>
                    <a:pt x="656220" y="733794"/>
                  </a:lnTo>
                  <a:lnTo>
                    <a:pt x="642048" y="754824"/>
                  </a:lnTo>
                  <a:lnTo>
                    <a:pt x="621018" y="768996"/>
                  </a:lnTo>
                  <a:lnTo>
                    <a:pt x="595249" y="774192"/>
                  </a:lnTo>
                  <a:lnTo>
                    <a:pt x="66167" y="774192"/>
                  </a:lnTo>
                  <a:lnTo>
                    <a:pt x="40397" y="768996"/>
                  </a:lnTo>
                  <a:lnTo>
                    <a:pt x="19367" y="754824"/>
                  </a:lnTo>
                  <a:lnTo>
                    <a:pt x="5195" y="733794"/>
                  </a:lnTo>
                  <a:lnTo>
                    <a:pt x="0" y="708025"/>
                  </a:lnTo>
                  <a:lnTo>
                    <a:pt x="0" y="66167"/>
                  </a:lnTo>
                  <a:close/>
                </a:path>
              </a:pathLst>
            </a:custGeom>
            <a:ln w="19812">
              <a:solidFill>
                <a:srgbClr val="FFFFFF"/>
              </a:solidFill>
            </a:ln>
          </p:spPr>
          <p:txBody>
            <a:bodyPr wrap="square" lIns="0" tIns="0" rIns="0" bIns="0" rtlCol="0"/>
            <a:lstStyle/>
            <a:p>
              <a:endParaRPr/>
            </a:p>
          </p:txBody>
        </p:sp>
      </p:grpSp>
      <p:sp>
        <p:nvSpPr>
          <p:cNvPr id="13" name="object 13"/>
          <p:cNvSpPr txBox="1"/>
          <p:nvPr/>
        </p:nvSpPr>
        <p:spPr>
          <a:xfrm>
            <a:off x="1407667" y="1946909"/>
            <a:ext cx="394970" cy="391160"/>
          </a:xfrm>
          <a:prstGeom prst="rect">
            <a:avLst/>
          </a:prstGeom>
        </p:spPr>
        <p:txBody>
          <a:bodyPr vert="horz" wrap="square" lIns="0" tIns="12700" rIns="0" bIns="0" rtlCol="0">
            <a:spAutoFit/>
          </a:bodyPr>
          <a:lstStyle/>
          <a:p>
            <a:pPr marL="12700">
              <a:lnSpc>
                <a:spcPct val="100000"/>
              </a:lnSpc>
              <a:spcBef>
                <a:spcPts val="100"/>
              </a:spcBef>
            </a:pPr>
            <a:r>
              <a:rPr sz="2400" b="1" spc="-25" dirty="0">
                <a:latin typeface="Trebuchet MS"/>
                <a:cs typeface="Trebuchet MS"/>
              </a:rPr>
              <a:t>SO</a:t>
            </a:r>
            <a:endParaRPr sz="2400">
              <a:latin typeface="Trebuchet MS"/>
              <a:cs typeface="Trebuchet MS"/>
            </a:endParaRPr>
          </a:p>
        </p:txBody>
      </p:sp>
      <p:sp>
        <p:nvSpPr>
          <p:cNvPr id="14" name="object 14"/>
          <p:cNvSpPr/>
          <p:nvPr/>
        </p:nvSpPr>
        <p:spPr>
          <a:xfrm>
            <a:off x="2045207" y="2036064"/>
            <a:ext cx="233679" cy="271780"/>
          </a:xfrm>
          <a:custGeom>
            <a:avLst/>
            <a:gdLst/>
            <a:ahLst/>
            <a:cxnLst/>
            <a:rect l="l" t="t" r="r" b="b"/>
            <a:pathLst>
              <a:path w="233680" h="271780">
                <a:moveTo>
                  <a:pt x="116586" y="0"/>
                </a:moveTo>
                <a:lnTo>
                  <a:pt x="116586" y="54228"/>
                </a:lnTo>
                <a:lnTo>
                  <a:pt x="0" y="54228"/>
                </a:lnTo>
                <a:lnTo>
                  <a:pt x="0" y="217043"/>
                </a:lnTo>
                <a:lnTo>
                  <a:pt x="116586" y="217043"/>
                </a:lnTo>
                <a:lnTo>
                  <a:pt x="116586" y="271272"/>
                </a:lnTo>
                <a:lnTo>
                  <a:pt x="233172" y="135636"/>
                </a:lnTo>
                <a:lnTo>
                  <a:pt x="116586" y="0"/>
                </a:lnTo>
                <a:close/>
              </a:path>
            </a:pathLst>
          </a:custGeom>
          <a:solidFill>
            <a:srgbClr val="C5DDAC"/>
          </a:solidFill>
        </p:spPr>
        <p:txBody>
          <a:bodyPr wrap="square" lIns="0" tIns="0" rIns="0" bIns="0" rtlCol="0"/>
          <a:lstStyle/>
          <a:p>
            <a:endParaRPr/>
          </a:p>
        </p:txBody>
      </p:sp>
      <p:grpSp>
        <p:nvGrpSpPr>
          <p:cNvPr id="15" name="object 15"/>
          <p:cNvGrpSpPr/>
          <p:nvPr/>
        </p:nvGrpSpPr>
        <p:grpSpPr>
          <a:xfrm>
            <a:off x="2365248" y="1775460"/>
            <a:ext cx="1629410" cy="794385"/>
            <a:chOff x="2365248" y="1775460"/>
            <a:chExt cx="1629410" cy="794385"/>
          </a:xfrm>
        </p:grpSpPr>
        <p:sp>
          <p:nvSpPr>
            <p:cNvPr id="16" name="object 16"/>
            <p:cNvSpPr/>
            <p:nvPr/>
          </p:nvSpPr>
          <p:spPr>
            <a:xfrm>
              <a:off x="2375154" y="1785366"/>
              <a:ext cx="1609725" cy="774700"/>
            </a:xfrm>
            <a:custGeom>
              <a:avLst/>
              <a:gdLst/>
              <a:ahLst/>
              <a:cxnLst/>
              <a:rect l="l" t="t" r="r" b="b"/>
              <a:pathLst>
                <a:path w="1609725" h="774700">
                  <a:moveTo>
                    <a:pt x="1531873" y="0"/>
                  </a:moveTo>
                  <a:lnTo>
                    <a:pt x="77469" y="0"/>
                  </a:lnTo>
                  <a:lnTo>
                    <a:pt x="47309" y="6086"/>
                  </a:lnTo>
                  <a:lnTo>
                    <a:pt x="22685" y="22685"/>
                  </a:lnTo>
                  <a:lnTo>
                    <a:pt x="6086" y="47309"/>
                  </a:lnTo>
                  <a:lnTo>
                    <a:pt x="0" y="77470"/>
                  </a:lnTo>
                  <a:lnTo>
                    <a:pt x="0" y="696722"/>
                  </a:lnTo>
                  <a:lnTo>
                    <a:pt x="6086" y="726882"/>
                  </a:lnTo>
                  <a:lnTo>
                    <a:pt x="22685" y="751506"/>
                  </a:lnTo>
                  <a:lnTo>
                    <a:pt x="47309" y="768105"/>
                  </a:lnTo>
                  <a:lnTo>
                    <a:pt x="77469" y="774192"/>
                  </a:lnTo>
                  <a:lnTo>
                    <a:pt x="1531873" y="774192"/>
                  </a:lnTo>
                  <a:lnTo>
                    <a:pt x="1562034" y="768105"/>
                  </a:lnTo>
                  <a:lnTo>
                    <a:pt x="1586658" y="751506"/>
                  </a:lnTo>
                  <a:lnTo>
                    <a:pt x="1603257" y="726882"/>
                  </a:lnTo>
                  <a:lnTo>
                    <a:pt x="1609344" y="696722"/>
                  </a:lnTo>
                  <a:lnTo>
                    <a:pt x="1609344" y="77470"/>
                  </a:lnTo>
                  <a:lnTo>
                    <a:pt x="1603257" y="47309"/>
                  </a:lnTo>
                  <a:lnTo>
                    <a:pt x="1586658" y="22685"/>
                  </a:lnTo>
                  <a:lnTo>
                    <a:pt x="1562034" y="6086"/>
                  </a:lnTo>
                  <a:lnTo>
                    <a:pt x="1531873" y="0"/>
                  </a:lnTo>
                  <a:close/>
                </a:path>
              </a:pathLst>
            </a:custGeom>
            <a:solidFill>
              <a:srgbClr val="6E919F"/>
            </a:solidFill>
          </p:spPr>
          <p:txBody>
            <a:bodyPr wrap="square" lIns="0" tIns="0" rIns="0" bIns="0" rtlCol="0"/>
            <a:lstStyle/>
            <a:p>
              <a:endParaRPr/>
            </a:p>
          </p:txBody>
        </p:sp>
        <p:sp>
          <p:nvSpPr>
            <p:cNvPr id="17" name="object 17"/>
            <p:cNvSpPr/>
            <p:nvPr/>
          </p:nvSpPr>
          <p:spPr>
            <a:xfrm>
              <a:off x="2375154" y="1785366"/>
              <a:ext cx="1609725" cy="774700"/>
            </a:xfrm>
            <a:custGeom>
              <a:avLst/>
              <a:gdLst/>
              <a:ahLst/>
              <a:cxnLst/>
              <a:rect l="l" t="t" r="r" b="b"/>
              <a:pathLst>
                <a:path w="1609725" h="774700">
                  <a:moveTo>
                    <a:pt x="0" y="77470"/>
                  </a:moveTo>
                  <a:lnTo>
                    <a:pt x="6086" y="47309"/>
                  </a:lnTo>
                  <a:lnTo>
                    <a:pt x="22685" y="22685"/>
                  </a:lnTo>
                  <a:lnTo>
                    <a:pt x="47309" y="6086"/>
                  </a:lnTo>
                  <a:lnTo>
                    <a:pt x="77469" y="0"/>
                  </a:lnTo>
                  <a:lnTo>
                    <a:pt x="1531873" y="0"/>
                  </a:lnTo>
                  <a:lnTo>
                    <a:pt x="1562034" y="6086"/>
                  </a:lnTo>
                  <a:lnTo>
                    <a:pt x="1586658" y="22685"/>
                  </a:lnTo>
                  <a:lnTo>
                    <a:pt x="1603257" y="47309"/>
                  </a:lnTo>
                  <a:lnTo>
                    <a:pt x="1609344" y="77470"/>
                  </a:lnTo>
                  <a:lnTo>
                    <a:pt x="1609344" y="696722"/>
                  </a:lnTo>
                  <a:lnTo>
                    <a:pt x="1603257" y="726882"/>
                  </a:lnTo>
                  <a:lnTo>
                    <a:pt x="1586658" y="751506"/>
                  </a:lnTo>
                  <a:lnTo>
                    <a:pt x="1562034" y="768105"/>
                  </a:lnTo>
                  <a:lnTo>
                    <a:pt x="1531873" y="774192"/>
                  </a:lnTo>
                  <a:lnTo>
                    <a:pt x="77469" y="774192"/>
                  </a:lnTo>
                  <a:lnTo>
                    <a:pt x="47309" y="768105"/>
                  </a:lnTo>
                  <a:lnTo>
                    <a:pt x="22685" y="751506"/>
                  </a:lnTo>
                  <a:lnTo>
                    <a:pt x="6086" y="726882"/>
                  </a:lnTo>
                  <a:lnTo>
                    <a:pt x="0" y="696722"/>
                  </a:lnTo>
                  <a:lnTo>
                    <a:pt x="0" y="77470"/>
                  </a:lnTo>
                  <a:close/>
                </a:path>
              </a:pathLst>
            </a:custGeom>
            <a:ln w="19811">
              <a:solidFill>
                <a:srgbClr val="FFFFFF"/>
              </a:solidFill>
            </a:ln>
          </p:spPr>
          <p:txBody>
            <a:bodyPr wrap="square" lIns="0" tIns="0" rIns="0" bIns="0" rtlCol="0"/>
            <a:lstStyle/>
            <a:p>
              <a:endParaRPr/>
            </a:p>
          </p:txBody>
        </p:sp>
      </p:grpSp>
      <p:sp>
        <p:nvSpPr>
          <p:cNvPr id="18" name="object 18"/>
          <p:cNvSpPr txBox="1"/>
          <p:nvPr/>
        </p:nvSpPr>
        <p:spPr>
          <a:xfrm>
            <a:off x="2520823" y="1998979"/>
            <a:ext cx="1318260" cy="299720"/>
          </a:xfrm>
          <a:prstGeom prst="rect">
            <a:avLst/>
          </a:prstGeom>
        </p:spPr>
        <p:txBody>
          <a:bodyPr vert="horz" wrap="square" lIns="0" tIns="12700" rIns="0" bIns="0" rtlCol="0">
            <a:spAutoFit/>
          </a:bodyPr>
          <a:lstStyle/>
          <a:p>
            <a:pPr marL="12700">
              <a:lnSpc>
                <a:spcPct val="100000"/>
              </a:lnSpc>
              <a:spcBef>
                <a:spcPts val="100"/>
              </a:spcBef>
            </a:pPr>
            <a:r>
              <a:rPr sz="1800" b="1" spc="-10" dirty="0">
                <a:latin typeface="Trebuchet MS"/>
                <a:cs typeface="Trebuchet MS"/>
              </a:rPr>
              <a:t>Investments</a:t>
            </a:r>
            <a:endParaRPr sz="1800">
              <a:latin typeface="Trebuchet MS"/>
              <a:cs typeface="Trebuchet MS"/>
            </a:endParaRPr>
          </a:p>
        </p:txBody>
      </p:sp>
      <p:sp>
        <p:nvSpPr>
          <p:cNvPr id="19" name="object 19"/>
          <p:cNvSpPr/>
          <p:nvPr/>
        </p:nvSpPr>
        <p:spPr>
          <a:xfrm>
            <a:off x="4093464" y="2036064"/>
            <a:ext cx="233679" cy="271780"/>
          </a:xfrm>
          <a:custGeom>
            <a:avLst/>
            <a:gdLst/>
            <a:ahLst/>
            <a:cxnLst/>
            <a:rect l="l" t="t" r="r" b="b"/>
            <a:pathLst>
              <a:path w="233679" h="271780">
                <a:moveTo>
                  <a:pt x="116586" y="0"/>
                </a:moveTo>
                <a:lnTo>
                  <a:pt x="116586" y="54228"/>
                </a:lnTo>
                <a:lnTo>
                  <a:pt x="0" y="54228"/>
                </a:lnTo>
                <a:lnTo>
                  <a:pt x="0" y="217043"/>
                </a:lnTo>
                <a:lnTo>
                  <a:pt x="116586" y="217043"/>
                </a:lnTo>
                <a:lnTo>
                  <a:pt x="116586" y="271272"/>
                </a:lnTo>
                <a:lnTo>
                  <a:pt x="233172" y="135636"/>
                </a:lnTo>
                <a:lnTo>
                  <a:pt x="116586" y="0"/>
                </a:lnTo>
                <a:close/>
              </a:path>
            </a:pathLst>
          </a:custGeom>
          <a:solidFill>
            <a:srgbClr val="C5DDAC"/>
          </a:solidFill>
        </p:spPr>
        <p:txBody>
          <a:bodyPr wrap="square" lIns="0" tIns="0" rIns="0" bIns="0" rtlCol="0"/>
          <a:lstStyle/>
          <a:p>
            <a:endParaRPr/>
          </a:p>
        </p:txBody>
      </p:sp>
      <p:grpSp>
        <p:nvGrpSpPr>
          <p:cNvPr id="20" name="object 20"/>
          <p:cNvGrpSpPr/>
          <p:nvPr/>
        </p:nvGrpSpPr>
        <p:grpSpPr>
          <a:xfrm>
            <a:off x="4413503" y="1775460"/>
            <a:ext cx="1393190" cy="794385"/>
            <a:chOff x="4413503" y="1775460"/>
            <a:chExt cx="1393190" cy="794385"/>
          </a:xfrm>
        </p:grpSpPr>
        <p:sp>
          <p:nvSpPr>
            <p:cNvPr id="21" name="object 21"/>
            <p:cNvSpPr/>
            <p:nvPr/>
          </p:nvSpPr>
          <p:spPr>
            <a:xfrm>
              <a:off x="4423409" y="1785366"/>
              <a:ext cx="1373505" cy="774700"/>
            </a:xfrm>
            <a:custGeom>
              <a:avLst/>
              <a:gdLst/>
              <a:ahLst/>
              <a:cxnLst/>
              <a:rect l="l" t="t" r="r" b="b"/>
              <a:pathLst>
                <a:path w="1373504" h="774700">
                  <a:moveTo>
                    <a:pt x="1295653" y="0"/>
                  </a:moveTo>
                  <a:lnTo>
                    <a:pt x="77469" y="0"/>
                  </a:lnTo>
                  <a:lnTo>
                    <a:pt x="47309" y="6086"/>
                  </a:lnTo>
                  <a:lnTo>
                    <a:pt x="22685" y="22685"/>
                  </a:lnTo>
                  <a:lnTo>
                    <a:pt x="6086" y="47309"/>
                  </a:lnTo>
                  <a:lnTo>
                    <a:pt x="0" y="77470"/>
                  </a:lnTo>
                  <a:lnTo>
                    <a:pt x="0" y="696722"/>
                  </a:lnTo>
                  <a:lnTo>
                    <a:pt x="6086" y="726882"/>
                  </a:lnTo>
                  <a:lnTo>
                    <a:pt x="22685" y="751506"/>
                  </a:lnTo>
                  <a:lnTo>
                    <a:pt x="47309" y="768105"/>
                  </a:lnTo>
                  <a:lnTo>
                    <a:pt x="77469" y="774192"/>
                  </a:lnTo>
                  <a:lnTo>
                    <a:pt x="1295653" y="774192"/>
                  </a:lnTo>
                  <a:lnTo>
                    <a:pt x="1325814" y="768105"/>
                  </a:lnTo>
                  <a:lnTo>
                    <a:pt x="1350438" y="751506"/>
                  </a:lnTo>
                  <a:lnTo>
                    <a:pt x="1367037" y="726882"/>
                  </a:lnTo>
                  <a:lnTo>
                    <a:pt x="1373124" y="696722"/>
                  </a:lnTo>
                  <a:lnTo>
                    <a:pt x="1373124" y="77470"/>
                  </a:lnTo>
                  <a:lnTo>
                    <a:pt x="1367037" y="47309"/>
                  </a:lnTo>
                  <a:lnTo>
                    <a:pt x="1350438" y="22685"/>
                  </a:lnTo>
                  <a:lnTo>
                    <a:pt x="1325814" y="6086"/>
                  </a:lnTo>
                  <a:lnTo>
                    <a:pt x="1295653" y="0"/>
                  </a:lnTo>
                  <a:close/>
                </a:path>
              </a:pathLst>
            </a:custGeom>
            <a:solidFill>
              <a:srgbClr val="6E919F"/>
            </a:solidFill>
          </p:spPr>
          <p:txBody>
            <a:bodyPr wrap="square" lIns="0" tIns="0" rIns="0" bIns="0" rtlCol="0"/>
            <a:lstStyle/>
            <a:p>
              <a:endParaRPr/>
            </a:p>
          </p:txBody>
        </p:sp>
        <p:sp>
          <p:nvSpPr>
            <p:cNvPr id="22" name="object 22"/>
            <p:cNvSpPr/>
            <p:nvPr/>
          </p:nvSpPr>
          <p:spPr>
            <a:xfrm>
              <a:off x="4423409" y="1785366"/>
              <a:ext cx="1373505" cy="774700"/>
            </a:xfrm>
            <a:custGeom>
              <a:avLst/>
              <a:gdLst/>
              <a:ahLst/>
              <a:cxnLst/>
              <a:rect l="l" t="t" r="r" b="b"/>
              <a:pathLst>
                <a:path w="1373504" h="774700">
                  <a:moveTo>
                    <a:pt x="0" y="77470"/>
                  </a:moveTo>
                  <a:lnTo>
                    <a:pt x="6086" y="47309"/>
                  </a:lnTo>
                  <a:lnTo>
                    <a:pt x="22685" y="22685"/>
                  </a:lnTo>
                  <a:lnTo>
                    <a:pt x="47309" y="6086"/>
                  </a:lnTo>
                  <a:lnTo>
                    <a:pt x="77469" y="0"/>
                  </a:lnTo>
                  <a:lnTo>
                    <a:pt x="1295653" y="0"/>
                  </a:lnTo>
                  <a:lnTo>
                    <a:pt x="1325814" y="6086"/>
                  </a:lnTo>
                  <a:lnTo>
                    <a:pt x="1350438" y="22685"/>
                  </a:lnTo>
                  <a:lnTo>
                    <a:pt x="1367037" y="47309"/>
                  </a:lnTo>
                  <a:lnTo>
                    <a:pt x="1373124" y="77470"/>
                  </a:lnTo>
                  <a:lnTo>
                    <a:pt x="1373124" y="696722"/>
                  </a:lnTo>
                  <a:lnTo>
                    <a:pt x="1367037" y="726882"/>
                  </a:lnTo>
                  <a:lnTo>
                    <a:pt x="1350438" y="751506"/>
                  </a:lnTo>
                  <a:lnTo>
                    <a:pt x="1325814" y="768105"/>
                  </a:lnTo>
                  <a:lnTo>
                    <a:pt x="1295653" y="774192"/>
                  </a:lnTo>
                  <a:lnTo>
                    <a:pt x="77469" y="774192"/>
                  </a:lnTo>
                  <a:lnTo>
                    <a:pt x="47309" y="768105"/>
                  </a:lnTo>
                  <a:lnTo>
                    <a:pt x="22685" y="751506"/>
                  </a:lnTo>
                  <a:lnTo>
                    <a:pt x="6086" y="726882"/>
                  </a:lnTo>
                  <a:lnTo>
                    <a:pt x="0" y="696722"/>
                  </a:lnTo>
                  <a:lnTo>
                    <a:pt x="0" y="77470"/>
                  </a:lnTo>
                  <a:close/>
                </a:path>
              </a:pathLst>
            </a:custGeom>
            <a:ln w="19812">
              <a:solidFill>
                <a:srgbClr val="FFFFFF"/>
              </a:solidFill>
            </a:ln>
          </p:spPr>
          <p:txBody>
            <a:bodyPr wrap="square" lIns="0" tIns="0" rIns="0" bIns="0" rtlCol="0"/>
            <a:lstStyle/>
            <a:p>
              <a:endParaRPr/>
            </a:p>
          </p:txBody>
        </p:sp>
      </p:grpSp>
      <p:sp>
        <p:nvSpPr>
          <p:cNvPr id="23" name="object 23"/>
          <p:cNvSpPr txBox="1"/>
          <p:nvPr/>
        </p:nvSpPr>
        <p:spPr>
          <a:xfrm>
            <a:off x="4537328" y="1980945"/>
            <a:ext cx="1143635" cy="330835"/>
          </a:xfrm>
          <a:prstGeom prst="rect">
            <a:avLst/>
          </a:prstGeom>
        </p:spPr>
        <p:txBody>
          <a:bodyPr vert="horz" wrap="square" lIns="0" tIns="13335" rIns="0" bIns="0" rtlCol="0">
            <a:spAutoFit/>
          </a:bodyPr>
          <a:lstStyle/>
          <a:p>
            <a:pPr marL="12700">
              <a:lnSpc>
                <a:spcPct val="100000"/>
              </a:lnSpc>
              <a:spcBef>
                <a:spcPts val="105"/>
              </a:spcBef>
            </a:pPr>
            <a:r>
              <a:rPr sz="2000" b="1" spc="-10" dirty="0">
                <a:latin typeface="Trebuchet MS"/>
                <a:cs typeface="Trebuchet MS"/>
              </a:rPr>
              <a:t>Activities</a:t>
            </a:r>
            <a:endParaRPr sz="2000">
              <a:latin typeface="Trebuchet MS"/>
              <a:cs typeface="Trebuchet MS"/>
            </a:endParaRPr>
          </a:p>
        </p:txBody>
      </p:sp>
      <p:sp>
        <p:nvSpPr>
          <p:cNvPr id="24" name="object 24"/>
          <p:cNvSpPr/>
          <p:nvPr/>
        </p:nvSpPr>
        <p:spPr>
          <a:xfrm>
            <a:off x="5905500" y="2036064"/>
            <a:ext cx="233679" cy="271780"/>
          </a:xfrm>
          <a:custGeom>
            <a:avLst/>
            <a:gdLst/>
            <a:ahLst/>
            <a:cxnLst/>
            <a:rect l="l" t="t" r="r" b="b"/>
            <a:pathLst>
              <a:path w="233679" h="271780">
                <a:moveTo>
                  <a:pt x="116586" y="0"/>
                </a:moveTo>
                <a:lnTo>
                  <a:pt x="116586" y="54228"/>
                </a:lnTo>
                <a:lnTo>
                  <a:pt x="0" y="54228"/>
                </a:lnTo>
                <a:lnTo>
                  <a:pt x="0" y="217043"/>
                </a:lnTo>
                <a:lnTo>
                  <a:pt x="116586" y="217043"/>
                </a:lnTo>
                <a:lnTo>
                  <a:pt x="116586" y="271272"/>
                </a:lnTo>
                <a:lnTo>
                  <a:pt x="233172" y="135636"/>
                </a:lnTo>
                <a:lnTo>
                  <a:pt x="116586" y="0"/>
                </a:lnTo>
                <a:close/>
              </a:path>
            </a:pathLst>
          </a:custGeom>
          <a:solidFill>
            <a:srgbClr val="C5DDAC"/>
          </a:solidFill>
        </p:spPr>
        <p:txBody>
          <a:bodyPr wrap="square" lIns="0" tIns="0" rIns="0" bIns="0" rtlCol="0"/>
          <a:lstStyle/>
          <a:p>
            <a:endParaRPr/>
          </a:p>
        </p:txBody>
      </p:sp>
      <p:grpSp>
        <p:nvGrpSpPr>
          <p:cNvPr id="25" name="object 25"/>
          <p:cNvGrpSpPr/>
          <p:nvPr/>
        </p:nvGrpSpPr>
        <p:grpSpPr>
          <a:xfrm>
            <a:off x="6225540" y="1775460"/>
            <a:ext cx="1277620" cy="794385"/>
            <a:chOff x="6225540" y="1775460"/>
            <a:chExt cx="1277620" cy="794385"/>
          </a:xfrm>
        </p:grpSpPr>
        <p:sp>
          <p:nvSpPr>
            <p:cNvPr id="26" name="object 26"/>
            <p:cNvSpPr/>
            <p:nvPr/>
          </p:nvSpPr>
          <p:spPr>
            <a:xfrm>
              <a:off x="6235446" y="1785366"/>
              <a:ext cx="1257300" cy="774700"/>
            </a:xfrm>
            <a:custGeom>
              <a:avLst/>
              <a:gdLst/>
              <a:ahLst/>
              <a:cxnLst/>
              <a:rect l="l" t="t" r="r" b="b"/>
              <a:pathLst>
                <a:path w="1257300" h="774700">
                  <a:moveTo>
                    <a:pt x="1179829" y="0"/>
                  </a:moveTo>
                  <a:lnTo>
                    <a:pt x="77469" y="0"/>
                  </a:lnTo>
                  <a:lnTo>
                    <a:pt x="47309" y="6086"/>
                  </a:lnTo>
                  <a:lnTo>
                    <a:pt x="22685" y="22685"/>
                  </a:lnTo>
                  <a:lnTo>
                    <a:pt x="6086" y="47309"/>
                  </a:lnTo>
                  <a:lnTo>
                    <a:pt x="0" y="77470"/>
                  </a:lnTo>
                  <a:lnTo>
                    <a:pt x="0" y="696722"/>
                  </a:lnTo>
                  <a:lnTo>
                    <a:pt x="6086" y="726882"/>
                  </a:lnTo>
                  <a:lnTo>
                    <a:pt x="22685" y="751506"/>
                  </a:lnTo>
                  <a:lnTo>
                    <a:pt x="47309" y="768105"/>
                  </a:lnTo>
                  <a:lnTo>
                    <a:pt x="77469" y="774192"/>
                  </a:lnTo>
                  <a:lnTo>
                    <a:pt x="1179829" y="774192"/>
                  </a:lnTo>
                  <a:lnTo>
                    <a:pt x="1209990" y="768105"/>
                  </a:lnTo>
                  <a:lnTo>
                    <a:pt x="1234614" y="751506"/>
                  </a:lnTo>
                  <a:lnTo>
                    <a:pt x="1251213" y="726882"/>
                  </a:lnTo>
                  <a:lnTo>
                    <a:pt x="1257300" y="696722"/>
                  </a:lnTo>
                  <a:lnTo>
                    <a:pt x="1257300" y="77470"/>
                  </a:lnTo>
                  <a:lnTo>
                    <a:pt x="1251213" y="47309"/>
                  </a:lnTo>
                  <a:lnTo>
                    <a:pt x="1234614" y="22685"/>
                  </a:lnTo>
                  <a:lnTo>
                    <a:pt x="1209990" y="6086"/>
                  </a:lnTo>
                  <a:lnTo>
                    <a:pt x="1179829" y="0"/>
                  </a:lnTo>
                  <a:close/>
                </a:path>
              </a:pathLst>
            </a:custGeom>
            <a:solidFill>
              <a:srgbClr val="6E919F"/>
            </a:solidFill>
          </p:spPr>
          <p:txBody>
            <a:bodyPr wrap="square" lIns="0" tIns="0" rIns="0" bIns="0" rtlCol="0"/>
            <a:lstStyle/>
            <a:p>
              <a:endParaRPr/>
            </a:p>
          </p:txBody>
        </p:sp>
        <p:sp>
          <p:nvSpPr>
            <p:cNvPr id="27" name="object 27"/>
            <p:cNvSpPr/>
            <p:nvPr/>
          </p:nvSpPr>
          <p:spPr>
            <a:xfrm>
              <a:off x="6235446" y="1785366"/>
              <a:ext cx="1257300" cy="774700"/>
            </a:xfrm>
            <a:custGeom>
              <a:avLst/>
              <a:gdLst/>
              <a:ahLst/>
              <a:cxnLst/>
              <a:rect l="l" t="t" r="r" b="b"/>
              <a:pathLst>
                <a:path w="1257300" h="774700">
                  <a:moveTo>
                    <a:pt x="0" y="77470"/>
                  </a:moveTo>
                  <a:lnTo>
                    <a:pt x="6086" y="47309"/>
                  </a:lnTo>
                  <a:lnTo>
                    <a:pt x="22685" y="22685"/>
                  </a:lnTo>
                  <a:lnTo>
                    <a:pt x="47309" y="6086"/>
                  </a:lnTo>
                  <a:lnTo>
                    <a:pt x="77469" y="0"/>
                  </a:lnTo>
                  <a:lnTo>
                    <a:pt x="1179829" y="0"/>
                  </a:lnTo>
                  <a:lnTo>
                    <a:pt x="1209990" y="6086"/>
                  </a:lnTo>
                  <a:lnTo>
                    <a:pt x="1234614" y="22685"/>
                  </a:lnTo>
                  <a:lnTo>
                    <a:pt x="1251213" y="47309"/>
                  </a:lnTo>
                  <a:lnTo>
                    <a:pt x="1257300" y="77470"/>
                  </a:lnTo>
                  <a:lnTo>
                    <a:pt x="1257300" y="696722"/>
                  </a:lnTo>
                  <a:lnTo>
                    <a:pt x="1251213" y="726882"/>
                  </a:lnTo>
                  <a:lnTo>
                    <a:pt x="1234614" y="751506"/>
                  </a:lnTo>
                  <a:lnTo>
                    <a:pt x="1209990" y="768105"/>
                  </a:lnTo>
                  <a:lnTo>
                    <a:pt x="1179829" y="774192"/>
                  </a:lnTo>
                  <a:lnTo>
                    <a:pt x="77469" y="774192"/>
                  </a:lnTo>
                  <a:lnTo>
                    <a:pt x="47309" y="768105"/>
                  </a:lnTo>
                  <a:lnTo>
                    <a:pt x="22685" y="751506"/>
                  </a:lnTo>
                  <a:lnTo>
                    <a:pt x="6086" y="726882"/>
                  </a:lnTo>
                  <a:lnTo>
                    <a:pt x="0" y="696722"/>
                  </a:lnTo>
                  <a:lnTo>
                    <a:pt x="0" y="77470"/>
                  </a:lnTo>
                  <a:close/>
                </a:path>
              </a:pathLst>
            </a:custGeom>
            <a:ln w="19812">
              <a:solidFill>
                <a:srgbClr val="FFFFFF"/>
              </a:solidFill>
            </a:ln>
          </p:spPr>
          <p:txBody>
            <a:bodyPr wrap="square" lIns="0" tIns="0" rIns="0" bIns="0" rtlCol="0"/>
            <a:lstStyle/>
            <a:p>
              <a:endParaRPr/>
            </a:p>
          </p:txBody>
        </p:sp>
      </p:grpSp>
      <p:sp>
        <p:nvSpPr>
          <p:cNvPr id="28" name="object 28"/>
          <p:cNvSpPr txBox="1"/>
          <p:nvPr/>
        </p:nvSpPr>
        <p:spPr>
          <a:xfrm>
            <a:off x="6381750" y="1980945"/>
            <a:ext cx="964565" cy="330835"/>
          </a:xfrm>
          <a:prstGeom prst="rect">
            <a:avLst/>
          </a:prstGeom>
        </p:spPr>
        <p:txBody>
          <a:bodyPr vert="horz" wrap="square" lIns="0" tIns="13335" rIns="0" bIns="0" rtlCol="0">
            <a:spAutoFit/>
          </a:bodyPr>
          <a:lstStyle/>
          <a:p>
            <a:pPr marL="12700">
              <a:lnSpc>
                <a:spcPct val="100000"/>
              </a:lnSpc>
              <a:spcBef>
                <a:spcPts val="105"/>
              </a:spcBef>
            </a:pPr>
            <a:r>
              <a:rPr sz="2000" b="1" spc="-10" dirty="0">
                <a:latin typeface="Trebuchet MS"/>
                <a:cs typeface="Trebuchet MS"/>
              </a:rPr>
              <a:t>Outputs</a:t>
            </a:r>
            <a:endParaRPr sz="2000">
              <a:latin typeface="Trebuchet MS"/>
              <a:cs typeface="Trebuchet MS"/>
            </a:endParaRPr>
          </a:p>
        </p:txBody>
      </p:sp>
      <p:sp>
        <p:nvSpPr>
          <p:cNvPr id="29" name="object 29"/>
          <p:cNvSpPr/>
          <p:nvPr/>
        </p:nvSpPr>
        <p:spPr>
          <a:xfrm>
            <a:off x="7601711" y="2036064"/>
            <a:ext cx="233679" cy="271780"/>
          </a:xfrm>
          <a:custGeom>
            <a:avLst/>
            <a:gdLst/>
            <a:ahLst/>
            <a:cxnLst/>
            <a:rect l="l" t="t" r="r" b="b"/>
            <a:pathLst>
              <a:path w="233679" h="271780">
                <a:moveTo>
                  <a:pt x="116586" y="0"/>
                </a:moveTo>
                <a:lnTo>
                  <a:pt x="116586" y="54228"/>
                </a:lnTo>
                <a:lnTo>
                  <a:pt x="0" y="54228"/>
                </a:lnTo>
                <a:lnTo>
                  <a:pt x="0" y="217043"/>
                </a:lnTo>
                <a:lnTo>
                  <a:pt x="116586" y="217043"/>
                </a:lnTo>
                <a:lnTo>
                  <a:pt x="116586" y="271272"/>
                </a:lnTo>
                <a:lnTo>
                  <a:pt x="233172" y="135636"/>
                </a:lnTo>
                <a:lnTo>
                  <a:pt x="116586" y="0"/>
                </a:lnTo>
                <a:close/>
              </a:path>
            </a:pathLst>
          </a:custGeom>
          <a:solidFill>
            <a:srgbClr val="C5DDAC"/>
          </a:solidFill>
        </p:spPr>
        <p:txBody>
          <a:bodyPr wrap="square" lIns="0" tIns="0" rIns="0" bIns="0" rtlCol="0"/>
          <a:lstStyle/>
          <a:p>
            <a:endParaRPr/>
          </a:p>
        </p:txBody>
      </p:sp>
      <p:grpSp>
        <p:nvGrpSpPr>
          <p:cNvPr id="30" name="object 30"/>
          <p:cNvGrpSpPr/>
          <p:nvPr/>
        </p:nvGrpSpPr>
        <p:grpSpPr>
          <a:xfrm>
            <a:off x="7921752" y="1775460"/>
            <a:ext cx="1115695" cy="794385"/>
            <a:chOff x="7921752" y="1775460"/>
            <a:chExt cx="1115695" cy="794385"/>
          </a:xfrm>
        </p:grpSpPr>
        <p:sp>
          <p:nvSpPr>
            <p:cNvPr id="31" name="object 31"/>
            <p:cNvSpPr/>
            <p:nvPr/>
          </p:nvSpPr>
          <p:spPr>
            <a:xfrm>
              <a:off x="7931658" y="1785366"/>
              <a:ext cx="1096010" cy="774700"/>
            </a:xfrm>
            <a:custGeom>
              <a:avLst/>
              <a:gdLst/>
              <a:ahLst/>
              <a:cxnLst/>
              <a:rect l="l" t="t" r="r" b="b"/>
              <a:pathLst>
                <a:path w="1096009" h="774700">
                  <a:moveTo>
                    <a:pt x="1018286" y="0"/>
                  </a:moveTo>
                  <a:lnTo>
                    <a:pt x="77470" y="0"/>
                  </a:lnTo>
                  <a:lnTo>
                    <a:pt x="47309" y="6086"/>
                  </a:lnTo>
                  <a:lnTo>
                    <a:pt x="22685" y="22685"/>
                  </a:lnTo>
                  <a:lnTo>
                    <a:pt x="6086" y="47309"/>
                  </a:lnTo>
                  <a:lnTo>
                    <a:pt x="0" y="77470"/>
                  </a:lnTo>
                  <a:lnTo>
                    <a:pt x="0" y="696722"/>
                  </a:lnTo>
                  <a:lnTo>
                    <a:pt x="6086" y="726882"/>
                  </a:lnTo>
                  <a:lnTo>
                    <a:pt x="22685" y="751506"/>
                  </a:lnTo>
                  <a:lnTo>
                    <a:pt x="47309" y="768105"/>
                  </a:lnTo>
                  <a:lnTo>
                    <a:pt x="77470" y="774192"/>
                  </a:lnTo>
                  <a:lnTo>
                    <a:pt x="1018286" y="774192"/>
                  </a:lnTo>
                  <a:lnTo>
                    <a:pt x="1048446" y="768105"/>
                  </a:lnTo>
                  <a:lnTo>
                    <a:pt x="1073070" y="751506"/>
                  </a:lnTo>
                  <a:lnTo>
                    <a:pt x="1089669" y="726882"/>
                  </a:lnTo>
                  <a:lnTo>
                    <a:pt x="1095756" y="696722"/>
                  </a:lnTo>
                  <a:lnTo>
                    <a:pt x="1095756" y="77470"/>
                  </a:lnTo>
                  <a:lnTo>
                    <a:pt x="1089669" y="47309"/>
                  </a:lnTo>
                  <a:lnTo>
                    <a:pt x="1073070" y="22685"/>
                  </a:lnTo>
                  <a:lnTo>
                    <a:pt x="1048446" y="6086"/>
                  </a:lnTo>
                  <a:lnTo>
                    <a:pt x="1018286" y="0"/>
                  </a:lnTo>
                  <a:close/>
                </a:path>
              </a:pathLst>
            </a:custGeom>
            <a:solidFill>
              <a:srgbClr val="6E919F"/>
            </a:solidFill>
          </p:spPr>
          <p:txBody>
            <a:bodyPr wrap="square" lIns="0" tIns="0" rIns="0" bIns="0" rtlCol="0"/>
            <a:lstStyle/>
            <a:p>
              <a:endParaRPr/>
            </a:p>
          </p:txBody>
        </p:sp>
        <p:sp>
          <p:nvSpPr>
            <p:cNvPr id="32" name="object 32"/>
            <p:cNvSpPr/>
            <p:nvPr/>
          </p:nvSpPr>
          <p:spPr>
            <a:xfrm>
              <a:off x="7931658" y="1785366"/>
              <a:ext cx="1096010" cy="774700"/>
            </a:xfrm>
            <a:custGeom>
              <a:avLst/>
              <a:gdLst/>
              <a:ahLst/>
              <a:cxnLst/>
              <a:rect l="l" t="t" r="r" b="b"/>
              <a:pathLst>
                <a:path w="1096009" h="774700">
                  <a:moveTo>
                    <a:pt x="0" y="77470"/>
                  </a:moveTo>
                  <a:lnTo>
                    <a:pt x="6086" y="47309"/>
                  </a:lnTo>
                  <a:lnTo>
                    <a:pt x="22685" y="22685"/>
                  </a:lnTo>
                  <a:lnTo>
                    <a:pt x="47309" y="6086"/>
                  </a:lnTo>
                  <a:lnTo>
                    <a:pt x="77470" y="0"/>
                  </a:lnTo>
                  <a:lnTo>
                    <a:pt x="1018286" y="0"/>
                  </a:lnTo>
                  <a:lnTo>
                    <a:pt x="1048446" y="6086"/>
                  </a:lnTo>
                  <a:lnTo>
                    <a:pt x="1073070" y="22685"/>
                  </a:lnTo>
                  <a:lnTo>
                    <a:pt x="1089669" y="47309"/>
                  </a:lnTo>
                  <a:lnTo>
                    <a:pt x="1095756" y="77470"/>
                  </a:lnTo>
                  <a:lnTo>
                    <a:pt x="1095756" y="696722"/>
                  </a:lnTo>
                  <a:lnTo>
                    <a:pt x="1089669" y="726882"/>
                  </a:lnTo>
                  <a:lnTo>
                    <a:pt x="1073070" y="751506"/>
                  </a:lnTo>
                  <a:lnTo>
                    <a:pt x="1048446" y="768105"/>
                  </a:lnTo>
                  <a:lnTo>
                    <a:pt x="1018286" y="774192"/>
                  </a:lnTo>
                  <a:lnTo>
                    <a:pt x="77470" y="774192"/>
                  </a:lnTo>
                  <a:lnTo>
                    <a:pt x="47309" y="768105"/>
                  </a:lnTo>
                  <a:lnTo>
                    <a:pt x="22685" y="751506"/>
                  </a:lnTo>
                  <a:lnTo>
                    <a:pt x="6086" y="726882"/>
                  </a:lnTo>
                  <a:lnTo>
                    <a:pt x="0" y="696722"/>
                  </a:lnTo>
                  <a:lnTo>
                    <a:pt x="0" y="77470"/>
                  </a:lnTo>
                  <a:close/>
                </a:path>
              </a:pathLst>
            </a:custGeom>
            <a:ln w="19812">
              <a:solidFill>
                <a:srgbClr val="FFFFFF"/>
              </a:solidFill>
            </a:ln>
          </p:spPr>
          <p:txBody>
            <a:bodyPr wrap="square" lIns="0" tIns="0" rIns="0" bIns="0" rtlCol="0"/>
            <a:lstStyle/>
            <a:p>
              <a:endParaRPr/>
            </a:p>
          </p:txBody>
        </p:sp>
      </p:grpSp>
      <p:sp>
        <p:nvSpPr>
          <p:cNvPr id="33" name="object 33"/>
          <p:cNvSpPr txBox="1"/>
          <p:nvPr/>
        </p:nvSpPr>
        <p:spPr>
          <a:xfrm>
            <a:off x="8044053" y="1980945"/>
            <a:ext cx="873760" cy="330835"/>
          </a:xfrm>
          <a:prstGeom prst="rect">
            <a:avLst/>
          </a:prstGeom>
        </p:spPr>
        <p:txBody>
          <a:bodyPr vert="horz" wrap="square" lIns="0" tIns="13335" rIns="0" bIns="0" rtlCol="0">
            <a:spAutoFit/>
          </a:bodyPr>
          <a:lstStyle/>
          <a:p>
            <a:pPr marL="12700">
              <a:lnSpc>
                <a:spcPct val="100000"/>
              </a:lnSpc>
              <a:spcBef>
                <a:spcPts val="105"/>
              </a:spcBef>
            </a:pPr>
            <a:r>
              <a:rPr sz="2000" b="1" spc="-10" dirty="0">
                <a:latin typeface="Trebuchet MS"/>
                <a:cs typeface="Trebuchet MS"/>
              </a:rPr>
              <a:t>Results</a:t>
            </a:r>
            <a:endParaRPr sz="2000">
              <a:latin typeface="Trebuchet MS"/>
              <a:cs typeface="Trebuchet MS"/>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241935" rIns="0" bIns="0" rtlCol="0">
            <a:spAutoFit/>
          </a:bodyPr>
          <a:lstStyle/>
          <a:p>
            <a:pPr marL="241300">
              <a:lnSpc>
                <a:spcPct val="100000"/>
              </a:lnSpc>
              <a:spcBef>
                <a:spcPts val="105"/>
              </a:spcBef>
            </a:pPr>
            <a:r>
              <a:rPr dirty="0"/>
              <a:t>Let`s </a:t>
            </a:r>
            <a:r>
              <a:rPr spc="-10" dirty="0"/>
              <a:t>start</a:t>
            </a:r>
          </a:p>
        </p:txBody>
      </p:sp>
      <p:sp>
        <p:nvSpPr>
          <p:cNvPr id="3" name="object 3"/>
          <p:cNvSpPr txBox="1"/>
          <p:nvPr/>
        </p:nvSpPr>
        <p:spPr>
          <a:xfrm>
            <a:off x="535940" y="3176396"/>
            <a:ext cx="7549515" cy="1232535"/>
          </a:xfrm>
          <a:prstGeom prst="rect">
            <a:avLst/>
          </a:prstGeom>
        </p:spPr>
        <p:txBody>
          <a:bodyPr vert="horz" wrap="square" lIns="0" tIns="12700" rIns="0" bIns="0" rtlCol="0">
            <a:spAutoFit/>
          </a:bodyPr>
          <a:lstStyle/>
          <a:p>
            <a:pPr marL="355600" marR="5080" indent="-342900">
              <a:lnSpc>
                <a:spcPct val="100000"/>
              </a:lnSpc>
              <a:spcBef>
                <a:spcPts val="100"/>
              </a:spcBef>
              <a:buFont typeface="Arial MT"/>
              <a:buChar char="•"/>
              <a:tabLst>
                <a:tab pos="355600" algn="l"/>
              </a:tabLst>
            </a:pPr>
            <a:r>
              <a:rPr sz="1800" dirty="0">
                <a:solidFill>
                  <a:srgbClr val="1F4E79"/>
                </a:solidFill>
                <a:latin typeface="Trebuchet MS"/>
                <a:cs typeface="Trebuchet MS"/>
              </a:rPr>
              <a:t>Define</a:t>
            </a:r>
            <a:r>
              <a:rPr sz="1800" spc="-50" dirty="0">
                <a:solidFill>
                  <a:srgbClr val="1F4E79"/>
                </a:solidFill>
                <a:latin typeface="Trebuchet MS"/>
                <a:cs typeface="Trebuchet MS"/>
              </a:rPr>
              <a:t> </a:t>
            </a:r>
            <a:r>
              <a:rPr sz="1800" dirty="0">
                <a:solidFill>
                  <a:srgbClr val="1F4E79"/>
                </a:solidFill>
                <a:latin typeface="Trebuchet MS"/>
                <a:cs typeface="Trebuchet MS"/>
              </a:rPr>
              <a:t>a</a:t>
            </a:r>
            <a:r>
              <a:rPr sz="1800" spc="-45" dirty="0">
                <a:solidFill>
                  <a:srgbClr val="1F4E79"/>
                </a:solidFill>
                <a:latin typeface="Trebuchet MS"/>
                <a:cs typeface="Trebuchet MS"/>
              </a:rPr>
              <a:t> </a:t>
            </a:r>
            <a:r>
              <a:rPr sz="1800" dirty="0">
                <a:solidFill>
                  <a:srgbClr val="1F4E79"/>
                </a:solidFill>
                <a:latin typeface="Trebuchet MS"/>
                <a:cs typeface="Trebuchet MS"/>
              </a:rPr>
              <a:t>specific</a:t>
            </a:r>
            <a:r>
              <a:rPr sz="1800" spc="-60" dirty="0">
                <a:solidFill>
                  <a:srgbClr val="1F4E79"/>
                </a:solidFill>
                <a:latin typeface="Trebuchet MS"/>
                <a:cs typeface="Trebuchet MS"/>
              </a:rPr>
              <a:t> </a:t>
            </a:r>
            <a:r>
              <a:rPr sz="1800" dirty="0">
                <a:solidFill>
                  <a:srgbClr val="1F4E79"/>
                </a:solidFill>
                <a:latin typeface="Trebuchet MS"/>
                <a:cs typeface="Trebuchet MS"/>
              </a:rPr>
              <a:t>objective</a:t>
            </a:r>
            <a:r>
              <a:rPr sz="1800" spc="-35" dirty="0">
                <a:solidFill>
                  <a:srgbClr val="1F4E79"/>
                </a:solidFill>
                <a:latin typeface="Trebuchet MS"/>
                <a:cs typeface="Trebuchet MS"/>
              </a:rPr>
              <a:t> </a:t>
            </a:r>
            <a:r>
              <a:rPr sz="1800" dirty="0">
                <a:solidFill>
                  <a:srgbClr val="1F4E79"/>
                </a:solidFill>
                <a:latin typeface="Trebuchet MS"/>
                <a:cs typeface="Trebuchet MS"/>
              </a:rPr>
              <a:t>that</a:t>
            </a:r>
            <a:r>
              <a:rPr sz="1800" spc="-45" dirty="0">
                <a:solidFill>
                  <a:srgbClr val="1F4E79"/>
                </a:solidFill>
                <a:latin typeface="Trebuchet MS"/>
                <a:cs typeface="Trebuchet MS"/>
              </a:rPr>
              <a:t> </a:t>
            </a:r>
            <a:r>
              <a:rPr sz="1800" dirty="0">
                <a:solidFill>
                  <a:srgbClr val="1F4E79"/>
                </a:solidFill>
                <a:latin typeface="Trebuchet MS"/>
                <a:cs typeface="Trebuchet MS"/>
              </a:rPr>
              <a:t>will</a:t>
            </a:r>
            <a:r>
              <a:rPr sz="1800" spc="-70" dirty="0">
                <a:solidFill>
                  <a:srgbClr val="1F4E79"/>
                </a:solidFill>
                <a:latin typeface="Trebuchet MS"/>
                <a:cs typeface="Trebuchet MS"/>
              </a:rPr>
              <a:t> </a:t>
            </a:r>
            <a:r>
              <a:rPr sz="1800" dirty="0">
                <a:solidFill>
                  <a:srgbClr val="1F4E79"/>
                </a:solidFill>
                <a:latin typeface="Trebuchet MS"/>
                <a:cs typeface="Trebuchet MS"/>
              </a:rPr>
              <a:t>be</a:t>
            </a:r>
            <a:r>
              <a:rPr sz="1800" spc="-50" dirty="0">
                <a:solidFill>
                  <a:srgbClr val="1F4E79"/>
                </a:solidFill>
                <a:latin typeface="Trebuchet MS"/>
                <a:cs typeface="Trebuchet MS"/>
              </a:rPr>
              <a:t> </a:t>
            </a:r>
            <a:r>
              <a:rPr sz="1800" dirty="0">
                <a:solidFill>
                  <a:srgbClr val="1F4E79"/>
                </a:solidFill>
                <a:latin typeface="Trebuchet MS"/>
                <a:cs typeface="Trebuchet MS"/>
              </a:rPr>
              <a:t>achieved</a:t>
            </a:r>
            <a:r>
              <a:rPr sz="1800" spc="-30" dirty="0">
                <a:solidFill>
                  <a:srgbClr val="1F4E79"/>
                </a:solidFill>
                <a:latin typeface="Trebuchet MS"/>
                <a:cs typeface="Trebuchet MS"/>
              </a:rPr>
              <a:t> </a:t>
            </a:r>
            <a:r>
              <a:rPr sz="1800" dirty="0">
                <a:solidFill>
                  <a:srgbClr val="1F4E79"/>
                </a:solidFill>
                <a:latin typeface="Trebuchet MS"/>
                <a:cs typeface="Trebuchet MS"/>
              </a:rPr>
              <a:t>when</a:t>
            </a:r>
            <a:r>
              <a:rPr sz="1800" spc="-35" dirty="0">
                <a:solidFill>
                  <a:srgbClr val="1F4E79"/>
                </a:solidFill>
                <a:latin typeface="Trebuchet MS"/>
                <a:cs typeface="Trebuchet MS"/>
              </a:rPr>
              <a:t> </a:t>
            </a:r>
            <a:r>
              <a:rPr sz="1800" dirty="0">
                <a:solidFill>
                  <a:srgbClr val="1F4E79"/>
                </a:solidFill>
                <a:latin typeface="Trebuchet MS"/>
                <a:cs typeface="Trebuchet MS"/>
              </a:rPr>
              <a:t>all</a:t>
            </a:r>
            <a:r>
              <a:rPr sz="1800" spc="-60" dirty="0">
                <a:solidFill>
                  <a:srgbClr val="1F4E79"/>
                </a:solidFill>
                <a:latin typeface="Trebuchet MS"/>
                <a:cs typeface="Trebuchet MS"/>
              </a:rPr>
              <a:t> </a:t>
            </a:r>
            <a:r>
              <a:rPr sz="1800" dirty="0">
                <a:solidFill>
                  <a:srgbClr val="1F4E79"/>
                </a:solidFill>
                <a:latin typeface="Trebuchet MS"/>
                <a:cs typeface="Trebuchet MS"/>
              </a:rPr>
              <a:t>activities</a:t>
            </a:r>
            <a:r>
              <a:rPr sz="1800" spc="-50" dirty="0">
                <a:solidFill>
                  <a:srgbClr val="1F4E79"/>
                </a:solidFill>
                <a:latin typeface="Trebuchet MS"/>
                <a:cs typeface="Trebuchet MS"/>
              </a:rPr>
              <a:t> </a:t>
            </a:r>
            <a:r>
              <a:rPr sz="1800" spc="-25" dirty="0">
                <a:solidFill>
                  <a:srgbClr val="1F4E79"/>
                </a:solidFill>
                <a:latin typeface="Trebuchet MS"/>
                <a:cs typeface="Trebuchet MS"/>
              </a:rPr>
              <a:t>in </a:t>
            </a:r>
            <a:r>
              <a:rPr sz="1800" dirty="0">
                <a:solidFill>
                  <a:srgbClr val="1F4E79"/>
                </a:solidFill>
                <a:latin typeface="Trebuchet MS"/>
                <a:cs typeface="Trebuchet MS"/>
              </a:rPr>
              <a:t>the</a:t>
            </a:r>
            <a:r>
              <a:rPr sz="1800" spc="-35" dirty="0">
                <a:solidFill>
                  <a:srgbClr val="1F4E79"/>
                </a:solidFill>
                <a:latin typeface="Trebuchet MS"/>
                <a:cs typeface="Trebuchet MS"/>
              </a:rPr>
              <a:t> </a:t>
            </a:r>
            <a:r>
              <a:rPr sz="1800" dirty="0">
                <a:solidFill>
                  <a:srgbClr val="1F4E79"/>
                </a:solidFill>
                <a:latin typeface="Trebuchet MS"/>
                <a:cs typeface="Trebuchet MS"/>
              </a:rPr>
              <a:t>work</a:t>
            </a:r>
            <a:r>
              <a:rPr sz="1800" spc="-50" dirty="0">
                <a:solidFill>
                  <a:srgbClr val="1F4E79"/>
                </a:solidFill>
                <a:latin typeface="Trebuchet MS"/>
                <a:cs typeface="Trebuchet MS"/>
              </a:rPr>
              <a:t> </a:t>
            </a:r>
            <a:r>
              <a:rPr sz="1800" dirty="0">
                <a:solidFill>
                  <a:srgbClr val="1F4E79"/>
                </a:solidFill>
                <a:latin typeface="Trebuchet MS"/>
                <a:cs typeface="Trebuchet MS"/>
              </a:rPr>
              <a:t>package</a:t>
            </a:r>
            <a:r>
              <a:rPr sz="1800" spc="-55" dirty="0">
                <a:solidFill>
                  <a:srgbClr val="1F4E79"/>
                </a:solidFill>
                <a:latin typeface="Trebuchet MS"/>
                <a:cs typeface="Trebuchet MS"/>
              </a:rPr>
              <a:t> </a:t>
            </a:r>
            <a:r>
              <a:rPr sz="1800" dirty="0">
                <a:solidFill>
                  <a:srgbClr val="1F4E79"/>
                </a:solidFill>
                <a:latin typeface="Trebuchet MS"/>
                <a:cs typeface="Trebuchet MS"/>
              </a:rPr>
              <a:t>are</a:t>
            </a:r>
            <a:r>
              <a:rPr sz="1800" spc="-35" dirty="0">
                <a:solidFill>
                  <a:srgbClr val="1F4E79"/>
                </a:solidFill>
                <a:latin typeface="Trebuchet MS"/>
                <a:cs typeface="Trebuchet MS"/>
              </a:rPr>
              <a:t> </a:t>
            </a:r>
            <a:r>
              <a:rPr sz="1800" dirty="0">
                <a:solidFill>
                  <a:srgbClr val="1F4E79"/>
                </a:solidFill>
                <a:latin typeface="Trebuchet MS"/>
                <a:cs typeface="Trebuchet MS"/>
              </a:rPr>
              <a:t>implemented</a:t>
            </a:r>
            <a:r>
              <a:rPr sz="1800" spc="-50" dirty="0">
                <a:solidFill>
                  <a:srgbClr val="1F4E79"/>
                </a:solidFill>
                <a:latin typeface="Trebuchet MS"/>
                <a:cs typeface="Trebuchet MS"/>
              </a:rPr>
              <a:t> </a:t>
            </a:r>
            <a:r>
              <a:rPr sz="1800" dirty="0">
                <a:solidFill>
                  <a:srgbClr val="1F4E79"/>
                </a:solidFill>
                <a:latin typeface="Trebuchet MS"/>
                <a:cs typeface="Trebuchet MS"/>
              </a:rPr>
              <a:t>and</a:t>
            </a:r>
            <a:r>
              <a:rPr sz="1800" spc="-45" dirty="0">
                <a:solidFill>
                  <a:srgbClr val="1F4E79"/>
                </a:solidFill>
                <a:latin typeface="Trebuchet MS"/>
                <a:cs typeface="Trebuchet MS"/>
              </a:rPr>
              <a:t> </a:t>
            </a:r>
            <a:r>
              <a:rPr sz="1800" dirty="0">
                <a:solidFill>
                  <a:srgbClr val="1F4E79"/>
                </a:solidFill>
                <a:latin typeface="Trebuchet MS"/>
                <a:cs typeface="Trebuchet MS"/>
              </a:rPr>
              <a:t>outputs</a:t>
            </a:r>
            <a:r>
              <a:rPr sz="1800" spc="-45" dirty="0">
                <a:solidFill>
                  <a:srgbClr val="1F4E79"/>
                </a:solidFill>
                <a:latin typeface="Trebuchet MS"/>
                <a:cs typeface="Trebuchet MS"/>
              </a:rPr>
              <a:t> </a:t>
            </a:r>
            <a:r>
              <a:rPr sz="1800" spc="-10" dirty="0">
                <a:solidFill>
                  <a:srgbClr val="1F4E79"/>
                </a:solidFill>
                <a:latin typeface="Trebuchet MS"/>
                <a:cs typeface="Trebuchet MS"/>
              </a:rPr>
              <a:t>delivered.</a:t>
            </a:r>
            <a:endParaRPr sz="1800">
              <a:latin typeface="Trebuchet MS"/>
              <a:cs typeface="Trebuchet MS"/>
            </a:endParaRPr>
          </a:p>
          <a:p>
            <a:pPr>
              <a:lnSpc>
                <a:spcPct val="100000"/>
              </a:lnSpc>
              <a:spcBef>
                <a:spcPts val="930"/>
              </a:spcBef>
              <a:buClr>
                <a:srgbClr val="1F4E79"/>
              </a:buClr>
              <a:buFont typeface="Arial MT"/>
              <a:buChar char="•"/>
            </a:pPr>
            <a:endParaRPr sz="1800">
              <a:latin typeface="Trebuchet MS"/>
              <a:cs typeface="Trebuchet MS"/>
            </a:endParaRPr>
          </a:p>
          <a:p>
            <a:pPr marL="354965" indent="-342265">
              <a:lnSpc>
                <a:spcPct val="100000"/>
              </a:lnSpc>
              <a:buFont typeface="Arial MT"/>
              <a:buChar char="•"/>
              <a:tabLst>
                <a:tab pos="354965" algn="l"/>
              </a:tabLst>
            </a:pPr>
            <a:r>
              <a:rPr sz="1800" dirty="0">
                <a:solidFill>
                  <a:srgbClr val="1F4E79"/>
                </a:solidFill>
                <a:latin typeface="Trebuchet MS"/>
                <a:cs typeface="Trebuchet MS"/>
              </a:rPr>
              <a:t>Describe</a:t>
            </a:r>
            <a:r>
              <a:rPr sz="1800" spc="-75" dirty="0">
                <a:solidFill>
                  <a:srgbClr val="1F4E79"/>
                </a:solidFill>
                <a:latin typeface="Trebuchet MS"/>
                <a:cs typeface="Trebuchet MS"/>
              </a:rPr>
              <a:t> </a:t>
            </a:r>
            <a:r>
              <a:rPr sz="1800" dirty="0">
                <a:solidFill>
                  <a:srgbClr val="1F4E79"/>
                </a:solidFill>
                <a:latin typeface="Trebuchet MS"/>
                <a:cs typeface="Trebuchet MS"/>
              </a:rPr>
              <a:t>the</a:t>
            </a:r>
            <a:r>
              <a:rPr sz="1800" spc="-50" dirty="0">
                <a:solidFill>
                  <a:srgbClr val="1F4E79"/>
                </a:solidFill>
                <a:latin typeface="Trebuchet MS"/>
                <a:cs typeface="Trebuchet MS"/>
              </a:rPr>
              <a:t> </a:t>
            </a:r>
            <a:r>
              <a:rPr sz="1800" dirty="0">
                <a:solidFill>
                  <a:srgbClr val="1F4E79"/>
                </a:solidFill>
                <a:latin typeface="Trebuchet MS"/>
                <a:cs typeface="Trebuchet MS"/>
              </a:rPr>
              <a:t>communication</a:t>
            </a:r>
            <a:r>
              <a:rPr sz="1800" spc="-55" dirty="0">
                <a:solidFill>
                  <a:srgbClr val="1F4E79"/>
                </a:solidFill>
                <a:latin typeface="Trebuchet MS"/>
                <a:cs typeface="Trebuchet MS"/>
              </a:rPr>
              <a:t> </a:t>
            </a:r>
            <a:r>
              <a:rPr sz="1800" dirty="0">
                <a:solidFill>
                  <a:srgbClr val="1F4E79"/>
                </a:solidFill>
                <a:latin typeface="Trebuchet MS"/>
                <a:cs typeface="Trebuchet MS"/>
              </a:rPr>
              <a:t>objective</a:t>
            </a:r>
            <a:r>
              <a:rPr sz="1800" spc="-50" dirty="0">
                <a:solidFill>
                  <a:srgbClr val="1F4E79"/>
                </a:solidFill>
                <a:latin typeface="Trebuchet MS"/>
                <a:cs typeface="Trebuchet MS"/>
              </a:rPr>
              <a:t> </a:t>
            </a:r>
            <a:r>
              <a:rPr sz="1800" dirty="0">
                <a:solidFill>
                  <a:srgbClr val="1F4E79"/>
                </a:solidFill>
                <a:latin typeface="Trebuchet MS"/>
                <a:cs typeface="Trebuchet MS"/>
              </a:rPr>
              <a:t>and</a:t>
            </a:r>
            <a:r>
              <a:rPr sz="1800" spc="-70" dirty="0">
                <a:solidFill>
                  <a:srgbClr val="1F4E79"/>
                </a:solidFill>
                <a:latin typeface="Trebuchet MS"/>
                <a:cs typeface="Trebuchet MS"/>
              </a:rPr>
              <a:t> </a:t>
            </a:r>
            <a:r>
              <a:rPr sz="1800" dirty="0">
                <a:solidFill>
                  <a:srgbClr val="1F4E79"/>
                </a:solidFill>
                <a:latin typeface="Trebuchet MS"/>
                <a:cs typeface="Trebuchet MS"/>
              </a:rPr>
              <a:t>target</a:t>
            </a:r>
            <a:r>
              <a:rPr sz="1800" spc="-45" dirty="0">
                <a:solidFill>
                  <a:srgbClr val="1F4E79"/>
                </a:solidFill>
                <a:latin typeface="Trebuchet MS"/>
                <a:cs typeface="Trebuchet MS"/>
              </a:rPr>
              <a:t> </a:t>
            </a:r>
            <a:r>
              <a:rPr sz="1800" spc="-10" dirty="0">
                <a:solidFill>
                  <a:srgbClr val="1F4E79"/>
                </a:solidFill>
                <a:latin typeface="Trebuchet MS"/>
                <a:cs typeface="Trebuchet MS"/>
              </a:rPr>
              <a:t>audience.</a:t>
            </a:r>
            <a:endParaRPr sz="1800">
              <a:latin typeface="Trebuchet MS"/>
              <a:cs typeface="Trebuchet MS"/>
            </a:endParaRPr>
          </a:p>
        </p:txBody>
      </p:sp>
      <p:pic>
        <p:nvPicPr>
          <p:cNvPr id="4" name="object 4"/>
          <p:cNvPicPr/>
          <p:nvPr/>
        </p:nvPicPr>
        <p:blipFill>
          <a:blip r:embed="rId2" cstate="print"/>
          <a:stretch>
            <a:fillRect/>
          </a:stretch>
        </p:blipFill>
        <p:spPr>
          <a:xfrm>
            <a:off x="228600" y="152400"/>
            <a:ext cx="2915412" cy="853439"/>
          </a:xfrm>
          <a:prstGeom prst="rect">
            <a:avLst/>
          </a:prstGeom>
        </p:spPr>
      </p:pic>
      <p:sp>
        <p:nvSpPr>
          <p:cNvPr id="5" name="object 5"/>
          <p:cNvSpPr/>
          <p:nvPr/>
        </p:nvSpPr>
        <p:spPr>
          <a:xfrm>
            <a:off x="504444" y="1679448"/>
            <a:ext cx="688975" cy="885825"/>
          </a:xfrm>
          <a:custGeom>
            <a:avLst/>
            <a:gdLst/>
            <a:ahLst/>
            <a:cxnLst/>
            <a:rect l="l" t="t" r="r" b="b"/>
            <a:pathLst>
              <a:path w="688975" h="885825">
                <a:moveTo>
                  <a:pt x="619963" y="0"/>
                </a:moveTo>
                <a:lnTo>
                  <a:pt x="68884" y="0"/>
                </a:lnTo>
                <a:lnTo>
                  <a:pt x="42069" y="5415"/>
                </a:lnTo>
                <a:lnTo>
                  <a:pt x="20173" y="20177"/>
                </a:lnTo>
                <a:lnTo>
                  <a:pt x="5412" y="42058"/>
                </a:lnTo>
                <a:lnTo>
                  <a:pt x="0" y="68834"/>
                </a:lnTo>
                <a:lnTo>
                  <a:pt x="0" y="816610"/>
                </a:lnTo>
                <a:lnTo>
                  <a:pt x="5412" y="843385"/>
                </a:lnTo>
                <a:lnTo>
                  <a:pt x="20173" y="865266"/>
                </a:lnTo>
                <a:lnTo>
                  <a:pt x="42069" y="880028"/>
                </a:lnTo>
                <a:lnTo>
                  <a:pt x="68884" y="885443"/>
                </a:lnTo>
                <a:lnTo>
                  <a:pt x="619963" y="885443"/>
                </a:lnTo>
                <a:lnTo>
                  <a:pt x="646778" y="880028"/>
                </a:lnTo>
                <a:lnTo>
                  <a:pt x="668674" y="865266"/>
                </a:lnTo>
                <a:lnTo>
                  <a:pt x="683435" y="843385"/>
                </a:lnTo>
                <a:lnTo>
                  <a:pt x="688847" y="816610"/>
                </a:lnTo>
                <a:lnTo>
                  <a:pt x="688847" y="68834"/>
                </a:lnTo>
                <a:lnTo>
                  <a:pt x="683435" y="42058"/>
                </a:lnTo>
                <a:lnTo>
                  <a:pt x="668674" y="20177"/>
                </a:lnTo>
                <a:lnTo>
                  <a:pt x="646778" y="5415"/>
                </a:lnTo>
                <a:lnTo>
                  <a:pt x="619963" y="0"/>
                </a:lnTo>
                <a:close/>
              </a:path>
            </a:pathLst>
          </a:custGeom>
          <a:solidFill>
            <a:srgbClr val="6E919F"/>
          </a:solidFill>
        </p:spPr>
        <p:txBody>
          <a:bodyPr wrap="square" lIns="0" tIns="0" rIns="0" bIns="0" rtlCol="0"/>
          <a:lstStyle/>
          <a:p>
            <a:endParaRPr/>
          </a:p>
        </p:txBody>
      </p:sp>
      <p:sp>
        <p:nvSpPr>
          <p:cNvPr id="6" name="object 6"/>
          <p:cNvSpPr txBox="1"/>
          <p:nvPr/>
        </p:nvSpPr>
        <p:spPr>
          <a:xfrm>
            <a:off x="630427" y="1915160"/>
            <a:ext cx="436880" cy="360680"/>
          </a:xfrm>
          <a:prstGeom prst="rect">
            <a:avLst/>
          </a:prstGeom>
        </p:spPr>
        <p:txBody>
          <a:bodyPr vert="horz" wrap="square" lIns="0" tIns="12065" rIns="0" bIns="0" rtlCol="0">
            <a:spAutoFit/>
          </a:bodyPr>
          <a:lstStyle/>
          <a:p>
            <a:pPr marL="12700">
              <a:lnSpc>
                <a:spcPct val="100000"/>
              </a:lnSpc>
              <a:spcBef>
                <a:spcPts val="95"/>
              </a:spcBef>
            </a:pPr>
            <a:r>
              <a:rPr sz="2200" b="1" spc="-25" dirty="0">
                <a:latin typeface="Trebuchet MS"/>
                <a:cs typeface="Trebuchet MS"/>
              </a:rPr>
              <a:t>WP</a:t>
            </a:r>
            <a:endParaRPr sz="2200">
              <a:latin typeface="Trebuchet MS"/>
              <a:cs typeface="Trebuchet MS"/>
            </a:endParaRPr>
          </a:p>
        </p:txBody>
      </p:sp>
      <p:pic>
        <p:nvPicPr>
          <p:cNvPr id="7" name="object 7"/>
          <p:cNvPicPr/>
          <p:nvPr/>
        </p:nvPicPr>
        <p:blipFill>
          <a:blip r:embed="rId3" cstate="print"/>
          <a:stretch>
            <a:fillRect/>
          </a:stretch>
        </p:blipFill>
        <p:spPr>
          <a:xfrm>
            <a:off x="1295527" y="1995042"/>
            <a:ext cx="218185" cy="248539"/>
          </a:xfrm>
          <a:prstGeom prst="rect">
            <a:avLst/>
          </a:prstGeom>
        </p:spPr>
      </p:pic>
      <p:grpSp>
        <p:nvGrpSpPr>
          <p:cNvPr id="8" name="object 8"/>
          <p:cNvGrpSpPr/>
          <p:nvPr/>
        </p:nvGrpSpPr>
        <p:grpSpPr>
          <a:xfrm>
            <a:off x="1595627" y="1665732"/>
            <a:ext cx="624840" cy="904240"/>
            <a:chOff x="1595627" y="1665732"/>
            <a:chExt cx="624840" cy="904240"/>
          </a:xfrm>
        </p:grpSpPr>
        <p:sp>
          <p:nvSpPr>
            <p:cNvPr id="9" name="object 9"/>
            <p:cNvSpPr/>
            <p:nvPr/>
          </p:nvSpPr>
          <p:spPr>
            <a:xfrm>
              <a:off x="1605533" y="1675638"/>
              <a:ext cx="605155" cy="883919"/>
            </a:xfrm>
            <a:custGeom>
              <a:avLst/>
              <a:gdLst/>
              <a:ahLst/>
              <a:cxnLst/>
              <a:rect l="l" t="t" r="r" b="b"/>
              <a:pathLst>
                <a:path w="605155" h="883919">
                  <a:moveTo>
                    <a:pt x="544576" y="0"/>
                  </a:moveTo>
                  <a:lnTo>
                    <a:pt x="60452" y="0"/>
                  </a:lnTo>
                  <a:lnTo>
                    <a:pt x="36915" y="4748"/>
                  </a:lnTo>
                  <a:lnTo>
                    <a:pt x="17700" y="17700"/>
                  </a:lnTo>
                  <a:lnTo>
                    <a:pt x="4748" y="36915"/>
                  </a:lnTo>
                  <a:lnTo>
                    <a:pt x="0" y="60451"/>
                  </a:lnTo>
                  <a:lnTo>
                    <a:pt x="0" y="823467"/>
                  </a:lnTo>
                  <a:lnTo>
                    <a:pt x="4748" y="847004"/>
                  </a:lnTo>
                  <a:lnTo>
                    <a:pt x="17700" y="866219"/>
                  </a:lnTo>
                  <a:lnTo>
                    <a:pt x="36915" y="879171"/>
                  </a:lnTo>
                  <a:lnTo>
                    <a:pt x="60452" y="883920"/>
                  </a:lnTo>
                  <a:lnTo>
                    <a:pt x="544576" y="883920"/>
                  </a:lnTo>
                  <a:lnTo>
                    <a:pt x="568112" y="879171"/>
                  </a:lnTo>
                  <a:lnTo>
                    <a:pt x="587327" y="866219"/>
                  </a:lnTo>
                  <a:lnTo>
                    <a:pt x="600279" y="847004"/>
                  </a:lnTo>
                  <a:lnTo>
                    <a:pt x="605028" y="823467"/>
                  </a:lnTo>
                  <a:lnTo>
                    <a:pt x="605028" y="60451"/>
                  </a:lnTo>
                  <a:lnTo>
                    <a:pt x="600279" y="36915"/>
                  </a:lnTo>
                  <a:lnTo>
                    <a:pt x="587327" y="17700"/>
                  </a:lnTo>
                  <a:lnTo>
                    <a:pt x="568112" y="4748"/>
                  </a:lnTo>
                  <a:lnTo>
                    <a:pt x="544576" y="0"/>
                  </a:lnTo>
                  <a:close/>
                </a:path>
              </a:pathLst>
            </a:custGeom>
            <a:solidFill>
              <a:srgbClr val="B7E995"/>
            </a:solidFill>
          </p:spPr>
          <p:txBody>
            <a:bodyPr wrap="square" lIns="0" tIns="0" rIns="0" bIns="0" rtlCol="0"/>
            <a:lstStyle/>
            <a:p>
              <a:endParaRPr/>
            </a:p>
          </p:txBody>
        </p:sp>
        <p:sp>
          <p:nvSpPr>
            <p:cNvPr id="10" name="object 10"/>
            <p:cNvSpPr/>
            <p:nvPr/>
          </p:nvSpPr>
          <p:spPr>
            <a:xfrm>
              <a:off x="1605533" y="1675638"/>
              <a:ext cx="605155" cy="883919"/>
            </a:xfrm>
            <a:custGeom>
              <a:avLst/>
              <a:gdLst/>
              <a:ahLst/>
              <a:cxnLst/>
              <a:rect l="l" t="t" r="r" b="b"/>
              <a:pathLst>
                <a:path w="605155" h="883919">
                  <a:moveTo>
                    <a:pt x="0" y="60451"/>
                  </a:moveTo>
                  <a:lnTo>
                    <a:pt x="4748" y="36915"/>
                  </a:lnTo>
                  <a:lnTo>
                    <a:pt x="17700" y="17700"/>
                  </a:lnTo>
                  <a:lnTo>
                    <a:pt x="36915" y="4748"/>
                  </a:lnTo>
                  <a:lnTo>
                    <a:pt x="60452" y="0"/>
                  </a:lnTo>
                  <a:lnTo>
                    <a:pt x="544576" y="0"/>
                  </a:lnTo>
                  <a:lnTo>
                    <a:pt x="568112" y="4748"/>
                  </a:lnTo>
                  <a:lnTo>
                    <a:pt x="587327" y="17700"/>
                  </a:lnTo>
                  <a:lnTo>
                    <a:pt x="600279" y="36915"/>
                  </a:lnTo>
                  <a:lnTo>
                    <a:pt x="605028" y="60451"/>
                  </a:lnTo>
                  <a:lnTo>
                    <a:pt x="605028" y="823467"/>
                  </a:lnTo>
                  <a:lnTo>
                    <a:pt x="600279" y="847004"/>
                  </a:lnTo>
                  <a:lnTo>
                    <a:pt x="587327" y="866219"/>
                  </a:lnTo>
                  <a:lnTo>
                    <a:pt x="568112" y="879171"/>
                  </a:lnTo>
                  <a:lnTo>
                    <a:pt x="544576" y="883920"/>
                  </a:lnTo>
                  <a:lnTo>
                    <a:pt x="60452" y="883920"/>
                  </a:lnTo>
                  <a:lnTo>
                    <a:pt x="36915" y="879171"/>
                  </a:lnTo>
                  <a:lnTo>
                    <a:pt x="17700" y="866219"/>
                  </a:lnTo>
                  <a:lnTo>
                    <a:pt x="4748" y="847004"/>
                  </a:lnTo>
                  <a:lnTo>
                    <a:pt x="0" y="823467"/>
                  </a:lnTo>
                  <a:lnTo>
                    <a:pt x="0" y="60451"/>
                  </a:lnTo>
                  <a:close/>
                </a:path>
              </a:pathLst>
            </a:custGeom>
            <a:ln w="19812">
              <a:solidFill>
                <a:srgbClr val="000000"/>
              </a:solidFill>
            </a:ln>
          </p:spPr>
          <p:txBody>
            <a:bodyPr wrap="square" lIns="0" tIns="0" rIns="0" bIns="0" rtlCol="0"/>
            <a:lstStyle/>
            <a:p>
              <a:endParaRPr/>
            </a:p>
          </p:txBody>
        </p:sp>
      </p:grpSp>
      <p:sp>
        <p:nvSpPr>
          <p:cNvPr id="11" name="object 11"/>
          <p:cNvSpPr txBox="1"/>
          <p:nvPr/>
        </p:nvSpPr>
        <p:spPr>
          <a:xfrm>
            <a:off x="1708530" y="1892046"/>
            <a:ext cx="394970" cy="391160"/>
          </a:xfrm>
          <a:prstGeom prst="rect">
            <a:avLst/>
          </a:prstGeom>
        </p:spPr>
        <p:txBody>
          <a:bodyPr vert="horz" wrap="square" lIns="0" tIns="12700" rIns="0" bIns="0" rtlCol="0">
            <a:spAutoFit/>
          </a:bodyPr>
          <a:lstStyle/>
          <a:p>
            <a:pPr marL="12700">
              <a:lnSpc>
                <a:spcPct val="100000"/>
              </a:lnSpc>
              <a:spcBef>
                <a:spcPts val="100"/>
              </a:spcBef>
            </a:pPr>
            <a:r>
              <a:rPr sz="2400" b="1" spc="-25" dirty="0">
                <a:latin typeface="Trebuchet MS"/>
                <a:cs typeface="Trebuchet MS"/>
              </a:rPr>
              <a:t>SO</a:t>
            </a:r>
            <a:endParaRPr sz="2400">
              <a:latin typeface="Trebuchet MS"/>
              <a:cs typeface="Trebuchet MS"/>
            </a:endParaRPr>
          </a:p>
        </p:txBody>
      </p:sp>
      <p:pic>
        <p:nvPicPr>
          <p:cNvPr id="12" name="object 12"/>
          <p:cNvPicPr/>
          <p:nvPr/>
        </p:nvPicPr>
        <p:blipFill>
          <a:blip r:embed="rId4" cstate="print"/>
          <a:stretch>
            <a:fillRect/>
          </a:stretch>
        </p:blipFill>
        <p:spPr>
          <a:xfrm>
            <a:off x="2306573" y="1994407"/>
            <a:ext cx="207518" cy="248538"/>
          </a:xfrm>
          <a:prstGeom prst="rect">
            <a:avLst/>
          </a:prstGeom>
        </p:spPr>
      </p:pic>
      <p:grpSp>
        <p:nvGrpSpPr>
          <p:cNvPr id="13" name="object 13"/>
          <p:cNvGrpSpPr/>
          <p:nvPr/>
        </p:nvGrpSpPr>
        <p:grpSpPr>
          <a:xfrm>
            <a:off x="2590800" y="1670304"/>
            <a:ext cx="1492250" cy="905510"/>
            <a:chOff x="2590800" y="1670304"/>
            <a:chExt cx="1492250" cy="905510"/>
          </a:xfrm>
        </p:grpSpPr>
        <p:sp>
          <p:nvSpPr>
            <p:cNvPr id="14" name="object 14"/>
            <p:cNvSpPr/>
            <p:nvPr/>
          </p:nvSpPr>
          <p:spPr>
            <a:xfrm>
              <a:off x="2600705" y="1680210"/>
              <a:ext cx="1472565" cy="885825"/>
            </a:xfrm>
            <a:custGeom>
              <a:avLst/>
              <a:gdLst/>
              <a:ahLst/>
              <a:cxnLst/>
              <a:rect l="l" t="t" r="r" b="b"/>
              <a:pathLst>
                <a:path w="1472564" h="885825">
                  <a:moveTo>
                    <a:pt x="1383665" y="0"/>
                  </a:moveTo>
                  <a:lnTo>
                    <a:pt x="88518" y="0"/>
                  </a:lnTo>
                  <a:lnTo>
                    <a:pt x="54060" y="6955"/>
                  </a:lnTo>
                  <a:lnTo>
                    <a:pt x="25923" y="25923"/>
                  </a:lnTo>
                  <a:lnTo>
                    <a:pt x="6955" y="54060"/>
                  </a:lnTo>
                  <a:lnTo>
                    <a:pt x="0" y="88518"/>
                  </a:lnTo>
                  <a:lnTo>
                    <a:pt x="0" y="796925"/>
                  </a:lnTo>
                  <a:lnTo>
                    <a:pt x="6955" y="831383"/>
                  </a:lnTo>
                  <a:lnTo>
                    <a:pt x="25923" y="859520"/>
                  </a:lnTo>
                  <a:lnTo>
                    <a:pt x="54060" y="878488"/>
                  </a:lnTo>
                  <a:lnTo>
                    <a:pt x="88518" y="885443"/>
                  </a:lnTo>
                  <a:lnTo>
                    <a:pt x="1383665" y="885443"/>
                  </a:lnTo>
                  <a:lnTo>
                    <a:pt x="1418123" y="878488"/>
                  </a:lnTo>
                  <a:lnTo>
                    <a:pt x="1446260" y="859520"/>
                  </a:lnTo>
                  <a:lnTo>
                    <a:pt x="1465228" y="831383"/>
                  </a:lnTo>
                  <a:lnTo>
                    <a:pt x="1472183" y="796925"/>
                  </a:lnTo>
                  <a:lnTo>
                    <a:pt x="1472183" y="88518"/>
                  </a:lnTo>
                  <a:lnTo>
                    <a:pt x="1465228" y="54060"/>
                  </a:lnTo>
                  <a:lnTo>
                    <a:pt x="1446260" y="25923"/>
                  </a:lnTo>
                  <a:lnTo>
                    <a:pt x="1418123" y="6955"/>
                  </a:lnTo>
                  <a:lnTo>
                    <a:pt x="1383665" y="0"/>
                  </a:lnTo>
                  <a:close/>
                </a:path>
              </a:pathLst>
            </a:custGeom>
            <a:solidFill>
              <a:srgbClr val="6E919F"/>
            </a:solidFill>
          </p:spPr>
          <p:txBody>
            <a:bodyPr wrap="square" lIns="0" tIns="0" rIns="0" bIns="0" rtlCol="0"/>
            <a:lstStyle/>
            <a:p>
              <a:endParaRPr/>
            </a:p>
          </p:txBody>
        </p:sp>
        <p:sp>
          <p:nvSpPr>
            <p:cNvPr id="15" name="object 15"/>
            <p:cNvSpPr/>
            <p:nvPr/>
          </p:nvSpPr>
          <p:spPr>
            <a:xfrm>
              <a:off x="2600705" y="1680210"/>
              <a:ext cx="1472565" cy="885825"/>
            </a:xfrm>
            <a:custGeom>
              <a:avLst/>
              <a:gdLst/>
              <a:ahLst/>
              <a:cxnLst/>
              <a:rect l="l" t="t" r="r" b="b"/>
              <a:pathLst>
                <a:path w="1472564" h="885825">
                  <a:moveTo>
                    <a:pt x="0" y="88518"/>
                  </a:moveTo>
                  <a:lnTo>
                    <a:pt x="6955" y="54060"/>
                  </a:lnTo>
                  <a:lnTo>
                    <a:pt x="25923" y="25923"/>
                  </a:lnTo>
                  <a:lnTo>
                    <a:pt x="54060" y="6955"/>
                  </a:lnTo>
                  <a:lnTo>
                    <a:pt x="88518" y="0"/>
                  </a:lnTo>
                  <a:lnTo>
                    <a:pt x="1383665" y="0"/>
                  </a:lnTo>
                  <a:lnTo>
                    <a:pt x="1418123" y="6955"/>
                  </a:lnTo>
                  <a:lnTo>
                    <a:pt x="1446260" y="25923"/>
                  </a:lnTo>
                  <a:lnTo>
                    <a:pt x="1465228" y="54060"/>
                  </a:lnTo>
                  <a:lnTo>
                    <a:pt x="1472183" y="88518"/>
                  </a:lnTo>
                  <a:lnTo>
                    <a:pt x="1472183" y="796925"/>
                  </a:lnTo>
                  <a:lnTo>
                    <a:pt x="1465228" y="831383"/>
                  </a:lnTo>
                  <a:lnTo>
                    <a:pt x="1446260" y="859520"/>
                  </a:lnTo>
                  <a:lnTo>
                    <a:pt x="1418123" y="878488"/>
                  </a:lnTo>
                  <a:lnTo>
                    <a:pt x="1383665" y="885443"/>
                  </a:lnTo>
                  <a:lnTo>
                    <a:pt x="88518" y="885443"/>
                  </a:lnTo>
                  <a:lnTo>
                    <a:pt x="54060" y="878488"/>
                  </a:lnTo>
                  <a:lnTo>
                    <a:pt x="25923" y="859520"/>
                  </a:lnTo>
                  <a:lnTo>
                    <a:pt x="6955" y="831383"/>
                  </a:lnTo>
                  <a:lnTo>
                    <a:pt x="0" y="796925"/>
                  </a:lnTo>
                  <a:lnTo>
                    <a:pt x="0" y="88518"/>
                  </a:lnTo>
                  <a:close/>
                </a:path>
              </a:pathLst>
            </a:custGeom>
            <a:ln w="19811">
              <a:solidFill>
                <a:srgbClr val="FFFFFF"/>
              </a:solidFill>
            </a:ln>
          </p:spPr>
          <p:txBody>
            <a:bodyPr wrap="square" lIns="0" tIns="0" rIns="0" bIns="0" rtlCol="0"/>
            <a:lstStyle/>
            <a:p>
              <a:endParaRPr/>
            </a:p>
          </p:txBody>
        </p:sp>
      </p:grpSp>
      <p:sp>
        <p:nvSpPr>
          <p:cNvPr id="16" name="object 16"/>
          <p:cNvSpPr txBox="1"/>
          <p:nvPr/>
        </p:nvSpPr>
        <p:spPr>
          <a:xfrm>
            <a:off x="2709798" y="1798701"/>
            <a:ext cx="1252220" cy="596265"/>
          </a:xfrm>
          <a:prstGeom prst="rect">
            <a:avLst/>
          </a:prstGeom>
        </p:spPr>
        <p:txBody>
          <a:bodyPr vert="horz" wrap="square" lIns="0" tIns="54610" rIns="0" bIns="0" rtlCol="0">
            <a:spAutoFit/>
          </a:bodyPr>
          <a:lstStyle/>
          <a:p>
            <a:pPr marL="521334" marR="5080" indent="-509270">
              <a:lnSpc>
                <a:spcPts val="2090"/>
              </a:lnSpc>
              <a:spcBef>
                <a:spcPts val="430"/>
              </a:spcBef>
            </a:pPr>
            <a:r>
              <a:rPr sz="2000" b="1" spc="-10" dirty="0">
                <a:latin typeface="Trebuchet MS"/>
                <a:cs typeface="Trebuchet MS"/>
              </a:rPr>
              <a:t>Investmen </a:t>
            </a:r>
            <a:r>
              <a:rPr sz="2000" b="1" spc="-25" dirty="0">
                <a:latin typeface="Trebuchet MS"/>
                <a:cs typeface="Trebuchet MS"/>
              </a:rPr>
              <a:t>ts</a:t>
            </a:r>
            <a:endParaRPr sz="2000">
              <a:latin typeface="Trebuchet MS"/>
              <a:cs typeface="Trebuchet MS"/>
            </a:endParaRPr>
          </a:p>
        </p:txBody>
      </p:sp>
      <p:pic>
        <p:nvPicPr>
          <p:cNvPr id="17" name="object 17"/>
          <p:cNvPicPr/>
          <p:nvPr/>
        </p:nvPicPr>
        <p:blipFill>
          <a:blip r:embed="rId5" cstate="print"/>
          <a:stretch>
            <a:fillRect/>
          </a:stretch>
        </p:blipFill>
        <p:spPr>
          <a:xfrm>
            <a:off x="4171188" y="1997964"/>
            <a:ext cx="213360" cy="248412"/>
          </a:xfrm>
          <a:prstGeom prst="rect">
            <a:avLst/>
          </a:prstGeom>
        </p:spPr>
      </p:pic>
      <p:grpSp>
        <p:nvGrpSpPr>
          <p:cNvPr id="18" name="object 18"/>
          <p:cNvGrpSpPr/>
          <p:nvPr/>
        </p:nvGrpSpPr>
        <p:grpSpPr>
          <a:xfrm>
            <a:off x="4463796" y="1670304"/>
            <a:ext cx="1275715" cy="905510"/>
            <a:chOff x="4463796" y="1670304"/>
            <a:chExt cx="1275715" cy="905510"/>
          </a:xfrm>
        </p:grpSpPr>
        <p:sp>
          <p:nvSpPr>
            <p:cNvPr id="19" name="object 19"/>
            <p:cNvSpPr/>
            <p:nvPr/>
          </p:nvSpPr>
          <p:spPr>
            <a:xfrm>
              <a:off x="4473702" y="1680210"/>
              <a:ext cx="1256030" cy="885825"/>
            </a:xfrm>
            <a:custGeom>
              <a:avLst/>
              <a:gdLst/>
              <a:ahLst/>
              <a:cxnLst/>
              <a:rect l="l" t="t" r="r" b="b"/>
              <a:pathLst>
                <a:path w="1256029" h="885825">
                  <a:moveTo>
                    <a:pt x="1167257" y="0"/>
                  </a:moveTo>
                  <a:lnTo>
                    <a:pt x="88519" y="0"/>
                  </a:lnTo>
                  <a:lnTo>
                    <a:pt x="54060" y="6955"/>
                  </a:lnTo>
                  <a:lnTo>
                    <a:pt x="25923" y="25923"/>
                  </a:lnTo>
                  <a:lnTo>
                    <a:pt x="6955" y="54060"/>
                  </a:lnTo>
                  <a:lnTo>
                    <a:pt x="0" y="88518"/>
                  </a:lnTo>
                  <a:lnTo>
                    <a:pt x="0" y="796925"/>
                  </a:lnTo>
                  <a:lnTo>
                    <a:pt x="6955" y="831383"/>
                  </a:lnTo>
                  <a:lnTo>
                    <a:pt x="25923" y="859520"/>
                  </a:lnTo>
                  <a:lnTo>
                    <a:pt x="54060" y="878488"/>
                  </a:lnTo>
                  <a:lnTo>
                    <a:pt x="88519" y="885443"/>
                  </a:lnTo>
                  <a:lnTo>
                    <a:pt x="1167257" y="885443"/>
                  </a:lnTo>
                  <a:lnTo>
                    <a:pt x="1201715" y="878488"/>
                  </a:lnTo>
                  <a:lnTo>
                    <a:pt x="1229852" y="859520"/>
                  </a:lnTo>
                  <a:lnTo>
                    <a:pt x="1248820" y="831383"/>
                  </a:lnTo>
                  <a:lnTo>
                    <a:pt x="1255776" y="796925"/>
                  </a:lnTo>
                  <a:lnTo>
                    <a:pt x="1255776" y="88518"/>
                  </a:lnTo>
                  <a:lnTo>
                    <a:pt x="1248820" y="54060"/>
                  </a:lnTo>
                  <a:lnTo>
                    <a:pt x="1229852" y="25923"/>
                  </a:lnTo>
                  <a:lnTo>
                    <a:pt x="1201715" y="6955"/>
                  </a:lnTo>
                  <a:lnTo>
                    <a:pt x="1167257" y="0"/>
                  </a:lnTo>
                  <a:close/>
                </a:path>
              </a:pathLst>
            </a:custGeom>
            <a:solidFill>
              <a:srgbClr val="6E919F"/>
            </a:solidFill>
          </p:spPr>
          <p:txBody>
            <a:bodyPr wrap="square" lIns="0" tIns="0" rIns="0" bIns="0" rtlCol="0"/>
            <a:lstStyle/>
            <a:p>
              <a:endParaRPr/>
            </a:p>
          </p:txBody>
        </p:sp>
        <p:sp>
          <p:nvSpPr>
            <p:cNvPr id="20" name="object 20"/>
            <p:cNvSpPr/>
            <p:nvPr/>
          </p:nvSpPr>
          <p:spPr>
            <a:xfrm>
              <a:off x="4473702" y="1680210"/>
              <a:ext cx="1256030" cy="885825"/>
            </a:xfrm>
            <a:custGeom>
              <a:avLst/>
              <a:gdLst/>
              <a:ahLst/>
              <a:cxnLst/>
              <a:rect l="l" t="t" r="r" b="b"/>
              <a:pathLst>
                <a:path w="1256029" h="885825">
                  <a:moveTo>
                    <a:pt x="0" y="88518"/>
                  </a:moveTo>
                  <a:lnTo>
                    <a:pt x="6955" y="54060"/>
                  </a:lnTo>
                  <a:lnTo>
                    <a:pt x="25923" y="25923"/>
                  </a:lnTo>
                  <a:lnTo>
                    <a:pt x="54060" y="6955"/>
                  </a:lnTo>
                  <a:lnTo>
                    <a:pt x="88519" y="0"/>
                  </a:lnTo>
                  <a:lnTo>
                    <a:pt x="1167257" y="0"/>
                  </a:lnTo>
                  <a:lnTo>
                    <a:pt x="1201715" y="6955"/>
                  </a:lnTo>
                  <a:lnTo>
                    <a:pt x="1229852" y="25923"/>
                  </a:lnTo>
                  <a:lnTo>
                    <a:pt x="1248820" y="54060"/>
                  </a:lnTo>
                  <a:lnTo>
                    <a:pt x="1255776" y="88518"/>
                  </a:lnTo>
                  <a:lnTo>
                    <a:pt x="1255776" y="796925"/>
                  </a:lnTo>
                  <a:lnTo>
                    <a:pt x="1248820" y="831383"/>
                  </a:lnTo>
                  <a:lnTo>
                    <a:pt x="1229852" y="859520"/>
                  </a:lnTo>
                  <a:lnTo>
                    <a:pt x="1201715" y="878488"/>
                  </a:lnTo>
                  <a:lnTo>
                    <a:pt x="1167257" y="885443"/>
                  </a:lnTo>
                  <a:lnTo>
                    <a:pt x="88519" y="885443"/>
                  </a:lnTo>
                  <a:lnTo>
                    <a:pt x="54060" y="878488"/>
                  </a:lnTo>
                  <a:lnTo>
                    <a:pt x="25923" y="859520"/>
                  </a:lnTo>
                  <a:lnTo>
                    <a:pt x="6955" y="831383"/>
                  </a:lnTo>
                  <a:lnTo>
                    <a:pt x="0" y="796925"/>
                  </a:lnTo>
                  <a:lnTo>
                    <a:pt x="0" y="88518"/>
                  </a:lnTo>
                  <a:close/>
                </a:path>
              </a:pathLst>
            </a:custGeom>
            <a:ln w="19812">
              <a:solidFill>
                <a:srgbClr val="FFFFFF"/>
              </a:solidFill>
            </a:ln>
          </p:spPr>
          <p:txBody>
            <a:bodyPr wrap="square" lIns="0" tIns="0" rIns="0" bIns="0" rtlCol="0"/>
            <a:lstStyle/>
            <a:p>
              <a:endParaRPr/>
            </a:p>
          </p:txBody>
        </p:sp>
      </p:grpSp>
      <p:sp>
        <p:nvSpPr>
          <p:cNvPr id="21" name="object 21"/>
          <p:cNvSpPr txBox="1"/>
          <p:nvPr/>
        </p:nvSpPr>
        <p:spPr>
          <a:xfrm>
            <a:off x="4584319" y="1798701"/>
            <a:ext cx="1034415" cy="596265"/>
          </a:xfrm>
          <a:prstGeom prst="rect">
            <a:avLst/>
          </a:prstGeom>
        </p:spPr>
        <p:txBody>
          <a:bodyPr vert="horz" wrap="square" lIns="0" tIns="54610" rIns="0" bIns="0" rtlCol="0">
            <a:spAutoFit/>
          </a:bodyPr>
          <a:lstStyle/>
          <a:p>
            <a:pPr marL="461645" marR="5080" indent="-449580">
              <a:lnSpc>
                <a:spcPts val="2090"/>
              </a:lnSpc>
              <a:spcBef>
                <a:spcPts val="430"/>
              </a:spcBef>
            </a:pPr>
            <a:r>
              <a:rPr sz="2000" b="1" spc="-10" dirty="0">
                <a:latin typeface="Trebuchet MS"/>
                <a:cs typeface="Trebuchet MS"/>
              </a:rPr>
              <a:t>Activitie </a:t>
            </a:r>
            <a:r>
              <a:rPr sz="2000" b="1" spc="-50" dirty="0">
                <a:latin typeface="Trebuchet MS"/>
                <a:cs typeface="Trebuchet MS"/>
              </a:rPr>
              <a:t>s</a:t>
            </a:r>
            <a:endParaRPr sz="2000">
              <a:latin typeface="Trebuchet MS"/>
              <a:cs typeface="Trebuchet MS"/>
            </a:endParaRPr>
          </a:p>
        </p:txBody>
      </p:sp>
      <p:pic>
        <p:nvPicPr>
          <p:cNvPr id="22" name="object 22"/>
          <p:cNvPicPr/>
          <p:nvPr/>
        </p:nvPicPr>
        <p:blipFill>
          <a:blip r:embed="rId6" cstate="print"/>
          <a:stretch>
            <a:fillRect/>
          </a:stretch>
        </p:blipFill>
        <p:spPr>
          <a:xfrm>
            <a:off x="5827776" y="1997964"/>
            <a:ext cx="213360" cy="248412"/>
          </a:xfrm>
          <a:prstGeom prst="rect">
            <a:avLst/>
          </a:prstGeom>
        </p:spPr>
      </p:pic>
      <p:grpSp>
        <p:nvGrpSpPr>
          <p:cNvPr id="23" name="object 23"/>
          <p:cNvGrpSpPr/>
          <p:nvPr/>
        </p:nvGrpSpPr>
        <p:grpSpPr>
          <a:xfrm>
            <a:off x="6120384" y="1670304"/>
            <a:ext cx="1169035" cy="905510"/>
            <a:chOff x="6120384" y="1670304"/>
            <a:chExt cx="1169035" cy="905510"/>
          </a:xfrm>
        </p:grpSpPr>
        <p:sp>
          <p:nvSpPr>
            <p:cNvPr id="24" name="object 24"/>
            <p:cNvSpPr/>
            <p:nvPr/>
          </p:nvSpPr>
          <p:spPr>
            <a:xfrm>
              <a:off x="6130290" y="1680210"/>
              <a:ext cx="1149350" cy="885825"/>
            </a:xfrm>
            <a:custGeom>
              <a:avLst/>
              <a:gdLst/>
              <a:ahLst/>
              <a:cxnLst/>
              <a:rect l="l" t="t" r="r" b="b"/>
              <a:pathLst>
                <a:path w="1149350" h="885825">
                  <a:moveTo>
                    <a:pt x="1060577" y="0"/>
                  </a:moveTo>
                  <a:lnTo>
                    <a:pt x="88519" y="0"/>
                  </a:lnTo>
                  <a:lnTo>
                    <a:pt x="54060" y="6955"/>
                  </a:lnTo>
                  <a:lnTo>
                    <a:pt x="25923" y="25923"/>
                  </a:lnTo>
                  <a:lnTo>
                    <a:pt x="6955" y="54060"/>
                  </a:lnTo>
                  <a:lnTo>
                    <a:pt x="0" y="88518"/>
                  </a:lnTo>
                  <a:lnTo>
                    <a:pt x="0" y="796925"/>
                  </a:lnTo>
                  <a:lnTo>
                    <a:pt x="6955" y="831383"/>
                  </a:lnTo>
                  <a:lnTo>
                    <a:pt x="25923" y="859520"/>
                  </a:lnTo>
                  <a:lnTo>
                    <a:pt x="54060" y="878488"/>
                  </a:lnTo>
                  <a:lnTo>
                    <a:pt x="88519" y="885443"/>
                  </a:lnTo>
                  <a:lnTo>
                    <a:pt x="1060577" y="885443"/>
                  </a:lnTo>
                  <a:lnTo>
                    <a:pt x="1095035" y="878488"/>
                  </a:lnTo>
                  <a:lnTo>
                    <a:pt x="1123172" y="859520"/>
                  </a:lnTo>
                  <a:lnTo>
                    <a:pt x="1142140" y="831383"/>
                  </a:lnTo>
                  <a:lnTo>
                    <a:pt x="1149095" y="796925"/>
                  </a:lnTo>
                  <a:lnTo>
                    <a:pt x="1149095" y="88518"/>
                  </a:lnTo>
                  <a:lnTo>
                    <a:pt x="1142140" y="54060"/>
                  </a:lnTo>
                  <a:lnTo>
                    <a:pt x="1123172" y="25923"/>
                  </a:lnTo>
                  <a:lnTo>
                    <a:pt x="1095035" y="6955"/>
                  </a:lnTo>
                  <a:lnTo>
                    <a:pt x="1060577" y="0"/>
                  </a:lnTo>
                  <a:close/>
                </a:path>
              </a:pathLst>
            </a:custGeom>
            <a:solidFill>
              <a:srgbClr val="6E919F"/>
            </a:solidFill>
          </p:spPr>
          <p:txBody>
            <a:bodyPr wrap="square" lIns="0" tIns="0" rIns="0" bIns="0" rtlCol="0"/>
            <a:lstStyle/>
            <a:p>
              <a:endParaRPr/>
            </a:p>
          </p:txBody>
        </p:sp>
        <p:sp>
          <p:nvSpPr>
            <p:cNvPr id="25" name="object 25"/>
            <p:cNvSpPr/>
            <p:nvPr/>
          </p:nvSpPr>
          <p:spPr>
            <a:xfrm>
              <a:off x="6130290" y="1680210"/>
              <a:ext cx="1149350" cy="885825"/>
            </a:xfrm>
            <a:custGeom>
              <a:avLst/>
              <a:gdLst/>
              <a:ahLst/>
              <a:cxnLst/>
              <a:rect l="l" t="t" r="r" b="b"/>
              <a:pathLst>
                <a:path w="1149350" h="885825">
                  <a:moveTo>
                    <a:pt x="0" y="88518"/>
                  </a:moveTo>
                  <a:lnTo>
                    <a:pt x="6955" y="54060"/>
                  </a:lnTo>
                  <a:lnTo>
                    <a:pt x="25923" y="25923"/>
                  </a:lnTo>
                  <a:lnTo>
                    <a:pt x="54060" y="6955"/>
                  </a:lnTo>
                  <a:lnTo>
                    <a:pt x="88519" y="0"/>
                  </a:lnTo>
                  <a:lnTo>
                    <a:pt x="1060577" y="0"/>
                  </a:lnTo>
                  <a:lnTo>
                    <a:pt x="1095035" y="6955"/>
                  </a:lnTo>
                  <a:lnTo>
                    <a:pt x="1123172" y="25923"/>
                  </a:lnTo>
                  <a:lnTo>
                    <a:pt x="1142140" y="54060"/>
                  </a:lnTo>
                  <a:lnTo>
                    <a:pt x="1149095" y="88518"/>
                  </a:lnTo>
                  <a:lnTo>
                    <a:pt x="1149095" y="796925"/>
                  </a:lnTo>
                  <a:lnTo>
                    <a:pt x="1142140" y="831383"/>
                  </a:lnTo>
                  <a:lnTo>
                    <a:pt x="1123172" y="859520"/>
                  </a:lnTo>
                  <a:lnTo>
                    <a:pt x="1095035" y="878488"/>
                  </a:lnTo>
                  <a:lnTo>
                    <a:pt x="1060577" y="885443"/>
                  </a:lnTo>
                  <a:lnTo>
                    <a:pt x="88519" y="885443"/>
                  </a:lnTo>
                  <a:lnTo>
                    <a:pt x="54060" y="878488"/>
                  </a:lnTo>
                  <a:lnTo>
                    <a:pt x="25923" y="859520"/>
                  </a:lnTo>
                  <a:lnTo>
                    <a:pt x="6955" y="831383"/>
                  </a:lnTo>
                  <a:lnTo>
                    <a:pt x="0" y="796925"/>
                  </a:lnTo>
                  <a:lnTo>
                    <a:pt x="0" y="88518"/>
                  </a:lnTo>
                  <a:close/>
                </a:path>
              </a:pathLst>
            </a:custGeom>
            <a:ln w="19812">
              <a:solidFill>
                <a:srgbClr val="FFFFFF"/>
              </a:solidFill>
            </a:ln>
          </p:spPr>
          <p:txBody>
            <a:bodyPr wrap="square" lIns="0" tIns="0" rIns="0" bIns="0" rtlCol="0"/>
            <a:lstStyle/>
            <a:p>
              <a:endParaRPr/>
            </a:p>
          </p:txBody>
        </p:sp>
      </p:grpSp>
      <p:sp>
        <p:nvSpPr>
          <p:cNvPr id="26" name="object 26"/>
          <p:cNvSpPr txBox="1"/>
          <p:nvPr/>
        </p:nvSpPr>
        <p:spPr>
          <a:xfrm>
            <a:off x="6222619" y="1931288"/>
            <a:ext cx="964565" cy="330835"/>
          </a:xfrm>
          <a:prstGeom prst="rect">
            <a:avLst/>
          </a:prstGeom>
        </p:spPr>
        <p:txBody>
          <a:bodyPr vert="horz" wrap="square" lIns="0" tIns="13335" rIns="0" bIns="0" rtlCol="0">
            <a:spAutoFit/>
          </a:bodyPr>
          <a:lstStyle/>
          <a:p>
            <a:pPr marL="12700">
              <a:lnSpc>
                <a:spcPct val="100000"/>
              </a:lnSpc>
              <a:spcBef>
                <a:spcPts val="105"/>
              </a:spcBef>
            </a:pPr>
            <a:r>
              <a:rPr sz="2000" b="1" spc="-10" dirty="0">
                <a:latin typeface="Trebuchet MS"/>
                <a:cs typeface="Trebuchet MS"/>
              </a:rPr>
              <a:t>Outputs</a:t>
            </a:r>
            <a:endParaRPr sz="2000">
              <a:latin typeface="Trebuchet MS"/>
              <a:cs typeface="Trebuchet MS"/>
            </a:endParaRPr>
          </a:p>
        </p:txBody>
      </p:sp>
      <p:pic>
        <p:nvPicPr>
          <p:cNvPr id="27" name="object 27"/>
          <p:cNvPicPr/>
          <p:nvPr/>
        </p:nvPicPr>
        <p:blipFill>
          <a:blip r:embed="rId5" cstate="print"/>
          <a:stretch>
            <a:fillRect/>
          </a:stretch>
        </p:blipFill>
        <p:spPr>
          <a:xfrm>
            <a:off x="7379207" y="1997964"/>
            <a:ext cx="211836" cy="248412"/>
          </a:xfrm>
          <a:prstGeom prst="rect">
            <a:avLst/>
          </a:prstGeom>
        </p:spPr>
      </p:pic>
      <p:grpSp>
        <p:nvGrpSpPr>
          <p:cNvPr id="28" name="object 28"/>
          <p:cNvGrpSpPr/>
          <p:nvPr/>
        </p:nvGrpSpPr>
        <p:grpSpPr>
          <a:xfrm>
            <a:off x="7670292" y="1670304"/>
            <a:ext cx="1022985" cy="905510"/>
            <a:chOff x="7670292" y="1670304"/>
            <a:chExt cx="1022985" cy="905510"/>
          </a:xfrm>
        </p:grpSpPr>
        <p:sp>
          <p:nvSpPr>
            <p:cNvPr id="29" name="object 29"/>
            <p:cNvSpPr/>
            <p:nvPr/>
          </p:nvSpPr>
          <p:spPr>
            <a:xfrm>
              <a:off x="7680198" y="1680210"/>
              <a:ext cx="1003300" cy="885825"/>
            </a:xfrm>
            <a:custGeom>
              <a:avLst/>
              <a:gdLst/>
              <a:ahLst/>
              <a:cxnLst/>
              <a:rect l="l" t="t" r="r" b="b"/>
              <a:pathLst>
                <a:path w="1003300" h="885825">
                  <a:moveTo>
                    <a:pt x="914273" y="0"/>
                  </a:moveTo>
                  <a:lnTo>
                    <a:pt x="88519" y="0"/>
                  </a:lnTo>
                  <a:lnTo>
                    <a:pt x="54060" y="6955"/>
                  </a:lnTo>
                  <a:lnTo>
                    <a:pt x="25923" y="25923"/>
                  </a:lnTo>
                  <a:lnTo>
                    <a:pt x="6955" y="54060"/>
                  </a:lnTo>
                  <a:lnTo>
                    <a:pt x="0" y="88518"/>
                  </a:lnTo>
                  <a:lnTo>
                    <a:pt x="0" y="796925"/>
                  </a:lnTo>
                  <a:lnTo>
                    <a:pt x="6955" y="831383"/>
                  </a:lnTo>
                  <a:lnTo>
                    <a:pt x="25923" y="859520"/>
                  </a:lnTo>
                  <a:lnTo>
                    <a:pt x="54060" y="878488"/>
                  </a:lnTo>
                  <a:lnTo>
                    <a:pt x="88519" y="885443"/>
                  </a:lnTo>
                  <a:lnTo>
                    <a:pt x="914273" y="885443"/>
                  </a:lnTo>
                  <a:lnTo>
                    <a:pt x="948731" y="878488"/>
                  </a:lnTo>
                  <a:lnTo>
                    <a:pt x="976868" y="859520"/>
                  </a:lnTo>
                  <a:lnTo>
                    <a:pt x="995836" y="831383"/>
                  </a:lnTo>
                  <a:lnTo>
                    <a:pt x="1002792" y="796925"/>
                  </a:lnTo>
                  <a:lnTo>
                    <a:pt x="1002792" y="88518"/>
                  </a:lnTo>
                  <a:lnTo>
                    <a:pt x="995836" y="54060"/>
                  </a:lnTo>
                  <a:lnTo>
                    <a:pt x="976868" y="25923"/>
                  </a:lnTo>
                  <a:lnTo>
                    <a:pt x="948731" y="6955"/>
                  </a:lnTo>
                  <a:lnTo>
                    <a:pt x="914273" y="0"/>
                  </a:lnTo>
                  <a:close/>
                </a:path>
              </a:pathLst>
            </a:custGeom>
            <a:solidFill>
              <a:srgbClr val="6E919F"/>
            </a:solidFill>
          </p:spPr>
          <p:txBody>
            <a:bodyPr wrap="square" lIns="0" tIns="0" rIns="0" bIns="0" rtlCol="0"/>
            <a:lstStyle/>
            <a:p>
              <a:endParaRPr/>
            </a:p>
          </p:txBody>
        </p:sp>
        <p:sp>
          <p:nvSpPr>
            <p:cNvPr id="30" name="object 30"/>
            <p:cNvSpPr/>
            <p:nvPr/>
          </p:nvSpPr>
          <p:spPr>
            <a:xfrm>
              <a:off x="7680198" y="1680210"/>
              <a:ext cx="1003300" cy="885825"/>
            </a:xfrm>
            <a:custGeom>
              <a:avLst/>
              <a:gdLst/>
              <a:ahLst/>
              <a:cxnLst/>
              <a:rect l="l" t="t" r="r" b="b"/>
              <a:pathLst>
                <a:path w="1003300" h="885825">
                  <a:moveTo>
                    <a:pt x="0" y="88518"/>
                  </a:moveTo>
                  <a:lnTo>
                    <a:pt x="6955" y="54060"/>
                  </a:lnTo>
                  <a:lnTo>
                    <a:pt x="25923" y="25923"/>
                  </a:lnTo>
                  <a:lnTo>
                    <a:pt x="54060" y="6955"/>
                  </a:lnTo>
                  <a:lnTo>
                    <a:pt x="88519" y="0"/>
                  </a:lnTo>
                  <a:lnTo>
                    <a:pt x="914273" y="0"/>
                  </a:lnTo>
                  <a:lnTo>
                    <a:pt x="948731" y="6955"/>
                  </a:lnTo>
                  <a:lnTo>
                    <a:pt x="976868" y="25923"/>
                  </a:lnTo>
                  <a:lnTo>
                    <a:pt x="995836" y="54060"/>
                  </a:lnTo>
                  <a:lnTo>
                    <a:pt x="1002792" y="88518"/>
                  </a:lnTo>
                  <a:lnTo>
                    <a:pt x="1002792" y="796925"/>
                  </a:lnTo>
                  <a:lnTo>
                    <a:pt x="995836" y="831383"/>
                  </a:lnTo>
                  <a:lnTo>
                    <a:pt x="976868" y="859520"/>
                  </a:lnTo>
                  <a:lnTo>
                    <a:pt x="948731" y="878488"/>
                  </a:lnTo>
                  <a:lnTo>
                    <a:pt x="914273" y="885443"/>
                  </a:lnTo>
                  <a:lnTo>
                    <a:pt x="88519" y="885443"/>
                  </a:lnTo>
                  <a:lnTo>
                    <a:pt x="54060" y="878488"/>
                  </a:lnTo>
                  <a:lnTo>
                    <a:pt x="25923" y="859520"/>
                  </a:lnTo>
                  <a:lnTo>
                    <a:pt x="6955" y="831383"/>
                  </a:lnTo>
                  <a:lnTo>
                    <a:pt x="0" y="796925"/>
                  </a:lnTo>
                  <a:lnTo>
                    <a:pt x="0" y="88518"/>
                  </a:lnTo>
                  <a:close/>
                </a:path>
              </a:pathLst>
            </a:custGeom>
            <a:ln w="19812">
              <a:solidFill>
                <a:srgbClr val="FFFFFF"/>
              </a:solidFill>
            </a:ln>
          </p:spPr>
          <p:txBody>
            <a:bodyPr wrap="square" lIns="0" tIns="0" rIns="0" bIns="0" rtlCol="0"/>
            <a:lstStyle/>
            <a:p>
              <a:endParaRPr/>
            </a:p>
          </p:txBody>
        </p:sp>
      </p:grpSp>
      <p:sp>
        <p:nvSpPr>
          <p:cNvPr id="31" name="object 31"/>
          <p:cNvSpPr txBox="1"/>
          <p:nvPr/>
        </p:nvSpPr>
        <p:spPr>
          <a:xfrm>
            <a:off x="7767573" y="1941067"/>
            <a:ext cx="828040" cy="314960"/>
          </a:xfrm>
          <a:prstGeom prst="rect">
            <a:avLst/>
          </a:prstGeom>
        </p:spPr>
        <p:txBody>
          <a:bodyPr vert="horz" wrap="square" lIns="0" tIns="12065" rIns="0" bIns="0" rtlCol="0">
            <a:spAutoFit/>
          </a:bodyPr>
          <a:lstStyle/>
          <a:p>
            <a:pPr marL="12700">
              <a:lnSpc>
                <a:spcPct val="100000"/>
              </a:lnSpc>
              <a:spcBef>
                <a:spcPts val="95"/>
              </a:spcBef>
            </a:pPr>
            <a:r>
              <a:rPr sz="1900" b="1" spc="-10" dirty="0">
                <a:latin typeface="Trebuchet MS"/>
                <a:cs typeface="Trebuchet MS"/>
              </a:rPr>
              <a:t>Results</a:t>
            </a:r>
            <a:endParaRPr sz="1900">
              <a:latin typeface="Trebuchet MS"/>
              <a:cs typeface="Trebuchet MS"/>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241935" rIns="0" bIns="0" rtlCol="0">
            <a:spAutoFit/>
          </a:bodyPr>
          <a:lstStyle/>
          <a:p>
            <a:pPr marL="241300">
              <a:lnSpc>
                <a:spcPct val="100000"/>
              </a:lnSpc>
              <a:spcBef>
                <a:spcPts val="105"/>
              </a:spcBef>
            </a:pPr>
            <a:r>
              <a:rPr dirty="0"/>
              <a:t>Let`s </a:t>
            </a:r>
            <a:r>
              <a:rPr spc="-10" dirty="0"/>
              <a:t>start</a:t>
            </a:r>
          </a:p>
        </p:txBody>
      </p:sp>
      <p:sp>
        <p:nvSpPr>
          <p:cNvPr id="3" name="object 3"/>
          <p:cNvSpPr txBox="1"/>
          <p:nvPr/>
        </p:nvSpPr>
        <p:spPr>
          <a:xfrm>
            <a:off x="535940" y="3121532"/>
            <a:ext cx="7920355" cy="2714625"/>
          </a:xfrm>
          <a:prstGeom prst="rect">
            <a:avLst/>
          </a:prstGeom>
        </p:spPr>
        <p:txBody>
          <a:bodyPr vert="horz" wrap="square" lIns="0" tIns="67310" rIns="0" bIns="0" rtlCol="0">
            <a:spAutoFit/>
          </a:bodyPr>
          <a:lstStyle/>
          <a:p>
            <a:pPr marL="354965" indent="-342265" algn="just">
              <a:lnSpc>
                <a:spcPct val="100000"/>
              </a:lnSpc>
              <a:spcBef>
                <a:spcPts val="530"/>
              </a:spcBef>
              <a:buFont typeface="Arial MT"/>
              <a:buChar char="•"/>
              <a:tabLst>
                <a:tab pos="354965" algn="l"/>
              </a:tabLst>
            </a:pPr>
            <a:r>
              <a:rPr sz="1800" dirty="0">
                <a:solidFill>
                  <a:srgbClr val="1F4E79"/>
                </a:solidFill>
                <a:latin typeface="Trebuchet MS"/>
                <a:cs typeface="Trebuchet MS"/>
              </a:rPr>
              <a:t>List</a:t>
            </a:r>
            <a:r>
              <a:rPr sz="1800" spc="-65" dirty="0">
                <a:solidFill>
                  <a:srgbClr val="1F4E79"/>
                </a:solidFill>
                <a:latin typeface="Trebuchet MS"/>
                <a:cs typeface="Trebuchet MS"/>
              </a:rPr>
              <a:t> </a:t>
            </a:r>
            <a:r>
              <a:rPr sz="1800" dirty="0">
                <a:solidFill>
                  <a:srgbClr val="1F4E79"/>
                </a:solidFill>
                <a:latin typeface="Trebuchet MS"/>
                <a:cs typeface="Trebuchet MS"/>
              </a:rPr>
              <a:t>the</a:t>
            </a:r>
            <a:r>
              <a:rPr sz="1800" spc="-35" dirty="0">
                <a:solidFill>
                  <a:srgbClr val="1F4E79"/>
                </a:solidFill>
                <a:latin typeface="Trebuchet MS"/>
                <a:cs typeface="Trebuchet MS"/>
              </a:rPr>
              <a:t> </a:t>
            </a:r>
            <a:r>
              <a:rPr sz="1800" dirty="0">
                <a:solidFill>
                  <a:srgbClr val="1F4E79"/>
                </a:solidFill>
                <a:latin typeface="Trebuchet MS"/>
                <a:cs typeface="Trebuchet MS"/>
              </a:rPr>
              <a:t>investments</a:t>
            </a:r>
            <a:r>
              <a:rPr sz="1800" spc="-35" dirty="0">
                <a:solidFill>
                  <a:srgbClr val="1F4E79"/>
                </a:solidFill>
                <a:latin typeface="Trebuchet MS"/>
                <a:cs typeface="Trebuchet MS"/>
              </a:rPr>
              <a:t> </a:t>
            </a:r>
            <a:r>
              <a:rPr sz="1800" dirty="0">
                <a:solidFill>
                  <a:srgbClr val="1F4E79"/>
                </a:solidFill>
                <a:latin typeface="Trebuchet MS"/>
                <a:cs typeface="Trebuchet MS"/>
              </a:rPr>
              <a:t>that</a:t>
            </a:r>
            <a:r>
              <a:rPr sz="1800" spc="-40" dirty="0">
                <a:solidFill>
                  <a:srgbClr val="1F4E79"/>
                </a:solidFill>
                <a:latin typeface="Trebuchet MS"/>
                <a:cs typeface="Trebuchet MS"/>
              </a:rPr>
              <a:t> </a:t>
            </a:r>
            <a:r>
              <a:rPr sz="1800" dirty="0">
                <a:solidFill>
                  <a:srgbClr val="1F4E79"/>
                </a:solidFill>
                <a:latin typeface="Trebuchet MS"/>
                <a:cs typeface="Trebuchet MS"/>
              </a:rPr>
              <a:t>will</a:t>
            </a:r>
            <a:r>
              <a:rPr sz="1800" spc="-60" dirty="0">
                <a:solidFill>
                  <a:srgbClr val="1F4E79"/>
                </a:solidFill>
                <a:latin typeface="Trebuchet MS"/>
                <a:cs typeface="Trebuchet MS"/>
              </a:rPr>
              <a:t> </a:t>
            </a:r>
            <a:r>
              <a:rPr sz="1800" dirty="0">
                <a:solidFill>
                  <a:srgbClr val="1F4E79"/>
                </a:solidFill>
                <a:latin typeface="Trebuchet MS"/>
                <a:cs typeface="Trebuchet MS"/>
              </a:rPr>
              <a:t>be</a:t>
            </a:r>
            <a:r>
              <a:rPr sz="1800" spc="-55" dirty="0">
                <a:solidFill>
                  <a:srgbClr val="1F4E79"/>
                </a:solidFill>
                <a:latin typeface="Trebuchet MS"/>
                <a:cs typeface="Trebuchet MS"/>
              </a:rPr>
              <a:t> </a:t>
            </a:r>
            <a:r>
              <a:rPr sz="1800" dirty="0">
                <a:solidFill>
                  <a:srgbClr val="1F4E79"/>
                </a:solidFill>
                <a:latin typeface="Trebuchet MS"/>
                <a:cs typeface="Trebuchet MS"/>
              </a:rPr>
              <a:t>delivered</a:t>
            </a:r>
            <a:r>
              <a:rPr sz="1800" spc="-40" dirty="0">
                <a:solidFill>
                  <a:srgbClr val="1F4E79"/>
                </a:solidFill>
                <a:latin typeface="Trebuchet MS"/>
                <a:cs typeface="Trebuchet MS"/>
              </a:rPr>
              <a:t> </a:t>
            </a:r>
            <a:r>
              <a:rPr sz="1800" dirty="0">
                <a:solidFill>
                  <a:srgbClr val="1F4E79"/>
                </a:solidFill>
                <a:latin typeface="Trebuchet MS"/>
                <a:cs typeface="Trebuchet MS"/>
              </a:rPr>
              <a:t>within</a:t>
            </a:r>
            <a:r>
              <a:rPr sz="1800" spc="-40" dirty="0">
                <a:solidFill>
                  <a:srgbClr val="1F4E79"/>
                </a:solidFill>
                <a:latin typeface="Trebuchet MS"/>
                <a:cs typeface="Trebuchet MS"/>
              </a:rPr>
              <a:t> </a:t>
            </a:r>
            <a:r>
              <a:rPr sz="1800" dirty="0">
                <a:solidFill>
                  <a:srgbClr val="1F4E79"/>
                </a:solidFill>
                <a:latin typeface="Trebuchet MS"/>
                <a:cs typeface="Trebuchet MS"/>
              </a:rPr>
              <a:t>the</a:t>
            </a:r>
            <a:r>
              <a:rPr sz="1800" spc="-35" dirty="0">
                <a:solidFill>
                  <a:srgbClr val="1F4E79"/>
                </a:solidFill>
                <a:latin typeface="Trebuchet MS"/>
                <a:cs typeface="Trebuchet MS"/>
              </a:rPr>
              <a:t> </a:t>
            </a:r>
            <a:r>
              <a:rPr sz="1800" dirty="0">
                <a:solidFill>
                  <a:srgbClr val="1F4E79"/>
                </a:solidFill>
                <a:latin typeface="Trebuchet MS"/>
                <a:cs typeface="Trebuchet MS"/>
              </a:rPr>
              <a:t>work</a:t>
            </a:r>
            <a:r>
              <a:rPr sz="1800" spc="-55" dirty="0">
                <a:solidFill>
                  <a:srgbClr val="1F4E79"/>
                </a:solidFill>
                <a:latin typeface="Trebuchet MS"/>
                <a:cs typeface="Trebuchet MS"/>
              </a:rPr>
              <a:t> </a:t>
            </a:r>
            <a:r>
              <a:rPr sz="1800" spc="-10" dirty="0">
                <a:solidFill>
                  <a:srgbClr val="1F4E79"/>
                </a:solidFill>
                <a:latin typeface="Trebuchet MS"/>
                <a:cs typeface="Trebuchet MS"/>
              </a:rPr>
              <a:t>package.</a:t>
            </a:r>
            <a:endParaRPr sz="1800">
              <a:latin typeface="Trebuchet MS"/>
              <a:cs typeface="Trebuchet MS"/>
            </a:endParaRPr>
          </a:p>
          <a:p>
            <a:pPr marL="355600" marR="5080" indent="-342900" algn="just">
              <a:lnSpc>
                <a:spcPct val="100000"/>
              </a:lnSpc>
              <a:spcBef>
                <a:spcPts val="434"/>
              </a:spcBef>
              <a:buFont typeface="Arial MT"/>
              <a:buChar char="•"/>
              <a:tabLst>
                <a:tab pos="355600" algn="l"/>
              </a:tabLst>
            </a:pPr>
            <a:r>
              <a:rPr sz="1800" spc="-10" dirty="0">
                <a:solidFill>
                  <a:srgbClr val="1F4E79"/>
                </a:solidFill>
                <a:latin typeface="Trebuchet MS"/>
                <a:cs typeface="Trebuchet MS"/>
              </a:rPr>
              <a:t>Recommendation:</a:t>
            </a:r>
            <a:r>
              <a:rPr sz="1800" spc="-5" dirty="0">
                <a:solidFill>
                  <a:srgbClr val="1F4E79"/>
                </a:solidFill>
                <a:latin typeface="Trebuchet MS"/>
                <a:cs typeface="Trebuchet MS"/>
              </a:rPr>
              <a:t> </a:t>
            </a:r>
            <a:r>
              <a:rPr sz="1800" dirty="0">
                <a:solidFill>
                  <a:srgbClr val="1F4E79"/>
                </a:solidFill>
                <a:latin typeface="Trebuchet MS"/>
                <a:cs typeface="Trebuchet MS"/>
              </a:rPr>
              <a:t>Investments should</a:t>
            </a:r>
            <a:r>
              <a:rPr sz="1800" spc="-10" dirty="0">
                <a:solidFill>
                  <a:srgbClr val="1F4E79"/>
                </a:solidFill>
                <a:latin typeface="Trebuchet MS"/>
                <a:cs typeface="Trebuchet MS"/>
              </a:rPr>
              <a:t> </a:t>
            </a:r>
            <a:r>
              <a:rPr sz="1800" dirty="0">
                <a:solidFill>
                  <a:srgbClr val="1F4E79"/>
                </a:solidFill>
                <a:latin typeface="Trebuchet MS"/>
                <a:cs typeface="Trebuchet MS"/>
              </a:rPr>
              <a:t>be</a:t>
            </a:r>
            <a:r>
              <a:rPr sz="1800" spc="5" dirty="0">
                <a:solidFill>
                  <a:srgbClr val="1F4E79"/>
                </a:solidFill>
                <a:latin typeface="Trebuchet MS"/>
                <a:cs typeface="Trebuchet MS"/>
              </a:rPr>
              <a:t> </a:t>
            </a:r>
            <a:r>
              <a:rPr sz="1800" dirty="0">
                <a:solidFill>
                  <a:srgbClr val="1F4E79"/>
                </a:solidFill>
                <a:latin typeface="Trebuchet MS"/>
                <a:cs typeface="Trebuchet MS"/>
              </a:rPr>
              <a:t>grouped</a:t>
            </a:r>
            <a:r>
              <a:rPr sz="1800" spc="5" dirty="0">
                <a:solidFill>
                  <a:srgbClr val="1F4E79"/>
                </a:solidFill>
                <a:latin typeface="Trebuchet MS"/>
                <a:cs typeface="Trebuchet MS"/>
              </a:rPr>
              <a:t> </a:t>
            </a:r>
            <a:r>
              <a:rPr sz="1800" dirty="0">
                <a:solidFill>
                  <a:srgbClr val="1F4E79"/>
                </a:solidFill>
                <a:latin typeface="Trebuchet MS"/>
                <a:cs typeface="Trebuchet MS"/>
              </a:rPr>
              <a:t>by their</a:t>
            </a:r>
            <a:r>
              <a:rPr sz="1800" spc="-5" dirty="0">
                <a:solidFill>
                  <a:srgbClr val="1F4E79"/>
                </a:solidFill>
                <a:latin typeface="Trebuchet MS"/>
                <a:cs typeface="Trebuchet MS"/>
              </a:rPr>
              <a:t> </a:t>
            </a:r>
            <a:r>
              <a:rPr sz="1800" spc="-10" dirty="0">
                <a:solidFill>
                  <a:srgbClr val="1F4E79"/>
                </a:solidFill>
                <a:latin typeface="Trebuchet MS"/>
                <a:cs typeface="Trebuchet MS"/>
              </a:rPr>
              <a:t>specificity.</a:t>
            </a:r>
            <a:r>
              <a:rPr sz="1800" dirty="0">
                <a:solidFill>
                  <a:srgbClr val="1F4E79"/>
                </a:solidFill>
                <a:latin typeface="Trebuchet MS"/>
                <a:cs typeface="Trebuchet MS"/>
              </a:rPr>
              <a:t> </a:t>
            </a:r>
            <a:r>
              <a:rPr sz="1800" spc="-25" dirty="0">
                <a:solidFill>
                  <a:srgbClr val="1F4E79"/>
                </a:solidFill>
                <a:latin typeface="Trebuchet MS"/>
                <a:cs typeface="Trebuchet MS"/>
              </a:rPr>
              <a:t>All </a:t>
            </a:r>
            <a:r>
              <a:rPr sz="1800" dirty="0">
                <a:solidFill>
                  <a:srgbClr val="1F4E79"/>
                </a:solidFill>
                <a:latin typeface="Trebuchet MS"/>
                <a:cs typeface="Trebuchet MS"/>
              </a:rPr>
              <a:t>equipment</a:t>
            </a:r>
            <a:r>
              <a:rPr sz="1800" spc="-65" dirty="0">
                <a:solidFill>
                  <a:srgbClr val="1F4E79"/>
                </a:solidFill>
                <a:latin typeface="Trebuchet MS"/>
                <a:cs typeface="Trebuchet MS"/>
              </a:rPr>
              <a:t> </a:t>
            </a:r>
            <a:r>
              <a:rPr sz="1800" dirty="0">
                <a:solidFill>
                  <a:srgbClr val="1F4E79"/>
                </a:solidFill>
                <a:latin typeface="Trebuchet MS"/>
                <a:cs typeface="Trebuchet MS"/>
              </a:rPr>
              <a:t>purchased</a:t>
            </a:r>
            <a:r>
              <a:rPr sz="1800" spc="-55" dirty="0">
                <a:solidFill>
                  <a:srgbClr val="1F4E79"/>
                </a:solidFill>
                <a:latin typeface="Trebuchet MS"/>
                <a:cs typeface="Trebuchet MS"/>
              </a:rPr>
              <a:t> </a:t>
            </a:r>
            <a:r>
              <a:rPr sz="1800" dirty="0">
                <a:solidFill>
                  <a:srgbClr val="1F4E79"/>
                </a:solidFill>
                <a:latin typeface="Trebuchet MS"/>
                <a:cs typeface="Trebuchet MS"/>
              </a:rPr>
              <a:t>for</a:t>
            </a:r>
            <a:r>
              <a:rPr sz="1800" spc="-60" dirty="0">
                <a:solidFill>
                  <a:srgbClr val="1F4E79"/>
                </a:solidFill>
                <a:latin typeface="Trebuchet MS"/>
                <a:cs typeface="Trebuchet MS"/>
              </a:rPr>
              <a:t> </a:t>
            </a:r>
            <a:r>
              <a:rPr sz="1800" dirty="0">
                <a:solidFill>
                  <a:srgbClr val="1F4E79"/>
                </a:solidFill>
                <a:latin typeface="Trebuchet MS"/>
                <a:cs typeface="Trebuchet MS"/>
              </a:rPr>
              <a:t>one</a:t>
            </a:r>
            <a:r>
              <a:rPr sz="1800" spc="-40" dirty="0">
                <a:solidFill>
                  <a:srgbClr val="1F4E79"/>
                </a:solidFill>
                <a:latin typeface="Trebuchet MS"/>
                <a:cs typeface="Trebuchet MS"/>
              </a:rPr>
              <a:t> </a:t>
            </a:r>
            <a:r>
              <a:rPr sz="1800" dirty="0">
                <a:solidFill>
                  <a:srgbClr val="1F4E79"/>
                </a:solidFill>
                <a:latin typeface="Trebuchet MS"/>
                <a:cs typeface="Trebuchet MS"/>
              </a:rPr>
              <a:t>output/</a:t>
            </a:r>
            <a:r>
              <a:rPr sz="1800" spc="-40" dirty="0">
                <a:solidFill>
                  <a:srgbClr val="1F4E79"/>
                </a:solidFill>
                <a:latin typeface="Trebuchet MS"/>
                <a:cs typeface="Trebuchet MS"/>
              </a:rPr>
              <a:t> </a:t>
            </a:r>
            <a:r>
              <a:rPr sz="1800" dirty="0">
                <a:solidFill>
                  <a:srgbClr val="1F4E79"/>
                </a:solidFill>
                <a:latin typeface="Trebuchet MS"/>
                <a:cs typeface="Trebuchet MS"/>
              </a:rPr>
              <a:t>activity</a:t>
            </a:r>
            <a:r>
              <a:rPr sz="1800" spc="-50" dirty="0">
                <a:solidFill>
                  <a:srgbClr val="1F4E79"/>
                </a:solidFill>
                <a:latin typeface="Trebuchet MS"/>
                <a:cs typeface="Trebuchet MS"/>
              </a:rPr>
              <a:t> </a:t>
            </a:r>
            <a:r>
              <a:rPr sz="1800" dirty="0">
                <a:solidFill>
                  <a:srgbClr val="1F4E79"/>
                </a:solidFill>
                <a:latin typeface="Trebuchet MS"/>
                <a:cs typeface="Trebuchet MS"/>
              </a:rPr>
              <a:t>=</a:t>
            </a:r>
            <a:r>
              <a:rPr sz="1800" spc="-45" dirty="0">
                <a:solidFill>
                  <a:srgbClr val="1F4E79"/>
                </a:solidFill>
                <a:latin typeface="Trebuchet MS"/>
                <a:cs typeface="Trebuchet MS"/>
              </a:rPr>
              <a:t> </a:t>
            </a:r>
            <a:r>
              <a:rPr sz="1800" dirty="0">
                <a:solidFill>
                  <a:srgbClr val="1F4E79"/>
                </a:solidFill>
                <a:latin typeface="Trebuchet MS"/>
                <a:cs typeface="Trebuchet MS"/>
              </a:rPr>
              <a:t>one</a:t>
            </a:r>
            <a:r>
              <a:rPr sz="1800" spc="-50" dirty="0">
                <a:solidFill>
                  <a:srgbClr val="1F4E79"/>
                </a:solidFill>
                <a:latin typeface="Trebuchet MS"/>
                <a:cs typeface="Trebuchet MS"/>
              </a:rPr>
              <a:t> </a:t>
            </a:r>
            <a:r>
              <a:rPr sz="1800" spc="-10" dirty="0">
                <a:solidFill>
                  <a:srgbClr val="1F4E79"/>
                </a:solidFill>
                <a:latin typeface="Trebuchet MS"/>
                <a:cs typeface="Trebuchet MS"/>
              </a:rPr>
              <a:t>investment.</a:t>
            </a:r>
            <a:endParaRPr sz="1800">
              <a:latin typeface="Trebuchet MS"/>
              <a:cs typeface="Trebuchet MS"/>
            </a:endParaRPr>
          </a:p>
          <a:p>
            <a:pPr marL="355600" marR="6350" indent="-342900" algn="just">
              <a:lnSpc>
                <a:spcPct val="100000"/>
              </a:lnSpc>
              <a:spcBef>
                <a:spcPts val="430"/>
              </a:spcBef>
              <a:buFont typeface="Arial MT"/>
              <a:buChar char="•"/>
              <a:tabLst>
                <a:tab pos="355600" algn="l"/>
              </a:tabLst>
            </a:pPr>
            <a:r>
              <a:rPr sz="1800" dirty="0">
                <a:solidFill>
                  <a:srgbClr val="1F4E79"/>
                </a:solidFill>
                <a:latin typeface="Trebuchet MS"/>
                <a:cs typeface="Trebuchet MS"/>
              </a:rPr>
              <a:t>Add</a:t>
            </a:r>
            <a:r>
              <a:rPr sz="1800" spc="-45" dirty="0">
                <a:solidFill>
                  <a:srgbClr val="1F4E79"/>
                </a:solidFill>
                <a:latin typeface="Trebuchet MS"/>
                <a:cs typeface="Trebuchet MS"/>
              </a:rPr>
              <a:t> </a:t>
            </a:r>
            <a:r>
              <a:rPr sz="1800" dirty="0">
                <a:solidFill>
                  <a:srgbClr val="1F4E79"/>
                </a:solidFill>
                <a:latin typeface="Trebuchet MS"/>
                <a:cs typeface="Trebuchet MS"/>
              </a:rPr>
              <a:t>elements</a:t>
            </a:r>
            <a:r>
              <a:rPr sz="1800" spc="-55" dirty="0">
                <a:solidFill>
                  <a:srgbClr val="1F4E79"/>
                </a:solidFill>
                <a:latin typeface="Trebuchet MS"/>
                <a:cs typeface="Trebuchet MS"/>
              </a:rPr>
              <a:t> </a:t>
            </a:r>
            <a:r>
              <a:rPr sz="1800" dirty="0">
                <a:solidFill>
                  <a:srgbClr val="1F4E79"/>
                </a:solidFill>
                <a:latin typeface="Trebuchet MS"/>
                <a:cs typeface="Trebuchet MS"/>
              </a:rPr>
              <a:t>related</a:t>
            </a:r>
            <a:r>
              <a:rPr sz="1800" spc="-40" dirty="0">
                <a:solidFill>
                  <a:srgbClr val="1F4E79"/>
                </a:solidFill>
                <a:latin typeface="Trebuchet MS"/>
                <a:cs typeface="Trebuchet MS"/>
              </a:rPr>
              <a:t> </a:t>
            </a:r>
            <a:r>
              <a:rPr sz="1800" dirty="0">
                <a:solidFill>
                  <a:srgbClr val="1F4E79"/>
                </a:solidFill>
                <a:latin typeface="Trebuchet MS"/>
                <a:cs typeface="Trebuchet MS"/>
              </a:rPr>
              <a:t>to:</a:t>
            </a:r>
            <a:r>
              <a:rPr sz="1800" spc="-55" dirty="0">
                <a:solidFill>
                  <a:srgbClr val="1F4E79"/>
                </a:solidFill>
                <a:latin typeface="Trebuchet MS"/>
                <a:cs typeface="Trebuchet MS"/>
              </a:rPr>
              <a:t> </a:t>
            </a:r>
            <a:r>
              <a:rPr sz="1800" dirty="0">
                <a:solidFill>
                  <a:srgbClr val="1F4E79"/>
                </a:solidFill>
                <a:latin typeface="Trebuchet MS"/>
                <a:cs typeface="Trebuchet MS"/>
              </a:rPr>
              <a:t>justification,</a:t>
            </a:r>
            <a:r>
              <a:rPr sz="1800" spc="-45" dirty="0">
                <a:solidFill>
                  <a:srgbClr val="1F4E79"/>
                </a:solidFill>
                <a:latin typeface="Trebuchet MS"/>
                <a:cs typeface="Trebuchet MS"/>
              </a:rPr>
              <a:t> </a:t>
            </a:r>
            <a:r>
              <a:rPr sz="1800" dirty="0">
                <a:solidFill>
                  <a:srgbClr val="1F4E79"/>
                </a:solidFill>
                <a:latin typeface="Trebuchet MS"/>
                <a:cs typeface="Trebuchet MS"/>
              </a:rPr>
              <a:t>relevance,</a:t>
            </a:r>
            <a:r>
              <a:rPr sz="1800" spc="-40" dirty="0">
                <a:solidFill>
                  <a:srgbClr val="1F4E79"/>
                </a:solidFill>
                <a:latin typeface="Trebuchet MS"/>
                <a:cs typeface="Trebuchet MS"/>
              </a:rPr>
              <a:t> </a:t>
            </a:r>
            <a:r>
              <a:rPr sz="1800" dirty="0">
                <a:solidFill>
                  <a:srgbClr val="1F4E79"/>
                </a:solidFill>
                <a:latin typeface="Trebuchet MS"/>
                <a:cs typeface="Trebuchet MS"/>
              </a:rPr>
              <a:t>target</a:t>
            </a:r>
            <a:r>
              <a:rPr sz="1800" spc="-50" dirty="0">
                <a:solidFill>
                  <a:srgbClr val="1F4E79"/>
                </a:solidFill>
                <a:latin typeface="Trebuchet MS"/>
                <a:cs typeface="Trebuchet MS"/>
              </a:rPr>
              <a:t> </a:t>
            </a:r>
            <a:r>
              <a:rPr sz="1800" dirty="0">
                <a:solidFill>
                  <a:srgbClr val="1F4E79"/>
                </a:solidFill>
                <a:latin typeface="Trebuchet MS"/>
                <a:cs typeface="Trebuchet MS"/>
              </a:rPr>
              <a:t>group,</a:t>
            </a:r>
            <a:r>
              <a:rPr sz="1800" spc="-45" dirty="0">
                <a:solidFill>
                  <a:srgbClr val="1F4E79"/>
                </a:solidFill>
                <a:latin typeface="Trebuchet MS"/>
                <a:cs typeface="Trebuchet MS"/>
              </a:rPr>
              <a:t> </a:t>
            </a:r>
            <a:r>
              <a:rPr sz="1800" spc="-10" dirty="0">
                <a:solidFill>
                  <a:srgbClr val="1F4E79"/>
                </a:solidFill>
                <a:latin typeface="Trebuchet MS"/>
                <a:cs typeface="Trebuchet MS"/>
              </a:rPr>
              <a:t>location, </a:t>
            </a:r>
            <a:r>
              <a:rPr sz="1800" dirty="0">
                <a:solidFill>
                  <a:srgbClr val="1F4E79"/>
                </a:solidFill>
                <a:latin typeface="Trebuchet MS"/>
                <a:cs typeface="Trebuchet MS"/>
              </a:rPr>
              <a:t>risks,</a:t>
            </a:r>
            <a:r>
              <a:rPr sz="1800" spc="-55" dirty="0">
                <a:solidFill>
                  <a:srgbClr val="1F4E79"/>
                </a:solidFill>
                <a:latin typeface="Trebuchet MS"/>
                <a:cs typeface="Trebuchet MS"/>
              </a:rPr>
              <a:t> </a:t>
            </a:r>
            <a:r>
              <a:rPr sz="1800" spc="-10" dirty="0">
                <a:solidFill>
                  <a:srgbClr val="1F4E79"/>
                </a:solidFill>
                <a:latin typeface="Trebuchet MS"/>
                <a:cs typeface="Trebuchet MS"/>
              </a:rPr>
              <a:t>documentation,</a:t>
            </a:r>
            <a:r>
              <a:rPr sz="1800" spc="-25" dirty="0">
                <a:solidFill>
                  <a:srgbClr val="1F4E79"/>
                </a:solidFill>
                <a:latin typeface="Trebuchet MS"/>
                <a:cs typeface="Trebuchet MS"/>
              </a:rPr>
              <a:t> </a:t>
            </a:r>
            <a:r>
              <a:rPr sz="1800" spc="-10" dirty="0">
                <a:solidFill>
                  <a:srgbClr val="1F4E79"/>
                </a:solidFill>
                <a:latin typeface="Trebuchet MS"/>
                <a:cs typeface="Trebuchet MS"/>
              </a:rPr>
              <a:t>ownership.</a:t>
            </a:r>
            <a:endParaRPr sz="1800">
              <a:latin typeface="Trebuchet MS"/>
              <a:cs typeface="Trebuchet MS"/>
            </a:endParaRPr>
          </a:p>
          <a:p>
            <a:pPr marL="355600" marR="5715" indent="-342900" algn="just">
              <a:lnSpc>
                <a:spcPct val="100000"/>
              </a:lnSpc>
              <a:spcBef>
                <a:spcPts val="434"/>
              </a:spcBef>
              <a:buFont typeface="Arial MT"/>
              <a:buChar char="•"/>
              <a:tabLst>
                <a:tab pos="355600" algn="l"/>
              </a:tabLst>
            </a:pPr>
            <a:r>
              <a:rPr sz="1800" dirty="0">
                <a:solidFill>
                  <a:srgbClr val="1F4E79"/>
                </a:solidFill>
                <a:latin typeface="Trebuchet MS"/>
                <a:cs typeface="Trebuchet MS"/>
              </a:rPr>
              <a:t>Information</a:t>
            </a:r>
            <a:r>
              <a:rPr sz="1800" spc="160" dirty="0">
                <a:solidFill>
                  <a:srgbClr val="1F4E79"/>
                </a:solidFill>
                <a:latin typeface="Trebuchet MS"/>
                <a:cs typeface="Trebuchet MS"/>
              </a:rPr>
              <a:t> </a:t>
            </a:r>
            <a:r>
              <a:rPr sz="1800" dirty="0">
                <a:solidFill>
                  <a:srgbClr val="1F4E79"/>
                </a:solidFill>
                <a:latin typeface="Trebuchet MS"/>
                <a:cs typeface="Trebuchet MS"/>
              </a:rPr>
              <a:t>on</a:t>
            </a:r>
            <a:r>
              <a:rPr sz="1800" spc="175" dirty="0">
                <a:solidFill>
                  <a:srgbClr val="1F4E79"/>
                </a:solidFill>
                <a:latin typeface="Trebuchet MS"/>
                <a:cs typeface="Trebuchet MS"/>
              </a:rPr>
              <a:t> </a:t>
            </a:r>
            <a:r>
              <a:rPr sz="1800" dirty="0">
                <a:solidFill>
                  <a:srgbClr val="1F4E79"/>
                </a:solidFill>
                <a:latin typeface="Trebuchet MS"/>
                <a:cs typeface="Trebuchet MS"/>
              </a:rPr>
              <a:t>its</a:t>
            </a:r>
            <a:r>
              <a:rPr sz="1800" spc="170" dirty="0">
                <a:solidFill>
                  <a:srgbClr val="1F4E79"/>
                </a:solidFill>
                <a:latin typeface="Trebuchet MS"/>
                <a:cs typeface="Trebuchet MS"/>
              </a:rPr>
              <a:t> </a:t>
            </a:r>
            <a:r>
              <a:rPr sz="1800" dirty="0">
                <a:solidFill>
                  <a:srgbClr val="1F4E79"/>
                </a:solidFill>
                <a:latin typeface="Trebuchet MS"/>
                <a:cs typeface="Trebuchet MS"/>
              </a:rPr>
              <a:t>environmental</a:t>
            </a:r>
            <a:r>
              <a:rPr sz="1800" spc="160" dirty="0">
                <a:solidFill>
                  <a:srgbClr val="1F4E79"/>
                </a:solidFill>
                <a:latin typeface="Trebuchet MS"/>
                <a:cs typeface="Trebuchet MS"/>
              </a:rPr>
              <a:t> </a:t>
            </a:r>
            <a:r>
              <a:rPr sz="1800" dirty="0">
                <a:solidFill>
                  <a:srgbClr val="1F4E79"/>
                </a:solidFill>
                <a:latin typeface="Trebuchet MS"/>
                <a:cs typeface="Trebuchet MS"/>
              </a:rPr>
              <a:t>sustainability</a:t>
            </a:r>
            <a:r>
              <a:rPr sz="1800" spc="165" dirty="0">
                <a:solidFill>
                  <a:srgbClr val="1F4E79"/>
                </a:solidFill>
                <a:latin typeface="Trebuchet MS"/>
                <a:cs typeface="Trebuchet MS"/>
              </a:rPr>
              <a:t> </a:t>
            </a:r>
            <a:r>
              <a:rPr sz="1800" dirty="0">
                <a:solidFill>
                  <a:srgbClr val="1F4E79"/>
                </a:solidFill>
                <a:latin typeface="Trebuchet MS"/>
                <a:cs typeface="Trebuchet MS"/>
              </a:rPr>
              <a:t>and</a:t>
            </a:r>
            <a:r>
              <a:rPr sz="1800" spc="175" dirty="0">
                <a:solidFill>
                  <a:srgbClr val="1F4E79"/>
                </a:solidFill>
                <a:latin typeface="Trebuchet MS"/>
                <a:cs typeface="Trebuchet MS"/>
              </a:rPr>
              <a:t> </a:t>
            </a:r>
            <a:r>
              <a:rPr sz="1800" dirty="0">
                <a:solidFill>
                  <a:srgbClr val="1F4E79"/>
                </a:solidFill>
                <a:latin typeface="Trebuchet MS"/>
                <a:cs typeface="Trebuchet MS"/>
              </a:rPr>
              <a:t>risks.</a:t>
            </a:r>
            <a:r>
              <a:rPr sz="1800" spc="150" dirty="0">
                <a:solidFill>
                  <a:srgbClr val="1F4E79"/>
                </a:solidFill>
                <a:latin typeface="Trebuchet MS"/>
                <a:cs typeface="Trebuchet MS"/>
              </a:rPr>
              <a:t> </a:t>
            </a:r>
            <a:r>
              <a:rPr sz="1800" spc="-10" dirty="0">
                <a:solidFill>
                  <a:srgbClr val="1F4E79"/>
                </a:solidFill>
                <a:latin typeface="Trebuchet MS"/>
                <a:cs typeface="Trebuchet MS"/>
              </a:rPr>
              <a:t>Infrastructure </a:t>
            </a:r>
            <a:r>
              <a:rPr sz="1800" dirty="0">
                <a:solidFill>
                  <a:srgbClr val="1F4E79"/>
                </a:solidFill>
                <a:latin typeface="Trebuchet MS"/>
                <a:cs typeface="Trebuchet MS"/>
              </a:rPr>
              <a:t>investments</a:t>
            </a:r>
            <a:r>
              <a:rPr sz="1800" spc="15" dirty="0">
                <a:solidFill>
                  <a:srgbClr val="1F4E79"/>
                </a:solidFill>
                <a:latin typeface="Trebuchet MS"/>
                <a:cs typeface="Trebuchet MS"/>
              </a:rPr>
              <a:t> </a:t>
            </a:r>
            <a:r>
              <a:rPr sz="1800" dirty="0">
                <a:solidFill>
                  <a:srgbClr val="1F4E79"/>
                </a:solidFill>
                <a:latin typeface="Trebuchet MS"/>
                <a:cs typeface="Trebuchet MS"/>
              </a:rPr>
              <a:t>with</a:t>
            </a:r>
            <a:r>
              <a:rPr sz="1800" spc="20" dirty="0">
                <a:solidFill>
                  <a:srgbClr val="1F4E79"/>
                </a:solidFill>
                <a:latin typeface="Trebuchet MS"/>
                <a:cs typeface="Trebuchet MS"/>
              </a:rPr>
              <a:t> </a:t>
            </a:r>
            <a:r>
              <a:rPr sz="1800" dirty="0">
                <a:solidFill>
                  <a:srgbClr val="1F4E79"/>
                </a:solidFill>
                <a:latin typeface="Trebuchet MS"/>
                <a:cs typeface="Trebuchet MS"/>
              </a:rPr>
              <a:t>an</a:t>
            </a:r>
            <a:r>
              <a:rPr sz="1800" spc="30" dirty="0">
                <a:solidFill>
                  <a:srgbClr val="1F4E79"/>
                </a:solidFill>
                <a:latin typeface="Trebuchet MS"/>
                <a:cs typeface="Trebuchet MS"/>
              </a:rPr>
              <a:t> </a:t>
            </a:r>
            <a:r>
              <a:rPr sz="1800" dirty="0">
                <a:solidFill>
                  <a:srgbClr val="1F4E79"/>
                </a:solidFill>
                <a:latin typeface="Trebuchet MS"/>
                <a:cs typeface="Trebuchet MS"/>
              </a:rPr>
              <a:t>expected</a:t>
            </a:r>
            <a:r>
              <a:rPr sz="1800" spc="30" dirty="0">
                <a:solidFill>
                  <a:srgbClr val="1F4E79"/>
                </a:solidFill>
                <a:latin typeface="Trebuchet MS"/>
                <a:cs typeface="Trebuchet MS"/>
              </a:rPr>
              <a:t> </a:t>
            </a:r>
            <a:r>
              <a:rPr sz="1800" dirty="0">
                <a:solidFill>
                  <a:srgbClr val="1F4E79"/>
                </a:solidFill>
                <a:latin typeface="Trebuchet MS"/>
                <a:cs typeface="Trebuchet MS"/>
              </a:rPr>
              <a:t>lifespan</a:t>
            </a:r>
            <a:r>
              <a:rPr sz="1800" spc="25" dirty="0">
                <a:solidFill>
                  <a:srgbClr val="1F4E79"/>
                </a:solidFill>
                <a:latin typeface="Trebuchet MS"/>
                <a:cs typeface="Trebuchet MS"/>
              </a:rPr>
              <a:t> </a:t>
            </a:r>
            <a:r>
              <a:rPr sz="1800" dirty="0">
                <a:solidFill>
                  <a:srgbClr val="1F4E79"/>
                </a:solidFill>
                <a:latin typeface="Trebuchet MS"/>
                <a:cs typeface="Trebuchet MS"/>
              </a:rPr>
              <a:t>of</a:t>
            </a:r>
            <a:r>
              <a:rPr sz="1800" spc="20" dirty="0">
                <a:solidFill>
                  <a:srgbClr val="1F4E79"/>
                </a:solidFill>
                <a:latin typeface="Trebuchet MS"/>
                <a:cs typeface="Trebuchet MS"/>
              </a:rPr>
              <a:t> </a:t>
            </a:r>
            <a:r>
              <a:rPr sz="1800" dirty="0">
                <a:solidFill>
                  <a:srgbClr val="1F4E79"/>
                </a:solidFill>
                <a:latin typeface="Trebuchet MS"/>
                <a:cs typeface="Trebuchet MS"/>
              </a:rPr>
              <a:t>at</a:t>
            </a:r>
            <a:r>
              <a:rPr sz="1800" spc="15" dirty="0">
                <a:solidFill>
                  <a:srgbClr val="1F4E79"/>
                </a:solidFill>
                <a:latin typeface="Trebuchet MS"/>
                <a:cs typeface="Trebuchet MS"/>
              </a:rPr>
              <a:t> </a:t>
            </a:r>
            <a:r>
              <a:rPr sz="1800" dirty="0">
                <a:solidFill>
                  <a:srgbClr val="1F4E79"/>
                </a:solidFill>
                <a:latin typeface="Trebuchet MS"/>
                <a:cs typeface="Trebuchet MS"/>
              </a:rPr>
              <a:t>least</a:t>
            </a:r>
            <a:r>
              <a:rPr sz="1800" spc="20" dirty="0">
                <a:solidFill>
                  <a:srgbClr val="1F4E79"/>
                </a:solidFill>
                <a:latin typeface="Trebuchet MS"/>
                <a:cs typeface="Trebuchet MS"/>
              </a:rPr>
              <a:t> </a:t>
            </a:r>
            <a:r>
              <a:rPr sz="1800" dirty="0">
                <a:solidFill>
                  <a:srgbClr val="1F4E79"/>
                </a:solidFill>
                <a:latin typeface="Trebuchet MS"/>
                <a:cs typeface="Trebuchet MS"/>
              </a:rPr>
              <a:t>5</a:t>
            </a:r>
            <a:r>
              <a:rPr sz="1800" spc="25" dirty="0">
                <a:solidFill>
                  <a:srgbClr val="1F4E79"/>
                </a:solidFill>
                <a:latin typeface="Trebuchet MS"/>
                <a:cs typeface="Trebuchet MS"/>
              </a:rPr>
              <a:t> </a:t>
            </a:r>
            <a:r>
              <a:rPr sz="1800" dirty="0">
                <a:solidFill>
                  <a:srgbClr val="1F4E79"/>
                </a:solidFill>
                <a:latin typeface="Trebuchet MS"/>
                <a:cs typeface="Trebuchet MS"/>
              </a:rPr>
              <a:t>years</a:t>
            </a:r>
            <a:r>
              <a:rPr sz="1800" spc="25" dirty="0">
                <a:solidFill>
                  <a:srgbClr val="1F4E79"/>
                </a:solidFill>
                <a:latin typeface="Trebuchet MS"/>
                <a:cs typeface="Trebuchet MS"/>
              </a:rPr>
              <a:t> </a:t>
            </a:r>
            <a:r>
              <a:rPr sz="1800" dirty="0">
                <a:solidFill>
                  <a:srgbClr val="1F4E79"/>
                </a:solidFill>
                <a:latin typeface="Trebuchet MS"/>
                <a:cs typeface="Trebuchet MS"/>
              </a:rPr>
              <a:t>have</a:t>
            </a:r>
            <a:r>
              <a:rPr sz="1800" spc="25" dirty="0">
                <a:solidFill>
                  <a:srgbClr val="1F4E79"/>
                </a:solidFill>
                <a:latin typeface="Trebuchet MS"/>
                <a:cs typeface="Trebuchet MS"/>
              </a:rPr>
              <a:t> </a:t>
            </a:r>
            <a:r>
              <a:rPr sz="1800" dirty="0">
                <a:solidFill>
                  <a:srgbClr val="1F4E79"/>
                </a:solidFill>
                <a:latin typeface="Trebuchet MS"/>
                <a:cs typeface="Trebuchet MS"/>
              </a:rPr>
              <a:t>to</a:t>
            </a:r>
            <a:r>
              <a:rPr sz="1800" spc="15" dirty="0">
                <a:solidFill>
                  <a:srgbClr val="1F4E79"/>
                </a:solidFill>
                <a:latin typeface="Trebuchet MS"/>
                <a:cs typeface="Trebuchet MS"/>
              </a:rPr>
              <a:t> </a:t>
            </a:r>
            <a:r>
              <a:rPr sz="1800" spc="-10" dirty="0">
                <a:solidFill>
                  <a:srgbClr val="1F4E79"/>
                </a:solidFill>
                <a:latin typeface="Trebuchet MS"/>
                <a:cs typeface="Trebuchet MS"/>
              </a:rPr>
              <a:t>ensure </a:t>
            </a:r>
            <a:r>
              <a:rPr sz="1800" dirty="0">
                <a:solidFill>
                  <a:srgbClr val="1F4E79"/>
                </a:solidFill>
                <a:latin typeface="Trebuchet MS"/>
                <a:cs typeface="Trebuchet MS"/>
              </a:rPr>
              <a:t>their</a:t>
            </a:r>
            <a:r>
              <a:rPr sz="1800" spc="114" dirty="0">
                <a:solidFill>
                  <a:srgbClr val="1F4E79"/>
                </a:solidFill>
                <a:latin typeface="Trebuchet MS"/>
                <a:cs typeface="Trebuchet MS"/>
              </a:rPr>
              <a:t>  </a:t>
            </a:r>
            <a:r>
              <a:rPr sz="1800" dirty="0">
                <a:solidFill>
                  <a:srgbClr val="1F4E79"/>
                </a:solidFill>
                <a:latin typeface="Trebuchet MS"/>
                <a:cs typeface="Trebuchet MS"/>
              </a:rPr>
              <a:t>climate</a:t>
            </a:r>
            <a:r>
              <a:rPr sz="1800" spc="130" dirty="0">
                <a:solidFill>
                  <a:srgbClr val="1F4E79"/>
                </a:solidFill>
                <a:latin typeface="Trebuchet MS"/>
                <a:cs typeface="Trebuchet MS"/>
              </a:rPr>
              <a:t>  </a:t>
            </a:r>
            <a:r>
              <a:rPr sz="1800" dirty="0">
                <a:solidFill>
                  <a:srgbClr val="1F4E79"/>
                </a:solidFill>
                <a:latin typeface="Trebuchet MS"/>
                <a:cs typeface="Trebuchet MS"/>
              </a:rPr>
              <a:t>proofing</a:t>
            </a:r>
            <a:r>
              <a:rPr sz="1800" spc="125" dirty="0">
                <a:solidFill>
                  <a:srgbClr val="1F4E79"/>
                </a:solidFill>
                <a:latin typeface="Trebuchet MS"/>
                <a:cs typeface="Trebuchet MS"/>
              </a:rPr>
              <a:t>  </a:t>
            </a:r>
            <a:r>
              <a:rPr sz="1800" dirty="0">
                <a:solidFill>
                  <a:srgbClr val="1F4E79"/>
                </a:solidFill>
                <a:latin typeface="Trebuchet MS"/>
                <a:cs typeface="Trebuchet MS"/>
              </a:rPr>
              <a:t>(climate</a:t>
            </a:r>
            <a:r>
              <a:rPr sz="1800" spc="125" dirty="0">
                <a:solidFill>
                  <a:srgbClr val="1F4E79"/>
                </a:solidFill>
                <a:latin typeface="Trebuchet MS"/>
                <a:cs typeface="Trebuchet MS"/>
              </a:rPr>
              <a:t>  </a:t>
            </a:r>
            <a:r>
              <a:rPr sz="1800" dirty="0">
                <a:solidFill>
                  <a:srgbClr val="1F4E79"/>
                </a:solidFill>
                <a:latin typeface="Trebuchet MS"/>
                <a:cs typeface="Trebuchet MS"/>
              </a:rPr>
              <a:t>resilience</a:t>
            </a:r>
            <a:r>
              <a:rPr sz="1800" spc="125" dirty="0">
                <a:solidFill>
                  <a:srgbClr val="1F4E79"/>
                </a:solidFill>
                <a:latin typeface="Trebuchet MS"/>
                <a:cs typeface="Trebuchet MS"/>
              </a:rPr>
              <a:t>  </a:t>
            </a:r>
            <a:r>
              <a:rPr sz="1800" dirty="0">
                <a:solidFill>
                  <a:srgbClr val="1F4E79"/>
                </a:solidFill>
                <a:latin typeface="Trebuchet MS"/>
                <a:cs typeface="Trebuchet MS"/>
              </a:rPr>
              <a:t>–</a:t>
            </a:r>
            <a:r>
              <a:rPr sz="1800" spc="120" dirty="0">
                <a:solidFill>
                  <a:srgbClr val="1F4E79"/>
                </a:solidFill>
                <a:latin typeface="Trebuchet MS"/>
                <a:cs typeface="Trebuchet MS"/>
              </a:rPr>
              <a:t>  </a:t>
            </a:r>
            <a:r>
              <a:rPr sz="1800" dirty="0">
                <a:solidFill>
                  <a:srgbClr val="1F4E79"/>
                </a:solidFill>
                <a:latin typeface="Trebuchet MS"/>
                <a:cs typeface="Trebuchet MS"/>
              </a:rPr>
              <a:t>adaptation</a:t>
            </a:r>
            <a:r>
              <a:rPr sz="1800" spc="125" dirty="0">
                <a:solidFill>
                  <a:srgbClr val="1F4E79"/>
                </a:solidFill>
                <a:latin typeface="Trebuchet MS"/>
                <a:cs typeface="Trebuchet MS"/>
              </a:rPr>
              <a:t>  </a:t>
            </a:r>
            <a:r>
              <a:rPr sz="1800" dirty="0">
                <a:solidFill>
                  <a:srgbClr val="1F4E79"/>
                </a:solidFill>
                <a:latin typeface="Trebuchet MS"/>
                <a:cs typeface="Trebuchet MS"/>
              </a:rPr>
              <a:t>to</a:t>
            </a:r>
            <a:r>
              <a:rPr sz="1800" spc="120" dirty="0">
                <a:solidFill>
                  <a:srgbClr val="1F4E79"/>
                </a:solidFill>
                <a:latin typeface="Trebuchet MS"/>
                <a:cs typeface="Trebuchet MS"/>
              </a:rPr>
              <a:t>  </a:t>
            </a:r>
            <a:r>
              <a:rPr sz="1800" spc="-10" dirty="0">
                <a:solidFill>
                  <a:srgbClr val="1F4E79"/>
                </a:solidFill>
                <a:latin typeface="Trebuchet MS"/>
                <a:cs typeface="Trebuchet MS"/>
              </a:rPr>
              <a:t>climate change).</a:t>
            </a:r>
            <a:endParaRPr sz="1800">
              <a:latin typeface="Trebuchet MS"/>
              <a:cs typeface="Trebuchet MS"/>
            </a:endParaRPr>
          </a:p>
        </p:txBody>
      </p:sp>
      <p:pic>
        <p:nvPicPr>
          <p:cNvPr id="4" name="object 4"/>
          <p:cNvPicPr/>
          <p:nvPr/>
        </p:nvPicPr>
        <p:blipFill>
          <a:blip r:embed="rId2" cstate="print"/>
          <a:stretch>
            <a:fillRect/>
          </a:stretch>
        </p:blipFill>
        <p:spPr>
          <a:xfrm>
            <a:off x="228600" y="152400"/>
            <a:ext cx="2915412" cy="853439"/>
          </a:xfrm>
          <a:prstGeom prst="rect">
            <a:avLst/>
          </a:prstGeom>
        </p:spPr>
      </p:pic>
      <p:sp>
        <p:nvSpPr>
          <p:cNvPr id="5" name="object 5"/>
          <p:cNvSpPr/>
          <p:nvPr/>
        </p:nvSpPr>
        <p:spPr>
          <a:xfrm>
            <a:off x="234695" y="1856232"/>
            <a:ext cx="765175" cy="754380"/>
          </a:xfrm>
          <a:custGeom>
            <a:avLst/>
            <a:gdLst/>
            <a:ahLst/>
            <a:cxnLst/>
            <a:rect l="l" t="t" r="r" b="b"/>
            <a:pathLst>
              <a:path w="765175" h="754380">
                <a:moveTo>
                  <a:pt x="689610" y="0"/>
                </a:moveTo>
                <a:lnTo>
                  <a:pt x="75438" y="0"/>
                </a:lnTo>
                <a:lnTo>
                  <a:pt x="46071" y="5929"/>
                </a:lnTo>
                <a:lnTo>
                  <a:pt x="22093" y="22098"/>
                </a:lnTo>
                <a:lnTo>
                  <a:pt x="5927" y="46077"/>
                </a:lnTo>
                <a:lnTo>
                  <a:pt x="0" y="75437"/>
                </a:lnTo>
                <a:lnTo>
                  <a:pt x="0" y="678941"/>
                </a:lnTo>
                <a:lnTo>
                  <a:pt x="5927" y="708302"/>
                </a:lnTo>
                <a:lnTo>
                  <a:pt x="22093" y="732281"/>
                </a:lnTo>
                <a:lnTo>
                  <a:pt x="46071" y="748450"/>
                </a:lnTo>
                <a:lnTo>
                  <a:pt x="75438" y="754379"/>
                </a:lnTo>
                <a:lnTo>
                  <a:pt x="689610" y="754379"/>
                </a:lnTo>
                <a:lnTo>
                  <a:pt x="718976" y="748450"/>
                </a:lnTo>
                <a:lnTo>
                  <a:pt x="742954" y="732281"/>
                </a:lnTo>
                <a:lnTo>
                  <a:pt x="759120" y="708302"/>
                </a:lnTo>
                <a:lnTo>
                  <a:pt x="765047" y="678941"/>
                </a:lnTo>
                <a:lnTo>
                  <a:pt x="765047" y="75437"/>
                </a:lnTo>
                <a:lnTo>
                  <a:pt x="759120" y="46077"/>
                </a:lnTo>
                <a:lnTo>
                  <a:pt x="742954" y="22098"/>
                </a:lnTo>
                <a:lnTo>
                  <a:pt x="718976" y="5929"/>
                </a:lnTo>
                <a:lnTo>
                  <a:pt x="689610" y="0"/>
                </a:lnTo>
                <a:close/>
              </a:path>
            </a:pathLst>
          </a:custGeom>
          <a:solidFill>
            <a:srgbClr val="6E919F"/>
          </a:solidFill>
        </p:spPr>
        <p:txBody>
          <a:bodyPr wrap="square" lIns="0" tIns="0" rIns="0" bIns="0" rtlCol="0"/>
          <a:lstStyle/>
          <a:p>
            <a:endParaRPr/>
          </a:p>
        </p:txBody>
      </p:sp>
      <p:sp>
        <p:nvSpPr>
          <p:cNvPr id="6" name="object 6"/>
          <p:cNvSpPr txBox="1"/>
          <p:nvPr/>
        </p:nvSpPr>
        <p:spPr>
          <a:xfrm>
            <a:off x="399084" y="2027047"/>
            <a:ext cx="436880" cy="360680"/>
          </a:xfrm>
          <a:prstGeom prst="rect">
            <a:avLst/>
          </a:prstGeom>
        </p:spPr>
        <p:txBody>
          <a:bodyPr vert="horz" wrap="square" lIns="0" tIns="12065" rIns="0" bIns="0" rtlCol="0">
            <a:spAutoFit/>
          </a:bodyPr>
          <a:lstStyle/>
          <a:p>
            <a:pPr marL="12700">
              <a:lnSpc>
                <a:spcPct val="100000"/>
              </a:lnSpc>
              <a:spcBef>
                <a:spcPts val="95"/>
              </a:spcBef>
            </a:pPr>
            <a:r>
              <a:rPr sz="2200" b="1" spc="-25" dirty="0">
                <a:latin typeface="Trebuchet MS"/>
                <a:cs typeface="Trebuchet MS"/>
              </a:rPr>
              <a:t>WP</a:t>
            </a:r>
            <a:endParaRPr sz="2200">
              <a:latin typeface="Trebuchet MS"/>
              <a:cs typeface="Trebuchet MS"/>
            </a:endParaRPr>
          </a:p>
        </p:txBody>
      </p:sp>
      <p:sp>
        <p:nvSpPr>
          <p:cNvPr id="7" name="object 7"/>
          <p:cNvSpPr/>
          <p:nvPr/>
        </p:nvSpPr>
        <p:spPr>
          <a:xfrm>
            <a:off x="1113663" y="2093467"/>
            <a:ext cx="242570" cy="276225"/>
          </a:xfrm>
          <a:custGeom>
            <a:avLst/>
            <a:gdLst/>
            <a:ahLst/>
            <a:cxnLst/>
            <a:rect l="l" t="t" r="r" b="b"/>
            <a:pathLst>
              <a:path w="242569" h="276225">
                <a:moveTo>
                  <a:pt x="120764" y="0"/>
                </a:moveTo>
                <a:lnTo>
                  <a:pt x="120967" y="55245"/>
                </a:lnTo>
                <a:lnTo>
                  <a:pt x="0" y="55626"/>
                </a:lnTo>
                <a:lnTo>
                  <a:pt x="622" y="221361"/>
                </a:lnTo>
                <a:lnTo>
                  <a:pt x="121602" y="220980"/>
                </a:lnTo>
                <a:lnTo>
                  <a:pt x="121805" y="276225"/>
                </a:lnTo>
                <a:lnTo>
                  <a:pt x="242315" y="137668"/>
                </a:lnTo>
                <a:lnTo>
                  <a:pt x="120764" y="0"/>
                </a:lnTo>
                <a:close/>
              </a:path>
            </a:pathLst>
          </a:custGeom>
          <a:solidFill>
            <a:srgbClr val="C5DDAC"/>
          </a:solidFill>
        </p:spPr>
        <p:txBody>
          <a:bodyPr wrap="square" lIns="0" tIns="0" rIns="0" bIns="0" rtlCol="0"/>
          <a:lstStyle/>
          <a:p>
            <a:endParaRPr/>
          </a:p>
        </p:txBody>
      </p:sp>
      <p:sp>
        <p:nvSpPr>
          <p:cNvPr id="8" name="object 8"/>
          <p:cNvSpPr/>
          <p:nvPr/>
        </p:nvSpPr>
        <p:spPr>
          <a:xfrm>
            <a:off x="1456944" y="1851660"/>
            <a:ext cx="672465" cy="754380"/>
          </a:xfrm>
          <a:custGeom>
            <a:avLst/>
            <a:gdLst/>
            <a:ahLst/>
            <a:cxnLst/>
            <a:rect l="l" t="t" r="r" b="b"/>
            <a:pathLst>
              <a:path w="672464" h="754380">
                <a:moveTo>
                  <a:pt x="604901" y="0"/>
                </a:moveTo>
                <a:lnTo>
                  <a:pt x="67183" y="0"/>
                </a:lnTo>
                <a:lnTo>
                  <a:pt x="41040" y="5282"/>
                </a:lnTo>
                <a:lnTo>
                  <a:pt x="19684" y="19685"/>
                </a:lnTo>
                <a:lnTo>
                  <a:pt x="5282" y="41040"/>
                </a:lnTo>
                <a:lnTo>
                  <a:pt x="0" y="67182"/>
                </a:lnTo>
                <a:lnTo>
                  <a:pt x="0" y="687197"/>
                </a:lnTo>
                <a:lnTo>
                  <a:pt x="5282" y="713339"/>
                </a:lnTo>
                <a:lnTo>
                  <a:pt x="19685" y="734695"/>
                </a:lnTo>
                <a:lnTo>
                  <a:pt x="41040" y="749097"/>
                </a:lnTo>
                <a:lnTo>
                  <a:pt x="67183" y="754379"/>
                </a:lnTo>
                <a:lnTo>
                  <a:pt x="604901" y="754379"/>
                </a:lnTo>
                <a:lnTo>
                  <a:pt x="631043" y="749097"/>
                </a:lnTo>
                <a:lnTo>
                  <a:pt x="652399" y="734694"/>
                </a:lnTo>
                <a:lnTo>
                  <a:pt x="666801" y="713339"/>
                </a:lnTo>
                <a:lnTo>
                  <a:pt x="672083" y="687197"/>
                </a:lnTo>
                <a:lnTo>
                  <a:pt x="672083" y="67182"/>
                </a:lnTo>
                <a:lnTo>
                  <a:pt x="666801" y="41040"/>
                </a:lnTo>
                <a:lnTo>
                  <a:pt x="652398" y="19684"/>
                </a:lnTo>
                <a:lnTo>
                  <a:pt x="631043" y="5282"/>
                </a:lnTo>
                <a:lnTo>
                  <a:pt x="604901" y="0"/>
                </a:lnTo>
                <a:close/>
              </a:path>
            </a:pathLst>
          </a:custGeom>
          <a:solidFill>
            <a:srgbClr val="6E919F"/>
          </a:solidFill>
        </p:spPr>
        <p:txBody>
          <a:bodyPr wrap="square" lIns="0" tIns="0" rIns="0" bIns="0" rtlCol="0"/>
          <a:lstStyle/>
          <a:p>
            <a:endParaRPr/>
          </a:p>
        </p:txBody>
      </p:sp>
      <p:sp>
        <p:nvSpPr>
          <p:cNvPr id="9" name="object 9"/>
          <p:cNvSpPr txBox="1"/>
          <p:nvPr/>
        </p:nvSpPr>
        <p:spPr>
          <a:xfrm>
            <a:off x="1594866" y="2004821"/>
            <a:ext cx="394970" cy="391160"/>
          </a:xfrm>
          <a:prstGeom prst="rect">
            <a:avLst/>
          </a:prstGeom>
        </p:spPr>
        <p:txBody>
          <a:bodyPr vert="horz" wrap="square" lIns="0" tIns="12700" rIns="0" bIns="0" rtlCol="0">
            <a:spAutoFit/>
          </a:bodyPr>
          <a:lstStyle/>
          <a:p>
            <a:pPr marL="12700">
              <a:lnSpc>
                <a:spcPct val="100000"/>
              </a:lnSpc>
              <a:spcBef>
                <a:spcPts val="100"/>
              </a:spcBef>
            </a:pPr>
            <a:r>
              <a:rPr sz="2400" b="1" spc="-25" dirty="0">
                <a:latin typeface="Trebuchet MS"/>
                <a:cs typeface="Trebuchet MS"/>
              </a:rPr>
              <a:t>SO</a:t>
            </a:r>
            <a:endParaRPr sz="2400">
              <a:latin typeface="Trebuchet MS"/>
              <a:cs typeface="Trebuchet MS"/>
            </a:endParaRPr>
          </a:p>
        </p:txBody>
      </p:sp>
      <p:sp>
        <p:nvSpPr>
          <p:cNvPr id="10" name="object 10"/>
          <p:cNvSpPr/>
          <p:nvPr/>
        </p:nvSpPr>
        <p:spPr>
          <a:xfrm>
            <a:off x="2236597" y="2092960"/>
            <a:ext cx="230504" cy="276225"/>
          </a:xfrm>
          <a:custGeom>
            <a:avLst/>
            <a:gdLst/>
            <a:ahLst/>
            <a:cxnLst/>
            <a:rect l="l" t="t" r="r" b="b"/>
            <a:pathLst>
              <a:path w="230505" h="276225">
                <a:moveTo>
                  <a:pt x="115823" y="0"/>
                </a:moveTo>
                <a:lnTo>
                  <a:pt x="115696" y="55244"/>
                </a:lnTo>
                <a:lnTo>
                  <a:pt x="507" y="54863"/>
                </a:lnTo>
                <a:lnTo>
                  <a:pt x="0" y="220599"/>
                </a:lnTo>
                <a:lnTo>
                  <a:pt x="115188" y="220852"/>
                </a:lnTo>
                <a:lnTo>
                  <a:pt x="115061" y="276098"/>
                </a:lnTo>
                <a:lnTo>
                  <a:pt x="230504" y="138429"/>
                </a:lnTo>
                <a:lnTo>
                  <a:pt x="115823" y="0"/>
                </a:lnTo>
                <a:close/>
              </a:path>
            </a:pathLst>
          </a:custGeom>
          <a:solidFill>
            <a:srgbClr val="C5DDAC"/>
          </a:solidFill>
        </p:spPr>
        <p:txBody>
          <a:bodyPr wrap="square" lIns="0" tIns="0" rIns="0" bIns="0" rtlCol="0"/>
          <a:lstStyle/>
          <a:p>
            <a:endParaRPr/>
          </a:p>
        </p:txBody>
      </p:sp>
      <p:grpSp>
        <p:nvGrpSpPr>
          <p:cNvPr id="11" name="object 11"/>
          <p:cNvGrpSpPr/>
          <p:nvPr/>
        </p:nvGrpSpPr>
        <p:grpSpPr>
          <a:xfrm>
            <a:off x="2554223" y="1847088"/>
            <a:ext cx="1653539" cy="774700"/>
            <a:chOff x="2554223" y="1847088"/>
            <a:chExt cx="1653539" cy="774700"/>
          </a:xfrm>
        </p:grpSpPr>
        <p:sp>
          <p:nvSpPr>
            <p:cNvPr id="12" name="object 12"/>
            <p:cNvSpPr/>
            <p:nvPr/>
          </p:nvSpPr>
          <p:spPr>
            <a:xfrm>
              <a:off x="2564129" y="1856994"/>
              <a:ext cx="1633855" cy="754380"/>
            </a:xfrm>
            <a:custGeom>
              <a:avLst/>
              <a:gdLst/>
              <a:ahLst/>
              <a:cxnLst/>
              <a:rect l="l" t="t" r="r" b="b"/>
              <a:pathLst>
                <a:path w="1633854" h="754380">
                  <a:moveTo>
                    <a:pt x="1558290" y="0"/>
                  </a:moveTo>
                  <a:lnTo>
                    <a:pt x="75437" y="0"/>
                  </a:lnTo>
                  <a:lnTo>
                    <a:pt x="46077" y="5929"/>
                  </a:lnTo>
                  <a:lnTo>
                    <a:pt x="22097" y="22098"/>
                  </a:lnTo>
                  <a:lnTo>
                    <a:pt x="5929" y="46077"/>
                  </a:lnTo>
                  <a:lnTo>
                    <a:pt x="0" y="75437"/>
                  </a:lnTo>
                  <a:lnTo>
                    <a:pt x="0" y="678941"/>
                  </a:lnTo>
                  <a:lnTo>
                    <a:pt x="5929" y="708302"/>
                  </a:lnTo>
                  <a:lnTo>
                    <a:pt x="22098" y="732281"/>
                  </a:lnTo>
                  <a:lnTo>
                    <a:pt x="46077" y="748450"/>
                  </a:lnTo>
                  <a:lnTo>
                    <a:pt x="75437" y="754379"/>
                  </a:lnTo>
                  <a:lnTo>
                    <a:pt x="1558290" y="754379"/>
                  </a:lnTo>
                  <a:lnTo>
                    <a:pt x="1587650" y="748450"/>
                  </a:lnTo>
                  <a:lnTo>
                    <a:pt x="1611630" y="732281"/>
                  </a:lnTo>
                  <a:lnTo>
                    <a:pt x="1627798" y="708302"/>
                  </a:lnTo>
                  <a:lnTo>
                    <a:pt x="1633728" y="678941"/>
                  </a:lnTo>
                  <a:lnTo>
                    <a:pt x="1633728" y="75437"/>
                  </a:lnTo>
                  <a:lnTo>
                    <a:pt x="1627798" y="46077"/>
                  </a:lnTo>
                  <a:lnTo>
                    <a:pt x="1611630" y="22098"/>
                  </a:lnTo>
                  <a:lnTo>
                    <a:pt x="1587650" y="5929"/>
                  </a:lnTo>
                  <a:lnTo>
                    <a:pt x="1558290" y="0"/>
                  </a:lnTo>
                  <a:close/>
                </a:path>
              </a:pathLst>
            </a:custGeom>
            <a:solidFill>
              <a:srgbClr val="B7E995"/>
            </a:solidFill>
          </p:spPr>
          <p:txBody>
            <a:bodyPr wrap="square" lIns="0" tIns="0" rIns="0" bIns="0" rtlCol="0"/>
            <a:lstStyle/>
            <a:p>
              <a:endParaRPr/>
            </a:p>
          </p:txBody>
        </p:sp>
        <p:sp>
          <p:nvSpPr>
            <p:cNvPr id="13" name="object 13"/>
            <p:cNvSpPr/>
            <p:nvPr/>
          </p:nvSpPr>
          <p:spPr>
            <a:xfrm>
              <a:off x="2564129" y="1856994"/>
              <a:ext cx="1633855" cy="754380"/>
            </a:xfrm>
            <a:custGeom>
              <a:avLst/>
              <a:gdLst/>
              <a:ahLst/>
              <a:cxnLst/>
              <a:rect l="l" t="t" r="r" b="b"/>
              <a:pathLst>
                <a:path w="1633854" h="754380">
                  <a:moveTo>
                    <a:pt x="0" y="75437"/>
                  </a:moveTo>
                  <a:lnTo>
                    <a:pt x="5929" y="46077"/>
                  </a:lnTo>
                  <a:lnTo>
                    <a:pt x="22097" y="22098"/>
                  </a:lnTo>
                  <a:lnTo>
                    <a:pt x="46077" y="5929"/>
                  </a:lnTo>
                  <a:lnTo>
                    <a:pt x="75437" y="0"/>
                  </a:lnTo>
                  <a:lnTo>
                    <a:pt x="1558290" y="0"/>
                  </a:lnTo>
                  <a:lnTo>
                    <a:pt x="1587650" y="5929"/>
                  </a:lnTo>
                  <a:lnTo>
                    <a:pt x="1611630" y="22098"/>
                  </a:lnTo>
                  <a:lnTo>
                    <a:pt x="1627798" y="46077"/>
                  </a:lnTo>
                  <a:lnTo>
                    <a:pt x="1633728" y="75437"/>
                  </a:lnTo>
                  <a:lnTo>
                    <a:pt x="1633728" y="678941"/>
                  </a:lnTo>
                  <a:lnTo>
                    <a:pt x="1627798" y="708302"/>
                  </a:lnTo>
                  <a:lnTo>
                    <a:pt x="1611630" y="732281"/>
                  </a:lnTo>
                  <a:lnTo>
                    <a:pt x="1587650" y="748450"/>
                  </a:lnTo>
                  <a:lnTo>
                    <a:pt x="1558290" y="754379"/>
                  </a:lnTo>
                  <a:lnTo>
                    <a:pt x="75437" y="754379"/>
                  </a:lnTo>
                  <a:lnTo>
                    <a:pt x="46077" y="748450"/>
                  </a:lnTo>
                  <a:lnTo>
                    <a:pt x="22098" y="732281"/>
                  </a:lnTo>
                  <a:lnTo>
                    <a:pt x="5929" y="708302"/>
                  </a:lnTo>
                  <a:lnTo>
                    <a:pt x="0" y="678941"/>
                  </a:lnTo>
                  <a:lnTo>
                    <a:pt x="0" y="75437"/>
                  </a:lnTo>
                  <a:close/>
                </a:path>
              </a:pathLst>
            </a:custGeom>
            <a:ln w="19812">
              <a:solidFill>
                <a:srgbClr val="000000"/>
              </a:solidFill>
            </a:ln>
          </p:spPr>
          <p:txBody>
            <a:bodyPr wrap="square" lIns="0" tIns="0" rIns="0" bIns="0" rtlCol="0"/>
            <a:lstStyle/>
            <a:p>
              <a:endParaRPr/>
            </a:p>
          </p:txBody>
        </p:sp>
      </p:grpSp>
      <p:sp>
        <p:nvSpPr>
          <p:cNvPr id="14" name="object 14"/>
          <p:cNvSpPr txBox="1"/>
          <p:nvPr/>
        </p:nvSpPr>
        <p:spPr>
          <a:xfrm>
            <a:off x="2648839" y="2043176"/>
            <a:ext cx="1463675" cy="330835"/>
          </a:xfrm>
          <a:prstGeom prst="rect">
            <a:avLst/>
          </a:prstGeom>
        </p:spPr>
        <p:txBody>
          <a:bodyPr vert="horz" wrap="square" lIns="0" tIns="13335" rIns="0" bIns="0" rtlCol="0">
            <a:spAutoFit/>
          </a:bodyPr>
          <a:lstStyle/>
          <a:p>
            <a:pPr marL="12700">
              <a:lnSpc>
                <a:spcPct val="100000"/>
              </a:lnSpc>
              <a:spcBef>
                <a:spcPts val="105"/>
              </a:spcBef>
            </a:pPr>
            <a:r>
              <a:rPr sz="2000" b="1" spc="-10" dirty="0">
                <a:latin typeface="Trebuchet MS"/>
                <a:cs typeface="Trebuchet MS"/>
              </a:rPr>
              <a:t>Investments</a:t>
            </a:r>
            <a:endParaRPr sz="2000">
              <a:latin typeface="Trebuchet MS"/>
              <a:cs typeface="Trebuchet MS"/>
            </a:endParaRPr>
          </a:p>
        </p:txBody>
      </p:sp>
      <p:sp>
        <p:nvSpPr>
          <p:cNvPr id="15" name="object 15"/>
          <p:cNvSpPr/>
          <p:nvPr/>
        </p:nvSpPr>
        <p:spPr>
          <a:xfrm>
            <a:off x="4308347" y="2095500"/>
            <a:ext cx="236220" cy="276225"/>
          </a:xfrm>
          <a:custGeom>
            <a:avLst/>
            <a:gdLst/>
            <a:ahLst/>
            <a:cxnLst/>
            <a:rect l="l" t="t" r="r" b="b"/>
            <a:pathLst>
              <a:path w="236220" h="276225">
                <a:moveTo>
                  <a:pt x="118110" y="0"/>
                </a:moveTo>
                <a:lnTo>
                  <a:pt x="118110" y="55117"/>
                </a:lnTo>
                <a:lnTo>
                  <a:pt x="0" y="55117"/>
                </a:lnTo>
                <a:lnTo>
                  <a:pt x="0" y="220725"/>
                </a:lnTo>
                <a:lnTo>
                  <a:pt x="118110" y="220725"/>
                </a:lnTo>
                <a:lnTo>
                  <a:pt x="118110" y="275844"/>
                </a:lnTo>
                <a:lnTo>
                  <a:pt x="236219" y="137922"/>
                </a:lnTo>
                <a:lnTo>
                  <a:pt x="118110" y="0"/>
                </a:lnTo>
                <a:close/>
              </a:path>
            </a:pathLst>
          </a:custGeom>
          <a:solidFill>
            <a:srgbClr val="C5DDAC"/>
          </a:solidFill>
        </p:spPr>
        <p:txBody>
          <a:bodyPr wrap="square" lIns="0" tIns="0" rIns="0" bIns="0" rtlCol="0"/>
          <a:lstStyle/>
          <a:p>
            <a:endParaRPr/>
          </a:p>
        </p:txBody>
      </p:sp>
      <p:grpSp>
        <p:nvGrpSpPr>
          <p:cNvPr id="16" name="object 16"/>
          <p:cNvGrpSpPr/>
          <p:nvPr/>
        </p:nvGrpSpPr>
        <p:grpSpPr>
          <a:xfrm>
            <a:off x="4632959" y="1847088"/>
            <a:ext cx="1414780" cy="774700"/>
            <a:chOff x="4632959" y="1847088"/>
            <a:chExt cx="1414780" cy="774700"/>
          </a:xfrm>
        </p:grpSpPr>
        <p:sp>
          <p:nvSpPr>
            <p:cNvPr id="17" name="object 17"/>
            <p:cNvSpPr/>
            <p:nvPr/>
          </p:nvSpPr>
          <p:spPr>
            <a:xfrm>
              <a:off x="4642865" y="1856994"/>
              <a:ext cx="1394460" cy="754380"/>
            </a:xfrm>
            <a:custGeom>
              <a:avLst/>
              <a:gdLst/>
              <a:ahLst/>
              <a:cxnLst/>
              <a:rect l="l" t="t" r="r" b="b"/>
              <a:pathLst>
                <a:path w="1394460" h="754380">
                  <a:moveTo>
                    <a:pt x="1319022" y="0"/>
                  </a:moveTo>
                  <a:lnTo>
                    <a:pt x="75437" y="0"/>
                  </a:lnTo>
                  <a:lnTo>
                    <a:pt x="46077" y="5929"/>
                  </a:lnTo>
                  <a:lnTo>
                    <a:pt x="22098" y="22098"/>
                  </a:lnTo>
                  <a:lnTo>
                    <a:pt x="5929" y="46077"/>
                  </a:lnTo>
                  <a:lnTo>
                    <a:pt x="0" y="75437"/>
                  </a:lnTo>
                  <a:lnTo>
                    <a:pt x="0" y="678941"/>
                  </a:lnTo>
                  <a:lnTo>
                    <a:pt x="5929" y="708302"/>
                  </a:lnTo>
                  <a:lnTo>
                    <a:pt x="22098" y="732281"/>
                  </a:lnTo>
                  <a:lnTo>
                    <a:pt x="46077" y="748450"/>
                  </a:lnTo>
                  <a:lnTo>
                    <a:pt x="75437" y="754379"/>
                  </a:lnTo>
                  <a:lnTo>
                    <a:pt x="1319022" y="754379"/>
                  </a:lnTo>
                  <a:lnTo>
                    <a:pt x="1348382" y="748450"/>
                  </a:lnTo>
                  <a:lnTo>
                    <a:pt x="1372362" y="732281"/>
                  </a:lnTo>
                  <a:lnTo>
                    <a:pt x="1388530" y="708302"/>
                  </a:lnTo>
                  <a:lnTo>
                    <a:pt x="1394460" y="678941"/>
                  </a:lnTo>
                  <a:lnTo>
                    <a:pt x="1394460" y="75437"/>
                  </a:lnTo>
                  <a:lnTo>
                    <a:pt x="1388530" y="46077"/>
                  </a:lnTo>
                  <a:lnTo>
                    <a:pt x="1372362" y="22098"/>
                  </a:lnTo>
                  <a:lnTo>
                    <a:pt x="1348382" y="5929"/>
                  </a:lnTo>
                  <a:lnTo>
                    <a:pt x="1319022" y="0"/>
                  </a:lnTo>
                  <a:close/>
                </a:path>
              </a:pathLst>
            </a:custGeom>
            <a:solidFill>
              <a:srgbClr val="6E919F"/>
            </a:solidFill>
          </p:spPr>
          <p:txBody>
            <a:bodyPr wrap="square" lIns="0" tIns="0" rIns="0" bIns="0" rtlCol="0"/>
            <a:lstStyle/>
            <a:p>
              <a:endParaRPr/>
            </a:p>
          </p:txBody>
        </p:sp>
        <p:sp>
          <p:nvSpPr>
            <p:cNvPr id="18" name="object 18"/>
            <p:cNvSpPr/>
            <p:nvPr/>
          </p:nvSpPr>
          <p:spPr>
            <a:xfrm>
              <a:off x="4642865" y="1856994"/>
              <a:ext cx="1394460" cy="754380"/>
            </a:xfrm>
            <a:custGeom>
              <a:avLst/>
              <a:gdLst/>
              <a:ahLst/>
              <a:cxnLst/>
              <a:rect l="l" t="t" r="r" b="b"/>
              <a:pathLst>
                <a:path w="1394460" h="754380">
                  <a:moveTo>
                    <a:pt x="0" y="75437"/>
                  </a:moveTo>
                  <a:lnTo>
                    <a:pt x="5929" y="46077"/>
                  </a:lnTo>
                  <a:lnTo>
                    <a:pt x="22098" y="22098"/>
                  </a:lnTo>
                  <a:lnTo>
                    <a:pt x="46077" y="5929"/>
                  </a:lnTo>
                  <a:lnTo>
                    <a:pt x="75437" y="0"/>
                  </a:lnTo>
                  <a:lnTo>
                    <a:pt x="1319022" y="0"/>
                  </a:lnTo>
                  <a:lnTo>
                    <a:pt x="1348382" y="5929"/>
                  </a:lnTo>
                  <a:lnTo>
                    <a:pt x="1372362" y="22098"/>
                  </a:lnTo>
                  <a:lnTo>
                    <a:pt x="1388530" y="46077"/>
                  </a:lnTo>
                  <a:lnTo>
                    <a:pt x="1394460" y="75437"/>
                  </a:lnTo>
                  <a:lnTo>
                    <a:pt x="1394460" y="678941"/>
                  </a:lnTo>
                  <a:lnTo>
                    <a:pt x="1388530" y="708302"/>
                  </a:lnTo>
                  <a:lnTo>
                    <a:pt x="1372362" y="732281"/>
                  </a:lnTo>
                  <a:lnTo>
                    <a:pt x="1348382" y="748450"/>
                  </a:lnTo>
                  <a:lnTo>
                    <a:pt x="1319022" y="754379"/>
                  </a:lnTo>
                  <a:lnTo>
                    <a:pt x="75437" y="754379"/>
                  </a:lnTo>
                  <a:lnTo>
                    <a:pt x="46077" y="748450"/>
                  </a:lnTo>
                  <a:lnTo>
                    <a:pt x="22098" y="732281"/>
                  </a:lnTo>
                  <a:lnTo>
                    <a:pt x="5929" y="708302"/>
                  </a:lnTo>
                  <a:lnTo>
                    <a:pt x="0" y="678941"/>
                  </a:lnTo>
                  <a:lnTo>
                    <a:pt x="0" y="75437"/>
                  </a:lnTo>
                  <a:close/>
                </a:path>
              </a:pathLst>
            </a:custGeom>
            <a:ln w="19812">
              <a:solidFill>
                <a:srgbClr val="FFFFFF"/>
              </a:solidFill>
            </a:ln>
          </p:spPr>
          <p:txBody>
            <a:bodyPr wrap="square" lIns="0" tIns="0" rIns="0" bIns="0" rtlCol="0"/>
            <a:lstStyle/>
            <a:p>
              <a:endParaRPr/>
            </a:p>
          </p:txBody>
        </p:sp>
      </p:grpSp>
      <p:sp>
        <p:nvSpPr>
          <p:cNvPr id="19" name="object 19"/>
          <p:cNvSpPr txBox="1"/>
          <p:nvPr/>
        </p:nvSpPr>
        <p:spPr>
          <a:xfrm>
            <a:off x="4768722" y="2043176"/>
            <a:ext cx="1143635" cy="330835"/>
          </a:xfrm>
          <a:prstGeom prst="rect">
            <a:avLst/>
          </a:prstGeom>
        </p:spPr>
        <p:txBody>
          <a:bodyPr vert="horz" wrap="square" lIns="0" tIns="13335" rIns="0" bIns="0" rtlCol="0">
            <a:spAutoFit/>
          </a:bodyPr>
          <a:lstStyle/>
          <a:p>
            <a:pPr marL="12700">
              <a:lnSpc>
                <a:spcPct val="100000"/>
              </a:lnSpc>
              <a:spcBef>
                <a:spcPts val="105"/>
              </a:spcBef>
            </a:pPr>
            <a:r>
              <a:rPr sz="2000" b="1" spc="-10" dirty="0">
                <a:latin typeface="Trebuchet MS"/>
                <a:cs typeface="Trebuchet MS"/>
              </a:rPr>
              <a:t>Activities</a:t>
            </a:r>
            <a:endParaRPr sz="2000">
              <a:latin typeface="Trebuchet MS"/>
              <a:cs typeface="Trebuchet MS"/>
            </a:endParaRPr>
          </a:p>
        </p:txBody>
      </p:sp>
      <p:sp>
        <p:nvSpPr>
          <p:cNvPr id="20" name="object 20"/>
          <p:cNvSpPr/>
          <p:nvPr/>
        </p:nvSpPr>
        <p:spPr>
          <a:xfrm>
            <a:off x="6147815" y="2095500"/>
            <a:ext cx="236220" cy="276225"/>
          </a:xfrm>
          <a:custGeom>
            <a:avLst/>
            <a:gdLst/>
            <a:ahLst/>
            <a:cxnLst/>
            <a:rect l="l" t="t" r="r" b="b"/>
            <a:pathLst>
              <a:path w="236220" h="276225">
                <a:moveTo>
                  <a:pt x="118110" y="0"/>
                </a:moveTo>
                <a:lnTo>
                  <a:pt x="118110" y="55117"/>
                </a:lnTo>
                <a:lnTo>
                  <a:pt x="0" y="55117"/>
                </a:lnTo>
                <a:lnTo>
                  <a:pt x="0" y="220725"/>
                </a:lnTo>
                <a:lnTo>
                  <a:pt x="118110" y="220725"/>
                </a:lnTo>
                <a:lnTo>
                  <a:pt x="118110" y="275844"/>
                </a:lnTo>
                <a:lnTo>
                  <a:pt x="236220" y="137922"/>
                </a:lnTo>
                <a:lnTo>
                  <a:pt x="118110" y="0"/>
                </a:lnTo>
                <a:close/>
              </a:path>
            </a:pathLst>
          </a:custGeom>
          <a:solidFill>
            <a:srgbClr val="C5DDAC"/>
          </a:solidFill>
        </p:spPr>
        <p:txBody>
          <a:bodyPr wrap="square" lIns="0" tIns="0" rIns="0" bIns="0" rtlCol="0"/>
          <a:lstStyle/>
          <a:p>
            <a:endParaRPr/>
          </a:p>
        </p:txBody>
      </p:sp>
      <p:grpSp>
        <p:nvGrpSpPr>
          <p:cNvPr id="21" name="object 21"/>
          <p:cNvGrpSpPr/>
          <p:nvPr/>
        </p:nvGrpSpPr>
        <p:grpSpPr>
          <a:xfrm>
            <a:off x="6473952" y="1847088"/>
            <a:ext cx="1295400" cy="774700"/>
            <a:chOff x="6473952" y="1847088"/>
            <a:chExt cx="1295400" cy="774700"/>
          </a:xfrm>
        </p:grpSpPr>
        <p:sp>
          <p:nvSpPr>
            <p:cNvPr id="22" name="object 22"/>
            <p:cNvSpPr/>
            <p:nvPr/>
          </p:nvSpPr>
          <p:spPr>
            <a:xfrm>
              <a:off x="6483858" y="1856994"/>
              <a:ext cx="1275715" cy="754380"/>
            </a:xfrm>
            <a:custGeom>
              <a:avLst/>
              <a:gdLst/>
              <a:ahLst/>
              <a:cxnLst/>
              <a:rect l="l" t="t" r="r" b="b"/>
              <a:pathLst>
                <a:path w="1275715" h="754380">
                  <a:moveTo>
                    <a:pt x="1200149" y="0"/>
                  </a:moveTo>
                  <a:lnTo>
                    <a:pt x="75437" y="0"/>
                  </a:lnTo>
                  <a:lnTo>
                    <a:pt x="46077" y="5929"/>
                  </a:lnTo>
                  <a:lnTo>
                    <a:pt x="22098" y="22098"/>
                  </a:lnTo>
                  <a:lnTo>
                    <a:pt x="5929" y="46077"/>
                  </a:lnTo>
                  <a:lnTo>
                    <a:pt x="0" y="75437"/>
                  </a:lnTo>
                  <a:lnTo>
                    <a:pt x="0" y="678941"/>
                  </a:lnTo>
                  <a:lnTo>
                    <a:pt x="5929" y="708302"/>
                  </a:lnTo>
                  <a:lnTo>
                    <a:pt x="22098" y="732281"/>
                  </a:lnTo>
                  <a:lnTo>
                    <a:pt x="46077" y="748450"/>
                  </a:lnTo>
                  <a:lnTo>
                    <a:pt x="75437" y="754379"/>
                  </a:lnTo>
                  <a:lnTo>
                    <a:pt x="1200149" y="754379"/>
                  </a:lnTo>
                  <a:lnTo>
                    <a:pt x="1229510" y="748450"/>
                  </a:lnTo>
                  <a:lnTo>
                    <a:pt x="1253489" y="732281"/>
                  </a:lnTo>
                  <a:lnTo>
                    <a:pt x="1269658" y="708302"/>
                  </a:lnTo>
                  <a:lnTo>
                    <a:pt x="1275588" y="678941"/>
                  </a:lnTo>
                  <a:lnTo>
                    <a:pt x="1275588" y="75437"/>
                  </a:lnTo>
                  <a:lnTo>
                    <a:pt x="1269658" y="46077"/>
                  </a:lnTo>
                  <a:lnTo>
                    <a:pt x="1253490" y="22098"/>
                  </a:lnTo>
                  <a:lnTo>
                    <a:pt x="1229510" y="5929"/>
                  </a:lnTo>
                  <a:lnTo>
                    <a:pt x="1200149" y="0"/>
                  </a:lnTo>
                  <a:close/>
                </a:path>
              </a:pathLst>
            </a:custGeom>
            <a:solidFill>
              <a:srgbClr val="6E919F"/>
            </a:solidFill>
          </p:spPr>
          <p:txBody>
            <a:bodyPr wrap="square" lIns="0" tIns="0" rIns="0" bIns="0" rtlCol="0"/>
            <a:lstStyle/>
            <a:p>
              <a:endParaRPr/>
            </a:p>
          </p:txBody>
        </p:sp>
        <p:sp>
          <p:nvSpPr>
            <p:cNvPr id="23" name="object 23"/>
            <p:cNvSpPr/>
            <p:nvPr/>
          </p:nvSpPr>
          <p:spPr>
            <a:xfrm>
              <a:off x="6483858" y="1856994"/>
              <a:ext cx="1275715" cy="754380"/>
            </a:xfrm>
            <a:custGeom>
              <a:avLst/>
              <a:gdLst/>
              <a:ahLst/>
              <a:cxnLst/>
              <a:rect l="l" t="t" r="r" b="b"/>
              <a:pathLst>
                <a:path w="1275715" h="754380">
                  <a:moveTo>
                    <a:pt x="0" y="75437"/>
                  </a:moveTo>
                  <a:lnTo>
                    <a:pt x="5929" y="46077"/>
                  </a:lnTo>
                  <a:lnTo>
                    <a:pt x="22098" y="22098"/>
                  </a:lnTo>
                  <a:lnTo>
                    <a:pt x="46077" y="5929"/>
                  </a:lnTo>
                  <a:lnTo>
                    <a:pt x="75437" y="0"/>
                  </a:lnTo>
                  <a:lnTo>
                    <a:pt x="1200149" y="0"/>
                  </a:lnTo>
                  <a:lnTo>
                    <a:pt x="1229510" y="5929"/>
                  </a:lnTo>
                  <a:lnTo>
                    <a:pt x="1253490" y="22098"/>
                  </a:lnTo>
                  <a:lnTo>
                    <a:pt x="1269658" y="46077"/>
                  </a:lnTo>
                  <a:lnTo>
                    <a:pt x="1275588" y="75437"/>
                  </a:lnTo>
                  <a:lnTo>
                    <a:pt x="1275588" y="678941"/>
                  </a:lnTo>
                  <a:lnTo>
                    <a:pt x="1269658" y="708302"/>
                  </a:lnTo>
                  <a:lnTo>
                    <a:pt x="1253489" y="732281"/>
                  </a:lnTo>
                  <a:lnTo>
                    <a:pt x="1229510" y="748450"/>
                  </a:lnTo>
                  <a:lnTo>
                    <a:pt x="1200149" y="754379"/>
                  </a:lnTo>
                  <a:lnTo>
                    <a:pt x="75437" y="754379"/>
                  </a:lnTo>
                  <a:lnTo>
                    <a:pt x="46077" y="748450"/>
                  </a:lnTo>
                  <a:lnTo>
                    <a:pt x="22098" y="732281"/>
                  </a:lnTo>
                  <a:lnTo>
                    <a:pt x="5929" y="708302"/>
                  </a:lnTo>
                  <a:lnTo>
                    <a:pt x="0" y="678941"/>
                  </a:lnTo>
                  <a:lnTo>
                    <a:pt x="0" y="75437"/>
                  </a:lnTo>
                  <a:close/>
                </a:path>
              </a:pathLst>
            </a:custGeom>
            <a:ln w="19812">
              <a:solidFill>
                <a:srgbClr val="FFFFFF"/>
              </a:solidFill>
            </a:ln>
          </p:spPr>
          <p:txBody>
            <a:bodyPr wrap="square" lIns="0" tIns="0" rIns="0" bIns="0" rtlCol="0"/>
            <a:lstStyle/>
            <a:p>
              <a:endParaRPr/>
            </a:p>
          </p:txBody>
        </p:sp>
      </p:grpSp>
      <p:sp>
        <p:nvSpPr>
          <p:cNvPr id="24" name="object 24"/>
          <p:cNvSpPr txBox="1"/>
          <p:nvPr/>
        </p:nvSpPr>
        <p:spPr>
          <a:xfrm>
            <a:off x="6639306" y="2043176"/>
            <a:ext cx="965835" cy="330835"/>
          </a:xfrm>
          <a:prstGeom prst="rect">
            <a:avLst/>
          </a:prstGeom>
        </p:spPr>
        <p:txBody>
          <a:bodyPr vert="horz" wrap="square" lIns="0" tIns="13335" rIns="0" bIns="0" rtlCol="0">
            <a:spAutoFit/>
          </a:bodyPr>
          <a:lstStyle/>
          <a:p>
            <a:pPr marL="12700">
              <a:lnSpc>
                <a:spcPct val="100000"/>
              </a:lnSpc>
              <a:spcBef>
                <a:spcPts val="105"/>
              </a:spcBef>
            </a:pPr>
            <a:r>
              <a:rPr sz="2000" b="1" spc="-10" dirty="0">
                <a:latin typeface="Trebuchet MS"/>
                <a:cs typeface="Trebuchet MS"/>
              </a:rPr>
              <a:t>Outputs</a:t>
            </a:r>
            <a:endParaRPr sz="2000">
              <a:latin typeface="Trebuchet MS"/>
              <a:cs typeface="Trebuchet MS"/>
            </a:endParaRPr>
          </a:p>
        </p:txBody>
      </p:sp>
      <p:sp>
        <p:nvSpPr>
          <p:cNvPr id="25" name="object 25"/>
          <p:cNvSpPr/>
          <p:nvPr/>
        </p:nvSpPr>
        <p:spPr>
          <a:xfrm>
            <a:off x="7869935" y="2095500"/>
            <a:ext cx="236220" cy="276225"/>
          </a:xfrm>
          <a:custGeom>
            <a:avLst/>
            <a:gdLst/>
            <a:ahLst/>
            <a:cxnLst/>
            <a:rect l="l" t="t" r="r" b="b"/>
            <a:pathLst>
              <a:path w="236220" h="276225">
                <a:moveTo>
                  <a:pt x="118110" y="0"/>
                </a:moveTo>
                <a:lnTo>
                  <a:pt x="118110" y="55117"/>
                </a:lnTo>
                <a:lnTo>
                  <a:pt x="0" y="55117"/>
                </a:lnTo>
                <a:lnTo>
                  <a:pt x="0" y="220725"/>
                </a:lnTo>
                <a:lnTo>
                  <a:pt x="118110" y="220725"/>
                </a:lnTo>
                <a:lnTo>
                  <a:pt x="118110" y="275844"/>
                </a:lnTo>
                <a:lnTo>
                  <a:pt x="236220" y="137922"/>
                </a:lnTo>
                <a:lnTo>
                  <a:pt x="118110" y="0"/>
                </a:lnTo>
                <a:close/>
              </a:path>
            </a:pathLst>
          </a:custGeom>
          <a:solidFill>
            <a:srgbClr val="C5DDAC"/>
          </a:solidFill>
        </p:spPr>
        <p:txBody>
          <a:bodyPr wrap="square" lIns="0" tIns="0" rIns="0" bIns="0" rtlCol="0"/>
          <a:lstStyle/>
          <a:p>
            <a:endParaRPr/>
          </a:p>
        </p:txBody>
      </p:sp>
      <p:grpSp>
        <p:nvGrpSpPr>
          <p:cNvPr id="26" name="object 26"/>
          <p:cNvGrpSpPr/>
          <p:nvPr/>
        </p:nvGrpSpPr>
        <p:grpSpPr>
          <a:xfrm>
            <a:off x="8196071" y="1847088"/>
            <a:ext cx="958215" cy="774700"/>
            <a:chOff x="8196071" y="1847088"/>
            <a:chExt cx="958215" cy="774700"/>
          </a:xfrm>
        </p:grpSpPr>
        <p:sp>
          <p:nvSpPr>
            <p:cNvPr id="27" name="object 27"/>
            <p:cNvSpPr/>
            <p:nvPr/>
          </p:nvSpPr>
          <p:spPr>
            <a:xfrm>
              <a:off x="8205977" y="1856994"/>
              <a:ext cx="938530" cy="754380"/>
            </a:xfrm>
            <a:custGeom>
              <a:avLst/>
              <a:gdLst/>
              <a:ahLst/>
              <a:cxnLst/>
              <a:rect l="l" t="t" r="r" b="b"/>
              <a:pathLst>
                <a:path w="938529" h="754380">
                  <a:moveTo>
                    <a:pt x="938022" y="0"/>
                  </a:moveTo>
                  <a:lnTo>
                    <a:pt x="75438" y="0"/>
                  </a:lnTo>
                  <a:lnTo>
                    <a:pt x="46077" y="5929"/>
                  </a:lnTo>
                  <a:lnTo>
                    <a:pt x="22098" y="22098"/>
                  </a:lnTo>
                  <a:lnTo>
                    <a:pt x="5929" y="46077"/>
                  </a:lnTo>
                  <a:lnTo>
                    <a:pt x="0" y="75437"/>
                  </a:lnTo>
                  <a:lnTo>
                    <a:pt x="0" y="678941"/>
                  </a:lnTo>
                  <a:lnTo>
                    <a:pt x="5929" y="708302"/>
                  </a:lnTo>
                  <a:lnTo>
                    <a:pt x="22097" y="732281"/>
                  </a:lnTo>
                  <a:lnTo>
                    <a:pt x="46077" y="748450"/>
                  </a:lnTo>
                  <a:lnTo>
                    <a:pt x="75438" y="754379"/>
                  </a:lnTo>
                  <a:lnTo>
                    <a:pt x="938022" y="754379"/>
                  </a:lnTo>
                  <a:lnTo>
                    <a:pt x="938022" y="0"/>
                  </a:lnTo>
                  <a:close/>
                </a:path>
              </a:pathLst>
            </a:custGeom>
            <a:solidFill>
              <a:srgbClr val="6E919F"/>
            </a:solidFill>
          </p:spPr>
          <p:txBody>
            <a:bodyPr wrap="square" lIns="0" tIns="0" rIns="0" bIns="0" rtlCol="0"/>
            <a:lstStyle/>
            <a:p>
              <a:endParaRPr/>
            </a:p>
          </p:txBody>
        </p:sp>
        <p:sp>
          <p:nvSpPr>
            <p:cNvPr id="28" name="object 28"/>
            <p:cNvSpPr/>
            <p:nvPr/>
          </p:nvSpPr>
          <p:spPr>
            <a:xfrm>
              <a:off x="8205977" y="1856994"/>
              <a:ext cx="938530" cy="754380"/>
            </a:xfrm>
            <a:custGeom>
              <a:avLst/>
              <a:gdLst/>
              <a:ahLst/>
              <a:cxnLst/>
              <a:rect l="l" t="t" r="r" b="b"/>
              <a:pathLst>
                <a:path w="938529" h="754380">
                  <a:moveTo>
                    <a:pt x="0" y="75437"/>
                  </a:moveTo>
                  <a:lnTo>
                    <a:pt x="5929" y="46077"/>
                  </a:lnTo>
                  <a:lnTo>
                    <a:pt x="22098" y="22098"/>
                  </a:lnTo>
                  <a:lnTo>
                    <a:pt x="46077" y="5929"/>
                  </a:lnTo>
                  <a:lnTo>
                    <a:pt x="75438" y="0"/>
                  </a:lnTo>
                  <a:lnTo>
                    <a:pt x="938022" y="0"/>
                  </a:lnTo>
                </a:path>
                <a:path w="938529" h="754380">
                  <a:moveTo>
                    <a:pt x="938022" y="754379"/>
                  </a:moveTo>
                  <a:lnTo>
                    <a:pt x="75438" y="754379"/>
                  </a:lnTo>
                  <a:lnTo>
                    <a:pt x="46077" y="748450"/>
                  </a:lnTo>
                  <a:lnTo>
                    <a:pt x="22097" y="732281"/>
                  </a:lnTo>
                  <a:lnTo>
                    <a:pt x="5929" y="708302"/>
                  </a:lnTo>
                  <a:lnTo>
                    <a:pt x="0" y="678941"/>
                  </a:lnTo>
                  <a:lnTo>
                    <a:pt x="0" y="75437"/>
                  </a:lnTo>
                </a:path>
              </a:pathLst>
            </a:custGeom>
            <a:ln w="19812">
              <a:solidFill>
                <a:srgbClr val="FFFFFF"/>
              </a:solidFill>
            </a:ln>
          </p:spPr>
          <p:txBody>
            <a:bodyPr wrap="square" lIns="0" tIns="0" rIns="0" bIns="0" rtlCol="0"/>
            <a:lstStyle/>
            <a:p>
              <a:endParaRPr/>
            </a:p>
          </p:txBody>
        </p:sp>
      </p:grpSp>
      <p:sp>
        <p:nvSpPr>
          <p:cNvPr id="29" name="object 29"/>
          <p:cNvSpPr txBox="1"/>
          <p:nvPr/>
        </p:nvSpPr>
        <p:spPr>
          <a:xfrm>
            <a:off x="8306181" y="2035302"/>
            <a:ext cx="799465" cy="345440"/>
          </a:xfrm>
          <a:prstGeom prst="rect">
            <a:avLst/>
          </a:prstGeom>
        </p:spPr>
        <p:txBody>
          <a:bodyPr vert="horz" wrap="square" lIns="0" tIns="12700" rIns="0" bIns="0" rtlCol="0">
            <a:spAutoFit/>
          </a:bodyPr>
          <a:lstStyle/>
          <a:p>
            <a:pPr marL="12700">
              <a:lnSpc>
                <a:spcPct val="100000"/>
              </a:lnSpc>
              <a:spcBef>
                <a:spcPts val="100"/>
              </a:spcBef>
            </a:pPr>
            <a:r>
              <a:rPr sz="2100" b="1" spc="-10" dirty="0">
                <a:latin typeface="Trebuchet MS"/>
                <a:cs typeface="Trebuchet MS"/>
              </a:rPr>
              <a:t>Result</a:t>
            </a:r>
            <a:endParaRPr sz="2100">
              <a:latin typeface="Trebuchet MS"/>
              <a:cs typeface="Trebuchet MS"/>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508203" y="2078863"/>
            <a:ext cx="8200390" cy="4091940"/>
          </a:xfrm>
          <a:prstGeom prst="rect">
            <a:avLst/>
          </a:prstGeom>
        </p:spPr>
        <p:txBody>
          <a:bodyPr vert="horz" wrap="square" lIns="0" tIns="12700" rIns="0" bIns="0" rtlCol="0">
            <a:spAutoFit/>
          </a:bodyPr>
          <a:lstStyle/>
          <a:p>
            <a:pPr marL="355600" marR="5715" indent="-342900" algn="just">
              <a:lnSpc>
                <a:spcPct val="100000"/>
              </a:lnSpc>
              <a:spcBef>
                <a:spcPts val="100"/>
              </a:spcBef>
              <a:buFont typeface="Arial MT"/>
              <a:buChar char="•"/>
              <a:tabLst>
                <a:tab pos="355600" algn="l"/>
              </a:tabLst>
            </a:pPr>
            <a:r>
              <a:rPr sz="1800" dirty="0">
                <a:solidFill>
                  <a:srgbClr val="1F4E79"/>
                </a:solidFill>
                <a:latin typeface="Trebuchet MS"/>
                <a:cs typeface="Trebuchet MS"/>
              </a:rPr>
              <a:t>Describe</a:t>
            </a:r>
            <a:r>
              <a:rPr sz="1800" spc="235" dirty="0">
                <a:solidFill>
                  <a:srgbClr val="1F4E79"/>
                </a:solidFill>
                <a:latin typeface="Trebuchet MS"/>
                <a:cs typeface="Trebuchet MS"/>
              </a:rPr>
              <a:t> </a:t>
            </a:r>
            <a:r>
              <a:rPr sz="1800" dirty="0">
                <a:solidFill>
                  <a:srgbClr val="1F4E79"/>
                </a:solidFill>
                <a:latin typeface="Trebuchet MS"/>
                <a:cs typeface="Trebuchet MS"/>
              </a:rPr>
              <a:t>the</a:t>
            </a:r>
            <a:r>
              <a:rPr sz="1800" spc="229" dirty="0">
                <a:solidFill>
                  <a:srgbClr val="1F4E79"/>
                </a:solidFill>
                <a:latin typeface="Trebuchet MS"/>
                <a:cs typeface="Trebuchet MS"/>
              </a:rPr>
              <a:t> </a:t>
            </a:r>
            <a:r>
              <a:rPr sz="1800" dirty="0">
                <a:solidFill>
                  <a:srgbClr val="1F4E79"/>
                </a:solidFill>
                <a:latin typeface="Trebuchet MS"/>
                <a:cs typeface="Trebuchet MS"/>
              </a:rPr>
              <a:t>activities</a:t>
            </a:r>
            <a:r>
              <a:rPr sz="1800" spc="235" dirty="0">
                <a:solidFill>
                  <a:srgbClr val="1F4E79"/>
                </a:solidFill>
                <a:latin typeface="Trebuchet MS"/>
                <a:cs typeface="Trebuchet MS"/>
              </a:rPr>
              <a:t> </a:t>
            </a:r>
            <a:r>
              <a:rPr sz="1800" dirty="0">
                <a:solidFill>
                  <a:srgbClr val="1F4E79"/>
                </a:solidFill>
                <a:latin typeface="Trebuchet MS"/>
                <a:cs typeface="Trebuchet MS"/>
              </a:rPr>
              <a:t>by</a:t>
            </a:r>
            <a:r>
              <a:rPr sz="1800" spc="229" dirty="0">
                <a:solidFill>
                  <a:srgbClr val="1F4E79"/>
                </a:solidFill>
                <a:latin typeface="Trebuchet MS"/>
                <a:cs typeface="Trebuchet MS"/>
              </a:rPr>
              <a:t> </a:t>
            </a:r>
            <a:r>
              <a:rPr sz="1800" dirty="0">
                <a:solidFill>
                  <a:srgbClr val="1F4E79"/>
                </a:solidFill>
                <a:latin typeface="Trebuchet MS"/>
                <a:cs typeface="Trebuchet MS"/>
              </a:rPr>
              <a:t>which</a:t>
            </a:r>
            <a:r>
              <a:rPr sz="1800" spc="229" dirty="0">
                <a:solidFill>
                  <a:srgbClr val="1F4E79"/>
                </a:solidFill>
                <a:latin typeface="Trebuchet MS"/>
                <a:cs typeface="Trebuchet MS"/>
              </a:rPr>
              <a:t> </a:t>
            </a:r>
            <a:r>
              <a:rPr sz="1800" dirty="0">
                <a:solidFill>
                  <a:srgbClr val="1F4E79"/>
                </a:solidFill>
                <a:latin typeface="Trebuchet MS"/>
                <a:cs typeface="Trebuchet MS"/>
              </a:rPr>
              <a:t>the</a:t>
            </a:r>
            <a:r>
              <a:rPr sz="1800" spc="235" dirty="0">
                <a:solidFill>
                  <a:srgbClr val="1F4E79"/>
                </a:solidFill>
                <a:latin typeface="Trebuchet MS"/>
                <a:cs typeface="Trebuchet MS"/>
              </a:rPr>
              <a:t> </a:t>
            </a:r>
            <a:r>
              <a:rPr sz="1800" dirty="0">
                <a:solidFill>
                  <a:srgbClr val="1F4E79"/>
                </a:solidFill>
                <a:latin typeface="Trebuchet MS"/>
                <a:cs typeface="Trebuchet MS"/>
              </a:rPr>
              <a:t>project</a:t>
            </a:r>
            <a:r>
              <a:rPr sz="1800" spc="229" dirty="0">
                <a:solidFill>
                  <a:srgbClr val="1F4E79"/>
                </a:solidFill>
                <a:latin typeface="Trebuchet MS"/>
                <a:cs typeface="Trebuchet MS"/>
              </a:rPr>
              <a:t> </a:t>
            </a:r>
            <a:r>
              <a:rPr sz="1800" dirty="0">
                <a:solidFill>
                  <a:srgbClr val="1F4E79"/>
                </a:solidFill>
                <a:latin typeface="Trebuchet MS"/>
                <a:cs typeface="Trebuchet MS"/>
              </a:rPr>
              <a:t>achieves</a:t>
            </a:r>
            <a:r>
              <a:rPr sz="1800" spc="240" dirty="0">
                <a:solidFill>
                  <a:srgbClr val="1F4E79"/>
                </a:solidFill>
                <a:latin typeface="Trebuchet MS"/>
                <a:cs typeface="Trebuchet MS"/>
              </a:rPr>
              <a:t> </a:t>
            </a:r>
            <a:r>
              <a:rPr sz="1800" dirty="0">
                <a:solidFill>
                  <a:srgbClr val="1F4E79"/>
                </a:solidFill>
                <a:latin typeface="Trebuchet MS"/>
                <a:cs typeface="Trebuchet MS"/>
              </a:rPr>
              <a:t>the</a:t>
            </a:r>
            <a:r>
              <a:rPr sz="1800" spc="229" dirty="0">
                <a:solidFill>
                  <a:srgbClr val="1F4E79"/>
                </a:solidFill>
                <a:latin typeface="Trebuchet MS"/>
                <a:cs typeface="Trebuchet MS"/>
              </a:rPr>
              <a:t> </a:t>
            </a:r>
            <a:r>
              <a:rPr sz="1800" dirty="0">
                <a:solidFill>
                  <a:srgbClr val="1F4E79"/>
                </a:solidFill>
                <a:latin typeface="Trebuchet MS"/>
                <a:cs typeface="Trebuchet MS"/>
              </a:rPr>
              <a:t>SO</a:t>
            </a:r>
            <a:r>
              <a:rPr sz="1800" spc="229" dirty="0">
                <a:solidFill>
                  <a:srgbClr val="1F4E79"/>
                </a:solidFill>
                <a:latin typeface="Trebuchet MS"/>
                <a:cs typeface="Trebuchet MS"/>
              </a:rPr>
              <a:t> </a:t>
            </a:r>
            <a:r>
              <a:rPr sz="1800" dirty="0">
                <a:solidFill>
                  <a:srgbClr val="1F4E79"/>
                </a:solidFill>
                <a:latin typeface="Trebuchet MS"/>
                <a:cs typeface="Trebuchet MS"/>
              </a:rPr>
              <a:t>and</a:t>
            </a:r>
            <a:r>
              <a:rPr sz="1800" spc="240" dirty="0">
                <a:solidFill>
                  <a:srgbClr val="1F4E79"/>
                </a:solidFill>
                <a:latin typeface="Trebuchet MS"/>
                <a:cs typeface="Trebuchet MS"/>
              </a:rPr>
              <a:t> </a:t>
            </a:r>
            <a:r>
              <a:rPr sz="1800" spc="-10" dirty="0">
                <a:solidFill>
                  <a:srgbClr val="1F4E79"/>
                </a:solidFill>
                <a:latin typeface="Trebuchet MS"/>
                <a:cs typeface="Trebuchet MS"/>
              </a:rPr>
              <a:t>related </a:t>
            </a:r>
            <a:r>
              <a:rPr sz="1800" dirty="0">
                <a:solidFill>
                  <a:srgbClr val="1F4E79"/>
                </a:solidFill>
                <a:latin typeface="Trebuchet MS"/>
                <a:cs typeface="Trebuchet MS"/>
              </a:rPr>
              <a:t>communication</a:t>
            </a:r>
            <a:r>
              <a:rPr sz="1800" spc="-85" dirty="0">
                <a:solidFill>
                  <a:srgbClr val="1F4E79"/>
                </a:solidFill>
                <a:latin typeface="Trebuchet MS"/>
                <a:cs typeface="Trebuchet MS"/>
              </a:rPr>
              <a:t> </a:t>
            </a:r>
            <a:r>
              <a:rPr sz="1800" spc="-10" dirty="0">
                <a:solidFill>
                  <a:srgbClr val="1F4E79"/>
                </a:solidFill>
                <a:latin typeface="Trebuchet MS"/>
                <a:cs typeface="Trebuchet MS"/>
              </a:rPr>
              <a:t>objective.</a:t>
            </a:r>
            <a:endParaRPr sz="1800">
              <a:latin typeface="Trebuchet MS"/>
              <a:cs typeface="Trebuchet MS"/>
            </a:endParaRPr>
          </a:p>
          <a:p>
            <a:pPr marL="355600" marR="6350" indent="-342900" algn="just">
              <a:lnSpc>
                <a:spcPct val="100000"/>
              </a:lnSpc>
              <a:spcBef>
                <a:spcPts val="430"/>
              </a:spcBef>
              <a:buFont typeface="Arial MT"/>
              <a:buChar char="•"/>
              <a:tabLst>
                <a:tab pos="355600" algn="l"/>
              </a:tabLst>
            </a:pPr>
            <a:r>
              <a:rPr sz="1800" dirty="0">
                <a:solidFill>
                  <a:srgbClr val="1F4E79"/>
                </a:solidFill>
                <a:latin typeface="Trebuchet MS"/>
                <a:cs typeface="Trebuchet MS"/>
              </a:rPr>
              <a:t>The</a:t>
            </a:r>
            <a:r>
              <a:rPr sz="1800" spc="100" dirty="0">
                <a:solidFill>
                  <a:srgbClr val="1F4E79"/>
                </a:solidFill>
                <a:latin typeface="Trebuchet MS"/>
                <a:cs typeface="Trebuchet MS"/>
              </a:rPr>
              <a:t>  </a:t>
            </a:r>
            <a:r>
              <a:rPr sz="1800" dirty="0">
                <a:solidFill>
                  <a:srgbClr val="1F4E79"/>
                </a:solidFill>
                <a:latin typeface="Trebuchet MS"/>
                <a:cs typeface="Trebuchet MS"/>
              </a:rPr>
              <a:t>activities</a:t>
            </a:r>
            <a:r>
              <a:rPr sz="1800" spc="105" dirty="0">
                <a:solidFill>
                  <a:srgbClr val="1F4E79"/>
                </a:solidFill>
                <a:latin typeface="Trebuchet MS"/>
                <a:cs typeface="Trebuchet MS"/>
              </a:rPr>
              <a:t>  </a:t>
            </a:r>
            <a:r>
              <a:rPr sz="1800" dirty="0">
                <a:solidFill>
                  <a:srgbClr val="1F4E79"/>
                </a:solidFill>
                <a:latin typeface="Trebuchet MS"/>
                <a:cs typeface="Trebuchet MS"/>
              </a:rPr>
              <a:t>should</a:t>
            </a:r>
            <a:r>
              <a:rPr sz="1800" spc="95" dirty="0">
                <a:solidFill>
                  <a:srgbClr val="1F4E79"/>
                </a:solidFill>
                <a:latin typeface="Trebuchet MS"/>
                <a:cs typeface="Trebuchet MS"/>
              </a:rPr>
              <a:t>  </a:t>
            </a:r>
            <a:r>
              <a:rPr sz="1800" dirty="0">
                <a:solidFill>
                  <a:srgbClr val="1F4E79"/>
                </a:solidFill>
                <a:latin typeface="Trebuchet MS"/>
                <a:cs typeface="Trebuchet MS"/>
              </a:rPr>
              <a:t>contribute</a:t>
            </a:r>
            <a:r>
              <a:rPr sz="1800" spc="100" dirty="0">
                <a:solidFill>
                  <a:srgbClr val="1F4E79"/>
                </a:solidFill>
                <a:latin typeface="Trebuchet MS"/>
                <a:cs typeface="Trebuchet MS"/>
              </a:rPr>
              <a:t>  </a:t>
            </a:r>
            <a:r>
              <a:rPr sz="1800" dirty="0">
                <a:solidFill>
                  <a:srgbClr val="1F4E79"/>
                </a:solidFill>
                <a:latin typeface="Trebuchet MS"/>
                <a:cs typeface="Trebuchet MS"/>
              </a:rPr>
              <a:t>to</a:t>
            </a:r>
            <a:r>
              <a:rPr sz="1800" spc="100" dirty="0">
                <a:solidFill>
                  <a:srgbClr val="1F4E79"/>
                </a:solidFill>
                <a:latin typeface="Trebuchet MS"/>
                <a:cs typeface="Trebuchet MS"/>
              </a:rPr>
              <a:t>  </a:t>
            </a:r>
            <a:r>
              <a:rPr sz="1800" dirty="0">
                <a:solidFill>
                  <a:srgbClr val="1F4E79"/>
                </a:solidFill>
                <a:latin typeface="Trebuchet MS"/>
                <a:cs typeface="Trebuchet MS"/>
              </a:rPr>
              <a:t>the</a:t>
            </a:r>
            <a:r>
              <a:rPr sz="1800" spc="105" dirty="0">
                <a:solidFill>
                  <a:srgbClr val="1F4E79"/>
                </a:solidFill>
                <a:latin typeface="Trebuchet MS"/>
                <a:cs typeface="Trebuchet MS"/>
              </a:rPr>
              <a:t>  </a:t>
            </a:r>
            <a:r>
              <a:rPr sz="1800" dirty="0">
                <a:solidFill>
                  <a:srgbClr val="1F4E79"/>
                </a:solidFill>
                <a:latin typeface="Trebuchet MS"/>
                <a:cs typeface="Trebuchet MS"/>
              </a:rPr>
              <a:t>development</a:t>
            </a:r>
            <a:r>
              <a:rPr sz="1800" spc="110" dirty="0">
                <a:solidFill>
                  <a:srgbClr val="1F4E79"/>
                </a:solidFill>
                <a:latin typeface="Trebuchet MS"/>
                <a:cs typeface="Trebuchet MS"/>
              </a:rPr>
              <a:t>  </a:t>
            </a:r>
            <a:r>
              <a:rPr sz="1800" dirty="0">
                <a:solidFill>
                  <a:srgbClr val="1F4E79"/>
                </a:solidFill>
                <a:latin typeface="Trebuchet MS"/>
                <a:cs typeface="Trebuchet MS"/>
              </a:rPr>
              <a:t>of</a:t>
            </a:r>
            <a:r>
              <a:rPr sz="1800" spc="100" dirty="0">
                <a:solidFill>
                  <a:srgbClr val="1F4E79"/>
                </a:solidFill>
                <a:latin typeface="Trebuchet MS"/>
                <a:cs typeface="Trebuchet MS"/>
              </a:rPr>
              <a:t>  </a:t>
            </a:r>
            <a:r>
              <a:rPr sz="1800" dirty="0">
                <a:solidFill>
                  <a:srgbClr val="1F4E79"/>
                </a:solidFill>
                <a:latin typeface="Trebuchet MS"/>
                <a:cs typeface="Trebuchet MS"/>
              </a:rPr>
              <a:t>the</a:t>
            </a:r>
            <a:r>
              <a:rPr sz="1800" spc="100" dirty="0">
                <a:solidFill>
                  <a:srgbClr val="1F4E79"/>
                </a:solidFill>
                <a:latin typeface="Trebuchet MS"/>
                <a:cs typeface="Trebuchet MS"/>
              </a:rPr>
              <a:t>  </a:t>
            </a:r>
            <a:r>
              <a:rPr sz="1800" spc="-10" dirty="0">
                <a:solidFill>
                  <a:srgbClr val="1F4E79"/>
                </a:solidFill>
                <a:latin typeface="Trebuchet MS"/>
                <a:cs typeface="Trebuchet MS"/>
              </a:rPr>
              <a:t>planned </a:t>
            </a:r>
            <a:r>
              <a:rPr sz="1800" dirty="0">
                <a:solidFill>
                  <a:srgbClr val="1F4E79"/>
                </a:solidFill>
                <a:latin typeface="Trebuchet MS"/>
                <a:cs typeface="Trebuchet MS"/>
              </a:rPr>
              <a:t>outputs.</a:t>
            </a:r>
            <a:r>
              <a:rPr sz="1800" spc="130" dirty="0">
                <a:solidFill>
                  <a:srgbClr val="1F4E79"/>
                </a:solidFill>
                <a:latin typeface="Trebuchet MS"/>
                <a:cs typeface="Trebuchet MS"/>
              </a:rPr>
              <a:t> </a:t>
            </a:r>
            <a:r>
              <a:rPr sz="1800" dirty="0">
                <a:solidFill>
                  <a:srgbClr val="1F4E79"/>
                </a:solidFill>
                <a:latin typeface="Trebuchet MS"/>
                <a:cs typeface="Trebuchet MS"/>
              </a:rPr>
              <a:t>The</a:t>
            </a:r>
            <a:r>
              <a:rPr sz="1800" spc="135" dirty="0">
                <a:solidFill>
                  <a:srgbClr val="1F4E79"/>
                </a:solidFill>
                <a:latin typeface="Trebuchet MS"/>
                <a:cs typeface="Trebuchet MS"/>
              </a:rPr>
              <a:t> </a:t>
            </a:r>
            <a:r>
              <a:rPr sz="1800" dirty="0">
                <a:solidFill>
                  <a:srgbClr val="1F4E79"/>
                </a:solidFill>
                <a:latin typeface="Trebuchet MS"/>
                <a:cs typeface="Trebuchet MS"/>
              </a:rPr>
              <a:t>number</a:t>
            </a:r>
            <a:r>
              <a:rPr sz="1800" spc="130" dirty="0">
                <a:solidFill>
                  <a:srgbClr val="1F4E79"/>
                </a:solidFill>
                <a:latin typeface="Trebuchet MS"/>
                <a:cs typeface="Trebuchet MS"/>
              </a:rPr>
              <a:t> </a:t>
            </a:r>
            <a:r>
              <a:rPr sz="1800" dirty="0">
                <a:solidFill>
                  <a:srgbClr val="1F4E79"/>
                </a:solidFill>
                <a:latin typeface="Trebuchet MS"/>
                <a:cs typeface="Trebuchet MS"/>
              </a:rPr>
              <a:t>of</a:t>
            </a:r>
            <a:r>
              <a:rPr sz="1800" spc="130" dirty="0">
                <a:solidFill>
                  <a:srgbClr val="1F4E79"/>
                </a:solidFill>
                <a:latin typeface="Trebuchet MS"/>
                <a:cs typeface="Trebuchet MS"/>
              </a:rPr>
              <a:t> </a:t>
            </a:r>
            <a:r>
              <a:rPr sz="1800" dirty="0">
                <a:solidFill>
                  <a:srgbClr val="1F4E79"/>
                </a:solidFill>
                <a:latin typeface="Trebuchet MS"/>
                <a:cs typeface="Trebuchet MS"/>
              </a:rPr>
              <a:t>activities</a:t>
            </a:r>
            <a:r>
              <a:rPr sz="1800" spc="125" dirty="0">
                <a:solidFill>
                  <a:srgbClr val="1F4E79"/>
                </a:solidFill>
                <a:latin typeface="Trebuchet MS"/>
                <a:cs typeface="Trebuchet MS"/>
              </a:rPr>
              <a:t> </a:t>
            </a:r>
            <a:r>
              <a:rPr sz="1800" dirty="0">
                <a:solidFill>
                  <a:srgbClr val="1F4E79"/>
                </a:solidFill>
                <a:latin typeface="Trebuchet MS"/>
                <a:cs typeface="Trebuchet MS"/>
              </a:rPr>
              <a:t>per</a:t>
            </a:r>
            <a:r>
              <a:rPr sz="1800" spc="135" dirty="0">
                <a:solidFill>
                  <a:srgbClr val="1F4E79"/>
                </a:solidFill>
                <a:latin typeface="Trebuchet MS"/>
                <a:cs typeface="Trebuchet MS"/>
              </a:rPr>
              <a:t> </a:t>
            </a:r>
            <a:r>
              <a:rPr sz="1800" dirty="0">
                <a:solidFill>
                  <a:srgbClr val="1F4E79"/>
                </a:solidFill>
                <a:latin typeface="Trebuchet MS"/>
                <a:cs typeface="Trebuchet MS"/>
              </a:rPr>
              <a:t>WP</a:t>
            </a:r>
            <a:r>
              <a:rPr sz="1800" spc="95" dirty="0">
                <a:solidFill>
                  <a:srgbClr val="1F4E79"/>
                </a:solidFill>
                <a:latin typeface="Trebuchet MS"/>
                <a:cs typeface="Trebuchet MS"/>
              </a:rPr>
              <a:t> </a:t>
            </a:r>
            <a:r>
              <a:rPr sz="1800" dirty="0">
                <a:solidFill>
                  <a:srgbClr val="1F4E79"/>
                </a:solidFill>
                <a:latin typeface="Trebuchet MS"/>
                <a:cs typeface="Trebuchet MS"/>
              </a:rPr>
              <a:t>depends</a:t>
            </a:r>
            <a:r>
              <a:rPr sz="1800" spc="135" dirty="0">
                <a:solidFill>
                  <a:srgbClr val="1F4E79"/>
                </a:solidFill>
                <a:latin typeface="Trebuchet MS"/>
                <a:cs typeface="Trebuchet MS"/>
              </a:rPr>
              <a:t> </a:t>
            </a:r>
            <a:r>
              <a:rPr sz="1800" dirty="0">
                <a:solidFill>
                  <a:srgbClr val="1F4E79"/>
                </a:solidFill>
                <a:latin typeface="Trebuchet MS"/>
                <a:cs typeface="Trebuchet MS"/>
              </a:rPr>
              <a:t>on</a:t>
            </a:r>
            <a:r>
              <a:rPr sz="1800" spc="125" dirty="0">
                <a:solidFill>
                  <a:srgbClr val="1F4E79"/>
                </a:solidFill>
                <a:latin typeface="Trebuchet MS"/>
                <a:cs typeface="Trebuchet MS"/>
              </a:rPr>
              <a:t> </a:t>
            </a:r>
            <a:r>
              <a:rPr sz="1800" dirty="0">
                <a:solidFill>
                  <a:srgbClr val="1F4E79"/>
                </a:solidFill>
                <a:latin typeface="Trebuchet MS"/>
                <a:cs typeface="Trebuchet MS"/>
              </a:rPr>
              <a:t>its</a:t>
            </a:r>
            <a:r>
              <a:rPr sz="1800" spc="120" dirty="0">
                <a:solidFill>
                  <a:srgbClr val="1F4E79"/>
                </a:solidFill>
                <a:latin typeface="Trebuchet MS"/>
                <a:cs typeface="Trebuchet MS"/>
              </a:rPr>
              <a:t> </a:t>
            </a:r>
            <a:r>
              <a:rPr sz="1800" dirty="0">
                <a:solidFill>
                  <a:srgbClr val="1F4E79"/>
                </a:solidFill>
                <a:latin typeface="Trebuchet MS"/>
                <a:cs typeface="Trebuchet MS"/>
              </a:rPr>
              <a:t>complexity,</a:t>
            </a:r>
            <a:r>
              <a:rPr sz="1800" spc="140" dirty="0">
                <a:solidFill>
                  <a:srgbClr val="1F4E79"/>
                </a:solidFill>
                <a:latin typeface="Trebuchet MS"/>
                <a:cs typeface="Trebuchet MS"/>
              </a:rPr>
              <a:t> </a:t>
            </a:r>
            <a:r>
              <a:rPr sz="1800" spc="-20" dirty="0">
                <a:solidFill>
                  <a:srgbClr val="1F4E79"/>
                </a:solidFill>
                <a:latin typeface="Trebuchet MS"/>
                <a:cs typeface="Trebuchet MS"/>
              </a:rPr>
              <a:t>such </a:t>
            </a:r>
            <a:r>
              <a:rPr sz="1800" dirty="0">
                <a:solidFill>
                  <a:srgbClr val="1F4E79"/>
                </a:solidFill>
                <a:latin typeface="Trebuchet MS"/>
                <a:cs typeface="Trebuchet MS"/>
              </a:rPr>
              <a:t>as</a:t>
            </a:r>
            <a:r>
              <a:rPr sz="1800" spc="-25" dirty="0">
                <a:solidFill>
                  <a:srgbClr val="1F4E79"/>
                </a:solidFill>
                <a:latin typeface="Trebuchet MS"/>
                <a:cs typeface="Trebuchet MS"/>
              </a:rPr>
              <a:t> </a:t>
            </a:r>
            <a:r>
              <a:rPr sz="1800" dirty="0">
                <a:solidFill>
                  <a:srgbClr val="1F4E79"/>
                </a:solidFill>
                <a:latin typeface="Trebuchet MS"/>
                <a:cs typeface="Trebuchet MS"/>
              </a:rPr>
              <a:t>the</a:t>
            </a:r>
            <a:r>
              <a:rPr sz="1800" spc="-20" dirty="0">
                <a:solidFill>
                  <a:srgbClr val="1F4E79"/>
                </a:solidFill>
                <a:latin typeface="Trebuchet MS"/>
                <a:cs typeface="Trebuchet MS"/>
              </a:rPr>
              <a:t> </a:t>
            </a:r>
            <a:r>
              <a:rPr sz="1800" dirty="0">
                <a:solidFill>
                  <a:srgbClr val="1F4E79"/>
                </a:solidFill>
                <a:latin typeface="Trebuchet MS"/>
                <a:cs typeface="Trebuchet MS"/>
              </a:rPr>
              <a:t>number</a:t>
            </a:r>
            <a:r>
              <a:rPr sz="1800" spc="-5" dirty="0">
                <a:solidFill>
                  <a:srgbClr val="1F4E79"/>
                </a:solidFill>
                <a:latin typeface="Trebuchet MS"/>
                <a:cs typeface="Trebuchet MS"/>
              </a:rPr>
              <a:t> </a:t>
            </a:r>
            <a:r>
              <a:rPr sz="1800" dirty="0">
                <a:solidFill>
                  <a:srgbClr val="1F4E79"/>
                </a:solidFill>
                <a:latin typeface="Trebuchet MS"/>
                <a:cs typeface="Trebuchet MS"/>
              </a:rPr>
              <a:t>and</a:t>
            </a:r>
            <a:r>
              <a:rPr sz="1800" spc="-15" dirty="0">
                <a:solidFill>
                  <a:srgbClr val="1F4E79"/>
                </a:solidFill>
                <a:latin typeface="Trebuchet MS"/>
                <a:cs typeface="Trebuchet MS"/>
              </a:rPr>
              <a:t> </a:t>
            </a:r>
            <a:r>
              <a:rPr sz="1800" dirty="0">
                <a:solidFill>
                  <a:srgbClr val="1F4E79"/>
                </a:solidFill>
                <a:latin typeface="Trebuchet MS"/>
                <a:cs typeface="Trebuchet MS"/>
              </a:rPr>
              <a:t>type</a:t>
            </a:r>
            <a:r>
              <a:rPr sz="1800" spc="-20" dirty="0">
                <a:solidFill>
                  <a:srgbClr val="1F4E79"/>
                </a:solidFill>
                <a:latin typeface="Trebuchet MS"/>
                <a:cs typeface="Trebuchet MS"/>
              </a:rPr>
              <a:t> </a:t>
            </a:r>
            <a:r>
              <a:rPr sz="1800" dirty="0">
                <a:solidFill>
                  <a:srgbClr val="1F4E79"/>
                </a:solidFill>
                <a:latin typeface="Trebuchet MS"/>
                <a:cs typeface="Trebuchet MS"/>
              </a:rPr>
              <a:t>of</a:t>
            </a:r>
            <a:r>
              <a:rPr sz="1800" spc="-30" dirty="0">
                <a:solidFill>
                  <a:srgbClr val="1F4E79"/>
                </a:solidFill>
                <a:latin typeface="Trebuchet MS"/>
                <a:cs typeface="Trebuchet MS"/>
              </a:rPr>
              <a:t> </a:t>
            </a:r>
            <a:r>
              <a:rPr sz="1800" dirty="0">
                <a:solidFill>
                  <a:srgbClr val="1F4E79"/>
                </a:solidFill>
                <a:latin typeface="Trebuchet MS"/>
                <a:cs typeface="Trebuchet MS"/>
              </a:rPr>
              <a:t>outputs</a:t>
            </a:r>
            <a:r>
              <a:rPr sz="1800" spc="-25" dirty="0">
                <a:solidFill>
                  <a:srgbClr val="1F4E79"/>
                </a:solidFill>
                <a:latin typeface="Trebuchet MS"/>
                <a:cs typeface="Trebuchet MS"/>
              </a:rPr>
              <a:t> </a:t>
            </a:r>
            <a:r>
              <a:rPr sz="1800" dirty="0">
                <a:solidFill>
                  <a:srgbClr val="1F4E79"/>
                </a:solidFill>
                <a:latin typeface="Trebuchet MS"/>
                <a:cs typeface="Trebuchet MS"/>
              </a:rPr>
              <a:t>to</a:t>
            </a:r>
            <a:r>
              <a:rPr sz="1800" spc="-30" dirty="0">
                <a:solidFill>
                  <a:srgbClr val="1F4E79"/>
                </a:solidFill>
                <a:latin typeface="Trebuchet MS"/>
                <a:cs typeface="Trebuchet MS"/>
              </a:rPr>
              <a:t> </a:t>
            </a:r>
            <a:r>
              <a:rPr sz="1800" dirty="0">
                <a:solidFill>
                  <a:srgbClr val="1F4E79"/>
                </a:solidFill>
                <a:latin typeface="Trebuchet MS"/>
                <a:cs typeface="Trebuchet MS"/>
              </a:rPr>
              <a:t>be</a:t>
            </a:r>
            <a:r>
              <a:rPr sz="1800" spc="-20" dirty="0">
                <a:solidFill>
                  <a:srgbClr val="1F4E79"/>
                </a:solidFill>
                <a:latin typeface="Trebuchet MS"/>
                <a:cs typeface="Trebuchet MS"/>
              </a:rPr>
              <a:t> </a:t>
            </a:r>
            <a:r>
              <a:rPr sz="1800" dirty="0">
                <a:solidFill>
                  <a:srgbClr val="1F4E79"/>
                </a:solidFill>
                <a:latin typeface="Trebuchet MS"/>
                <a:cs typeface="Trebuchet MS"/>
              </a:rPr>
              <a:t>developed.</a:t>
            </a:r>
            <a:r>
              <a:rPr sz="1800" spc="-25" dirty="0">
                <a:solidFill>
                  <a:srgbClr val="1F4E79"/>
                </a:solidFill>
                <a:latin typeface="Trebuchet MS"/>
                <a:cs typeface="Trebuchet MS"/>
              </a:rPr>
              <a:t> </a:t>
            </a:r>
            <a:r>
              <a:rPr sz="1800" dirty="0">
                <a:solidFill>
                  <a:srgbClr val="1F4E79"/>
                </a:solidFill>
                <a:latin typeface="Trebuchet MS"/>
                <a:cs typeface="Trebuchet MS"/>
              </a:rPr>
              <a:t>Usually</a:t>
            </a:r>
            <a:r>
              <a:rPr sz="1800" spc="-25" dirty="0">
                <a:solidFill>
                  <a:srgbClr val="1F4E79"/>
                </a:solidFill>
                <a:latin typeface="Trebuchet MS"/>
                <a:cs typeface="Trebuchet MS"/>
              </a:rPr>
              <a:t> </a:t>
            </a:r>
            <a:r>
              <a:rPr sz="1800" dirty="0">
                <a:solidFill>
                  <a:srgbClr val="1F4E79"/>
                </a:solidFill>
                <a:latin typeface="Trebuchet MS"/>
                <a:cs typeface="Trebuchet MS"/>
              </a:rPr>
              <a:t>no</a:t>
            </a:r>
            <a:r>
              <a:rPr sz="1800" spc="-30" dirty="0">
                <a:solidFill>
                  <a:srgbClr val="1F4E79"/>
                </a:solidFill>
                <a:latin typeface="Trebuchet MS"/>
                <a:cs typeface="Trebuchet MS"/>
              </a:rPr>
              <a:t> </a:t>
            </a:r>
            <a:r>
              <a:rPr sz="1800" dirty="0">
                <a:solidFill>
                  <a:srgbClr val="1F4E79"/>
                </a:solidFill>
                <a:latin typeface="Trebuchet MS"/>
                <a:cs typeface="Trebuchet MS"/>
              </a:rPr>
              <a:t>more</a:t>
            </a:r>
            <a:r>
              <a:rPr sz="1800" spc="-15" dirty="0">
                <a:solidFill>
                  <a:srgbClr val="1F4E79"/>
                </a:solidFill>
                <a:latin typeface="Trebuchet MS"/>
                <a:cs typeface="Trebuchet MS"/>
              </a:rPr>
              <a:t> </a:t>
            </a:r>
            <a:r>
              <a:rPr sz="1800" dirty="0">
                <a:solidFill>
                  <a:srgbClr val="1F4E79"/>
                </a:solidFill>
                <a:latin typeface="Trebuchet MS"/>
                <a:cs typeface="Trebuchet MS"/>
              </a:rPr>
              <a:t>than</a:t>
            </a:r>
            <a:r>
              <a:rPr sz="1800" spc="-10" dirty="0">
                <a:solidFill>
                  <a:srgbClr val="1F4E79"/>
                </a:solidFill>
                <a:latin typeface="Trebuchet MS"/>
                <a:cs typeface="Trebuchet MS"/>
              </a:rPr>
              <a:t> </a:t>
            </a:r>
            <a:r>
              <a:rPr sz="1800" spc="-50" dirty="0">
                <a:solidFill>
                  <a:srgbClr val="1F4E79"/>
                </a:solidFill>
                <a:latin typeface="Trebuchet MS"/>
                <a:cs typeface="Trebuchet MS"/>
              </a:rPr>
              <a:t>4 </a:t>
            </a:r>
            <a:r>
              <a:rPr sz="1800" dirty="0">
                <a:solidFill>
                  <a:srgbClr val="1F4E79"/>
                </a:solidFill>
                <a:latin typeface="Trebuchet MS"/>
                <a:cs typeface="Trebuchet MS"/>
              </a:rPr>
              <a:t>to</a:t>
            </a:r>
            <a:r>
              <a:rPr sz="1800" spc="-40" dirty="0">
                <a:solidFill>
                  <a:srgbClr val="1F4E79"/>
                </a:solidFill>
                <a:latin typeface="Trebuchet MS"/>
                <a:cs typeface="Trebuchet MS"/>
              </a:rPr>
              <a:t> </a:t>
            </a:r>
            <a:r>
              <a:rPr sz="1800" dirty="0">
                <a:solidFill>
                  <a:srgbClr val="1F4E79"/>
                </a:solidFill>
                <a:latin typeface="Trebuchet MS"/>
                <a:cs typeface="Trebuchet MS"/>
              </a:rPr>
              <a:t>6</a:t>
            </a:r>
            <a:r>
              <a:rPr sz="1800" spc="-25" dirty="0">
                <a:solidFill>
                  <a:srgbClr val="1F4E79"/>
                </a:solidFill>
                <a:latin typeface="Trebuchet MS"/>
                <a:cs typeface="Trebuchet MS"/>
              </a:rPr>
              <a:t> </a:t>
            </a:r>
            <a:r>
              <a:rPr sz="1800" dirty="0">
                <a:solidFill>
                  <a:srgbClr val="1F4E79"/>
                </a:solidFill>
                <a:latin typeface="Trebuchet MS"/>
                <a:cs typeface="Trebuchet MS"/>
              </a:rPr>
              <a:t>activities</a:t>
            </a:r>
            <a:r>
              <a:rPr sz="1800" spc="-25" dirty="0">
                <a:solidFill>
                  <a:srgbClr val="1F4E79"/>
                </a:solidFill>
                <a:latin typeface="Trebuchet MS"/>
                <a:cs typeface="Trebuchet MS"/>
              </a:rPr>
              <a:t> </a:t>
            </a:r>
            <a:r>
              <a:rPr sz="1800" dirty="0">
                <a:solidFill>
                  <a:srgbClr val="1F4E79"/>
                </a:solidFill>
                <a:latin typeface="Trebuchet MS"/>
                <a:cs typeface="Trebuchet MS"/>
              </a:rPr>
              <a:t>per</a:t>
            </a:r>
            <a:r>
              <a:rPr sz="1800" spc="-30" dirty="0">
                <a:solidFill>
                  <a:srgbClr val="1F4E79"/>
                </a:solidFill>
                <a:latin typeface="Trebuchet MS"/>
                <a:cs typeface="Trebuchet MS"/>
              </a:rPr>
              <a:t> </a:t>
            </a:r>
            <a:r>
              <a:rPr sz="1800" dirty="0">
                <a:solidFill>
                  <a:srgbClr val="1F4E79"/>
                </a:solidFill>
                <a:latin typeface="Trebuchet MS"/>
                <a:cs typeface="Trebuchet MS"/>
              </a:rPr>
              <a:t>work</a:t>
            </a:r>
            <a:r>
              <a:rPr sz="1800" spc="-35" dirty="0">
                <a:solidFill>
                  <a:srgbClr val="1F4E79"/>
                </a:solidFill>
                <a:latin typeface="Trebuchet MS"/>
                <a:cs typeface="Trebuchet MS"/>
              </a:rPr>
              <a:t> </a:t>
            </a:r>
            <a:r>
              <a:rPr sz="1800" dirty="0">
                <a:solidFill>
                  <a:srgbClr val="1F4E79"/>
                </a:solidFill>
                <a:latin typeface="Trebuchet MS"/>
                <a:cs typeface="Trebuchet MS"/>
              </a:rPr>
              <a:t>package</a:t>
            </a:r>
            <a:r>
              <a:rPr sz="1800" spc="-30" dirty="0">
                <a:solidFill>
                  <a:srgbClr val="1F4E79"/>
                </a:solidFill>
                <a:latin typeface="Trebuchet MS"/>
                <a:cs typeface="Trebuchet MS"/>
              </a:rPr>
              <a:t> </a:t>
            </a:r>
            <a:r>
              <a:rPr sz="1800" dirty="0">
                <a:solidFill>
                  <a:srgbClr val="1F4E79"/>
                </a:solidFill>
                <a:latin typeface="Trebuchet MS"/>
                <a:cs typeface="Trebuchet MS"/>
              </a:rPr>
              <a:t>should</a:t>
            </a:r>
            <a:r>
              <a:rPr sz="1800" spc="-40" dirty="0">
                <a:solidFill>
                  <a:srgbClr val="1F4E79"/>
                </a:solidFill>
                <a:latin typeface="Trebuchet MS"/>
                <a:cs typeface="Trebuchet MS"/>
              </a:rPr>
              <a:t> </a:t>
            </a:r>
            <a:r>
              <a:rPr sz="1800" dirty="0">
                <a:solidFill>
                  <a:srgbClr val="1F4E79"/>
                </a:solidFill>
                <a:latin typeface="Trebuchet MS"/>
                <a:cs typeface="Trebuchet MS"/>
              </a:rPr>
              <a:t>be</a:t>
            </a:r>
            <a:r>
              <a:rPr sz="1800" spc="-30" dirty="0">
                <a:solidFill>
                  <a:srgbClr val="1F4E79"/>
                </a:solidFill>
                <a:latin typeface="Trebuchet MS"/>
                <a:cs typeface="Trebuchet MS"/>
              </a:rPr>
              <a:t> </a:t>
            </a:r>
            <a:r>
              <a:rPr sz="1800" spc="-10" dirty="0">
                <a:solidFill>
                  <a:srgbClr val="1F4E79"/>
                </a:solidFill>
                <a:latin typeface="Trebuchet MS"/>
                <a:cs typeface="Trebuchet MS"/>
              </a:rPr>
              <a:t>foreseen.</a:t>
            </a:r>
            <a:endParaRPr sz="1800">
              <a:latin typeface="Trebuchet MS"/>
              <a:cs typeface="Trebuchet MS"/>
            </a:endParaRPr>
          </a:p>
          <a:p>
            <a:pPr marL="355600" marR="5080" indent="-342900" algn="just">
              <a:lnSpc>
                <a:spcPct val="100000"/>
              </a:lnSpc>
              <a:spcBef>
                <a:spcPts val="434"/>
              </a:spcBef>
              <a:buFont typeface="Arial MT"/>
              <a:buChar char="•"/>
              <a:tabLst>
                <a:tab pos="355600" algn="l"/>
              </a:tabLst>
            </a:pPr>
            <a:r>
              <a:rPr sz="1800" dirty="0">
                <a:solidFill>
                  <a:srgbClr val="1F4E79"/>
                </a:solidFill>
                <a:latin typeface="Trebuchet MS"/>
                <a:cs typeface="Trebuchet MS"/>
              </a:rPr>
              <a:t>Each</a:t>
            </a:r>
            <a:r>
              <a:rPr sz="1800" spc="35" dirty="0">
                <a:solidFill>
                  <a:srgbClr val="1F4E79"/>
                </a:solidFill>
                <a:latin typeface="Trebuchet MS"/>
                <a:cs typeface="Trebuchet MS"/>
              </a:rPr>
              <a:t>  </a:t>
            </a:r>
            <a:r>
              <a:rPr sz="1800" dirty="0">
                <a:solidFill>
                  <a:srgbClr val="1F4E79"/>
                </a:solidFill>
                <a:latin typeface="Trebuchet MS"/>
                <a:cs typeface="Trebuchet MS"/>
              </a:rPr>
              <a:t>working</a:t>
            </a:r>
            <a:r>
              <a:rPr sz="1800" spc="40" dirty="0">
                <a:solidFill>
                  <a:srgbClr val="1F4E79"/>
                </a:solidFill>
                <a:latin typeface="Trebuchet MS"/>
                <a:cs typeface="Trebuchet MS"/>
              </a:rPr>
              <a:t>  </a:t>
            </a:r>
            <a:r>
              <a:rPr sz="1800" dirty="0">
                <a:solidFill>
                  <a:srgbClr val="1F4E79"/>
                </a:solidFill>
                <a:latin typeface="Trebuchet MS"/>
                <a:cs typeface="Trebuchet MS"/>
              </a:rPr>
              <a:t>package</a:t>
            </a:r>
            <a:r>
              <a:rPr sz="1800" spc="40" dirty="0">
                <a:solidFill>
                  <a:srgbClr val="1F4E79"/>
                </a:solidFill>
                <a:latin typeface="Trebuchet MS"/>
                <a:cs typeface="Trebuchet MS"/>
              </a:rPr>
              <a:t>  </a:t>
            </a:r>
            <a:r>
              <a:rPr sz="1800" dirty="0">
                <a:solidFill>
                  <a:srgbClr val="1F4E79"/>
                </a:solidFill>
                <a:latin typeface="Trebuchet MS"/>
                <a:cs typeface="Trebuchet MS"/>
              </a:rPr>
              <a:t>includes</a:t>
            </a:r>
            <a:r>
              <a:rPr sz="1800" spc="40" dirty="0">
                <a:solidFill>
                  <a:srgbClr val="1F4E79"/>
                </a:solidFill>
                <a:latin typeface="Trebuchet MS"/>
                <a:cs typeface="Trebuchet MS"/>
              </a:rPr>
              <a:t>  </a:t>
            </a:r>
            <a:r>
              <a:rPr sz="1800" dirty="0">
                <a:solidFill>
                  <a:srgbClr val="1F4E79"/>
                </a:solidFill>
                <a:latin typeface="Trebuchet MS"/>
                <a:cs typeface="Trebuchet MS"/>
              </a:rPr>
              <a:t>specific</a:t>
            </a:r>
            <a:r>
              <a:rPr sz="1800" spc="35" dirty="0">
                <a:solidFill>
                  <a:srgbClr val="1F4E79"/>
                </a:solidFill>
                <a:latin typeface="Trebuchet MS"/>
                <a:cs typeface="Trebuchet MS"/>
              </a:rPr>
              <a:t>  </a:t>
            </a:r>
            <a:r>
              <a:rPr sz="1800" dirty="0">
                <a:solidFill>
                  <a:srgbClr val="1F4E79"/>
                </a:solidFill>
                <a:latin typeface="Trebuchet MS"/>
                <a:cs typeface="Trebuchet MS"/>
              </a:rPr>
              <a:t>communication</a:t>
            </a:r>
            <a:r>
              <a:rPr sz="1800" spc="40" dirty="0">
                <a:solidFill>
                  <a:srgbClr val="1F4E79"/>
                </a:solidFill>
                <a:latin typeface="Trebuchet MS"/>
                <a:cs typeface="Trebuchet MS"/>
              </a:rPr>
              <a:t>  </a:t>
            </a:r>
            <a:r>
              <a:rPr sz="1800" dirty="0">
                <a:solidFill>
                  <a:srgbClr val="1F4E79"/>
                </a:solidFill>
                <a:latin typeface="Trebuchet MS"/>
                <a:cs typeface="Trebuchet MS"/>
              </a:rPr>
              <a:t>objectives</a:t>
            </a:r>
            <a:r>
              <a:rPr sz="1800" spc="40" dirty="0">
                <a:solidFill>
                  <a:srgbClr val="1F4E79"/>
                </a:solidFill>
                <a:latin typeface="Trebuchet MS"/>
                <a:cs typeface="Trebuchet MS"/>
              </a:rPr>
              <a:t>  </a:t>
            </a:r>
            <a:r>
              <a:rPr sz="1800" spc="-25" dirty="0">
                <a:solidFill>
                  <a:srgbClr val="1F4E79"/>
                </a:solidFill>
                <a:latin typeface="Trebuchet MS"/>
                <a:cs typeface="Trebuchet MS"/>
              </a:rPr>
              <a:t>and </a:t>
            </a:r>
            <a:r>
              <a:rPr sz="1800" dirty="0">
                <a:solidFill>
                  <a:srgbClr val="1F4E79"/>
                </a:solidFill>
                <a:latin typeface="Trebuchet MS"/>
                <a:cs typeface="Trebuchet MS"/>
              </a:rPr>
              <a:t>activities.</a:t>
            </a:r>
            <a:r>
              <a:rPr sz="1800" spc="-5" dirty="0">
                <a:solidFill>
                  <a:srgbClr val="1F4E79"/>
                </a:solidFill>
                <a:latin typeface="Trebuchet MS"/>
                <a:cs typeface="Trebuchet MS"/>
              </a:rPr>
              <a:t>  </a:t>
            </a:r>
            <a:r>
              <a:rPr sz="1800" dirty="0">
                <a:solidFill>
                  <a:srgbClr val="1F4E79"/>
                </a:solidFill>
                <a:latin typeface="Trebuchet MS"/>
                <a:cs typeface="Trebuchet MS"/>
              </a:rPr>
              <a:t>As  such,  each  project  is  required  to</a:t>
            </a:r>
            <a:r>
              <a:rPr sz="1800" spc="-5" dirty="0">
                <a:solidFill>
                  <a:srgbClr val="1F4E79"/>
                </a:solidFill>
                <a:latin typeface="Trebuchet MS"/>
                <a:cs typeface="Trebuchet MS"/>
              </a:rPr>
              <a:t>  </a:t>
            </a:r>
            <a:r>
              <a:rPr sz="1800" dirty="0">
                <a:solidFill>
                  <a:srgbClr val="1F4E79"/>
                </a:solidFill>
                <a:latin typeface="Trebuchet MS"/>
                <a:cs typeface="Trebuchet MS"/>
              </a:rPr>
              <a:t>set  out</a:t>
            </a:r>
            <a:r>
              <a:rPr sz="1800" spc="-5" dirty="0">
                <a:solidFill>
                  <a:srgbClr val="1F4E79"/>
                </a:solidFill>
                <a:latin typeface="Trebuchet MS"/>
                <a:cs typeface="Trebuchet MS"/>
              </a:rPr>
              <a:t>  </a:t>
            </a:r>
            <a:r>
              <a:rPr sz="1800" dirty="0">
                <a:solidFill>
                  <a:srgbClr val="1F4E79"/>
                </a:solidFill>
                <a:latin typeface="Trebuchet MS"/>
                <a:cs typeface="Trebuchet MS"/>
              </a:rPr>
              <a:t>the  </a:t>
            </a:r>
            <a:r>
              <a:rPr sz="1800" spc="-10" dirty="0">
                <a:solidFill>
                  <a:srgbClr val="1F4E79"/>
                </a:solidFill>
                <a:latin typeface="Trebuchet MS"/>
                <a:cs typeface="Trebuchet MS"/>
              </a:rPr>
              <a:t>envisaged </a:t>
            </a:r>
            <a:r>
              <a:rPr sz="1800" dirty="0">
                <a:solidFill>
                  <a:srgbClr val="1F4E79"/>
                </a:solidFill>
                <a:latin typeface="Trebuchet MS"/>
                <a:cs typeface="Trebuchet MS"/>
              </a:rPr>
              <a:t>approach</a:t>
            </a:r>
            <a:r>
              <a:rPr sz="1800" spc="-45" dirty="0">
                <a:solidFill>
                  <a:srgbClr val="1F4E79"/>
                </a:solidFill>
                <a:latin typeface="Trebuchet MS"/>
                <a:cs typeface="Trebuchet MS"/>
              </a:rPr>
              <a:t> </a:t>
            </a:r>
            <a:r>
              <a:rPr sz="1800" dirty="0">
                <a:solidFill>
                  <a:srgbClr val="1F4E79"/>
                </a:solidFill>
                <a:latin typeface="Trebuchet MS"/>
                <a:cs typeface="Trebuchet MS"/>
              </a:rPr>
              <a:t>to</a:t>
            </a:r>
            <a:r>
              <a:rPr sz="1800" spc="-50" dirty="0">
                <a:solidFill>
                  <a:srgbClr val="1F4E79"/>
                </a:solidFill>
                <a:latin typeface="Trebuchet MS"/>
                <a:cs typeface="Trebuchet MS"/>
              </a:rPr>
              <a:t> </a:t>
            </a:r>
            <a:r>
              <a:rPr sz="1800" dirty="0">
                <a:solidFill>
                  <a:srgbClr val="1F4E79"/>
                </a:solidFill>
                <a:latin typeface="Trebuchet MS"/>
                <a:cs typeface="Trebuchet MS"/>
              </a:rPr>
              <a:t>communication</a:t>
            </a:r>
            <a:r>
              <a:rPr sz="1800" spc="-30" dirty="0">
                <a:solidFill>
                  <a:srgbClr val="1F4E79"/>
                </a:solidFill>
                <a:latin typeface="Trebuchet MS"/>
                <a:cs typeface="Trebuchet MS"/>
              </a:rPr>
              <a:t> </a:t>
            </a:r>
            <a:r>
              <a:rPr sz="1800" dirty="0">
                <a:solidFill>
                  <a:srgbClr val="1F4E79"/>
                </a:solidFill>
                <a:latin typeface="Trebuchet MS"/>
                <a:cs typeface="Trebuchet MS"/>
              </a:rPr>
              <a:t>and</a:t>
            </a:r>
            <a:r>
              <a:rPr sz="1800" spc="-40" dirty="0">
                <a:solidFill>
                  <a:srgbClr val="1F4E79"/>
                </a:solidFill>
                <a:latin typeface="Trebuchet MS"/>
                <a:cs typeface="Trebuchet MS"/>
              </a:rPr>
              <a:t> </a:t>
            </a:r>
            <a:r>
              <a:rPr sz="1800" dirty="0">
                <a:solidFill>
                  <a:srgbClr val="1F4E79"/>
                </a:solidFill>
                <a:latin typeface="Trebuchet MS"/>
                <a:cs typeface="Trebuchet MS"/>
              </a:rPr>
              <a:t>visibility</a:t>
            </a:r>
            <a:r>
              <a:rPr sz="1800" spc="-70" dirty="0">
                <a:solidFill>
                  <a:srgbClr val="1F4E79"/>
                </a:solidFill>
                <a:latin typeface="Trebuchet MS"/>
                <a:cs typeface="Trebuchet MS"/>
              </a:rPr>
              <a:t> </a:t>
            </a:r>
            <a:r>
              <a:rPr sz="1800" dirty="0">
                <a:solidFill>
                  <a:srgbClr val="1F4E79"/>
                </a:solidFill>
                <a:latin typeface="Trebuchet MS"/>
                <a:cs typeface="Trebuchet MS"/>
              </a:rPr>
              <a:t>of</a:t>
            </a:r>
            <a:r>
              <a:rPr sz="1800" spc="-50" dirty="0">
                <a:solidFill>
                  <a:srgbClr val="1F4E79"/>
                </a:solidFill>
                <a:latin typeface="Trebuchet MS"/>
                <a:cs typeface="Trebuchet MS"/>
              </a:rPr>
              <a:t> </a:t>
            </a:r>
            <a:r>
              <a:rPr sz="1800" dirty="0">
                <a:solidFill>
                  <a:srgbClr val="1F4E79"/>
                </a:solidFill>
                <a:latin typeface="Trebuchet MS"/>
                <a:cs typeface="Trebuchet MS"/>
              </a:rPr>
              <a:t>the</a:t>
            </a:r>
            <a:r>
              <a:rPr sz="1800" spc="-35" dirty="0">
                <a:solidFill>
                  <a:srgbClr val="1F4E79"/>
                </a:solidFill>
                <a:latin typeface="Trebuchet MS"/>
                <a:cs typeface="Trebuchet MS"/>
              </a:rPr>
              <a:t> </a:t>
            </a:r>
            <a:r>
              <a:rPr sz="1800" spc="-25" dirty="0">
                <a:solidFill>
                  <a:srgbClr val="1F4E79"/>
                </a:solidFill>
                <a:latin typeface="Trebuchet MS"/>
                <a:cs typeface="Trebuchet MS"/>
              </a:rPr>
              <a:t>WP.</a:t>
            </a:r>
            <a:endParaRPr sz="1800">
              <a:latin typeface="Trebuchet MS"/>
              <a:cs typeface="Trebuchet MS"/>
            </a:endParaRPr>
          </a:p>
          <a:p>
            <a:pPr marL="354965" indent="-342265" algn="just">
              <a:lnSpc>
                <a:spcPct val="100000"/>
              </a:lnSpc>
              <a:spcBef>
                <a:spcPts val="434"/>
              </a:spcBef>
              <a:buFont typeface="Arial MT"/>
              <a:buChar char="•"/>
              <a:tabLst>
                <a:tab pos="354965" algn="l"/>
              </a:tabLst>
            </a:pPr>
            <a:r>
              <a:rPr sz="1800" spc="-10" dirty="0">
                <a:solidFill>
                  <a:srgbClr val="1F4E79"/>
                </a:solidFill>
                <a:latin typeface="Trebuchet MS"/>
                <a:cs typeface="Trebuchet MS"/>
              </a:rPr>
              <a:t>Project</a:t>
            </a:r>
            <a:r>
              <a:rPr sz="1800" spc="-60" dirty="0">
                <a:solidFill>
                  <a:srgbClr val="1F4E79"/>
                </a:solidFill>
                <a:latin typeface="Trebuchet MS"/>
                <a:cs typeface="Trebuchet MS"/>
              </a:rPr>
              <a:t> </a:t>
            </a:r>
            <a:r>
              <a:rPr sz="1800" dirty="0">
                <a:solidFill>
                  <a:srgbClr val="1F4E79"/>
                </a:solidFill>
                <a:latin typeface="Trebuchet MS"/>
                <a:cs typeface="Trebuchet MS"/>
              </a:rPr>
              <a:t>partner`s</a:t>
            </a:r>
            <a:r>
              <a:rPr sz="1800" spc="-35" dirty="0">
                <a:solidFill>
                  <a:srgbClr val="1F4E79"/>
                </a:solidFill>
                <a:latin typeface="Trebuchet MS"/>
                <a:cs typeface="Trebuchet MS"/>
              </a:rPr>
              <a:t> </a:t>
            </a:r>
            <a:r>
              <a:rPr sz="1800" dirty="0">
                <a:solidFill>
                  <a:srgbClr val="1F4E79"/>
                </a:solidFill>
                <a:latin typeface="Trebuchet MS"/>
                <a:cs typeface="Trebuchet MS"/>
              </a:rPr>
              <a:t>involvement</a:t>
            </a:r>
            <a:r>
              <a:rPr sz="1800" spc="-25" dirty="0">
                <a:solidFill>
                  <a:srgbClr val="1F4E79"/>
                </a:solidFill>
                <a:latin typeface="Trebuchet MS"/>
                <a:cs typeface="Trebuchet MS"/>
              </a:rPr>
              <a:t> </a:t>
            </a:r>
            <a:r>
              <a:rPr sz="1800" dirty="0">
                <a:solidFill>
                  <a:srgbClr val="1F4E79"/>
                </a:solidFill>
                <a:latin typeface="Trebuchet MS"/>
                <a:cs typeface="Trebuchet MS"/>
              </a:rPr>
              <a:t>in</a:t>
            </a:r>
            <a:r>
              <a:rPr sz="1800" spc="-55" dirty="0">
                <a:solidFill>
                  <a:srgbClr val="1F4E79"/>
                </a:solidFill>
                <a:latin typeface="Trebuchet MS"/>
                <a:cs typeface="Trebuchet MS"/>
              </a:rPr>
              <a:t> </a:t>
            </a:r>
            <a:r>
              <a:rPr sz="1800" dirty="0">
                <a:solidFill>
                  <a:srgbClr val="1F4E79"/>
                </a:solidFill>
                <a:latin typeface="Trebuchet MS"/>
                <a:cs typeface="Trebuchet MS"/>
              </a:rPr>
              <a:t>each</a:t>
            </a:r>
            <a:r>
              <a:rPr sz="1800" spc="-55" dirty="0">
                <a:solidFill>
                  <a:srgbClr val="1F4E79"/>
                </a:solidFill>
                <a:latin typeface="Trebuchet MS"/>
                <a:cs typeface="Trebuchet MS"/>
              </a:rPr>
              <a:t> </a:t>
            </a:r>
            <a:r>
              <a:rPr sz="1800" dirty="0">
                <a:solidFill>
                  <a:srgbClr val="1F4E79"/>
                </a:solidFill>
                <a:latin typeface="Trebuchet MS"/>
                <a:cs typeface="Trebuchet MS"/>
              </a:rPr>
              <a:t>activity</a:t>
            </a:r>
            <a:r>
              <a:rPr sz="1800" spc="-50" dirty="0">
                <a:solidFill>
                  <a:srgbClr val="1F4E79"/>
                </a:solidFill>
                <a:latin typeface="Trebuchet MS"/>
                <a:cs typeface="Trebuchet MS"/>
              </a:rPr>
              <a:t> </a:t>
            </a:r>
            <a:r>
              <a:rPr sz="1800" dirty="0">
                <a:solidFill>
                  <a:srgbClr val="1F4E79"/>
                </a:solidFill>
                <a:latin typeface="Trebuchet MS"/>
                <a:cs typeface="Trebuchet MS"/>
              </a:rPr>
              <a:t>should</a:t>
            </a:r>
            <a:r>
              <a:rPr sz="1800" spc="-65" dirty="0">
                <a:solidFill>
                  <a:srgbClr val="1F4E79"/>
                </a:solidFill>
                <a:latin typeface="Trebuchet MS"/>
                <a:cs typeface="Trebuchet MS"/>
              </a:rPr>
              <a:t> </a:t>
            </a:r>
            <a:r>
              <a:rPr sz="1800" dirty="0">
                <a:solidFill>
                  <a:srgbClr val="1F4E79"/>
                </a:solidFill>
                <a:latin typeface="Trebuchet MS"/>
                <a:cs typeface="Trebuchet MS"/>
              </a:rPr>
              <a:t>also</a:t>
            </a:r>
            <a:r>
              <a:rPr sz="1800" spc="-60" dirty="0">
                <a:solidFill>
                  <a:srgbClr val="1F4E79"/>
                </a:solidFill>
                <a:latin typeface="Trebuchet MS"/>
                <a:cs typeface="Trebuchet MS"/>
              </a:rPr>
              <a:t> </a:t>
            </a:r>
            <a:r>
              <a:rPr sz="1800" dirty="0">
                <a:solidFill>
                  <a:srgbClr val="1F4E79"/>
                </a:solidFill>
                <a:latin typeface="Trebuchet MS"/>
                <a:cs typeface="Trebuchet MS"/>
              </a:rPr>
              <a:t>be</a:t>
            </a:r>
            <a:r>
              <a:rPr sz="1800" spc="-60" dirty="0">
                <a:solidFill>
                  <a:srgbClr val="1F4E79"/>
                </a:solidFill>
                <a:latin typeface="Trebuchet MS"/>
                <a:cs typeface="Trebuchet MS"/>
              </a:rPr>
              <a:t> </a:t>
            </a:r>
            <a:r>
              <a:rPr sz="1800" spc="-10" dirty="0">
                <a:solidFill>
                  <a:srgbClr val="1F4E79"/>
                </a:solidFill>
                <a:latin typeface="Trebuchet MS"/>
                <a:cs typeface="Trebuchet MS"/>
              </a:rPr>
              <a:t>described.</a:t>
            </a:r>
            <a:endParaRPr sz="1800">
              <a:latin typeface="Trebuchet MS"/>
              <a:cs typeface="Trebuchet MS"/>
            </a:endParaRPr>
          </a:p>
          <a:p>
            <a:pPr marL="354965" indent="-342265" algn="just">
              <a:lnSpc>
                <a:spcPct val="100000"/>
              </a:lnSpc>
              <a:spcBef>
                <a:spcPts val="430"/>
              </a:spcBef>
              <a:buFont typeface="Arial MT"/>
              <a:buChar char="•"/>
              <a:tabLst>
                <a:tab pos="354965" algn="l"/>
              </a:tabLst>
            </a:pPr>
            <a:r>
              <a:rPr sz="1800" dirty="0">
                <a:solidFill>
                  <a:srgbClr val="1F4E79"/>
                </a:solidFill>
                <a:latin typeface="Trebuchet MS"/>
                <a:cs typeface="Trebuchet MS"/>
              </a:rPr>
              <a:t>Add</a:t>
            </a:r>
            <a:r>
              <a:rPr sz="1800" spc="-65" dirty="0">
                <a:solidFill>
                  <a:srgbClr val="1F4E79"/>
                </a:solidFill>
                <a:latin typeface="Trebuchet MS"/>
                <a:cs typeface="Trebuchet MS"/>
              </a:rPr>
              <a:t> </a:t>
            </a:r>
            <a:r>
              <a:rPr sz="1800" dirty="0">
                <a:solidFill>
                  <a:srgbClr val="1F4E79"/>
                </a:solidFill>
                <a:latin typeface="Trebuchet MS"/>
                <a:cs typeface="Trebuchet MS"/>
              </a:rPr>
              <a:t>deliverable/s</a:t>
            </a:r>
            <a:r>
              <a:rPr sz="1800" spc="-55" dirty="0">
                <a:solidFill>
                  <a:srgbClr val="1F4E79"/>
                </a:solidFill>
                <a:latin typeface="Trebuchet MS"/>
                <a:cs typeface="Trebuchet MS"/>
              </a:rPr>
              <a:t> </a:t>
            </a:r>
            <a:r>
              <a:rPr sz="1800" dirty="0">
                <a:solidFill>
                  <a:srgbClr val="1F4E79"/>
                </a:solidFill>
                <a:latin typeface="Trebuchet MS"/>
                <a:cs typeface="Trebuchet MS"/>
              </a:rPr>
              <a:t>for</a:t>
            </a:r>
            <a:r>
              <a:rPr sz="1800" spc="-65" dirty="0">
                <a:solidFill>
                  <a:srgbClr val="1F4E79"/>
                </a:solidFill>
                <a:latin typeface="Trebuchet MS"/>
                <a:cs typeface="Trebuchet MS"/>
              </a:rPr>
              <a:t> </a:t>
            </a:r>
            <a:r>
              <a:rPr sz="1800" dirty="0">
                <a:solidFill>
                  <a:srgbClr val="1F4E79"/>
                </a:solidFill>
                <a:latin typeface="Trebuchet MS"/>
                <a:cs typeface="Trebuchet MS"/>
              </a:rPr>
              <a:t>each</a:t>
            </a:r>
            <a:r>
              <a:rPr sz="1800" spc="-40" dirty="0">
                <a:solidFill>
                  <a:srgbClr val="1F4E79"/>
                </a:solidFill>
                <a:latin typeface="Trebuchet MS"/>
                <a:cs typeface="Trebuchet MS"/>
              </a:rPr>
              <a:t> </a:t>
            </a:r>
            <a:r>
              <a:rPr sz="1800" spc="-25" dirty="0">
                <a:solidFill>
                  <a:srgbClr val="1F4E79"/>
                </a:solidFill>
                <a:latin typeface="Trebuchet MS"/>
                <a:cs typeface="Trebuchet MS"/>
              </a:rPr>
              <a:t>activity,</a:t>
            </a:r>
            <a:r>
              <a:rPr sz="1800" spc="-55" dirty="0">
                <a:solidFill>
                  <a:srgbClr val="1F4E79"/>
                </a:solidFill>
                <a:latin typeface="Trebuchet MS"/>
                <a:cs typeface="Trebuchet MS"/>
              </a:rPr>
              <a:t> </a:t>
            </a:r>
            <a:r>
              <a:rPr sz="1800" dirty="0">
                <a:solidFill>
                  <a:srgbClr val="1F4E79"/>
                </a:solidFill>
                <a:latin typeface="Trebuchet MS"/>
                <a:cs typeface="Trebuchet MS"/>
              </a:rPr>
              <a:t>which</a:t>
            </a:r>
            <a:r>
              <a:rPr sz="1800" spc="-60" dirty="0">
                <a:solidFill>
                  <a:srgbClr val="1F4E79"/>
                </a:solidFill>
                <a:latin typeface="Trebuchet MS"/>
                <a:cs typeface="Trebuchet MS"/>
              </a:rPr>
              <a:t> </a:t>
            </a:r>
            <a:r>
              <a:rPr sz="1800" spc="-20" dirty="0">
                <a:solidFill>
                  <a:srgbClr val="1F4E79"/>
                </a:solidFill>
                <a:latin typeface="Trebuchet MS"/>
                <a:cs typeface="Trebuchet MS"/>
              </a:rPr>
              <a:t>are:</a:t>
            </a:r>
            <a:endParaRPr sz="1800">
              <a:latin typeface="Trebuchet MS"/>
              <a:cs typeface="Trebuchet MS"/>
            </a:endParaRPr>
          </a:p>
          <a:p>
            <a:pPr marL="758190" lvl="1" indent="-288290" algn="just">
              <a:lnSpc>
                <a:spcPct val="100000"/>
              </a:lnSpc>
              <a:spcBef>
                <a:spcPts val="380"/>
              </a:spcBef>
              <a:buFont typeface="Arial MT"/>
              <a:buChar char="•"/>
              <a:tabLst>
                <a:tab pos="758190" algn="l"/>
              </a:tabLst>
            </a:pPr>
            <a:r>
              <a:rPr sz="1600" spc="-10" dirty="0">
                <a:solidFill>
                  <a:srgbClr val="1F4E79"/>
                </a:solidFill>
                <a:latin typeface="Trebuchet MS"/>
                <a:cs typeface="Trebuchet MS"/>
              </a:rPr>
              <a:t>side-</a:t>
            </a:r>
            <a:r>
              <a:rPr sz="1600" dirty="0">
                <a:solidFill>
                  <a:srgbClr val="1F4E79"/>
                </a:solidFill>
                <a:latin typeface="Trebuchet MS"/>
                <a:cs typeface="Trebuchet MS"/>
              </a:rPr>
              <a:t>products</a:t>
            </a:r>
            <a:r>
              <a:rPr sz="1600" spc="90" dirty="0">
                <a:solidFill>
                  <a:srgbClr val="1F4E79"/>
                </a:solidFill>
                <a:latin typeface="Trebuchet MS"/>
                <a:cs typeface="Trebuchet MS"/>
              </a:rPr>
              <a:t> </a:t>
            </a:r>
            <a:r>
              <a:rPr sz="1600" dirty="0">
                <a:solidFill>
                  <a:srgbClr val="1F4E79"/>
                </a:solidFill>
                <a:latin typeface="Trebuchet MS"/>
                <a:cs typeface="Trebuchet MS"/>
              </a:rPr>
              <a:t>or</a:t>
            </a:r>
            <a:r>
              <a:rPr sz="1600" spc="80" dirty="0">
                <a:solidFill>
                  <a:srgbClr val="1F4E79"/>
                </a:solidFill>
                <a:latin typeface="Trebuchet MS"/>
                <a:cs typeface="Trebuchet MS"/>
              </a:rPr>
              <a:t> </a:t>
            </a:r>
            <a:r>
              <a:rPr sz="1600" dirty="0">
                <a:solidFill>
                  <a:srgbClr val="1F4E79"/>
                </a:solidFill>
                <a:latin typeface="Trebuchet MS"/>
                <a:cs typeface="Trebuchet MS"/>
              </a:rPr>
              <a:t>services</a:t>
            </a:r>
            <a:r>
              <a:rPr sz="1600" spc="85" dirty="0">
                <a:solidFill>
                  <a:srgbClr val="1F4E79"/>
                </a:solidFill>
                <a:latin typeface="Trebuchet MS"/>
                <a:cs typeface="Trebuchet MS"/>
              </a:rPr>
              <a:t> </a:t>
            </a:r>
            <a:r>
              <a:rPr sz="1600" dirty="0">
                <a:solidFill>
                  <a:srgbClr val="1F4E79"/>
                </a:solidFill>
                <a:latin typeface="Trebuchet MS"/>
                <a:cs typeface="Trebuchet MS"/>
              </a:rPr>
              <a:t>that</a:t>
            </a:r>
            <a:r>
              <a:rPr sz="1600" spc="80" dirty="0">
                <a:solidFill>
                  <a:srgbClr val="1F4E79"/>
                </a:solidFill>
                <a:latin typeface="Trebuchet MS"/>
                <a:cs typeface="Trebuchet MS"/>
              </a:rPr>
              <a:t> </a:t>
            </a:r>
            <a:r>
              <a:rPr sz="1600" dirty="0">
                <a:solidFill>
                  <a:srgbClr val="1F4E79"/>
                </a:solidFill>
                <a:latin typeface="Trebuchet MS"/>
                <a:cs typeface="Trebuchet MS"/>
              </a:rPr>
              <a:t>contribute</a:t>
            </a:r>
            <a:r>
              <a:rPr sz="1600" spc="90" dirty="0">
                <a:solidFill>
                  <a:srgbClr val="1F4E79"/>
                </a:solidFill>
                <a:latin typeface="Trebuchet MS"/>
                <a:cs typeface="Trebuchet MS"/>
              </a:rPr>
              <a:t> </a:t>
            </a:r>
            <a:r>
              <a:rPr sz="1600" dirty="0">
                <a:solidFill>
                  <a:srgbClr val="1F4E79"/>
                </a:solidFill>
                <a:latin typeface="Trebuchet MS"/>
                <a:cs typeface="Trebuchet MS"/>
              </a:rPr>
              <a:t>to</a:t>
            </a:r>
            <a:r>
              <a:rPr sz="1600" spc="70" dirty="0">
                <a:solidFill>
                  <a:srgbClr val="1F4E79"/>
                </a:solidFill>
                <a:latin typeface="Trebuchet MS"/>
                <a:cs typeface="Trebuchet MS"/>
              </a:rPr>
              <a:t> </a:t>
            </a:r>
            <a:r>
              <a:rPr sz="1600" dirty="0">
                <a:solidFill>
                  <a:srgbClr val="1F4E79"/>
                </a:solidFill>
                <a:latin typeface="Trebuchet MS"/>
                <a:cs typeface="Trebuchet MS"/>
              </a:rPr>
              <a:t>the</a:t>
            </a:r>
            <a:r>
              <a:rPr sz="1600" spc="90" dirty="0">
                <a:solidFill>
                  <a:srgbClr val="1F4E79"/>
                </a:solidFill>
                <a:latin typeface="Trebuchet MS"/>
                <a:cs typeface="Trebuchet MS"/>
              </a:rPr>
              <a:t> </a:t>
            </a:r>
            <a:r>
              <a:rPr sz="1600" dirty="0">
                <a:solidFill>
                  <a:srgbClr val="1F4E79"/>
                </a:solidFill>
                <a:latin typeface="Trebuchet MS"/>
                <a:cs typeface="Trebuchet MS"/>
              </a:rPr>
              <a:t>achievement/development</a:t>
            </a:r>
            <a:r>
              <a:rPr sz="1600" spc="110" dirty="0">
                <a:solidFill>
                  <a:srgbClr val="1F4E79"/>
                </a:solidFill>
                <a:latin typeface="Trebuchet MS"/>
                <a:cs typeface="Trebuchet MS"/>
              </a:rPr>
              <a:t> </a:t>
            </a:r>
            <a:r>
              <a:rPr sz="1600" dirty="0">
                <a:solidFill>
                  <a:srgbClr val="1F4E79"/>
                </a:solidFill>
                <a:latin typeface="Trebuchet MS"/>
                <a:cs typeface="Trebuchet MS"/>
              </a:rPr>
              <a:t>of</a:t>
            </a:r>
            <a:r>
              <a:rPr sz="1600" spc="70" dirty="0">
                <a:solidFill>
                  <a:srgbClr val="1F4E79"/>
                </a:solidFill>
                <a:latin typeface="Trebuchet MS"/>
                <a:cs typeface="Trebuchet MS"/>
              </a:rPr>
              <a:t> </a:t>
            </a:r>
            <a:r>
              <a:rPr sz="1600" spc="-50" dirty="0">
                <a:solidFill>
                  <a:srgbClr val="1F4E79"/>
                </a:solidFill>
                <a:latin typeface="Trebuchet MS"/>
                <a:cs typeface="Trebuchet MS"/>
              </a:rPr>
              <a:t>a</a:t>
            </a:r>
            <a:endParaRPr sz="1600">
              <a:latin typeface="Trebuchet MS"/>
              <a:cs typeface="Trebuchet MS"/>
            </a:endParaRPr>
          </a:p>
          <a:p>
            <a:pPr marL="756285" algn="just">
              <a:lnSpc>
                <a:spcPct val="100000"/>
              </a:lnSpc>
            </a:pPr>
            <a:r>
              <a:rPr sz="1600" dirty="0">
                <a:solidFill>
                  <a:srgbClr val="1F4E79"/>
                </a:solidFill>
                <a:latin typeface="Trebuchet MS"/>
                <a:cs typeface="Trebuchet MS"/>
              </a:rPr>
              <a:t>project</a:t>
            </a:r>
            <a:r>
              <a:rPr sz="1600" spc="-45" dirty="0">
                <a:solidFill>
                  <a:srgbClr val="1F4E79"/>
                </a:solidFill>
                <a:latin typeface="Trebuchet MS"/>
                <a:cs typeface="Trebuchet MS"/>
              </a:rPr>
              <a:t> </a:t>
            </a:r>
            <a:r>
              <a:rPr sz="1600" spc="-10" dirty="0">
                <a:solidFill>
                  <a:srgbClr val="1F4E79"/>
                </a:solidFill>
                <a:latin typeface="Trebuchet MS"/>
                <a:cs typeface="Trebuchet MS"/>
              </a:rPr>
              <a:t>output;</a:t>
            </a:r>
            <a:endParaRPr sz="1600">
              <a:latin typeface="Trebuchet MS"/>
              <a:cs typeface="Trebuchet MS"/>
            </a:endParaRPr>
          </a:p>
          <a:p>
            <a:pPr marL="758190" lvl="1" indent="-288290" algn="just">
              <a:lnSpc>
                <a:spcPct val="100000"/>
              </a:lnSpc>
              <a:spcBef>
                <a:spcPts val="385"/>
              </a:spcBef>
              <a:buFont typeface="Arial MT"/>
              <a:buChar char="•"/>
              <a:tabLst>
                <a:tab pos="758190" algn="l"/>
              </a:tabLst>
            </a:pPr>
            <a:r>
              <a:rPr sz="1600" dirty="0">
                <a:solidFill>
                  <a:srgbClr val="1F4E79"/>
                </a:solidFill>
                <a:latin typeface="Trebuchet MS"/>
                <a:cs typeface="Trebuchet MS"/>
              </a:rPr>
              <a:t>the</a:t>
            </a:r>
            <a:r>
              <a:rPr sz="1600" spc="-35" dirty="0">
                <a:solidFill>
                  <a:srgbClr val="1F4E79"/>
                </a:solidFill>
                <a:latin typeface="Trebuchet MS"/>
                <a:cs typeface="Trebuchet MS"/>
              </a:rPr>
              <a:t> </a:t>
            </a:r>
            <a:r>
              <a:rPr sz="1600" dirty="0">
                <a:solidFill>
                  <a:srgbClr val="1F4E79"/>
                </a:solidFill>
                <a:latin typeface="Trebuchet MS"/>
                <a:cs typeface="Trebuchet MS"/>
              </a:rPr>
              <a:t>quantified</a:t>
            </a:r>
            <a:r>
              <a:rPr sz="1600" spc="-35" dirty="0">
                <a:solidFill>
                  <a:srgbClr val="1F4E79"/>
                </a:solidFill>
                <a:latin typeface="Trebuchet MS"/>
                <a:cs typeface="Trebuchet MS"/>
              </a:rPr>
              <a:t> </a:t>
            </a:r>
            <a:r>
              <a:rPr sz="1600" dirty="0">
                <a:solidFill>
                  <a:srgbClr val="1F4E79"/>
                </a:solidFill>
                <a:latin typeface="Trebuchet MS"/>
                <a:cs typeface="Trebuchet MS"/>
              </a:rPr>
              <a:t>outcomes</a:t>
            </a:r>
            <a:r>
              <a:rPr sz="1600" spc="-20" dirty="0">
                <a:solidFill>
                  <a:srgbClr val="1F4E79"/>
                </a:solidFill>
                <a:latin typeface="Trebuchet MS"/>
                <a:cs typeface="Trebuchet MS"/>
              </a:rPr>
              <a:t> </a:t>
            </a:r>
            <a:r>
              <a:rPr sz="1600" dirty="0">
                <a:solidFill>
                  <a:srgbClr val="1F4E79"/>
                </a:solidFill>
                <a:latin typeface="Trebuchet MS"/>
                <a:cs typeface="Trebuchet MS"/>
              </a:rPr>
              <a:t>of</a:t>
            </a:r>
            <a:r>
              <a:rPr sz="1600" spc="-30" dirty="0">
                <a:solidFill>
                  <a:srgbClr val="1F4E79"/>
                </a:solidFill>
                <a:latin typeface="Trebuchet MS"/>
                <a:cs typeface="Trebuchet MS"/>
              </a:rPr>
              <a:t> </a:t>
            </a:r>
            <a:r>
              <a:rPr sz="1600" dirty="0">
                <a:solidFill>
                  <a:srgbClr val="1F4E79"/>
                </a:solidFill>
                <a:latin typeface="Trebuchet MS"/>
                <a:cs typeface="Trebuchet MS"/>
              </a:rPr>
              <a:t>an</a:t>
            </a:r>
            <a:r>
              <a:rPr sz="1600" spc="-45" dirty="0">
                <a:solidFill>
                  <a:srgbClr val="1F4E79"/>
                </a:solidFill>
                <a:latin typeface="Trebuchet MS"/>
                <a:cs typeface="Trebuchet MS"/>
              </a:rPr>
              <a:t> </a:t>
            </a:r>
            <a:r>
              <a:rPr sz="1600" spc="-10" dirty="0">
                <a:solidFill>
                  <a:srgbClr val="1F4E79"/>
                </a:solidFill>
                <a:latin typeface="Trebuchet MS"/>
                <a:cs typeface="Trebuchet MS"/>
              </a:rPr>
              <a:t>activity.</a:t>
            </a:r>
            <a:endParaRPr sz="1600">
              <a:latin typeface="Trebuchet MS"/>
              <a:cs typeface="Trebuchet MS"/>
            </a:endParaRPr>
          </a:p>
        </p:txBody>
      </p:sp>
      <p:sp>
        <p:nvSpPr>
          <p:cNvPr id="3" name="object 3"/>
          <p:cNvSpPr/>
          <p:nvPr/>
        </p:nvSpPr>
        <p:spPr>
          <a:xfrm>
            <a:off x="434340" y="1059180"/>
            <a:ext cx="727075" cy="882650"/>
          </a:xfrm>
          <a:custGeom>
            <a:avLst/>
            <a:gdLst/>
            <a:ahLst/>
            <a:cxnLst/>
            <a:rect l="l" t="t" r="r" b="b"/>
            <a:pathLst>
              <a:path w="727075" h="882650">
                <a:moveTo>
                  <a:pt x="654253" y="0"/>
                </a:moveTo>
                <a:lnTo>
                  <a:pt x="72694" y="0"/>
                </a:lnTo>
                <a:lnTo>
                  <a:pt x="44400" y="5707"/>
                </a:lnTo>
                <a:lnTo>
                  <a:pt x="21293" y="21272"/>
                </a:lnTo>
                <a:lnTo>
                  <a:pt x="5713" y="44362"/>
                </a:lnTo>
                <a:lnTo>
                  <a:pt x="0" y="72644"/>
                </a:lnTo>
                <a:lnTo>
                  <a:pt x="0" y="809752"/>
                </a:lnTo>
                <a:lnTo>
                  <a:pt x="5713" y="838033"/>
                </a:lnTo>
                <a:lnTo>
                  <a:pt x="21293" y="861123"/>
                </a:lnTo>
                <a:lnTo>
                  <a:pt x="44400" y="876688"/>
                </a:lnTo>
                <a:lnTo>
                  <a:pt x="72694" y="882396"/>
                </a:lnTo>
                <a:lnTo>
                  <a:pt x="654253" y="882396"/>
                </a:lnTo>
                <a:lnTo>
                  <a:pt x="682547" y="876688"/>
                </a:lnTo>
                <a:lnTo>
                  <a:pt x="705654" y="861123"/>
                </a:lnTo>
                <a:lnTo>
                  <a:pt x="721234" y="838033"/>
                </a:lnTo>
                <a:lnTo>
                  <a:pt x="726947" y="809752"/>
                </a:lnTo>
                <a:lnTo>
                  <a:pt x="726947" y="72644"/>
                </a:lnTo>
                <a:lnTo>
                  <a:pt x="721234" y="44362"/>
                </a:lnTo>
                <a:lnTo>
                  <a:pt x="705654" y="21272"/>
                </a:lnTo>
                <a:lnTo>
                  <a:pt x="682547" y="5707"/>
                </a:lnTo>
                <a:lnTo>
                  <a:pt x="654253" y="0"/>
                </a:lnTo>
                <a:close/>
              </a:path>
            </a:pathLst>
          </a:custGeom>
          <a:solidFill>
            <a:srgbClr val="6E919F"/>
          </a:solidFill>
        </p:spPr>
        <p:txBody>
          <a:bodyPr wrap="square" lIns="0" tIns="0" rIns="0" bIns="0" rtlCol="0"/>
          <a:lstStyle/>
          <a:p>
            <a:endParaRPr/>
          </a:p>
        </p:txBody>
      </p:sp>
      <p:grpSp>
        <p:nvGrpSpPr>
          <p:cNvPr id="4" name="object 4"/>
          <p:cNvGrpSpPr/>
          <p:nvPr/>
        </p:nvGrpSpPr>
        <p:grpSpPr>
          <a:xfrm>
            <a:off x="228600" y="152400"/>
            <a:ext cx="3979545" cy="1800225"/>
            <a:chOff x="228600" y="152400"/>
            <a:chExt cx="3979545" cy="1800225"/>
          </a:xfrm>
        </p:grpSpPr>
        <p:pic>
          <p:nvPicPr>
            <p:cNvPr id="5" name="object 5"/>
            <p:cNvPicPr/>
            <p:nvPr/>
          </p:nvPicPr>
          <p:blipFill>
            <a:blip r:embed="rId2" cstate="print"/>
            <a:stretch>
              <a:fillRect/>
            </a:stretch>
          </p:blipFill>
          <p:spPr>
            <a:xfrm>
              <a:off x="228600" y="152400"/>
              <a:ext cx="2915412" cy="853439"/>
            </a:xfrm>
            <a:prstGeom prst="rect">
              <a:avLst/>
            </a:prstGeom>
          </p:spPr>
        </p:pic>
        <p:sp>
          <p:nvSpPr>
            <p:cNvPr id="6" name="object 6"/>
            <p:cNvSpPr/>
            <p:nvPr/>
          </p:nvSpPr>
          <p:spPr>
            <a:xfrm>
              <a:off x="2646426" y="1059941"/>
              <a:ext cx="1551940" cy="882650"/>
            </a:xfrm>
            <a:custGeom>
              <a:avLst/>
              <a:gdLst/>
              <a:ahLst/>
              <a:cxnLst/>
              <a:rect l="l" t="t" r="r" b="b"/>
              <a:pathLst>
                <a:path w="1551939" h="882650">
                  <a:moveTo>
                    <a:pt x="1463166" y="0"/>
                  </a:moveTo>
                  <a:lnTo>
                    <a:pt x="88265" y="0"/>
                  </a:lnTo>
                  <a:lnTo>
                    <a:pt x="53899" y="6933"/>
                  </a:lnTo>
                  <a:lnTo>
                    <a:pt x="25844" y="25844"/>
                  </a:lnTo>
                  <a:lnTo>
                    <a:pt x="6933" y="53899"/>
                  </a:lnTo>
                  <a:lnTo>
                    <a:pt x="0" y="88265"/>
                  </a:lnTo>
                  <a:lnTo>
                    <a:pt x="0" y="794131"/>
                  </a:lnTo>
                  <a:lnTo>
                    <a:pt x="6933" y="828496"/>
                  </a:lnTo>
                  <a:lnTo>
                    <a:pt x="25844" y="856551"/>
                  </a:lnTo>
                  <a:lnTo>
                    <a:pt x="53899" y="875462"/>
                  </a:lnTo>
                  <a:lnTo>
                    <a:pt x="88265" y="882396"/>
                  </a:lnTo>
                  <a:lnTo>
                    <a:pt x="1463166" y="882396"/>
                  </a:lnTo>
                  <a:lnTo>
                    <a:pt x="1497532" y="875462"/>
                  </a:lnTo>
                  <a:lnTo>
                    <a:pt x="1525587" y="856551"/>
                  </a:lnTo>
                  <a:lnTo>
                    <a:pt x="1544498" y="828496"/>
                  </a:lnTo>
                  <a:lnTo>
                    <a:pt x="1551432" y="794131"/>
                  </a:lnTo>
                  <a:lnTo>
                    <a:pt x="1551432" y="88265"/>
                  </a:lnTo>
                  <a:lnTo>
                    <a:pt x="1544498" y="53899"/>
                  </a:lnTo>
                  <a:lnTo>
                    <a:pt x="1525587" y="25844"/>
                  </a:lnTo>
                  <a:lnTo>
                    <a:pt x="1497532" y="6933"/>
                  </a:lnTo>
                  <a:lnTo>
                    <a:pt x="1463166" y="0"/>
                  </a:lnTo>
                  <a:close/>
                </a:path>
              </a:pathLst>
            </a:custGeom>
            <a:solidFill>
              <a:srgbClr val="6E919F"/>
            </a:solidFill>
          </p:spPr>
          <p:txBody>
            <a:bodyPr wrap="square" lIns="0" tIns="0" rIns="0" bIns="0" rtlCol="0"/>
            <a:lstStyle/>
            <a:p>
              <a:endParaRPr/>
            </a:p>
          </p:txBody>
        </p:sp>
        <p:sp>
          <p:nvSpPr>
            <p:cNvPr id="7" name="object 7"/>
            <p:cNvSpPr/>
            <p:nvPr/>
          </p:nvSpPr>
          <p:spPr>
            <a:xfrm>
              <a:off x="2646426" y="1059941"/>
              <a:ext cx="1551940" cy="882650"/>
            </a:xfrm>
            <a:custGeom>
              <a:avLst/>
              <a:gdLst/>
              <a:ahLst/>
              <a:cxnLst/>
              <a:rect l="l" t="t" r="r" b="b"/>
              <a:pathLst>
                <a:path w="1551939" h="882650">
                  <a:moveTo>
                    <a:pt x="0" y="88265"/>
                  </a:moveTo>
                  <a:lnTo>
                    <a:pt x="6933" y="53899"/>
                  </a:lnTo>
                  <a:lnTo>
                    <a:pt x="25844" y="25844"/>
                  </a:lnTo>
                  <a:lnTo>
                    <a:pt x="53899" y="6933"/>
                  </a:lnTo>
                  <a:lnTo>
                    <a:pt x="88265" y="0"/>
                  </a:lnTo>
                  <a:lnTo>
                    <a:pt x="1463166" y="0"/>
                  </a:lnTo>
                  <a:lnTo>
                    <a:pt x="1497532" y="6933"/>
                  </a:lnTo>
                  <a:lnTo>
                    <a:pt x="1525587" y="25844"/>
                  </a:lnTo>
                  <a:lnTo>
                    <a:pt x="1544498" y="53899"/>
                  </a:lnTo>
                  <a:lnTo>
                    <a:pt x="1551432" y="88265"/>
                  </a:lnTo>
                  <a:lnTo>
                    <a:pt x="1551432" y="794131"/>
                  </a:lnTo>
                  <a:lnTo>
                    <a:pt x="1544498" y="828496"/>
                  </a:lnTo>
                  <a:lnTo>
                    <a:pt x="1525587" y="856551"/>
                  </a:lnTo>
                  <a:lnTo>
                    <a:pt x="1497532" y="875462"/>
                  </a:lnTo>
                  <a:lnTo>
                    <a:pt x="1463166" y="882396"/>
                  </a:lnTo>
                  <a:lnTo>
                    <a:pt x="88265" y="882396"/>
                  </a:lnTo>
                  <a:lnTo>
                    <a:pt x="53899" y="875462"/>
                  </a:lnTo>
                  <a:lnTo>
                    <a:pt x="25844" y="856551"/>
                  </a:lnTo>
                  <a:lnTo>
                    <a:pt x="6933" y="828496"/>
                  </a:lnTo>
                  <a:lnTo>
                    <a:pt x="0" y="794131"/>
                  </a:lnTo>
                  <a:lnTo>
                    <a:pt x="0" y="88265"/>
                  </a:lnTo>
                  <a:close/>
                </a:path>
              </a:pathLst>
            </a:custGeom>
            <a:ln w="19812">
              <a:solidFill>
                <a:srgbClr val="FFFFFF"/>
              </a:solidFill>
            </a:ln>
          </p:spPr>
          <p:txBody>
            <a:bodyPr wrap="square" lIns="0" tIns="0" rIns="0" bIns="0" rtlCol="0"/>
            <a:lstStyle/>
            <a:p>
              <a:endParaRPr/>
            </a:p>
          </p:txBody>
        </p:sp>
      </p:grpSp>
      <p:sp>
        <p:nvSpPr>
          <p:cNvPr id="8" name="object 8"/>
          <p:cNvSpPr txBox="1"/>
          <p:nvPr/>
        </p:nvSpPr>
        <p:spPr>
          <a:xfrm>
            <a:off x="580440" y="1293367"/>
            <a:ext cx="436880" cy="360680"/>
          </a:xfrm>
          <a:prstGeom prst="rect">
            <a:avLst/>
          </a:prstGeom>
        </p:spPr>
        <p:txBody>
          <a:bodyPr vert="horz" wrap="square" lIns="0" tIns="12065" rIns="0" bIns="0" rtlCol="0">
            <a:spAutoFit/>
          </a:bodyPr>
          <a:lstStyle/>
          <a:p>
            <a:pPr marL="12700">
              <a:lnSpc>
                <a:spcPct val="100000"/>
              </a:lnSpc>
              <a:spcBef>
                <a:spcPts val="95"/>
              </a:spcBef>
            </a:pPr>
            <a:r>
              <a:rPr sz="2200" b="1" spc="-25" dirty="0">
                <a:latin typeface="Trebuchet MS"/>
                <a:cs typeface="Trebuchet MS"/>
              </a:rPr>
              <a:t>WP</a:t>
            </a:r>
            <a:endParaRPr sz="2200">
              <a:latin typeface="Trebuchet MS"/>
              <a:cs typeface="Trebuchet MS"/>
            </a:endParaRPr>
          </a:p>
        </p:txBody>
      </p:sp>
      <p:sp>
        <p:nvSpPr>
          <p:cNvPr id="9" name="object 9"/>
          <p:cNvSpPr/>
          <p:nvPr/>
        </p:nvSpPr>
        <p:spPr>
          <a:xfrm>
            <a:off x="1269631" y="1366647"/>
            <a:ext cx="230504" cy="262255"/>
          </a:xfrm>
          <a:custGeom>
            <a:avLst/>
            <a:gdLst/>
            <a:ahLst/>
            <a:cxnLst/>
            <a:rect l="l" t="t" r="r" b="b"/>
            <a:pathLst>
              <a:path w="230505" h="262255">
                <a:moveTo>
                  <a:pt x="114668" y="0"/>
                </a:moveTo>
                <a:lnTo>
                  <a:pt x="114795" y="52450"/>
                </a:lnTo>
                <a:lnTo>
                  <a:pt x="0" y="52958"/>
                </a:lnTo>
                <a:lnTo>
                  <a:pt x="749" y="210312"/>
                </a:lnTo>
                <a:lnTo>
                  <a:pt x="115557" y="209676"/>
                </a:lnTo>
                <a:lnTo>
                  <a:pt x="115811" y="262127"/>
                </a:lnTo>
                <a:lnTo>
                  <a:pt x="230111" y="130555"/>
                </a:lnTo>
                <a:lnTo>
                  <a:pt x="114668" y="0"/>
                </a:lnTo>
                <a:close/>
              </a:path>
            </a:pathLst>
          </a:custGeom>
          <a:solidFill>
            <a:srgbClr val="C5DDAC"/>
          </a:solidFill>
        </p:spPr>
        <p:txBody>
          <a:bodyPr wrap="square" lIns="0" tIns="0" rIns="0" bIns="0" rtlCol="0"/>
          <a:lstStyle/>
          <a:p>
            <a:endParaRPr/>
          </a:p>
        </p:txBody>
      </p:sp>
      <p:sp>
        <p:nvSpPr>
          <p:cNvPr id="10" name="object 10"/>
          <p:cNvSpPr/>
          <p:nvPr/>
        </p:nvSpPr>
        <p:spPr>
          <a:xfrm>
            <a:off x="1595627" y="1053083"/>
            <a:ext cx="637540" cy="883919"/>
          </a:xfrm>
          <a:custGeom>
            <a:avLst/>
            <a:gdLst/>
            <a:ahLst/>
            <a:cxnLst/>
            <a:rect l="l" t="t" r="r" b="b"/>
            <a:pathLst>
              <a:path w="637539" h="883919">
                <a:moveTo>
                  <a:pt x="573278" y="0"/>
                </a:moveTo>
                <a:lnTo>
                  <a:pt x="63753" y="0"/>
                </a:lnTo>
                <a:lnTo>
                  <a:pt x="38951" y="5014"/>
                </a:lnTo>
                <a:lnTo>
                  <a:pt x="18684" y="18684"/>
                </a:lnTo>
                <a:lnTo>
                  <a:pt x="5014" y="38951"/>
                </a:lnTo>
                <a:lnTo>
                  <a:pt x="0" y="63753"/>
                </a:lnTo>
                <a:lnTo>
                  <a:pt x="0" y="820165"/>
                </a:lnTo>
                <a:lnTo>
                  <a:pt x="5014" y="844968"/>
                </a:lnTo>
                <a:lnTo>
                  <a:pt x="18684" y="865235"/>
                </a:lnTo>
                <a:lnTo>
                  <a:pt x="38951" y="878905"/>
                </a:lnTo>
                <a:lnTo>
                  <a:pt x="63753" y="883919"/>
                </a:lnTo>
                <a:lnTo>
                  <a:pt x="573278" y="883919"/>
                </a:lnTo>
                <a:lnTo>
                  <a:pt x="598080" y="878905"/>
                </a:lnTo>
                <a:lnTo>
                  <a:pt x="618347" y="865235"/>
                </a:lnTo>
                <a:lnTo>
                  <a:pt x="632017" y="844968"/>
                </a:lnTo>
                <a:lnTo>
                  <a:pt x="637032" y="820165"/>
                </a:lnTo>
                <a:lnTo>
                  <a:pt x="637032" y="63753"/>
                </a:lnTo>
                <a:lnTo>
                  <a:pt x="632017" y="38951"/>
                </a:lnTo>
                <a:lnTo>
                  <a:pt x="618347" y="18684"/>
                </a:lnTo>
                <a:lnTo>
                  <a:pt x="598080" y="5014"/>
                </a:lnTo>
                <a:lnTo>
                  <a:pt x="573278" y="0"/>
                </a:lnTo>
                <a:close/>
              </a:path>
            </a:pathLst>
          </a:custGeom>
          <a:solidFill>
            <a:srgbClr val="6E919F"/>
          </a:solidFill>
        </p:spPr>
        <p:txBody>
          <a:bodyPr wrap="square" lIns="0" tIns="0" rIns="0" bIns="0" rtlCol="0"/>
          <a:lstStyle/>
          <a:p>
            <a:endParaRPr/>
          </a:p>
        </p:txBody>
      </p:sp>
      <p:sp>
        <p:nvSpPr>
          <p:cNvPr id="11" name="object 11"/>
          <p:cNvSpPr txBox="1"/>
          <p:nvPr/>
        </p:nvSpPr>
        <p:spPr>
          <a:xfrm>
            <a:off x="1715516" y="1269949"/>
            <a:ext cx="395605" cy="391795"/>
          </a:xfrm>
          <a:prstGeom prst="rect">
            <a:avLst/>
          </a:prstGeom>
        </p:spPr>
        <p:txBody>
          <a:bodyPr vert="horz" wrap="square" lIns="0" tIns="12700" rIns="0" bIns="0" rtlCol="0">
            <a:spAutoFit/>
          </a:bodyPr>
          <a:lstStyle/>
          <a:p>
            <a:pPr marL="12700">
              <a:lnSpc>
                <a:spcPct val="100000"/>
              </a:lnSpc>
              <a:spcBef>
                <a:spcPts val="100"/>
              </a:spcBef>
            </a:pPr>
            <a:r>
              <a:rPr sz="2400" b="1" spc="-25" dirty="0">
                <a:latin typeface="Trebuchet MS"/>
                <a:cs typeface="Trebuchet MS"/>
              </a:rPr>
              <a:t>SO</a:t>
            </a:r>
            <a:endParaRPr sz="2400">
              <a:latin typeface="Trebuchet MS"/>
              <a:cs typeface="Trebuchet MS"/>
            </a:endParaRPr>
          </a:p>
        </p:txBody>
      </p:sp>
      <p:sp>
        <p:nvSpPr>
          <p:cNvPr id="12" name="object 12"/>
          <p:cNvSpPr/>
          <p:nvPr/>
        </p:nvSpPr>
        <p:spPr>
          <a:xfrm>
            <a:off x="2335910" y="1366011"/>
            <a:ext cx="219075" cy="262255"/>
          </a:xfrm>
          <a:custGeom>
            <a:avLst/>
            <a:gdLst/>
            <a:ahLst/>
            <a:cxnLst/>
            <a:rect l="l" t="t" r="r" b="b"/>
            <a:pathLst>
              <a:path w="219075" h="262255">
                <a:moveTo>
                  <a:pt x="109981" y="0"/>
                </a:moveTo>
                <a:lnTo>
                  <a:pt x="109727" y="52450"/>
                </a:lnTo>
                <a:lnTo>
                  <a:pt x="507" y="52070"/>
                </a:lnTo>
                <a:lnTo>
                  <a:pt x="0" y="209296"/>
                </a:lnTo>
                <a:lnTo>
                  <a:pt x="109219" y="209676"/>
                </a:lnTo>
                <a:lnTo>
                  <a:pt x="109093" y="262127"/>
                </a:lnTo>
                <a:lnTo>
                  <a:pt x="218820" y="131445"/>
                </a:lnTo>
                <a:lnTo>
                  <a:pt x="109981" y="0"/>
                </a:lnTo>
                <a:close/>
              </a:path>
            </a:pathLst>
          </a:custGeom>
          <a:solidFill>
            <a:srgbClr val="C5DDAC"/>
          </a:solidFill>
        </p:spPr>
        <p:txBody>
          <a:bodyPr wrap="square" lIns="0" tIns="0" rIns="0" bIns="0" rtlCol="0"/>
          <a:lstStyle/>
          <a:p>
            <a:endParaRPr/>
          </a:p>
        </p:txBody>
      </p:sp>
      <p:sp>
        <p:nvSpPr>
          <p:cNvPr id="13" name="object 13"/>
          <p:cNvSpPr txBox="1"/>
          <p:nvPr/>
        </p:nvSpPr>
        <p:spPr>
          <a:xfrm>
            <a:off x="2744470" y="1176908"/>
            <a:ext cx="1354455" cy="596265"/>
          </a:xfrm>
          <a:prstGeom prst="rect">
            <a:avLst/>
          </a:prstGeom>
        </p:spPr>
        <p:txBody>
          <a:bodyPr vert="horz" wrap="square" lIns="0" tIns="54610" rIns="0" bIns="0" rtlCol="0">
            <a:spAutoFit/>
          </a:bodyPr>
          <a:lstStyle/>
          <a:p>
            <a:pPr marL="622300" marR="5080" indent="-609600">
              <a:lnSpc>
                <a:spcPts val="2090"/>
              </a:lnSpc>
              <a:spcBef>
                <a:spcPts val="430"/>
              </a:spcBef>
            </a:pPr>
            <a:r>
              <a:rPr sz="2000" b="1" spc="-10" dirty="0">
                <a:latin typeface="Trebuchet MS"/>
                <a:cs typeface="Trebuchet MS"/>
              </a:rPr>
              <a:t>Investment </a:t>
            </a:r>
            <a:r>
              <a:rPr sz="2000" b="1" spc="-50" dirty="0">
                <a:latin typeface="Trebuchet MS"/>
                <a:cs typeface="Trebuchet MS"/>
              </a:rPr>
              <a:t>s</a:t>
            </a:r>
            <a:endParaRPr sz="2000">
              <a:latin typeface="Trebuchet MS"/>
              <a:cs typeface="Trebuchet MS"/>
            </a:endParaRPr>
          </a:p>
        </p:txBody>
      </p:sp>
      <p:sp>
        <p:nvSpPr>
          <p:cNvPr id="14" name="object 14"/>
          <p:cNvSpPr/>
          <p:nvPr/>
        </p:nvSpPr>
        <p:spPr>
          <a:xfrm>
            <a:off x="4303776" y="1370075"/>
            <a:ext cx="224154" cy="262255"/>
          </a:xfrm>
          <a:custGeom>
            <a:avLst/>
            <a:gdLst/>
            <a:ahLst/>
            <a:cxnLst/>
            <a:rect l="l" t="t" r="r" b="b"/>
            <a:pathLst>
              <a:path w="224154" h="262255">
                <a:moveTo>
                  <a:pt x="112013" y="0"/>
                </a:moveTo>
                <a:lnTo>
                  <a:pt x="112013" y="52450"/>
                </a:lnTo>
                <a:lnTo>
                  <a:pt x="0" y="52450"/>
                </a:lnTo>
                <a:lnTo>
                  <a:pt x="0" y="209676"/>
                </a:lnTo>
                <a:lnTo>
                  <a:pt x="112013" y="209676"/>
                </a:lnTo>
                <a:lnTo>
                  <a:pt x="112013" y="262127"/>
                </a:lnTo>
                <a:lnTo>
                  <a:pt x="224027" y="131063"/>
                </a:lnTo>
                <a:lnTo>
                  <a:pt x="112013" y="0"/>
                </a:lnTo>
                <a:close/>
              </a:path>
            </a:pathLst>
          </a:custGeom>
          <a:solidFill>
            <a:srgbClr val="C5DDAC"/>
          </a:solidFill>
        </p:spPr>
        <p:txBody>
          <a:bodyPr wrap="square" lIns="0" tIns="0" rIns="0" bIns="0" rtlCol="0"/>
          <a:lstStyle/>
          <a:p>
            <a:endParaRPr/>
          </a:p>
        </p:txBody>
      </p:sp>
      <p:grpSp>
        <p:nvGrpSpPr>
          <p:cNvPr id="15" name="object 15"/>
          <p:cNvGrpSpPr/>
          <p:nvPr/>
        </p:nvGrpSpPr>
        <p:grpSpPr>
          <a:xfrm>
            <a:off x="4611623" y="1050036"/>
            <a:ext cx="1343025" cy="902335"/>
            <a:chOff x="4611623" y="1050036"/>
            <a:chExt cx="1343025" cy="902335"/>
          </a:xfrm>
        </p:grpSpPr>
        <p:sp>
          <p:nvSpPr>
            <p:cNvPr id="16" name="object 16"/>
            <p:cNvSpPr/>
            <p:nvPr/>
          </p:nvSpPr>
          <p:spPr>
            <a:xfrm>
              <a:off x="4621529" y="1059942"/>
              <a:ext cx="1323340" cy="882650"/>
            </a:xfrm>
            <a:custGeom>
              <a:avLst/>
              <a:gdLst/>
              <a:ahLst/>
              <a:cxnLst/>
              <a:rect l="l" t="t" r="r" b="b"/>
              <a:pathLst>
                <a:path w="1323339" h="882650">
                  <a:moveTo>
                    <a:pt x="1234567" y="0"/>
                  </a:moveTo>
                  <a:lnTo>
                    <a:pt x="88265" y="0"/>
                  </a:lnTo>
                  <a:lnTo>
                    <a:pt x="53899" y="6933"/>
                  </a:lnTo>
                  <a:lnTo>
                    <a:pt x="25844" y="25844"/>
                  </a:lnTo>
                  <a:lnTo>
                    <a:pt x="6933" y="53899"/>
                  </a:lnTo>
                  <a:lnTo>
                    <a:pt x="0" y="88265"/>
                  </a:lnTo>
                  <a:lnTo>
                    <a:pt x="0" y="794131"/>
                  </a:lnTo>
                  <a:lnTo>
                    <a:pt x="6933" y="828496"/>
                  </a:lnTo>
                  <a:lnTo>
                    <a:pt x="25844" y="856551"/>
                  </a:lnTo>
                  <a:lnTo>
                    <a:pt x="53899" y="875462"/>
                  </a:lnTo>
                  <a:lnTo>
                    <a:pt x="88265" y="882396"/>
                  </a:lnTo>
                  <a:lnTo>
                    <a:pt x="1234567" y="882396"/>
                  </a:lnTo>
                  <a:lnTo>
                    <a:pt x="1268932" y="875462"/>
                  </a:lnTo>
                  <a:lnTo>
                    <a:pt x="1296987" y="856551"/>
                  </a:lnTo>
                  <a:lnTo>
                    <a:pt x="1315898" y="828496"/>
                  </a:lnTo>
                  <a:lnTo>
                    <a:pt x="1322832" y="794131"/>
                  </a:lnTo>
                  <a:lnTo>
                    <a:pt x="1322832" y="88265"/>
                  </a:lnTo>
                  <a:lnTo>
                    <a:pt x="1315898" y="53899"/>
                  </a:lnTo>
                  <a:lnTo>
                    <a:pt x="1296987" y="25844"/>
                  </a:lnTo>
                  <a:lnTo>
                    <a:pt x="1268932" y="6933"/>
                  </a:lnTo>
                  <a:lnTo>
                    <a:pt x="1234567" y="0"/>
                  </a:lnTo>
                  <a:close/>
                </a:path>
              </a:pathLst>
            </a:custGeom>
            <a:solidFill>
              <a:srgbClr val="B7E995"/>
            </a:solidFill>
          </p:spPr>
          <p:txBody>
            <a:bodyPr wrap="square" lIns="0" tIns="0" rIns="0" bIns="0" rtlCol="0"/>
            <a:lstStyle/>
            <a:p>
              <a:endParaRPr/>
            </a:p>
          </p:txBody>
        </p:sp>
        <p:sp>
          <p:nvSpPr>
            <p:cNvPr id="17" name="object 17"/>
            <p:cNvSpPr/>
            <p:nvPr/>
          </p:nvSpPr>
          <p:spPr>
            <a:xfrm>
              <a:off x="4621529" y="1059942"/>
              <a:ext cx="1323340" cy="882650"/>
            </a:xfrm>
            <a:custGeom>
              <a:avLst/>
              <a:gdLst/>
              <a:ahLst/>
              <a:cxnLst/>
              <a:rect l="l" t="t" r="r" b="b"/>
              <a:pathLst>
                <a:path w="1323339" h="882650">
                  <a:moveTo>
                    <a:pt x="0" y="88265"/>
                  </a:moveTo>
                  <a:lnTo>
                    <a:pt x="6933" y="53899"/>
                  </a:lnTo>
                  <a:lnTo>
                    <a:pt x="25844" y="25844"/>
                  </a:lnTo>
                  <a:lnTo>
                    <a:pt x="53899" y="6933"/>
                  </a:lnTo>
                  <a:lnTo>
                    <a:pt x="88265" y="0"/>
                  </a:lnTo>
                  <a:lnTo>
                    <a:pt x="1234567" y="0"/>
                  </a:lnTo>
                  <a:lnTo>
                    <a:pt x="1268932" y="6933"/>
                  </a:lnTo>
                  <a:lnTo>
                    <a:pt x="1296987" y="25844"/>
                  </a:lnTo>
                  <a:lnTo>
                    <a:pt x="1315898" y="53899"/>
                  </a:lnTo>
                  <a:lnTo>
                    <a:pt x="1322832" y="88265"/>
                  </a:lnTo>
                  <a:lnTo>
                    <a:pt x="1322832" y="794131"/>
                  </a:lnTo>
                  <a:lnTo>
                    <a:pt x="1315898" y="828496"/>
                  </a:lnTo>
                  <a:lnTo>
                    <a:pt x="1296987" y="856551"/>
                  </a:lnTo>
                  <a:lnTo>
                    <a:pt x="1268932" y="875462"/>
                  </a:lnTo>
                  <a:lnTo>
                    <a:pt x="1234567" y="882396"/>
                  </a:lnTo>
                  <a:lnTo>
                    <a:pt x="88265" y="882396"/>
                  </a:lnTo>
                  <a:lnTo>
                    <a:pt x="53899" y="875462"/>
                  </a:lnTo>
                  <a:lnTo>
                    <a:pt x="25844" y="856551"/>
                  </a:lnTo>
                  <a:lnTo>
                    <a:pt x="6933" y="828496"/>
                  </a:lnTo>
                  <a:lnTo>
                    <a:pt x="0" y="794131"/>
                  </a:lnTo>
                  <a:lnTo>
                    <a:pt x="0" y="88265"/>
                  </a:lnTo>
                  <a:close/>
                </a:path>
              </a:pathLst>
            </a:custGeom>
            <a:ln w="19812">
              <a:solidFill>
                <a:srgbClr val="000000"/>
              </a:solidFill>
            </a:ln>
          </p:spPr>
          <p:txBody>
            <a:bodyPr wrap="square" lIns="0" tIns="0" rIns="0" bIns="0" rtlCol="0"/>
            <a:lstStyle/>
            <a:p>
              <a:endParaRPr/>
            </a:p>
          </p:txBody>
        </p:sp>
      </p:grpSp>
      <p:sp>
        <p:nvSpPr>
          <p:cNvPr id="18" name="object 18"/>
          <p:cNvSpPr/>
          <p:nvPr/>
        </p:nvSpPr>
        <p:spPr>
          <a:xfrm>
            <a:off x="6050279" y="1370075"/>
            <a:ext cx="224154" cy="262255"/>
          </a:xfrm>
          <a:custGeom>
            <a:avLst/>
            <a:gdLst/>
            <a:ahLst/>
            <a:cxnLst/>
            <a:rect l="l" t="t" r="r" b="b"/>
            <a:pathLst>
              <a:path w="224154" h="262255">
                <a:moveTo>
                  <a:pt x="112014" y="0"/>
                </a:moveTo>
                <a:lnTo>
                  <a:pt x="112014" y="52450"/>
                </a:lnTo>
                <a:lnTo>
                  <a:pt x="0" y="52450"/>
                </a:lnTo>
                <a:lnTo>
                  <a:pt x="0" y="209676"/>
                </a:lnTo>
                <a:lnTo>
                  <a:pt x="112014" y="209676"/>
                </a:lnTo>
                <a:lnTo>
                  <a:pt x="112014" y="262127"/>
                </a:lnTo>
                <a:lnTo>
                  <a:pt x="224028" y="131063"/>
                </a:lnTo>
                <a:lnTo>
                  <a:pt x="112014" y="0"/>
                </a:lnTo>
                <a:close/>
              </a:path>
            </a:pathLst>
          </a:custGeom>
          <a:solidFill>
            <a:srgbClr val="C5DDAC"/>
          </a:solidFill>
        </p:spPr>
        <p:txBody>
          <a:bodyPr wrap="square" lIns="0" tIns="0" rIns="0" bIns="0" rtlCol="0"/>
          <a:lstStyle/>
          <a:p>
            <a:endParaRPr/>
          </a:p>
        </p:txBody>
      </p:sp>
      <p:grpSp>
        <p:nvGrpSpPr>
          <p:cNvPr id="19" name="object 19"/>
          <p:cNvGrpSpPr/>
          <p:nvPr/>
        </p:nvGrpSpPr>
        <p:grpSpPr>
          <a:xfrm>
            <a:off x="6358128" y="1050036"/>
            <a:ext cx="1231900" cy="902335"/>
            <a:chOff x="6358128" y="1050036"/>
            <a:chExt cx="1231900" cy="902335"/>
          </a:xfrm>
        </p:grpSpPr>
        <p:sp>
          <p:nvSpPr>
            <p:cNvPr id="20" name="object 20"/>
            <p:cNvSpPr/>
            <p:nvPr/>
          </p:nvSpPr>
          <p:spPr>
            <a:xfrm>
              <a:off x="6368034" y="1059942"/>
              <a:ext cx="1211580" cy="882650"/>
            </a:xfrm>
            <a:custGeom>
              <a:avLst/>
              <a:gdLst/>
              <a:ahLst/>
              <a:cxnLst/>
              <a:rect l="l" t="t" r="r" b="b"/>
              <a:pathLst>
                <a:path w="1211579" h="882650">
                  <a:moveTo>
                    <a:pt x="1123314" y="0"/>
                  </a:moveTo>
                  <a:lnTo>
                    <a:pt x="88264" y="0"/>
                  </a:lnTo>
                  <a:lnTo>
                    <a:pt x="53899" y="6933"/>
                  </a:lnTo>
                  <a:lnTo>
                    <a:pt x="25844" y="25844"/>
                  </a:lnTo>
                  <a:lnTo>
                    <a:pt x="6933" y="53899"/>
                  </a:lnTo>
                  <a:lnTo>
                    <a:pt x="0" y="88265"/>
                  </a:lnTo>
                  <a:lnTo>
                    <a:pt x="0" y="794131"/>
                  </a:lnTo>
                  <a:lnTo>
                    <a:pt x="6933" y="828496"/>
                  </a:lnTo>
                  <a:lnTo>
                    <a:pt x="25844" y="856551"/>
                  </a:lnTo>
                  <a:lnTo>
                    <a:pt x="53899" y="875462"/>
                  </a:lnTo>
                  <a:lnTo>
                    <a:pt x="88264" y="882396"/>
                  </a:lnTo>
                  <a:lnTo>
                    <a:pt x="1123314" y="882396"/>
                  </a:lnTo>
                  <a:lnTo>
                    <a:pt x="1157680" y="875462"/>
                  </a:lnTo>
                  <a:lnTo>
                    <a:pt x="1185735" y="856551"/>
                  </a:lnTo>
                  <a:lnTo>
                    <a:pt x="1204646" y="828496"/>
                  </a:lnTo>
                  <a:lnTo>
                    <a:pt x="1211580" y="794131"/>
                  </a:lnTo>
                  <a:lnTo>
                    <a:pt x="1211580" y="88265"/>
                  </a:lnTo>
                  <a:lnTo>
                    <a:pt x="1204646" y="53899"/>
                  </a:lnTo>
                  <a:lnTo>
                    <a:pt x="1185735" y="25844"/>
                  </a:lnTo>
                  <a:lnTo>
                    <a:pt x="1157680" y="6933"/>
                  </a:lnTo>
                  <a:lnTo>
                    <a:pt x="1123314" y="0"/>
                  </a:lnTo>
                  <a:close/>
                </a:path>
              </a:pathLst>
            </a:custGeom>
            <a:solidFill>
              <a:srgbClr val="6E919F"/>
            </a:solidFill>
          </p:spPr>
          <p:txBody>
            <a:bodyPr wrap="square" lIns="0" tIns="0" rIns="0" bIns="0" rtlCol="0"/>
            <a:lstStyle/>
            <a:p>
              <a:endParaRPr/>
            </a:p>
          </p:txBody>
        </p:sp>
        <p:sp>
          <p:nvSpPr>
            <p:cNvPr id="21" name="object 21"/>
            <p:cNvSpPr/>
            <p:nvPr/>
          </p:nvSpPr>
          <p:spPr>
            <a:xfrm>
              <a:off x="6368034" y="1059942"/>
              <a:ext cx="1211580" cy="882650"/>
            </a:xfrm>
            <a:custGeom>
              <a:avLst/>
              <a:gdLst/>
              <a:ahLst/>
              <a:cxnLst/>
              <a:rect l="l" t="t" r="r" b="b"/>
              <a:pathLst>
                <a:path w="1211579" h="882650">
                  <a:moveTo>
                    <a:pt x="0" y="88265"/>
                  </a:moveTo>
                  <a:lnTo>
                    <a:pt x="6933" y="53899"/>
                  </a:lnTo>
                  <a:lnTo>
                    <a:pt x="25844" y="25844"/>
                  </a:lnTo>
                  <a:lnTo>
                    <a:pt x="53899" y="6933"/>
                  </a:lnTo>
                  <a:lnTo>
                    <a:pt x="88264" y="0"/>
                  </a:lnTo>
                  <a:lnTo>
                    <a:pt x="1123314" y="0"/>
                  </a:lnTo>
                  <a:lnTo>
                    <a:pt x="1157680" y="6933"/>
                  </a:lnTo>
                  <a:lnTo>
                    <a:pt x="1185735" y="25844"/>
                  </a:lnTo>
                  <a:lnTo>
                    <a:pt x="1204646" y="53899"/>
                  </a:lnTo>
                  <a:lnTo>
                    <a:pt x="1211580" y="88265"/>
                  </a:lnTo>
                  <a:lnTo>
                    <a:pt x="1211580" y="794131"/>
                  </a:lnTo>
                  <a:lnTo>
                    <a:pt x="1204646" y="828496"/>
                  </a:lnTo>
                  <a:lnTo>
                    <a:pt x="1185735" y="856551"/>
                  </a:lnTo>
                  <a:lnTo>
                    <a:pt x="1157680" y="875462"/>
                  </a:lnTo>
                  <a:lnTo>
                    <a:pt x="1123314" y="882396"/>
                  </a:lnTo>
                  <a:lnTo>
                    <a:pt x="88264" y="882396"/>
                  </a:lnTo>
                  <a:lnTo>
                    <a:pt x="53899" y="875462"/>
                  </a:lnTo>
                  <a:lnTo>
                    <a:pt x="25844" y="856551"/>
                  </a:lnTo>
                  <a:lnTo>
                    <a:pt x="6933" y="828496"/>
                  </a:lnTo>
                  <a:lnTo>
                    <a:pt x="0" y="794131"/>
                  </a:lnTo>
                  <a:lnTo>
                    <a:pt x="0" y="88265"/>
                  </a:lnTo>
                  <a:close/>
                </a:path>
              </a:pathLst>
            </a:custGeom>
            <a:ln w="19812">
              <a:solidFill>
                <a:srgbClr val="FFFFFF"/>
              </a:solidFill>
            </a:ln>
          </p:spPr>
          <p:txBody>
            <a:bodyPr wrap="square" lIns="0" tIns="0" rIns="0" bIns="0" rtlCol="0"/>
            <a:lstStyle/>
            <a:p>
              <a:endParaRPr/>
            </a:p>
          </p:txBody>
        </p:sp>
      </p:grpSp>
      <p:sp>
        <p:nvSpPr>
          <p:cNvPr id="22" name="object 22"/>
          <p:cNvSpPr/>
          <p:nvPr/>
        </p:nvSpPr>
        <p:spPr>
          <a:xfrm>
            <a:off x="7685531" y="1370075"/>
            <a:ext cx="224154" cy="262255"/>
          </a:xfrm>
          <a:custGeom>
            <a:avLst/>
            <a:gdLst/>
            <a:ahLst/>
            <a:cxnLst/>
            <a:rect l="l" t="t" r="r" b="b"/>
            <a:pathLst>
              <a:path w="224154" h="262255">
                <a:moveTo>
                  <a:pt x="112014" y="0"/>
                </a:moveTo>
                <a:lnTo>
                  <a:pt x="112014" y="52450"/>
                </a:lnTo>
                <a:lnTo>
                  <a:pt x="0" y="52450"/>
                </a:lnTo>
                <a:lnTo>
                  <a:pt x="0" y="209676"/>
                </a:lnTo>
                <a:lnTo>
                  <a:pt x="112014" y="209676"/>
                </a:lnTo>
                <a:lnTo>
                  <a:pt x="112014" y="262127"/>
                </a:lnTo>
                <a:lnTo>
                  <a:pt x="224027" y="131063"/>
                </a:lnTo>
                <a:lnTo>
                  <a:pt x="112014" y="0"/>
                </a:lnTo>
                <a:close/>
              </a:path>
            </a:pathLst>
          </a:custGeom>
          <a:solidFill>
            <a:srgbClr val="C5DDAC"/>
          </a:solidFill>
        </p:spPr>
        <p:txBody>
          <a:bodyPr wrap="square" lIns="0" tIns="0" rIns="0" bIns="0" rtlCol="0"/>
          <a:lstStyle/>
          <a:p>
            <a:endParaRPr/>
          </a:p>
        </p:txBody>
      </p:sp>
      <p:grpSp>
        <p:nvGrpSpPr>
          <p:cNvPr id="23" name="object 23"/>
          <p:cNvGrpSpPr/>
          <p:nvPr/>
        </p:nvGrpSpPr>
        <p:grpSpPr>
          <a:xfrm>
            <a:off x="7993380" y="1050036"/>
            <a:ext cx="1077595" cy="902335"/>
            <a:chOff x="7993380" y="1050036"/>
            <a:chExt cx="1077595" cy="902335"/>
          </a:xfrm>
        </p:grpSpPr>
        <p:sp>
          <p:nvSpPr>
            <p:cNvPr id="24" name="object 24"/>
            <p:cNvSpPr/>
            <p:nvPr/>
          </p:nvSpPr>
          <p:spPr>
            <a:xfrm>
              <a:off x="8003286" y="1059942"/>
              <a:ext cx="1057910" cy="882650"/>
            </a:xfrm>
            <a:custGeom>
              <a:avLst/>
              <a:gdLst/>
              <a:ahLst/>
              <a:cxnLst/>
              <a:rect l="l" t="t" r="r" b="b"/>
              <a:pathLst>
                <a:path w="1057909" h="882650">
                  <a:moveTo>
                    <a:pt x="969391" y="0"/>
                  </a:moveTo>
                  <a:lnTo>
                    <a:pt x="88265" y="0"/>
                  </a:lnTo>
                  <a:lnTo>
                    <a:pt x="53899" y="6933"/>
                  </a:lnTo>
                  <a:lnTo>
                    <a:pt x="25844" y="25844"/>
                  </a:lnTo>
                  <a:lnTo>
                    <a:pt x="6933" y="53899"/>
                  </a:lnTo>
                  <a:lnTo>
                    <a:pt x="0" y="88265"/>
                  </a:lnTo>
                  <a:lnTo>
                    <a:pt x="0" y="794131"/>
                  </a:lnTo>
                  <a:lnTo>
                    <a:pt x="6933" y="828496"/>
                  </a:lnTo>
                  <a:lnTo>
                    <a:pt x="25844" y="856551"/>
                  </a:lnTo>
                  <a:lnTo>
                    <a:pt x="53899" y="875462"/>
                  </a:lnTo>
                  <a:lnTo>
                    <a:pt x="88265" y="882396"/>
                  </a:lnTo>
                  <a:lnTo>
                    <a:pt x="969391" y="882396"/>
                  </a:lnTo>
                  <a:lnTo>
                    <a:pt x="1003756" y="875462"/>
                  </a:lnTo>
                  <a:lnTo>
                    <a:pt x="1031811" y="856551"/>
                  </a:lnTo>
                  <a:lnTo>
                    <a:pt x="1050722" y="828496"/>
                  </a:lnTo>
                  <a:lnTo>
                    <a:pt x="1057656" y="794131"/>
                  </a:lnTo>
                  <a:lnTo>
                    <a:pt x="1057656" y="88265"/>
                  </a:lnTo>
                  <a:lnTo>
                    <a:pt x="1050722" y="53899"/>
                  </a:lnTo>
                  <a:lnTo>
                    <a:pt x="1031811" y="25844"/>
                  </a:lnTo>
                  <a:lnTo>
                    <a:pt x="1003756" y="6933"/>
                  </a:lnTo>
                  <a:lnTo>
                    <a:pt x="969391" y="0"/>
                  </a:lnTo>
                  <a:close/>
                </a:path>
              </a:pathLst>
            </a:custGeom>
            <a:solidFill>
              <a:srgbClr val="6E919F"/>
            </a:solidFill>
          </p:spPr>
          <p:txBody>
            <a:bodyPr wrap="square" lIns="0" tIns="0" rIns="0" bIns="0" rtlCol="0"/>
            <a:lstStyle/>
            <a:p>
              <a:endParaRPr/>
            </a:p>
          </p:txBody>
        </p:sp>
        <p:sp>
          <p:nvSpPr>
            <p:cNvPr id="25" name="object 25"/>
            <p:cNvSpPr/>
            <p:nvPr/>
          </p:nvSpPr>
          <p:spPr>
            <a:xfrm>
              <a:off x="8003286" y="1059942"/>
              <a:ext cx="1057910" cy="882650"/>
            </a:xfrm>
            <a:custGeom>
              <a:avLst/>
              <a:gdLst/>
              <a:ahLst/>
              <a:cxnLst/>
              <a:rect l="l" t="t" r="r" b="b"/>
              <a:pathLst>
                <a:path w="1057909" h="882650">
                  <a:moveTo>
                    <a:pt x="0" y="88265"/>
                  </a:moveTo>
                  <a:lnTo>
                    <a:pt x="6933" y="53899"/>
                  </a:lnTo>
                  <a:lnTo>
                    <a:pt x="25844" y="25844"/>
                  </a:lnTo>
                  <a:lnTo>
                    <a:pt x="53899" y="6933"/>
                  </a:lnTo>
                  <a:lnTo>
                    <a:pt x="88265" y="0"/>
                  </a:lnTo>
                  <a:lnTo>
                    <a:pt x="969391" y="0"/>
                  </a:lnTo>
                  <a:lnTo>
                    <a:pt x="1003756" y="6933"/>
                  </a:lnTo>
                  <a:lnTo>
                    <a:pt x="1031811" y="25844"/>
                  </a:lnTo>
                  <a:lnTo>
                    <a:pt x="1050722" y="53899"/>
                  </a:lnTo>
                  <a:lnTo>
                    <a:pt x="1057656" y="88265"/>
                  </a:lnTo>
                  <a:lnTo>
                    <a:pt x="1057656" y="794131"/>
                  </a:lnTo>
                  <a:lnTo>
                    <a:pt x="1050722" y="828496"/>
                  </a:lnTo>
                  <a:lnTo>
                    <a:pt x="1031811" y="856551"/>
                  </a:lnTo>
                  <a:lnTo>
                    <a:pt x="1003756" y="875462"/>
                  </a:lnTo>
                  <a:lnTo>
                    <a:pt x="969391" y="882396"/>
                  </a:lnTo>
                  <a:lnTo>
                    <a:pt x="88265" y="882396"/>
                  </a:lnTo>
                  <a:lnTo>
                    <a:pt x="53899" y="875462"/>
                  </a:lnTo>
                  <a:lnTo>
                    <a:pt x="25844" y="856551"/>
                  </a:lnTo>
                  <a:lnTo>
                    <a:pt x="6933" y="828496"/>
                  </a:lnTo>
                  <a:lnTo>
                    <a:pt x="0" y="794131"/>
                  </a:lnTo>
                  <a:lnTo>
                    <a:pt x="0" y="88265"/>
                  </a:lnTo>
                  <a:close/>
                </a:path>
              </a:pathLst>
            </a:custGeom>
            <a:ln w="19812">
              <a:solidFill>
                <a:srgbClr val="FFFFFF"/>
              </a:solidFill>
            </a:ln>
          </p:spPr>
          <p:txBody>
            <a:bodyPr wrap="square" lIns="0" tIns="0" rIns="0" bIns="0" rtlCol="0"/>
            <a:lstStyle/>
            <a:p>
              <a:endParaRPr/>
            </a:p>
          </p:txBody>
        </p:sp>
      </p:grpSp>
      <p:sp>
        <p:nvSpPr>
          <p:cNvPr id="26" name="object 26"/>
          <p:cNvSpPr txBox="1"/>
          <p:nvPr/>
        </p:nvSpPr>
        <p:spPr>
          <a:xfrm>
            <a:off x="4710429" y="1309192"/>
            <a:ext cx="4258945" cy="331470"/>
          </a:xfrm>
          <a:prstGeom prst="rect">
            <a:avLst/>
          </a:prstGeom>
        </p:spPr>
        <p:txBody>
          <a:bodyPr vert="horz" wrap="square" lIns="0" tIns="13335" rIns="0" bIns="0" rtlCol="0">
            <a:spAutoFit/>
          </a:bodyPr>
          <a:lstStyle/>
          <a:p>
            <a:pPr marL="12700">
              <a:lnSpc>
                <a:spcPct val="100000"/>
              </a:lnSpc>
              <a:spcBef>
                <a:spcPts val="105"/>
              </a:spcBef>
              <a:tabLst>
                <a:tab pos="1793239" algn="l"/>
                <a:tab pos="3397885" algn="l"/>
              </a:tabLst>
            </a:pPr>
            <a:r>
              <a:rPr sz="2000" b="1" spc="-10" dirty="0">
                <a:latin typeface="Trebuchet MS"/>
                <a:cs typeface="Trebuchet MS"/>
              </a:rPr>
              <a:t>Activities</a:t>
            </a:r>
            <a:r>
              <a:rPr sz="2000" b="1" dirty="0">
                <a:latin typeface="Trebuchet MS"/>
                <a:cs typeface="Trebuchet MS"/>
              </a:rPr>
              <a:t>	</a:t>
            </a:r>
            <a:r>
              <a:rPr sz="2000" b="1" spc="-10" dirty="0">
                <a:latin typeface="Trebuchet MS"/>
                <a:cs typeface="Trebuchet MS"/>
              </a:rPr>
              <a:t>Outputs</a:t>
            </a:r>
            <a:r>
              <a:rPr sz="2000" b="1" dirty="0">
                <a:latin typeface="Trebuchet MS"/>
                <a:cs typeface="Trebuchet MS"/>
              </a:rPr>
              <a:t>	</a:t>
            </a:r>
            <a:r>
              <a:rPr sz="2000" b="1" spc="-10" dirty="0">
                <a:latin typeface="Trebuchet MS"/>
                <a:cs typeface="Trebuchet MS"/>
              </a:rPr>
              <a:t>Results</a:t>
            </a:r>
            <a:endParaRPr sz="2000">
              <a:latin typeface="Trebuchet MS"/>
              <a:cs typeface="Trebuchet MS"/>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2777744" y="2083435"/>
            <a:ext cx="883285" cy="330835"/>
          </a:xfrm>
          <a:prstGeom prst="rect">
            <a:avLst/>
          </a:prstGeom>
        </p:spPr>
        <p:txBody>
          <a:bodyPr vert="horz" wrap="square" lIns="0" tIns="13335" rIns="0" bIns="0" rtlCol="0">
            <a:spAutoFit/>
          </a:bodyPr>
          <a:lstStyle/>
          <a:p>
            <a:pPr marL="12700">
              <a:lnSpc>
                <a:spcPct val="100000"/>
              </a:lnSpc>
              <a:spcBef>
                <a:spcPts val="105"/>
              </a:spcBef>
            </a:pPr>
            <a:r>
              <a:rPr sz="2000" spc="-10" dirty="0">
                <a:solidFill>
                  <a:srgbClr val="1F4E79"/>
                </a:solidFill>
                <a:latin typeface="Trebuchet MS"/>
                <a:cs typeface="Trebuchet MS"/>
              </a:rPr>
              <a:t>outputs</a:t>
            </a:r>
            <a:endParaRPr sz="2000">
              <a:latin typeface="Trebuchet MS"/>
              <a:cs typeface="Trebuchet MS"/>
            </a:endParaRPr>
          </a:p>
        </p:txBody>
      </p:sp>
      <p:sp>
        <p:nvSpPr>
          <p:cNvPr id="3" name="object 3"/>
          <p:cNvSpPr txBox="1"/>
          <p:nvPr/>
        </p:nvSpPr>
        <p:spPr>
          <a:xfrm>
            <a:off x="3922521" y="2083435"/>
            <a:ext cx="498475" cy="330835"/>
          </a:xfrm>
          <a:prstGeom prst="rect">
            <a:avLst/>
          </a:prstGeom>
        </p:spPr>
        <p:txBody>
          <a:bodyPr vert="horz" wrap="square" lIns="0" tIns="13335" rIns="0" bIns="0" rtlCol="0">
            <a:spAutoFit/>
          </a:bodyPr>
          <a:lstStyle/>
          <a:p>
            <a:pPr marL="12700">
              <a:lnSpc>
                <a:spcPct val="100000"/>
              </a:lnSpc>
              <a:spcBef>
                <a:spcPts val="105"/>
              </a:spcBef>
            </a:pPr>
            <a:r>
              <a:rPr sz="2000" spc="-20" dirty="0">
                <a:solidFill>
                  <a:srgbClr val="1F4E79"/>
                </a:solidFill>
                <a:latin typeface="Trebuchet MS"/>
                <a:cs typeface="Trebuchet MS"/>
              </a:rPr>
              <a:t>that</a:t>
            </a:r>
            <a:endParaRPr sz="2000">
              <a:latin typeface="Trebuchet MS"/>
              <a:cs typeface="Trebuchet MS"/>
            </a:endParaRPr>
          </a:p>
        </p:txBody>
      </p:sp>
      <p:sp>
        <p:nvSpPr>
          <p:cNvPr id="4" name="object 4"/>
          <p:cNvSpPr txBox="1"/>
          <p:nvPr/>
        </p:nvSpPr>
        <p:spPr>
          <a:xfrm>
            <a:off x="508203" y="2083435"/>
            <a:ext cx="2272665" cy="635635"/>
          </a:xfrm>
          <a:prstGeom prst="rect">
            <a:avLst/>
          </a:prstGeom>
        </p:spPr>
        <p:txBody>
          <a:bodyPr vert="horz" wrap="square" lIns="0" tIns="13335" rIns="0" bIns="0" rtlCol="0">
            <a:spAutoFit/>
          </a:bodyPr>
          <a:lstStyle/>
          <a:p>
            <a:pPr marL="355600" marR="5080" indent="-342900">
              <a:lnSpc>
                <a:spcPct val="100000"/>
              </a:lnSpc>
              <a:spcBef>
                <a:spcPts val="105"/>
              </a:spcBef>
              <a:buFont typeface="Arial MT"/>
              <a:buChar char="•"/>
              <a:tabLst>
                <a:tab pos="355600" algn="l"/>
                <a:tab pos="1617345" algn="l"/>
              </a:tabLst>
            </a:pPr>
            <a:r>
              <a:rPr sz="2000" spc="-10" dirty="0">
                <a:solidFill>
                  <a:srgbClr val="1F4E79"/>
                </a:solidFill>
                <a:latin typeface="Trebuchet MS"/>
                <a:cs typeface="Trebuchet MS"/>
              </a:rPr>
              <a:t>Describe</a:t>
            </a:r>
            <a:r>
              <a:rPr sz="2000" dirty="0">
                <a:solidFill>
                  <a:srgbClr val="1F4E79"/>
                </a:solidFill>
                <a:latin typeface="Trebuchet MS"/>
                <a:cs typeface="Trebuchet MS"/>
              </a:rPr>
              <a:t>	</a:t>
            </a:r>
            <a:r>
              <a:rPr sz="2000" spc="-25" dirty="0">
                <a:solidFill>
                  <a:srgbClr val="1F4E79"/>
                </a:solidFill>
                <a:latin typeface="Trebuchet MS"/>
                <a:cs typeface="Trebuchet MS"/>
              </a:rPr>
              <a:t>the </a:t>
            </a:r>
            <a:r>
              <a:rPr sz="2000" spc="-10" dirty="0">
                <a:solidFill>
                  <a:srgbClr val="1F4E79"/>
                </a:solidFill>
                <a:latin typeface="Trebuchet MS"/>
                <a:cs typeface="Trebuchet MS"/>
              </a:rPr>
              <a:t>implementation.</a:t>
            </a:r>
            <a:endParaRPr sz="2000">
              <a:latin typeface="Trebuchet MS"/>
              <a:cs typeface="Trebuchet MS"/>
            </a:endParaRPr>
          </a:p>
        </p:txBody>
      </p:sp>
      <p:sp>
        <p:nvSpPr>
          <p:cNvPr id="5" name="object 5"/>
          <p:cNvSpPr txBox="1"/>
          <p:nvPr/>
        </p:nvSpPr>
        <p:spPr>
          <a:xfrm>
            <a:off x="508203" y="2693074"/>
            <a:ext cx="8201659" cy="2465070"/>
          </a:xfrm>
          <a:prstGeom prst="rect">
            <a:avLst/>
          </a:prstGeom>
        </p:spPr>
        <p:txBody>
          <a:bodyPr vert="horz" wrap="square" lIns="0" tIns="73660" rIns="0" bIns="0" rtlCol="0">
            <a:spAutoFit/>
          </a:bodyPr>
          <a:lstStyle/>
          <a:p>
            <a:pPr marL="354965" indent="-342265">
              <a:lnSpc>
                <a:spcPct val="100000"/>
              </a:lnSpc>
              <a:spcBef>
                <a:spcPts val="580"/>
              </a:spcBef>
              <a:buFont typeface="Arial MT"/>
              <a:buChar char="•"/>
              <a:tabLst>
                <a:tab pos="354965" algn="l"/>
              </a:tabLst>
            </a:pPr>
            <a:r>
              <a:rPr sz="2000" dirty="0">
                <a:solidFill>
                  <a:srgbClr val="1F4E79"/>
                </a:solidFill>
                <a:latin typeface="Trebuchet MS"/>
                <a:cs typeface="Trebuchet MS"/>
              </a:rPr>
              <a:t>Outputs</a:t>
            </a:r>
            <a:r>
              <a:rPr sz="2000" spc="-75" dirty="0">
                <a:solidFill>
                  <a:srgbClr val="1F4E79"/>
                </a:solidFill>
                <a:latin typeface="Trebuchet MS"/>
                <a:cs typeface="Trebuchet MS"/>
              </a:rPr>
              <a:t> </a:t>
            </a:r>
            <a:r>
              <a:rPr sz="2000" spc="-20" dirty="0">
                <a:solidFill>
                  <a:srgbClr val="1F4E79"/>
                </a:solidFill>
                <a:latin typeface="Trebuchet MS"/>
                <a:cs typeface="Trebuchet MS"/>
              </a:rPr>
              <a:t>are:</a:t>
            </a:r>
            <a:endParaRPr sz="2000">
              <a:latin typeface="Trebuchet MS"/>
              <a:cs typeface="Trebuchet MS"/>
            </a:endParaRPr>
          </a:p>
          <a:p>
            <a:pPr marL="756285" lvl="1" indent="-286385">
              <a:lnSpc>
                <a:spcPct val="100000"/>
              </a:lnSpc>
              <a:spcBef>
                <a:spcPts val="484"/>
              </a:spcBef>
              <a:buFont typeface="Arial MT"/>
              <a:buChar char="•"/>
              <a:tabLst>
                <a:tab pos="756285" algn="l"/>
              </a:tabLst>
            </a:pPr>
            <a:r>
              <a:rPr sz="2000" dirty="0">
                <a:solidFill>
                  <a:srgbClr val="1F4E79"/>
                </a:solidFill>
                <a:latin typeface="Trebuchet MS"/>
                <a:cs typeface="Trebuchet MS"/>
              </a:rPr>
              <a:t>the</a:t>
            </a:r>
            <a:r>
              <a:rPr sz="2000" spc="-40" dirty="0">
                <a:solidFill>
                  <a:srgbClr val="1F4E79"/>
                </a:solidFill>
                <a:latin typeface="Trebuchet MS"/>
                <a:cs typeface="Trebuchet MS"/>
              </a:rPr>
              <a:t> </a:t>
            </a:r>
            <a:r>
              <a:rPr sz="2000" dirty="0">
                <a:solidFill>
                  <a:srgbClr val="1F4E79"/>
                </a:solidFill>
                <a:latin typeface="Trebuchet MS"/>
                <a:cs typeface="Trebuchet MS"/>
              </a:rPr>
              <a:t>main</a:t>
            </a:r>
            <a:r>
              <a:rPr sz="2000" spc="-40" dirty="0">
                <a:solidFill>
                  <a:srgbClr val="1F4E79"/>
                </a:solidFill>
                <a:latin typeface="Trebuchet MS"/>
                <a:cs typeface="Trebuchet MS"/>
              </a:rPr>
              <a:t> </a:t>
            </a:r>
            <a:r>
              <a:rPr sz="2000" dirty="0">
                <a:solidFill>
                  <a:srgbClr val="1F4E79"/>
                </a:solidFill>
                <a:latin typeface="Trebuchet MS"/>
                <a:cs typeface="Trebuchet MS"/>
              </a:rPr>
              <a:t>achievement</a:t>
            </a:r>
            <a:r>
              <a:rPr sz="2000" spc="-55" dirty="0">
                <a:solidFill>
                  <a:srgbClr val="1F4E79"/>
                </a:solidFill>
                <a:latin typeface="Trebuchet MS"/>
                <a:cs typeface="Trebuchet MS"/>
              </a:rPr>
              <a:t> </a:t>
            </a:r>
            <a:r>
              <a:rPr sz="2000" dirty="0">
                <a:solidFill>
                  <a:srgbClr val="1F4E79"/>
                </a:solidFill>
                <a:latin typeface="Trebuchet MS"/>
                <a:cs typeface="Trebuchet MS"/>
              </a:rPr>
              <a:t>of</a:t>
            </a:r>
            <a:r>
              <a:rPr sz="2000" spc="-20" dirty="0">
                <a:solidFill>
                  <a:srgbClr val="1F4E79"/>
                </a:solidFill>
                <a:latin typeface="Trebuchet MS"/>
                <a:cs typeface="Trebuchet MS"/>
              </a:rPr>
              <a:t> </a:t>
            </a:r>
            <a:r>
              <a:rPr sz="2000" dirty="0">
                <a:solidFill>
                  <a:srgbClr val="1F4E79"/>
                </a:solidFill>
                <a:latin typeface="Trebuchet MS"/>
                <a:cs typeface="Trebuchet MS"/>
              </a:rPr>
              <a:t>a</a:t>
            </a:r>
            <a:r>
              <a:rPr sz="2000" spc="-25" dirty="0">
                <a:solidFill>
                  <a:srgbClr val="1F4E79"/>
                </a:solidFill>
                <a:latin typeface="Trebuchet MS"/>
                <a:cs typeface="Trebuchet MS"/>
              </a:rPr>
              <a:t> </a:t>
            </a:r>
            <a:r>
              <a:rPr sz="2000" dirty="0">
                <a:solidFill>
                  <a:srgbClr val="1F4E79"/>
                </a:solidFill>
                <a:latin typeface="Trebuchet MS"/>
                <a:cs typeface="Trebuchet MS"/>
              </a:rPr>
              <a:t>set</a:t>
            </a:r>
            <a:r>
              <a:rPr sz="2000" spc="-25" dirty="0">
                <a:solidFill>
                  <a:srgbClr val="1F4E79"/>
                </a:solidFill>
                <a:latin typeface="Trebuchet MS"/>
                <a:cs typeface="Trebuchet MS"/>
              </a:rPr>
              <a:t> </a:t>
            </a:r>
            <a:r>
              <a:rPr sz="2000" dirty="0">
                <a:solidFill>
                  <a:srgbClr val="1F4E79"/>
                </a:solidFill>
                <a:latin typeface="Trebuchet MS"/>
                <a:cs typeface="Trebuchet MS"/>
              </a:rPr>
              <a:t>of</a:t>
            </a:r>
            <a:r>
              <a:rPr sz="2000" spc="-25" dirty="0">
                <a:solidFill>
                  <a:srgbClr val="1F4E79"/>
                </a:solidFill>
                <a:latin typeface="Trebuchet MS"/>
                <a:cs typeface="Trebuchet MS"/>
              </a:rPr>
              <a:t> </a:t>
            </a:r>
            <a:r>
              <a:rPr sz="2000" dirty="0">
                <a:solidFill>
                  <a:srgbClr val="1F4E79"/>
                </a:solidFill>
                <a:latin typeface="Trebuchet MS"/>
                <a:cs typeface="Trebuchet MS"/>
              </a:rPr>
              <a:t>project</a:t>
            </a:r>
            <a:r>
              <a:rPr sz="2000" spc="-35" dirty="0">
                <a:solidFill>
                  <a:srgbClr val="1F4E79"/>
                </a:solidFill>
                <a:latin typeface="Trebuchet MS"/>
                <a:cs typeface="Trebuchet MS"/>
              </a:rPr>
              <a:t> </a:t>
            </a:r>
            <a:r>
              <a:rPr sz="2000" spc="-10" dirty="0">
                <a:solidFill>
                  <a:srgbClr val="1F4E79"/>
                </a:solidFill>
                <a:latin typeface="Trebuchet MS"/>
                <a:cs typeface="Trebuchet MS"/>
              </a:rPr>
              <a:t>activities;</a:t>
            </a:r>
            <a:endParaRPr sz="2000">
              <a:latin typeface="Trebuchet MS"/>
              <a:cs typeface="Trebuchet MS"/>
            </a:endParaRPr>
          </a:p>
          <a:p>
            <a:pPr marL="756285" lvl="1" indent="-286385">
              <a:lnSpc>
                <a:spcPct val="100000"/>
              </a:lnSpc>
              <a:spcBef>
                <a:spcPts val="480"/>
              </a:spcBef>
              <a:buFont typeface="Arial MT"/>
              <a:buChar char="•"/>
              <a:tabLst>
                <a:tab pos="756285" algn="l"/>
              </a:tabLst>
            </a:pPr>
            <a:r>
              <a:rPr sz="2000" dirty="0">
                <a:solidFill>
                  <a:srgbClr val="1F4E79"/>
                </a:solidFill>
                <a:latin typeface="Trebuchet MS"/>
                <a:cs typeface="Trebuchet MS"/>
              </a:rPr>
              <a:t>different</a:t>
            </a:r>
            <a:r>
              <a:rPr sz="2000" spc="-50" dirty="0">
                <a:solidFill>
                  <a:srgbClr val="1F4E79"/>
                </a:solidFill>
                <a:latin typeface="Trebuchet MS"/>
                <a:cs typeface="Trebuchet MS"/>
              </a:rPr>
              <a:t> </a:t>
            </a:r>
            <a:r>
              <a:rPr sz="2000" dirty="0">
                <a:solidFill>
                  <a:srgbClr val="1F4E79"/>
                </a:solidFill>
                <a:latin typeface="Trebuchet MS"/>
                <a:cs typeface="Trebuchet MS"/>
              </a:rPr>
              <a:t>from</a:t>
            </a:r>
            <a:r>
              <a:rPr sz="2000" spc="-30" dirty="0">
                <a:solidFill>
                  <a:srgbClr val="1F4E79"/>
                </a:solidFill>
                <a:latin typeface="Trebuchet MS"/>
                <a:cs typeface="Trebuchet MS"/>
              </a:rPr>
              <a:t> </a:t>
            </a:r>
            <a:r>
              <a:rPr sz="2000" spc="-10" dirty="0">
                <a:solidFill>
                  <a:srgbClr val="1F4E79"/>
                </a:solidFill>
                <a:latin typeface="Trebuchet MS"/>
                <a:cs typeface="Trebuchet MS"/>
              </a:rPr>
              <a:t>deliverables;</a:t>
            </a:r>
            <a:endParaRPr sz="2000">
              <a:latin typeface="Trebuchet MS"/>
              <a:cs typeface="Trebuchet MS"/>
            </a:endParaRPr>
          </a:p>
          <a:p>
            <a:pPr marL="756285" lvl="1" indent="-286385">
              <a:lnSpc>
                <a:spcPct val="100000"/>
              </a:lnSpc>
              <a:spcBef>
                <a:spcPts val="480"/>
              </a:spcBef>
              <a:buFont typeface="Arial MT"/>
              <a:buChar char="•"/>
              <a:tabLst>
                <a:tab pos="756285" algn="l"/>
                <a:tab pos="2085339" algn="l"/>
                <a:tab pos="2728595" algn="l"/>
                <a:tab pos="4167504" algn="l"/>
                <a:tab pos="5065395" algn="l"/>
                <a:tab pos="6330315" algn="l"/>
                <a:tab pos="6886575" algn="l"/>
                <a:tab pos="7640955" algn="l"/>
              </a:tabLst>
            </a:pPr>
            <a:r>
              <a:rPr sz="2000" spc="-10" dirty="0">
                <a:solidFill>
                  <a:srgbClr val="1F4E79"/>
                </a:solidFill>
                <a:latin typeface="Trebuchet MS"/>
                <a:cs typeface="Trebuchet MS"/>
              </a:rPr>
              <a:t>correlated</a:t>
            </a:r>
            <a:r>
              <a:rPr sz="2000" dirty="0">
                <a:solidFill>
                  <a:srgbClr val="1F4E79"/>
                </a:solidFill>
                <a:latin typeface="Trebuchet MS"/>
                <a:cs typeface="Trebuchet MS"/>
              </a:rPr>
              <a:t>	</a:t>
            </a:r>
            <a:r>
              <a:rPr sz="2000" spc="-20" dirty="0">
                <a:solidFill>
                  <a:srgbClr val="1F4E79"/>
                </a:solidFill>
                <a:latin typeface="Trebuchet MS"/>
                <a:cs typeface="Trebuchet MS"/>
              </a:rPr>
              <a:t>with</a:t>
            </a:r>
            <a:r>
              <a:rPr sz="2000" dirty="0">
                <a:solidFill>
                  <a:srgbClr val="1F4E79"/>
                </a:solidFill>
                <a:latin typeface="Trebuchet MS"/>
                <a:cs typeface="Trebuchet MS"/>
              </a:rPr>
              <a:t>	</a:t>
            </a:r>
            <a:r>
              <a:rPr sz="2000" spc="-10" dirty="0">
                <a:solidFill>
                  <a:srgbClr val="1F4E79"/>
                </a:solidFill>
                <a:latin typeface="Trebuchet MS"/>
                <a:cs typeface="Trebuchet MS"/>
              </a:rPr>
              <a:t>programme</a:t>
            </a:r>
            <a:r>
              <a:rPr sz="2000" dirty="0">
                <a:solidFill>
                  <a:srgbClr val="1F4E79"/>
                </a:solidFill>
                <a:latin typeface="Trebuchet MS"/>
                <a:cs typeface="Trebuchet MS"/>
              </a:rPr>
              <a:t>	</a:t>
            </a:r>
            <a:r>
              <a:rPr sz="2000" spc="-10" dirty="0">
                <a:solidFill>
                  <a:srgbClr val="1F4E79"/>
                </a:solidFill>
                <a:latin typeface="Trebuchet MS"/>
                <a:cs typeface="Trebuchet MS"/>
              </a:rPr>
              <a:t>output</a:t>
            </a:r>
            <a:r>
              <a:rPr sz="2000" dirty="0">
                <a:solidFill>
                  <a:srgbClr val="1F4E79"/>
                </a:solidFill>
                <a:latin typeface="Trebuchet MS"/>
                <a:cs typeface="Trebuchet MS"/>
              </a:rPr>
              <a:t>	</a:t>
            </a:r>
            <a:r>
              <a:rPr sz="2000" spc="-10" dirty="0">
                <a:solidFill>
                  <a:srgbClr val="1F4E79"/>
                </a:solidFill>
                <a:latin typeface="Trebuchet MS"/>
                <a:cs typeface="Trebuchet MS"/>
              </a:rPr>
              <a:t>indicators</a:t>
            </a:r>
            <a:r>
              <a:rPr sz="2000" dirty="0">
                <a:solidFill>
                  <a:srgbClr val="1F4E79"/>
                </a:solidFill>
                <a:latin typeface="Trebuchet MS"/>
                <a:cs typeface="Trebuchet MS"/>
              </a:rPr>
              <a:t>	</a:t>
            </a:r>
            <a:r>
              <a:rPr sz="2000" spc="-25" dirty="0">
                <a:solidFill>
                  <a:srgbClr val="1F4E79"/>
                </a:solidFill>
                <a:latin typeface="Trebuchet MS"/>
                <a:cs typeface="Trebuchet MS"/>
              </a:rPr>
              <a:t>and</a:t>
            </a:r>
            <a:r>
              <a:rPr sz="2000" dirty="0">
                <a:solidFill>
                  <a:srgbClr val="1F4E79"/>
                </a:solidFill>
                <a:latin typeface="Trebuchet MS"/>
                <a:cs typeface="Trebuchet MS"/>
              </a:rPr>
              <a:t>	</a:t>
            </a:r>
            <a:r>
              <a:rPr sz="2000" spc="-10" dirty="0">
                <a:solidFill>
                  <a:srgbClr val="1F4E79"/>
                </a:solidFill>
                <a:latin typeface="Trebuchet MS"/>
                <a:cs typeface="Trebuchet MS"/>
              </a:rPr>
              <a:t>share</a:t>
            </a:r>
            <a:r>
              <a:rPr sz="2000" dirty="0">
                <a:solidFill>
                  <a:srgbClr val="1F4E79"/>
                </a:solidFill>
                <a:latin typeface="Trebuchet MS"/>
                <a:cs typeface="Trebuchet MS"/>
              </a:rPr>
              <a:t>	</a:t>
            </a:r>
            <a:r>
              <a:rPr sz="2000" spc="-10" dirty="0">
                <a:solidFill>
                  <a:srgbClr val="1F4E79"/>
                </a:solidFill>
                <a:latin typeface="Trebuchet MS"/>
                <a:cs typeface="Trebuchet MS"/>
              </a:rPr>
              <a:t>their</a:t>
            </a:r>
            <a:endParaRPr sz="2000">
              <a:latin typeface="Trebuchet MS"/>
              <a:cs typeface="Trebuchet MS"/>
            </a:endParaRPr>
          </a:p>
          <a:p>
            <a:pPr marL="756285">
              <a:lnSpc>
                <a:spcPct val="100000"/>
              </a:lnSpc>
            </a:pPr>
            <a:r>
              <a:rPr sz="2000" dirty="0">
                <a:solidFill>
                  <a:srgbClr val="1F4E79"/>
                </a:solidFill>
                <a:latin typeface="Trebuchet MS"/>
                <a:cs typeface="Trebuchet MS"/>
              </a:rPr>
              <a:t>measurement</a:t>
            </a:r>
            <a:r>
              <a:rPr sz="2000" spc="-100" dirty="0">
                <a:solidFill>
                  <a:srgbClr val="1F4E79"/>
                </a:solidFill>
                <a:latin typeface="Trebuchet MS"/>
                <a:cs typeface="Trebuchet MS"/>
              </a:rPr>
              <a:t> </a:t>
            </a:r>
            <a:r>
              <a:rPr sz="2000" spc="-20" dirty="0">
                <a:solidFill>
                  <a:srgbClr val="1F4E79"/>
                </a:solidFill>
                <a:latin typeface="Trebuchet MS"/>
                <a:cs typeface="Trebuchet MS"/>
              </a:rPr>
              <a:t>unit</a:t>
            </a:r>
            <a:endParaRPr sz="2000">
              <a:latin typeface="Trebuchet MS"/>
              <a:cs typeface="Trebuchet MS"/>
            </a:endParaRPr>
          </a:p>
          <a:p>
            <a:pPr marL="355600" marR="5080" indent="-342900">
              <a:lnSpc>
                <a:spcPct val="100000"/>
              </a:lnSpc>
              <a:spcBef>
                <a:spcPts val="480"/>
              </a:spcBef>
              <a:buChar char="•"/>
              <a:tabLst>
                <a:tab pos="355600" algn="l"/>
                <a:tab pos="431165" algn="l"/>
                <a:tab pos="1198245" algn="l"/>
                <a:tab pos="1918970" algn="l"/>
                <a:tab pos="2543810" algn="l"/>
                <a:tab pos="3589654" algn="l"/>
                <a:tab pos="4556125" algn="l"/>
                <a:tab pos="5164455" algn="l"/>
                <a:tab pos="6566534" algn="l"/>
                <a:tab pos="7014845" algn="l"/>
                <a:tab pos="7602855" algn="l"/>
              </a:tabLst>
            </a:pPr>
            <a:r>
              <a:rPr sz="2000" dirty="0">
                <a:solidFill>
                  <a:srgbClr val="1F4E79"/>
                </a:solidFill>
                <a:latin typeface="Arial MT"/>
                <a:cs typeface="Arial MT"/>
              </a:rPr>
              <a:t>	</a:t>
            </a:r>
            <a:r>
              <a:rPr sz="2000" spc="-20" dirty="0">
                <a:solidFill>
                  <a:srgbClr val="1F4E79"/>
                </a:solidFill>
                <a:latin typeface="Trebuchet MS"/>
                <a:cs typeface="Trebuchet MS"/>
              </a:rPr>
              <a:t>More</a:t>
            </a:r>
            <a:r>
              <a:rPr sz="2000" dirty="0">
                <a:solidFill>
                  <a:srgbClr val="1F4E79"/>
                </a:solidFill>
                <a:latin typeface="Trebuchet MS"/>
                <a:cs typeface="Trebuchet MS"/>
              </a:rPr>
              <a:t>	</a:t>
            </a:r>
            <a:r>
              <a:rPr sz="2000" spc="-20" dirty="0">
                <a:solidFill>
                  <a:srgbClr val="1F4E79"/>
                </a:solidFill>
                <a:latin typeface="Trebuchet MS"/>
                <a:cs typeface="Trebuchet MS"/>
              </a:rPr>
              <a:t>than</a:t>
            </a:r>
            <a:r>
              <a:rPr sz="2000" dirty="0">
                <a:solidFill>
                  <a:srgbClr val="1F4E79"/>
                </a:solidFill>
                <a:latin typeface="Trebuchet MS"/>
                <a:cs typeface="Trebuchet MS"/>
              </a:rPr>
              <a:t>	</a:t>
            </a:r>
            <a:r>
              <a:rPr sz="2000" spc="-25" dirty="0">
                <a:solidFill>
                  <a:srgbClr val="1F4E79"/>
                </a:solidFill>
                <a:latin typeface="Trebuchet MS"/>
                <a:cs typeface="Trebuchet MS"/>
              </a:rPr>
              <a:t>one</a:t>
            </a:r>
            <a:r>
              <a:rPr sz="2000" dirty="0">
                <a:solidFill>
                  <a:srgbClr val="1F4E79"/>
                </a:solidFill>
                <a:latin typeface="Trebuchet MS"/>
                <a:cs typeface="Trebuchet MS"/>
              </a:rPr>
              <a:t>	</a:t>
            </a:r>
            <a:r>
              <a:rPr sz="2000" spc="-10" dirty="0">
                <a:solidFill>
                  <a:srgbClr val="1F4E79"/>
                </a:solidFill>
                <a:latin typeface="Trebuchet MS"/>
                <a:cs typeface="Trebuchet MS"/>
              </a:rPr>
              <a:t>project</a:t>
            </a:r>
            <a:r>
              <a:rPr sz="2000" dirty="0">
                <a:solidFill>
                  <a:srgbClr val="1F4E79"/>
                </a:solidFill>
                <a:latin typeface="Trebuchet MS"/>
                <a:cs typeface="Trebuchet MS"/>
              </a:rPr>
              <a:t>	</a:t>
            </a:r>
            <a:r>
              <a:rPr sz="2000" spc="-10" dirty="0">
                <a:solidFill>
                  <a:srgbClr val="1F4E79"/>
                </a:solidFill>
                <a:latin typeface="Trebuchet MS"/>
                <a:cs typeface="Trebuchet MS"/>
              </a:rPr>
              <a:t>output</a:t>
            </a:r>
            <a:r>
              <a:rPr sz="2000" dirty="0">
                <a:solidFill>
                  <a:srgbClr val="1F4E79"/>
                </a:solidFill>
                <a:latin typeface="Trebuchet MS"/>
                <a:cs typeface="Trebuchet MS"/>
              </a:rPr>
              <a:t>	</a:t>
            </a:r>
            <a:r>
              <a:rPr sz="2000" spc="-25" dirty="0">
                <a:solidFill>
                  <a:srgbClr val="1F4E79"/>
                </a:solidFill>
                <a:latin typeface="Trebuchet MS"/>
                <a:cs typeface="Trebuchet MS"/>
              </a:rPr>
              <a:t>can</a:t>
            </a:r>
            <a:r>
              <a:rPr sz="2000" dirty="0">
                <a:solidFill>
                  <a:srgbClr val="1F4E79"/>
                </a:solidFill>
                <a:latin typeface="Trebuchet MS"/>
                <a:cs typeface="Trebuchet MS"/>
              </a:rPr>
              <a:t>	</a:t>
            </a:r>
            <a:r>
              <a:rPr sz="2000" spc="-10" dirty="0">
                <a:solidFill>
                  <a:srgbClr val="1F4E79"/>
                </a:solidFill>
                <a:latin typeface="Trebuchet MS"/>
                <a:cs typeface="Trebuchet MS"/>
              </a:rPr>
              <a:t>contribute</a:t>
            </a:r>
            <a:r>
              <a:rPr sz="2000" dirty="0">
                <a:solidFill>
                  <a:srgbClr val="1F4E79"/>
                </a:solidFill>
                <a:latin typeface="Trebuchet MS"/>
                <a:cs typeface="Trebuchet MS"/>
              </a:rPr>
              <a:t>	</a:t>
            </a:r>
            <a:r>
              <a:rPr sz="2000" spc="-25" dirty="0">
                <a:solidFill>
                  <a:srgbClr val="1F4E79"/>
                </a:solidFill>
                <a:latin typeface="Trebuchet MS"/>
                <a:cs typeface="Trebuchet MS"/>
              </a:rPr>
              <a:t>to</a:t>
            </a:r>
            <a:r>
              <a:rPr sz="2000" dirty="0">
                <a:solidFill>
                  <a:srgbClr val="1F4E79"/>
                </a:solidFill>
                <a:latin typeface="Trebuchet MS"/>
                <a:cs typeface="Trebuchet MS"/>
              </a:rPr>
              <a:t>	</a:t>
            </a:r>
            <a:r>
              <a:rPr sz="2000" spc="-25" dirty="0">
                <a:solidFill>
                  <a:srgbClr val="1F4E79"/>
                </a:solidFill>
                <a:latin typeface="Trebuchet MS"/>
                <a:cs typeface="Trebuchet MS"/>
              </a:rPr>
              <a:t>the</a:t>
            </a:r>
            <a:r>
              <a:rPr sz="2000" dirty="0">
                <a:solidFill>
                  <a:srgbClr val="1F4E79"/>
                </a:solidFill>
                <a:latin typeface="Trebuchet MS"/>
                <a:cs typeface="Trebuchet MS"/>
              </a:rPr>
              <a:t>	</a:t>
            </a:r>
            <a:r>
              <a:rPr sz="2000" spc="-20" dirty="0">
                <a:solidFill>
                  <a:srgbClr val="1F4E79"/>
                </a:solidFill>
                <a:latin typeface="Trebuchet MS"/>
                <a:cs typeface="Trebuchet MS"/>
              </a:rPr>
              <a:t>same </a:t>
            </a:r>
            <a:r>
              <a:rPr sz="2000" dirty="0">
                <a:solidFill>
                  <a:srgbClr val="1F4E79"/>
                </a:solidFill>
                <a:latin typeface="Trebuchet MS"/>
                <a:cs typeface="Trebuchet MS"/>
              </a:rPr>
              <a:t>programme</a:t>
            </a:r>
            <a:r>
              <a:rPr sz="2000" spc="-55" dirty="0">
                <a:solidFill>
                  <a:srgbClr val="1F4E79"/>
                </a:solidFill>
                <a:latin typeface="Trebuchet MS"/>
                <a:cs typeface="Trebuchet MS"/>
              </a:rPr>
              <a:t> </a:t>
            </a:r>
            <a:r>
              <a:rPr sz="2000" dirty="0">
                <a:solidFill>
                  <a:srgbClr val="1F4E79"/>
                </a:solidFill>
                <a:latin typeface="Trebuchet MS"/>
                <a:cs typeface="Trebuchet MS"/>
              </a:rPr>
              <a:t>output</a:t>
            </a:r>
            <a:r>
              <a:rPr sz="2000" spc="-50" dirty="0">
                <a:solidFill>
                  <a:srgbClr val="1F4E79"/>
                </a:solidFill>
                <a:latin typeface="Trebuchet MS"/>
                <a:cs typeface="Trebuchet MS"/>
              </a:rPr>
              <a:t> </a:t>
            </a:r>
            <a:r>
              <a:rPr sz="2000" spc="-10" dirty="0">
                <a:solidFill>
                  <a:srgbClr val="1F4E79"/>
                </a:solidFill>
                <a:latin typeface="Trebuchet MS"/>
                <a:cs typeface="Trebuchet MS"/>
              </a:rPr>
              <a:t>indicator.</a:t>
            </a:r>
            <a:endParaRPr sz="2000">
              <a:latin typeface="Trebuchet MS"/>
              <a:cs typeface="Trebuchet MS"/>
            </a:endParaRPr>
          </a:p>
        </p:txBody>
      </p:sp>
      <p:pic>
        <p:nvPicPr>
          <p:cNvPr id="6" name="object 6"/>
          <p:cNvPicPr/>
          <p:nvPr/>
        </p:nvPicPr>
        <p:blipFill>
          <a:blip r:embed="rId2" cstate="print"/>
          <a:stretch>
            <a:fillRect/>
          </a:stretch>
        </p:blipFill>
        <p:spPr>
          <a:xfrm>
            <a:off x="228600" y="152400"/>
            <a:ext cx="2915412" cy="853439"/>
          </a:xfrm>
          <a:prstGeom prst="rect">
            <a:avLst/>
          </a:prstGeom>
        </p:spPr>
      </p:pic>
      <p:sp>
        <p:nvSpPr>
          <p:cNvPr id="7" name="object 7"/>
          <p:cNvSpPr/>
          <p:nvPr/>
        </p:nvSpPr>
        <p:spPr>
          <a:xfrm>
            <a:off x="82296" y="1213103"/>
            <a:ext cx="744220" cy="692150"/>
          </a:xfrm>
          <a:custGeom>
            <a:avLst/>
            <a:gdLst/>
            <a:ahLst/>
            <a:cxnLst/>
            <a:rect l="l" t="t" r="r" b="b"/>
            <a:pathLst>
              <a:path w="744219" h="692150">
                <a:moveTo>
                  <a:pt x="674522" y="0"/>
                </a:moveTo>
                <a:lnTo>
                  <a:pt x="69189" y="0"/>
                </a:lnTo>
                <a:lnTo>
                  <a:pt x="42257" y="5439"/>
                </a:lnTo>
                <a:lnTo>
                  <a:pt x="20264" y="20272"/>
                </a:lnTo>
                <a:lnTo>
                  <a:pt x="5437" y="42273"/>
                </a:lnTo>
                <a:lnTo>
                  <a:pt x="0" y="69215"/>
                </a:lnTo>
                <a:lnTo>
                  <a:pt x="0" y="622681"/>
                </a:lnTo>
                <a:lnTo>
                  <a:pt x="5437" y="649622"/>
                </a:lnTo>
                <a:lnTo>
                  <a:pt x="20264" y="671623"/>
                </a:lnTo>
                <a:lnTo>
                  <a:pt x="42257" y="686456"/>
                </a:lnTo>
                <a:lnTo>
                  <a:pt x="69189" y="691896"/>
                </a:lnTo>
                <a:lnTo>
                  <a:pt x="674522" y="691896"/>
                </a:lnTo>
                <a:lnTo>
                  <a:pt x="701454" y="686456"/>
                </a:lnTo>
                <a:lnTo>
                  <a:pt x="723447" y="671623"/>
                </a:lnTo>
                <a:lnTo>
                  <a:pt x="738275" y="649622"/>
                </a:lnTo>
                <a:lnTo>
                  <a:pt x="743712" y="622681"/>
                </a:lnTo>
                <a:lnTo>
                  <a:pt x="743712" y="69215"/>
                </a:lnTo>
                <a:lnTo>
                  <a:pt x="738275" y="42273"/>
                </a:lnTo>
                <a:lnTo>
                  <a:pt x="723447" y="20272"/>
                </a:lnTo>
                <a:lnTo>
                  <a:pt x="701454" y="5439"/>
                </a:lnTo>
                <a:lnTo>
                  <a:pt x="674522" y="0"/>
                </a:lnTo>
                <a:close/>
              </a:path>
            </a:pathLst>
          </a:custGeom>
          <a:solidFill>
            <a:srgbClr val="6E919F"/>
          </a:solidFill>
        </p:spPr>
        <p:txBody>
          <a:bodyPr wrap="square" lIns="0" tIns="0" rIns="0" bIns="0" rtlCol="0"/>
          <a:lstStyle/>
          <a:p>
            <a:endParaRPr/>
          </a:p>
        </p:txBody>
      </p:sp>
      <p:sp>
        <p:nvSpPr>
          <p:cNvPr id="8" name="object 8"/>
          <p:cNvSpPr txBox="1"/>
          <p:nvPr/>
        </p:nvSpPr>
        <p:spPr>
          <a:xfrm>
            <a:off x="235407" y="1351915"/>
            <a:ext cx="436880" cy="360680"/>
          </a:xfrm>
          <a:prstGeom prst="rect">
            <a:avLst/>
          </a:prstGeom>
        </p:spPr>
        <p:txBody>
          <a:bodyPr vert="horz" wrap="square" lIns="0" tIns="12065" rIns="0" bIns="0" rtlCol="0">
            <a:spAutoFit/>
          </a:bodyPr>
          <a:lstStyle/>
          <a:p>
            <a:pPr marL="12700">
              <a:lnSpc>
                <a:spcPct val="100000"/>
              </a:lnSpc>
              <a:spcBef>
                <a:spcPts val="95"/>
              </a:spcBef>
            </a:pPr>
            <a:r>
              <a:rPr sz="2200" b="1" spc="-25" dirty="0">
                <a:latin typeface="Trebuchet MS"/>
                <a:cs typeface="Trebuchet MS"/>
              </a:rPr>
              <a:t>WP</a:t>
            </a:r>
            <a:endParaRPr sz="2200">
              <a:latin typeface="Trebuchet MS"/>
              <a:cs typeface="Trebuchet MS"/>
            </a:endParaRPr>
          </a:p>
        </p:txBody>
      </p:sp>
      <p:sp>
        <p:nvSpPr>
          <p:cNvPr id="9" name="object 9"/>
          <p:cNvSpPr/>
          <p:nvPr/>
        </p:nvSpPr>
        <p:spPr>
          <a:xfrm>
            <a:off x="937260" y="1424939"/>
            <a:ext cx="234950" cy="268605"/>
          </a:xfrm>
          <a:custGeom>
            <a:avLst/>
            <a:gdLst/>
            <a:ahLst/>
            <a:cxnLst/>
            <a:rect l="l" t="t" r="r" b="b"/>
            <a:pathLst>
              <a:path w="234950" h="268605">
                <a:moveTo>
                  <a:pt x="117348" y="0"/>
                </a:moveTo>
                <a:lnTo>
                  <a:pt x="117348" y="53594"/>
                </a:lnTo>
                <a:lnTo>
                  <a:pt x="0" y="53594"/>
                </a:lnTo>
                <a:lnTo>
                  <a:pt x="0" y="214630"/>
                </a:lnTo>
                <a:lnTo>
                  <a:pt x="117348" y="214630"/>
                </a:lnTo>
                <a:lnTo>
                  <a:pt x="117348" y="268224"/>
                </a:lnTo>
                <a:lnTo>
                  <a:pt x="234696" y="134112"/>
                </a:lnTo>
                <a:lnTo>
                  <a:pt x="117348" y="0"/>
                </a:lnTo>
                <a:close/>
              </a:path>
            </a:pathLst>
          </a:custGeom>
          <a:solidFill>
            <a:srgbClr val="C5DDAC"/>
          </a:solidFill>
        </p:spPr>
        <p:txBody>
          <a:bodyPr wrap="square" lIns="0" tIns="0" rIns="0" bIns="0" rtlCol="0"/>
          <a:lstStyle/>
          <a:p>
            <a:endParaRPr/>
          </a:p>
        </p:txBody>
      </p:sp>
      <p:sp>
        <p:nvSpPr>
          <p:cNvPr id="10" name="object 10"/>
          <p:cNvSpPr/>
          <p:nvPr/>
        </p:nvSpPr>
        <p:spPr>
          <a:xfrm>
            <a:off x="1269491" y="1213103"/>
            <a:ext cx="652780" cy="692150"/>
          </a:xfrm>
          <a:custGeom>
            <a:avLst/>
            <a:gdLst/>
            <a:ahLst/>
            <a:cxnLst/>
            <a:rect l="l" t="t" r="r" b="b"/>
            <a:pathLst>
              <a:path w="652780" h="692150">
                <a:moveTo>
                  <a:pt x="586994" y="0"/>
                </a:moveTo>
                <a:lnTo>
                  <a:pt x="65278" y="0"/>
                </a:lnTo>
                <a:lnTo>
                  <a:pt x="39862" y="5127"/>
                </a:lnTo>
                <a:lnTo>
                  <a:pt x="19113" y="19113"/>
                </a:lnTo>
                <a:lnTo>
                  <a:pt x="5127" y="39862"/>
                </a:lnTo>
                <a:lnTo>
                  <a:pt x="0" y="65278"/>
                </a:lnTo>
                <a:lnTo>
                  <a:pt x="0" y="626618"/>
                </a:lnTo>
                <a:lnTo>
                  <a:pt x="5127" y="652033"/>
                </a:lnTo>
                <a:lnTo>
                  <a:pt x="19113" y="672782"/>
                </a:lnTo>
                <a:lnTo>
                  <a:pt x="39862" y="686768"/>
                </a:lnTo>
                <a:lnTo>
                  <a:pt x="65278" y="691896"/>
                </a:lnTo>
                <a:lnTo>
                  <a:pt x="586994" y="691896"/>
                </a:lnTo>
                <a:lnTo>
                  <a:pt x="612409" y="686768"/>
                </a:lnTo>
                <a:lnTo>
                  <a:pt x="633158" y="672782"/>
                </a:lnTo>
                <a:lnTo>
                  <a:pt x="647144" y="652033"/>
                </a:lnTo>
                <a:lnTo>
                  <a:pt x="652272" y="626618"/>
                </a:lnTo>
                <a:lnTo>
                  <a:pt x="652272" y="65278"/>
                </a:lnTo>
                <a:lnTo>
                  <a:pt x="647144" y="39862"/>
                </a:lnTo>
                <a:lnTo>
                  <a:pt x="633158" y="19113"/>
                </a:lnTo>
                <a:lnTo>
                  <a:pt x="612409" y="5127"/>
                </a:lnTo>
                <a:lnTo>
                  <a:pt x="586994" y="0"/>
                </a:lnTo>
                <a:close/>
              </a:path>
            </a:pathLst>
          </a:custGeom>
          <a:solidFill>
            <a:srgbClr val="6E919F"/>
          </a:solidFill>
        </p:spPr>
        <p:txBody>
          <a:bodyPr wrap="square" lIns="0" tIns="0" rIns="0" bIns="0" rtlCol="0"/>
          <a:lstStyle/>
          <a:p>
            <a:endParaRPr/>
          </a:p>
        </p:txBody>
      </p:sp>
      <p:sp>
        <p:nvSpPr>
          <p:cNvPr id="11" name="object 11"/>
          <p:cNvSpPr txBox="1"/>
          <p:nvPr/>
        </p:nvSpPr>
        <p:spPr>
          <a:xfrm>
            <a:off x="1397888" y="1334261"/>
            <a:ext cx="394970" cy="391160"/>
          </a:xfrm>
          <a:prstGeom prst="rect">
            <a:avLst/>
          </a:prstGeom>
        </p:spPr>
        <p:txBody>
          <a:bodyPr vert="horz" wrap="square" lIns="0" tIns="12700" rIns="0" bIns="0" rtlCol="0">
            <a:spAutoFit/>
          </a:bodyPr>
          <a:lstStyle/>
          <a:p>
            <a:pPr marL="12700">
              <a:lnSpc>
                <a:spcPct val="100000"/>
              </a:lnSpc>
              <a:spcBef>
                <a:spcPts val="100"/>
              </a:spcBef>
            </a:pPr>
            <a:r>
              <a:rPr sz="2400" b="1" spc="-25" dirty="0">
                <a:latin typeface="Trebuchet MS"/>
                <a:cs typeface="Trebuchet MS"/>
              </a:rPr>
              <a:t>SO</a:t>
            </a:r>
            <a:endParaRPr sz="2400">
              <a:latin typeface="Trebuchet MS"/>
              <a:cs typeface="Trebuchet MS"/>
            </a:endParaRPr>
          </a:p>
        </p:txBody>
      </p:sp>
      <p:sp>
        <p:nvSpPr>
          <p:cNvPr id="12" name="object 12"/>
          <p:cNvSpPr/>
          <p:nvPr/>
        </p:nvSpPr>
        <p:spPr>
          <a:xfrm>
            <a:off x="2028444" y="1424939"/>
            <a:ext cx="222885" cy="268605"/>
          </a:xfrm>
          <a:custGeom>
            <a:avLst/>
            <a:gdLst/>
            <a:ahLst/>
            <a:cxnLst/>
            <a:rect l="l" t="t" r="r" b="b"/>
            <a:pathLst>
              <a:path w="222885" h="268605">
                <a:moveTo>
                  <a:pt x="111251" y="0"/>
                </a:moveTo>
                <a:lnTo>
                  <a:pt x="111251" y="53594"/>
                </a:lnTo>
                <a:lnTo>
                  <a:pt x="0" y="53594"/>
                </a:lnTo>
                <a:lnTo>
                  <a:pt x="0" y="214630"/>
                </a:lnTo>
                <a:lnTo>
                  <a:pt x="111251" y="214630"/>
                </a:lnTo>
                <a:lnTo>
                  <a:pt x="111251" y="268224"/>
                </a:lnTo>
                <a:lnTo>
                  <a:pt x="222504" y="134112"/>
                </a:lnTo>
                <a:lnTo>
                  <a:pt x="111251" y="0"/>
                </a:lnTo>
                <a:close/>
              </a:path>
            </a:pathLst>
          </a:custGeom>
          <a:solidFill>
            <a:srgbClr val="C5DDAC"/>
          </a:solidFill>
        </p:spPr>
        <p:txBody>
          <a:bodyPr wrap="square" lIns="0" tIns="0" rIns="0" bIns="0" rtlCol="0"/>
          <a:lstStyle/>
          <a:p>
            <a:endParaRPr/>
          </a:p>
        </p:txBody>
      </p:sp>
      <p:grpSp>
        <p:nvGrpSpPr>
          <p:cNvPr id="13" name="object 13"/>
          <p:cNvGrpSpPr/>
          <p:nvPr/>
        </p:nvGrpSpPr>
        <p:grpSpPr>
          <a:xfrm>
            <a:off x="2334767" y="1203960"/>
            <a:ext cx="1609725" cy="711835"/>
            <a:chOff x="2334767" y="1203960"/>
            <a:chExt cx="1609725" cy="711835"/>
          </a:xfrm>
        </p:grpSpPr>
        <p:sp>
          <p:nvSpPr>
            <p:cNvPr id="14" name="object 14"/>
            <p:cNvSpPr/>
            <p:nvPr/>
          </p:nvSpPr>
          <p:spPr>
            <a:xfrm>
              <a:off x="2344673" y="1213866"/>
              <a:ext cx="1590040" cy="692150"/>
            </a:xfrm>
            <a:custGeom>
              <a:avLst/>
              <a:gdLst/>
              <a:ahLst/>
              <a:cxnLst/>
              <a:rect l="l" t="t" r="r" b="b"/>
              <a:pathLst>
                <a:path w="1590039" h="692150">
                  <a:moveTo>
                    <a:pt x="1520316" y="0"/>
                  </a:moveTo>
                  <a:lnTo>
                    <a:pt x="69214" y="0"/>
                  </a:lnTo>
                  <a:lnTo>
                    <a:pt x="42273" y="5439"/>
                  </a:lnTo>
                  <a:lnTo>
                    <a:pt x="20272" y="20272"/>
                  </a:lnTo>
                  <a:lnTo>
                    <a:pt x="5439" y="42273"/>
                  </a:lnTo>
                  <a:lnTo>
                    <a:pt x="0" y="69214"/>
                  </a:lnTo>
                  <a:lnTo>
                    <a:pt x="0" y="622681"/>
                  </a:lnTo>
                  <a:lnTo>
                    <a:pt x="5439" y="649622"/>
                  </a:lnTo>
                  <a:lnTo>
                    <a:pt x="20272" y="671623"/>
                  </a:lnTo>
                  <a:lnTo>
                    <a:pt x="42273" y="686456"/>
                  </a:lnTo>
                  <a:lnTo>
                    <a:pt x="69214" y="691896"/>
                  </a:lnTo>
                  <a:lnTo>
                    <a:pt x="1520316" y="691896"/>
                  </a:lnTo>
                  <a:lnTo>
                    <a:pt x="1547258" y="686456"/>
                  </a:lnTo>
                  <a:lnTo>
                    <a:pt x="1569259" y="671623"/>
                  </a:lnTo>
                  <a:lnTo>
                    <a:pt x="1584092" y="649622"/>
                  </a:lnTo>
                  <a:lnTo>
                    <a:pt x="1589531" y="622681"/>
                  </a:lnTo>
                  <a:lnTo>
                    <a:pt x="1589531" y="69214"/>
                  </a:lnTo>
                  <a:lnTo>
                    <a:pt x="1584092" y="42273"/>
                  </a:lnTo>
                  <a:lnTo>
                    <a:pt x="1569259" y="20272"/>
                  </a:lnTo>
                  <a:lnTo>
                    <a:pt x="1547258" y="5439"/>
                  </a:lnTo>
                  <a:lnTo>
                    <a:pt x="1520316" y="0"/>
                  </a:lnTo>
                  <a:close/>
                </a:path>
              </a:pathLst>
            </a:custGeom>
            <a:solidFill>
              <a:srgbClr val="6E919F"/>
            </a:solidFill>
          </p:spPr>
          <p:txBody>
            <a:bodyPr wrap="square" lIns="0" tIns="0" rIns="0" bIns="0" rtlCol="0"/>
            <a:lstStyle/>
            <a:p>
              <a:endParaRPr/>
            </a:p>
          </p:txBody>
        </p:sp>
        <p:sp>
          <p:nvSpPr>
            <p:cNvPr id="15" name="object 15"/>
            <p:cNvSpPr/>
            <p:nvPr/>
          </p:nvSpPr>
          <p:spPr>
            <a:xfrm>
              <a:off x="2344673" y="1213866"/>
              <a:ext cx="1590040" cy="692150"/>
            </a:xfrm>
            <a:custGeom>
              <a:avLst/>
              <a:gdLst/>
              <a:ahLst/>
              <a:cxnLst/>
              <a:rect l="l" t="t" r="r" b="b"/>
              <a:pathLst>
                <a:path w="1590039" h="692150">
                  <a:moveTo>
                    <a:pt x="0" y="69214"/>
                  </a:moveTo>
                  <a:lnTo>
                    <a:pt x="5439" y="42273"/>
                  </a:lnTo>
                  <a:lnTo>
                    <a:pt x="20272" y="20272"/>
                  </a:lnTo>
                  <a:lnTo>
                    <a:pt x="42273" y="5439"/>
                  </a:lnTo>
                  <a:lnTo>
                    <a:pt x="69214" y="0"/>
                  </a:lnTo>
                  <a:lnTo>
                    <a:pt x="1520316" y="0"/>
                  </a:lnTo>
                  <a:lnTo>
                    <a:pt x="1547258" y="5439"/>
                  </a:lnTo>
                  <a:lnTo>
                    <a:pt x="1569259" y="20272"/>
                  </a:lnTo>
                  <a:lnTo>
                    <a:pt x="1584092" y="42273"/>
                  </a:lnTo>
                  <a:lnTo>
                    <a:pt x="1589531" y="69214"/>
                  </a:lnTo>
                  <a:lnTo>
                    <a:pt x="1589531" y="622681"/>
                  </a:lnTo>
                  <a:lnTo>
                    <a:pt x="1584092" y="649622"/>
                  </a:lnTo>
                  <a:lnTo>
                    <a:pt x="1569259" y="671623"/>
                  </a:lnTo>
                  <a:lnTo>
                    <a:pt x="1547258" y="686456"/>
                  </a:lnTo>
                  <a:lnTo>
                    <a:pt x="1520316" y="691896"/>
                  </a:lnTo>
                  <a:lnTo>
                    <a:pt x="69214" y="691896"/>
                  </a:lnTo>
                  <a:lnTo>
                    <a:pt x="42273" y="686456"/>
                  </a:lnTo>
                  <a:lnTo>
                    <a:pt x="20272" y="671623"/>
                  </a:lnTo>
                  <a:lnTo>
                    <a:pt x="5439" y="649622"/>
                  </a:lnTo>
                  <a:lnTo>
                    <a:pt x="0" y="622681"/>
                  </a:lnTo>
                  <a:lnTo>
                    <a:pt x="0" y="69214"/>
                  </a:lnTo>
                  <a:close/>
                </a:path>
              </a:pathLst>
            </a:custGeom>
            <a:ln w="19812">
              <a:solidFill>
                <a:srgbClr val="FFFFFF"/>
              </a:solidFill>
            </a:ln>
          </p:spPr>
          <p:txBody>
            <a:bodyPr wrap="square" lIns="0" tIns="0" rIns="0" bIns="0" rtlCol="0"/>
            <a:lstStyle/>
            <a:p>
              <a:endParaRPr/>
            </a:p>
          </p:txBody>
        </p:sp>
      </p:grpSp>
      <p:sp>
        <p:nvSpPr>
          <p:cNvPr id="16" name="object 16"/>
          <p:cNvSpPr txBox="1"/>
          <p:nvPr/>
        </p:nvSpPr>
        <p:spPr>
          <a:xfrm>
            <a:off x="2364716" y="1386078"/>
            <a:ext cx="1550035" cy="299720"/>
          </a:xfrm>
          <a:prstGeom prst="rect">
            <a:avLst/>
          </a:prstGeom>
        </p:spPr>
        <p:txBody>
          <a:bodyPr vert="horz" wrap="square" lIns="0" tIns="12700" rIns="0" bIns="0" rtlCol="0">
            <a:spAutoFit/>
          </a:bodyPr>
          <a:lstStyle/>
          <a:p>
            <a:pPr marL="128270">
              <a:lnSpc>
                <a:spcPct val="100000"/>
              </a:lnSpc>
              <a:spcBef>
                <a:spcPts val="100"/>
              </a:spcBef>
            </a:pPr>
            <a:r>
              <a:rPr sz="1800" b="1" spc="-10" dirty="0">
                <a:latin typeface="Trebuchet MS"/>
                <a:cs typeface="Trebuchet MS"/>
              </a:rPr>
              <a:t>Investments</a:t>
            </a:r>
            <a:endParaRPr sz="1800">
              <a:latin typeface="Trebuchet MS"/>
              <a:cs typeface="Trebuchet MS"/>
            </a:endParaRPr>
          </a:p>
        </p:txBody>
      </p:sp>
      <p:sp>
        <p:nvSpPr>
          <p:cNvPr id="17" name="object 17"/>
          <p:cNvSpPr/>
          <p:nvPr/>
        </p:nvSpPr>
        <p:spPr>
          <a:xfrm>
            <a:off x="4041647" y="1424939"/>
            <a:ext cx="228600" cy="268605"/>
          </a:xfrm>
          <a:custGeom>
            <a:avLst/>
            <a:gdLst/>
            <a:ahLst/>
            <a:cxnLst/>
            <a:rect l="l" t="t" r="r" b="b"/>
            <a:pathLst>
              <a:path w="228600" h="268605">
                <a:moveTo>
                  <a:pt x="114300" y="0"/>
                </a:moveTo>
                <a:lnTo>
                  <a:pt x="114300" y="53594"/>
                </a:lnTo>
                <a:lnTo>
                  <a:pt x="0" y="53594"/>
                </a:lnTo>
                <a:lnTo>
                  <a:pt x="0" y="214630"/>
                </a:lnTo>
                <a:lnTo>
                  <a:pt x="114300" y="214630"/>
                </a:lnTo>
                <a:lnTo>
                  <a:pt x="114300" y="268224"/>
                </a:lnTo>
                <a:lnTo>
                  <a:pt x="228600" y="134112"/>
                </a:lnTo>
                <a:lnTo>
                  <a:pt x="114300" y="0"/>
                </a:lnTo>
                <a:close/>
              </a:path>
            </a:pathLst>
          </a:custGeom>
          <a:solidFill>
            <a:srgbClr val="C5DDAC"/>
          </a:solidFill>
        </p:spPr>
        <p:txBody>
          <a:bodyPr wrap="square" lIns="0" tIns="0" rIns="0" bIns="0" rtlCol="0"/>
          <a:lstStyle/>
          <a:p>
            <a:endParaRPr/>
          </a:p>
        </p:txBody>
      </p:sp>
      <p:grpSp>
        <p:nvGrpSpPr>
          <p:cNvPr id="18" name="object 18"/>
          <p:cNvGrpSpPr/>
          <p:nvPr/>
        </p:nvGrpSpPr>
        <p:grpSpPr>
          <a:xfrm>
            <a:off x="4357115" y="1203960"/>
            <a:ext cx="1374775" cy="711835"/>
            <a:chOff x="4357115" y="1203960"/>
            <a:chExt cx="1374775" cy="711835"/>
          </a:xfrm>
        </p:grpSpPr>
        <p:sp>
          <p:nvSpPr>
            <p:cNvPr id="19" name="object 19"/>
            <p:cNvSpPr/>
            <p:nvPr/>
          </p:nvSpPr>
          <p:spPr>
            <a:xfrm>
              <a:off x="4367021" y="1213866"/>
              <a:ext cx="1355090" cy="692150"/>
            </a:xfrm>
            <a:custGeom>
              <a:avLst/>
              <a:gdLst/>
              <a:ahLst/>
              <a:cxnLst/>
              <a:rect l="l" t="t" r="r" b="b"/>
              <a:pathLst>
                <a:path w="1355089" h="692150">
                  <a:moveTo>
                    <a:pt x="1285620" y="0"/>
                  </a:moveTo>
                  <a:lnTo>
                    <a:pt x="69214" y="0"/>
                  </a:lnTo>
                  <a:lnTo>
                    <a:pt x="42273" y="5439"/>
                  </a:lnTo>
                  <a:lnTo>
                    <a:pt x="20272" y="20272"/>
                  </a:lnTo>
                  <a:lnTo>
                    <a:pt x="5439" y="42273"/>
                  </a:lnTo>
                  <a:lnTo>
                    <a:pt x="0" y="69214"/>
                  </a:lnTo>
                  <a:lnTo>
                    <a:pt x="0" y="622681"/>
                  </a:lnTo>
                  <a:lnTo>
                    <a:pt x="5439" y="649622"/>
                  </a:lnTo>
                  <a:lnTo>
                    <a:pt x="20272" y="671623"/>
                  </a:lnTo>
                  <a:lnTo>
                    <a:pt x="42273" y="686456"/>
                  </a:lnTo>
                  <a:lnTo>
                    <a:pt x="69214" y="691896"/>
                  </a:lnTo>
                  <a:lnTo>
                    <a:pt x="1285620" y="691896"/>
                  </a:lnTo>
                  <a:lnTo>
                    <a:pt x="1312562" y="686456"/>
                  </a:lnTo>
                  <a:lnTo>
                    <a:pt x="1334563" y="671623"/>
                  </a:lnTo>
                  <a:lnTo>
                    <a:pt x="1349396" y="649622"/>
                  </a:lnTo>
                  <a:lnTo>
                    <a:pt x="1354836" y="622681"/>
                  </a:lnTo>
                  <a:lnTo>
                    <a:pt x="1354836" y="69214"/>
                  </a:lnTo>
                  <a:lnTo>
                    <a:pt x="1349396" y="42273"/>
                  </a:lnTo>
                  <a:lnTo>
                    <a:pt x="1334563" y="20272"/>
                  </a:lnTo>
                  <a:lnTo>
                    <a:pt x="1312562" y="5439"/>
                  </a:lnTo>
                  <a:lnTo>
                    <a:pt x="1285620" y="0"/>
                  </a:lnTo>
                  <a:close/>
                </a:path>
              </a:pathLst>
            </a:custGeom>
            <a:solidFill>
              <a:srgbClr val="6E919F"/>
            </a:solidFill>
          </p:spPr>
          <p:txBody>
            <a:bodyPr wrap="square" lIns="0" tIns="0" rIns="0" bIns="0" rtlCol="0"/>
            <a:lstStyle/>
            <a:p>
              <a:endParaRPr/>
            </a:p>
          </p:txBody>
        </p:sp>
        <p:sp>
          <p:nvSpPr>
            <p:cNvPr id="20" name="object 20"/>
            <p:cNvSpPr/>
            <p:nvPr/>
          </p:nvSpPr>
          <p:spPr>
            <a:xfrm>
              <a:off x="4367021" y="1213866"/>
              <a:ext cx="1355090" cy="692150"/>
            </a:xfrm>
            <a:custGeom>
              <a:avLst/>
              <a:gdLst/>
              <a:ahLst/>
              <a:cxnLst/>
              <a:rect l="l" t="t" r="r" b="b"/>
              <a:pathLst>
                <a:path w="1355089" h="692150">
                  <a:moveTo>
                    <a:pt x="0" y="69214"/>
                  </a:moveTo>
                  <a:lnTo>
                    <a:pt x="5439" y="42273"/>
                  </a:lnTo>
                  <a:lnTo>
                    <a:pt x="20272" y="20272"/>
                  </a:lnTo>
                  <a:lnTo>
                    <a:pt x="42273" y="5439"/>
                  </a:lnTo>
                  <a:lnTo>
                    <a:pt x="69214" y="0"/>
                  </a:lnTo>
                  <a:lnTo>
                    <a:pt x="1285620" y="0"/>
                  </a:lnTo>
                  <a:lnTo>
                    <a:pt x="1312562" y="5439"/>
                  </a:lnTo>
                  <a:lnTo>
                    <a:pt x="1334563" y="20272"/>
                  </a:lnTo>
                  <a:lnTo>
                    <a:pt x="1349396" y="42273"/>
                  </a:lnTo>
                  <a:lnTo>
                    <a:pt x="1354836" y="69214"/>
                  </a:lnTo>
                  <a:lnTo>
                    <a:pt x="1354836" y="622681"/>
                  </a:lnTo>
                  <a:lnTo>
                    <a:pt x="1349396" y="649622"/>
                  </a:lnTo>
                  <a:lnTo>
                    <a:pt x="1334563" y="671623"/>
                  </a:lnTo>
                  <a:lnTo>
                    <a:pt x="1312562" y="686456"/>
                  </a:lnTo>
                  <a:lnTo>
                    <a:pt x="1285620" y="691896"/>
                  </a:lnTo>
                  <a:lnTo>
                    <a:pt x="69214" y="691896"/>
                  </a:lnTo>
                  <a:lnTo>
                    <a:pt x="42273" y="686456"/>
                  </a:lnTo>
                  <a:lnTo>
                    <a:pt x="20272" y="671623"/>
                  </a:lnTo>
                  <a:lnTo>
                    <a:pt x="5439" y="649622"/>
                  </a:lnTo>
                  <a:lnTo>
                    <a:pt x="0" y="622681"/>
                  </a:lnTo>
                  <a:lnTo>
                    <a:pt x="0" y="69214"/>
                  </a:lnTo>
                  <a:close/>
                </a:path>
              </a:pathLst>
            </a:custGeom>
            <a:ln w="19812">
              <a:solidFill>
                <a:srgbClr val="FFFFFF"/>
              </a:solidFill>
            </a:ln>
          </p:spPr>
          <p:txBody>
            <a:bodyPr wrap="square" lIns="0" tIns="0" rIns="0" bIns="0" rtlCol="0"/>
            <a:lstStyle/>
            <a:p>
              <a:endParaRPr/>
            </a:p>
          </p:txBody>
        </p:sp>
      </p:grpSp>
      <p:sp>
        <p:nvSpPr>
          <p:cNvPr id="21" name="object 21"/>
          <p:cNvSpPr/>
          <p:nvPr/>
        </p:nvSpPr>
        <p:spPr>
          <a:xfrm>
            <a:off x="5829300" y="1424939"/>
            <a:ext cx="230504" cy="268605"/>
          </a:xfrm>
          <a:custGeom>
            <a:avLst/>
            <a:gdLst/>
            <a:ahLst/>
            <a:cxnLst/>
            <a:rect l="l" t="t" r="r" b="b"/>
            <a:pathLst>
              <a:path w="230504" h="268605">
                <a:moveTo>
                  <a:pt x="115062" y="0"/>
                </a:moveTo>
                <a:lnTo>
                  <a:pt x="115062" y="53594"/>
                </a:lnTo>
                <a:lnTo>
                  <a:pt x="0" y="53594"/>
                </a:lnTo>
                <a:lnTo>
                  <a:pt x="0" y="214630"/>
                </a:lnTo>
                <a:lnTo>
                  <a:pt x="115062" y="214630"/>
                </a:lnTo>
                <a:lnTo>
                  <a:pt x="115062" y="268224"/>
                </a:lnTo>
                <a:lnTo>
                  <a:pt x="230124" y="134112"/>
                </a:lnTo>
                <a:lnTo>
                  <a:pt x="115062" y="0"/>
                </a:lnTo>
                <a:close/>
              </a:path>
            </a:pathLst>
          </a:custGeom>
          <a:solidFill>
            <a:srgbClr val="C5DDAC"/>
          </a:solidFill>
        </p:spPr>
        <p:txBody>
          <a:bodyPr wrap="square" lIns="0" tIns="0" rIns="0" bIns="0" rtlCol="0"/>
          <a:lstStyle/>
          <a:p>
            <a:endParaRPr/>
          </a:p>
        </p:txBody>
      </p:sp>
      <p:grpSp>
        <p:nvGrpSpPr>
          <p:cNvPr id="22" name="object 22"/>
          <p:cNvGrpSpPr/>
          <p:nvPr/>
        </p:nvGrpSpPr>
        <p:grpSpPr>
          <a:xfrm>
            <a:off x="6144767" y="1203960"/>
            <a:ext cx="1260475" cy="711835"/>
            <a:chOff x="6144767" y="1203960"/>
            <a:chExt cx="1260475" cy="711835"/>
          </a:xfrm>
        </p:grpSpPr>
        <p:sp>
          <p:nvSpPr>
            <p:cNvPr id="23" name="object 23"/>
            <p:cNvSpPr/>
            <p:nvPr/>
          </p:nvSpPr>
          <p:spPr>
            <a:xfrm>
              <a:off x="6154673" y="1213866"/>
              <a:ext cx="1240790" cy="692150"/>
            </a:xfrm>
            <a:custGeom>
              <a:avLst/>
              <a:gdLst/>
              <a:ahLst/>
              <a:cxnLst/>
              <a:rect l="l" t="t" r="r" b="b"/>
              <a:pathLst>
                <a:path w="1240790" h="692150">
                  <a:moveTo>
                    <a:pt x="1171321" y="0"/>
                  </a:moveTo>
                  <a:lnTo>
                    <a:pt x="69214" y="0"/>
                  </a:lnTo>
                  <a:lnTo>
                    <a:pt x="42273" y="5439"/>
                  </a:lnTo>
                  <a:lnTo>
                    <a:pt x="20272" y="20272"/>
                  </a:lnTo>
                  <a:lnTo>
                    <a:pt x="5439" y="42273"/>
                  </a:lnTo>
                  <a:lnTo>
                    <a:pt x="0" y="69214"/>
                  </a:lnTo>
                  <a:lnTo>
                    <a:pt x="0" y="622681"/>
                  </a:lnTo>
                  <a:lnTo>
                    <a:pt x="5439" y="649622"/>
                  </a:lnTo>
                  <a:lnTo>
                    <a:pt x="20272" y="671623"/>
                  </a:lnTo>
                  <a:lnTo>
                    <a:pt x="42273" y="686456"/>
                  </a:lnTo>
                  <a:lnTo>
                    <a:pt x="69214" y="691896"/>
                  </a:lnTo>
                  <a:lnTo>
                    <a:pt x="1171321" y="691896"/>
                  </a:lnTo>
                  <a:lnTo>
                    <a:pt x="1198262" y="686456"/>
                  </a:lnTo>
                  <a:lnTo>
                    <a:pt x="1220263" y="671623"/>
                  </a:lnTo>
                  <a:lnTo>
                    <a:pt x="1235096" y="649622"/>
                  </a:lnTo>
                  <a:lnTo>
                    <a:pt x="1240535" y="622681"/>
                  </a:lnTo>
                  <a:lnTo>
                    <a:pt x="1240535" y="69214"/>
                  </a:lnTo>
                  <a:lnTo>
                    <a:pt x="1235096" y="42273"/>
                  </a:lnTo>
                  <a:lnTo>
                    <a:pt x="1220263" y="20272"/>
                  </a:lnTo>
                  <a:lnTo>
                    <a:pt x="1198262" y="5439"/>
                  </a:lnTo>
                  <a:lnTo>
                    <a:pt x="1171321" y="0"/>
                  </a:lnTo>
                  <a:close/>
                </a:path>
              </a:pathLst>
            </a:custGeom>
            <a:solidFill>
              <a:srgbClr val="B7E995"/>
            </a:solidFill>
          </p:spPr>
          <p:txBody>
            <a:bodyPr wrap="square" lIns="0" tIns="0" rIns="0" bIns="0" rtlCol="0"/>
            <a:lstStyle/>
            <a:p>
              <a:endParaRPr/>
            </a:p>
          </p:txBody>
        </p:sp>
        <p:sp>
          <p:nvSpPr>
            <p:cNvPr id="24" name="object 24"/>
            <p:cNvSpPr/>
            <p:nvPr/>
          </p:nvSpPr>
          <p:spPr>
            <a:xfrm>
              <a:off x="6154673" y="1213866"/>
              <a:ext cx="1240790" cy="692150"/>
            </a:xfrm>
            <a:custGeom>
              <a:avLst/>
              <a:gdLst/>
              <a:ahLst/>
              <a:cxnLst/>
              <a:rect l="l" t="t" r="r" b="b"/>
              <a:pathLst>
                <a:path w="1240790" h="692150">
                  <a:moveTo>
                    <a:pt x="0" y="69214"/>
                  </a:moveTo>
                  <a:lnTo>
                    <a:pt x="5439" y="42273"/>
                  </a:lnTo>
                  <a:lnTo>
                    <a:pt x="20272" y="20272"/>
                  </a:lnTo>
                  <a:lnTo>
                    <a:pt x="42273" y="5439"/>
                  </a:lnTo>
                  <a:lnTo>
                    <a:pt x="69214" y="0"/>
                  </a:lnTo>
                  <a:lnTo>
                    <a:pt x="1171321" y="0"/>
                  </a:lnTo>
                  <a:lnTo>
                    <a:pt x="1198262" y="5439"/>
                  </a:lnTo>
                  <a:lnTo>
                    <a:pt x="1220263" y="20272"/>
                  </a:lnTo>
                  <a:lnTo>
                    <a:pt x="1235096" y="42273"/>
                  </a:lnTo>
                  <a:lnTo>
                    <a:pt x="1240535" y="69214"/>
                  </a:lnTo>
                  <a:lnTo>
                    <a:pt x="1240535" y="622681"/>
                  </a:lnTo>
                  <a:lnTo>
                    <a:pt x="1235096" y="649622"/>
                  </a:lnTo>
                  <a:lnTo>
                    <a:pt x="1220263" y="671623"/>
                  </a:lnTo>
                  <a:lnTo>
                    <a:pt x="1198262" y="686456"/>
                  </a:lnTo>
                  <a:lnTo>
                    <a:pt x="1171321" y="691896"/>
                  </a:lnTo>
                  <a:lnTo>
                    <a:pt x="69214" y="691896"/>
                  </a:lnTo>
                  <a:lnTo>
                    <a:pt x="42273" y="686456"/>
                  </a:lnTo>
                  <a:lnTo>
                    <a:pt x="20272" y="671623"/>
                  </a:lnTo>
                  <a:lnTo>
                    <a:pt x="5439" y="649622"/>
                  </a:lnTo>
                  <a:lnTo>
                    <a:pt x="0" y="622681"/>
                  </a:lnTo>
                  <a:lnTo>
                    <a:pt x="0" y="69214"/>
                  </a:lnTo>
                  <a:close/>
                </a:path>
              </a:pathLst>
            </a:custGeom>
            <a:ln w="19811">
              <a:solidFill>
                <a:srgbClr val="000000"/>
              </a:solidFill>
            </a:ln>
          </p:spPr>
          <p:txBody>
            <a:bodyPr wrap="square" lIns="0" tIns="0" rIns="0" bIns="0" rtlCol="0"/>
            <a:lstStyle/>
            <a:p>
              <a:endParaRPr/>
            </a:p>
          </p:txBody>
        </p:sp>
      </p:grpSp>
      <p:sp>
        <p:nvSpPr>
          <p:cNvPr id="25" name="object 25"/>
          <p:cNvSpPr txBox="1"/>
          <p:nvPr/>
        </p:nvSpPr>
        <p:spPr>
          <a:xfrm>
            <a:off x="6293865" y="1368297"/>
            <a:ext cx="964565" cy="330835"/>
          </a:xfrm>
          <a:prstGeom prst="rect">
            <a:avLst/>
          </a:prstGeom>
        </p:spPr>
        <p:txBody>
          <a:bodyPr vert="horz" wrap="square" lIns="0" tIns="13335" rIns="0" bIns="0" rtlCol="0">
            <a:spAutoFit/>
          </a:bodyPr>
          <a:lstStyle/>
          <a:p>
            <a:pPr marL="12700">
              <a:lnSpc>
                <a:spcPct val="100000"/>
              </a:lnSpc>
              <a:spcBef>
                <a:spcPts val="105"/>
              </a:spcBef>
            </a:pPr>
            <a:r>
              <a:rPr sz="2000" b="1" spc="-10" dirty="0">
                <a:latin typeface="Trebuchet MS"/>
                <a:cs typeface="Trebuchet MS"/>
              </a:rPr>
              <a:t>Outputs</a:t>
            </a:r>
            <a:endParaRPr sz="2000">
              <a:latin typeface="Trebuchet MS"/>
              <a:cs typeface="Trebuchet MS"/>
            </a:endParaRPr>
          </a:p>
        </p:txBody>
      </p:sp>
      <p:sp>
        <p:nvSpPr>
          <p:cNvPr id="26" name="object 26"/>
          <p:cNvSpPr/>
          <p:nvPr/>
        </p:nvSpPr>
        <p:spPr>
          <a:xfrm>
            <a:off x="7502652" y="1424939"/>
            <a:ext cx="230504" cy="268605"/>
          </a:xfrm>
          <a:custGeom>
            <a:avLst/>
            <a:gdLst/>
            <a:ahLst/>
            <a:cxnLst/>
            <a:rect l="l" t="t" r="r" b="b"/>
            <a:pathLst>
              <a:path w="230504" h="268605">
                <a:moveTo>
                  <a:pt x="115062" y="0"/>
                </a:moveTo>
                <a:lnTo>
                  <a:pt x="115062" y="53594"/>
                </a:lnTo>
                <a:lnTo>
                  <a:pt x="0" y="53594"/>
                </a:lnTo>
                <a:lnTo>
                  <a:pt x="0" y="214630"/>
                </a:lnTo>
                <a:lnTo>
                  <a:pt x="115062" y="214630"/>
                </a:lnTo>
                <a:lnTo>
                  <a:pt x="115062" y="268224"/>
                </a:lnTo>
                <a:lnTo>
                  <a:pt x="230124" y="134112"/>
                </a:lnTo>
                <a:lnTo>
                  <a:pt x="115062" y="0"/>
                </a:lnTo>
                <a:close/>
              </a:path>
            </a:pathLst>
          </a:custGeom>
          <a:solidFill>
            <a:srgbClr val="C5DDAC"/>
          </a:solidFill>
        </p:spPr>
        <p:txBody>
          <a:bodyPr wrap="square" lIns="0" tIns="0" rIns="0" bIns="0" rtlCol="0"/>
          <a:lstStyle/>
          <a:p>
            <a:endParaRPr/>
          </a:p>
        </p:txBody>
      </p:sp>
      <p:grpSp>
        <p:nvGrpSpPr>
          <p:cNvPr id="27" name="object 27"/>
          <p:cNvGrpSpPr/>
          <p:nvPr/>
        </p:nvGrpSpPr>
        <p:grpSpPr>
          <a:xfrm>
            <a:off x="7818119" y="1203960"/>
            <a:ext cx="1102360" cy="711835"/>
            <a:chOff x="7818119" y="1203960"/>
            <a:chExt cx="1102360" cy="711835"/>
          </a:xfrm>
        </p:grpSpPr>
        <p:sp>
          <p:nvSpPr>
            <p:cNvPr id="28" name="object 28"/>
            <p:cNvSpPr/>
            <p:nvPr/>
          </p:nvSpPr>
          <p:spPr>
            <a:xfrm>
              <a:off x="7828025" y="1213866"/>
              <a:ext cx="1082040" cy="692150"/>
            </a:xfrm>
            <a:custGeom>
              <a:avLst/>
              <a:gdLst/>
              <a:ahLst/>
              <a:cxnLst/>
              <a:rect l="l" t="t" r="r" b="b"/>
              <a:pathLst>
                <a:path w="1082040" h="692150">
                  <a:moveTo>
                    <a:pt x="1012825" y="0"/>
                  </a:moveTo>
                  <a:lnTo>
                    <a:pt x="69215" y="0"/>
                  </a:lnTo>
                  <a:lnTo>
                    <a:pt x="42273" y="5439"/>
                  </a:lnTo>
                  <a:lnTo>
                    <a:pt x="20272" y="20272"/>
                  </a:lnTo>
                  <a:lnTo>
                    <a:pt x="5439" y="42273"/>
                  </a:lnTo>
                  <a:lnTo>
                    <a:pt x="0" y="69214"/>
                  </a:lnTo>
                  <a:lnTo>
                    <a:pt x="0" y="622681"/>
                  </a:lnTo>
                  <a:lnTo>
                    <a:pt x="5439" y="649622"/>
                  </a:lnTo>
                  <a:lnTo>
                    <a:pt x="20272" y="671623"/>
                  </a:lnTo>
                  <a:lnTo>
                    <a:pt x="42273" y="686456"/>
                  </a:lnTo>
                  <a:lnTo>
                    <a:pt x="69215" y="691896"/>
                  </a:lnTo>
                  <a:lnTo>
                    <a:pt x="1012825" y="691896"/>
                  </a:lnTo>
                  <a:lnTo>
                    <a:pt x="1039766" y="686456"/>
                  </a:lnTo>
                  <a:lnTo>
                    <a:pt x="1061767" y="671623"/>
                  </a:lnTo>
                  <a:lnTo>
                    <a:pt x="1076600" y="649622"/>
                  </a:lnTo>
                  <a:lnTo>
                    <a:pt x="1082040" y="622681"/>
                  </a:lnTo>
                  <a:lnTo>
                    <a:pt x="1082040" y="69214"/>
                  </a:lnTo>
                  <a:lnTo>
                    <a:pt x="1076600" y="42273"/>
                  </a:lnTo>
                  <a:lnTo>
                    <a:pt x="1061767" y="20272"/>
                  </a:lnTo>
                  <a:lnTo>
                    <a:pt x="1039766" y="5439"/>
                  </a:lnTo>
                  <a:lnTo>
                    <a:pt x="1012825" y="0"/>
                  </a:lnTo>
                  <a:close/>
                </a:path>
              </a:pathLst>
            </a:custGeom>
            <a:solidFill>
              <a:srgbClr val="6E919F"/>
            </a:solidFill>
          </p:spPr>
          <p:txBody>
            <a:bodyPr wrap="square" lIns="0" tIns="0" rIns="0" bIns="0" rtlCol="0"/>
            <a:lstStyle/>
            <a:p>
              <a:endParaRPr/>
            </a:p>
          </p:txBody>
        </p:sp>
        <p:sp>
          <p:nvSpPr>
            <p:cNvPr id="29" name="object 29"/>
            <p:cNvSpPr/>
            <p:nvPr/>
          </p:nvSpPr>
          <p:spPr>
            <a:xfrm>
              <a:off x="7828025" y="1213866"/>
              <a:ext cx="1082040" cy="692150"/>
            </a:xfrm>
            <a:custGeom>
              <a:avLst/>
              <a:gdLst/>
              <a:ahLst/>
              <a:cxnLst/>
              <a:rect l="l" t="t" r="r" b="b"/>
              <a:pathLst>
                <a:path w="1082040" h="692150">
                  <a:moveTo>
                    <a:pt x="0" y="69214"/>
                  </a:moveTo>
                  <a:lnTo>
                    <a:pt x="5439" y="42273"/>
                  </a:lnTo>
                  <a:lnTo>
                    <a:pt x="20272" y="20272"/>
                  </a:lnTo>
                  <a:lnTo>
                    <a:pt x="42273" y="5439"/>
                  </a:lnTo>
                  <a:lnTo>
                    <a:pt x="69215" y="0"/>
                  </a:lnTo>
                  <a:lnTo>
                    <a:pt x="1012825" y="0"/>
                  </a:lnTo>
                  <a:lnTo>
                    <a:pt x="1039766" y="5439"/>
                  </a:lnTo>
                  <a:lnTo>
                    <a:pt x="1061767" y="20272"/>
                  </a:lnTo>
                  <a:lnTo>
                    <a:pt x="1076600" y="42273"/>
                  </a:lnTo>
                  <a:lnTo>
                    <a:pt x="1082040" y="69214"/>
                  </a:lnTo>
                  <a:lnTo>
                    <a:pt x="1082040" y="622681"/>
                  </a:lnTo>
                  <a:lnTo>
                    <a:pt x="1076600" y="649622"/>
                  </a:lnTo>
                  <a:lnTo>
                    <a:pt x="1061767" y="671623"/>
                  </a:lnTo>
                  <a:lnTo>
                    <a:pt x="1039766" y="686456"/>
                  </a:lnTo>
                  <a:lnTo>
                    <a:pt x="1012825" y="691896"/>
                  </a:lnTo>
                  <a:lnTo>
                    <a:pt x="69215" y="691896"/>
                  </a:lnTo>
                  <a:lnTo>
                    <a:pt x="42273" y="686456"/>
                  </a:lnTo>
                  <a:lnTo>
                    <a:pt x="20272" y="671623"/>
                  </a:lnTo>
                  <a:lnTo>
                    <a:pt x="5439" y="649622"/>
                  </a:lnTo>
                  <a:lnTo>
                    <a:pt x="0" y="622681"/>
                  </a:lnTo>
                  <a:lnTo>
                    <a:pt x="0" y="69214"/>
                  </a:lnTo>
                  <a:close/>
                </a:path>
              </a:pathLst>
            </a:custGeom>
            <a:ln w="19811">
              <a:solidFill>
                <a:srgbClr val="FFFFFF"/>
              </a:solidFill>
            </a:ln>
          </p:spPr>
          <p:txBody>
            <a:bodyPr wrap="square" lIns="0" tIns="0" rIns="0" bIns="0" rtlCol="0"/>
            <a:lstStyle/>
            <a:p>
              <a:endParaRPr/>
            </a:p>
          </p:txBody>
        </p:sp>
      </p:grpSp>
      <p:sp>
        <p:nvSpPr>
          <p:cNvPr id="30" name="object 30"/>
          <p:cNvSpPr txBox="1"/>
          <p:nvPr/>
        </p:nvSpPr>
        <p:spPr>
          <a:xfrm>
            <a:off x="4471796" y="1368297"/>
            <a:ext cx="4335780" cy="1046480"/>
          </a:xfrm>
          <a:prstGeom prst="rect">
            <a:avLst/>
          </a:prstGeom>
        </p:spPr>
        <p:txBody>
          <a:bodyPr vert="horz" wrap="square" lIns="0" tIns="13335" rIns="0" bIns="0" rtlCol="0">
            <a:spAutoFit/>
          </a:bodyPr>
          <a:lstStyle/>
          <a:p>
            <a:pPr marL="12700">
              <a:lnSpc>
                <a:spcPct val="100000"/>
              </a:lnSpc>
              <a:spcBef>
                <a:spcPts val="105"/>
              </a:spcBef>
              <a:tabLst>
                <a:tab pos="3474720" algn="l"/>
              </a:tabLst>
            </a:pPr>
            <a:r>
              <a:rPr sz="2000" b="1" spc="-10" dirty="0">
                <a:latin typeface="Trebuchet MS"/>
                <a:cs typeface="Trebuchet MS"/>
              </a:rPr>
              <a:t>Activities</a:t>
            </a:r>
            <a:r>
              <a:rPr sz="2000" b="1" dirty="0">
                <a:latin typeface="Trebuchet MS"/>
                <a:cs typeface="Trebuchet MS"/>
              </a:rPr>
              <a:t>	</a:t>
            </a:r>
            <a:r>
              <a:rPr sz="2000" b="1" spc="-10" dirty="0">
                <a:latin typeface="Trebuchet MS"/>
                <a:cs typeface="Trebuchet MS"/>
              </a:rPr>
              <a:t>Results</a:t>
            </a:r>
            <a:endParaRPr sz="2000">
              <a:latin typeface="Trebuchet MS"/>
              <a:cs typeface="Trebuchet MS"/>
            </a:endParaRPr>
          </a:p>
          <a:p>
            <a:pPr>
              <a:lnSpc>
                <a:spcPct val="100000"/>
              </a:lnSpc>
              <a:spcBef>
                <a:spcPts val="905"/>
              </a:spcBef>
            </a:pPr>
            <a:endParaRPr sz="2000">
              <a:latin typeface="Trebuchet MS"/>
              <a:cs typeface="Trebuchet MS"/>
            </a:endParaRPr>
          </a:p>
          <a:p>
            <a:pPr marL="223520">
              <a:lnSpc>
                <a:spcPct val="100000"/>
              </a:lnSpc>
              <a:tabLst>
                <a:tab pos="922019" algn="l"/>
                <a:tab pos="1490345" algn="l"/>
                <a:tab pos="2844165" algn="l"/>
                <a:tab pos="3846829" algn="l"/>
              </a:tabLst>
            </a:pPr>
            <a:r>
              <a:rPr sz="2000" spc="-20" dirty="0">
                <a:solidFill>
                  <a:srgbClr val="1F4E79"/>
                </a:solidFill>
                <a:latin typeface="Trebuchet MS"/>
                <a:cs typeface="Trebuchet MS"/>
              </a:rPr>
              <a:t>will</a:t>
            </a:r>
            <a:r>
              <a:rPr sz="2000" dirty="0">
                <a:solidFill>
                  <a:srgbClr val="1F4E79"/>
                </a:solidFill>
                <a:latin typeface="Trebuchet MS"/>
                <a:cs typeface="Trebuchet MS"/>
              </a:rPr>
              <a:t>	</a:t>
            </a:r>
            <a:r>
              <a:rPr sz="2000" spc="-25" dirty="0">
                <a:solidFill>
                  <a:srgbClr val="1F4E79"/>
                </a:solidFill>
                <a:latin typeface="Trebuchet MS"/>
                <a:cs typeface="Trebuchet MS"/>
              </a:rPr>
              <a:t>be</a:t>
            </a:r>
            <a:r>
              <a:rPr sz="2000" dirty="0">
                <a:solidFill>
                  <a:srgbClr val="1F4E79"/>
                </a:solidFill>
                <a:latin typeface="Trebuchet MS"/>
                <a:cs typeface="Trebuchet MS"/>
              </a:rPr>
              <a:t>	</a:t>
            </a:r>
            <a:r>
              <a:rPr sz="2000" spc="-10" dirty="0">
                <a:solidFill>
                  <a:srgbClr val="1F4E79"/>
                </a:solidFill>
                <a:latin typeface="Trebuchet MS"/>
                <a:cs typeface="Trebuchet MS"/>
              </a:rPr>
              <a:t>delivered</a:t>
            </a:r>
            <a:r>
              <a:rPr sz="2000" dirty="0">
                <a:solidFill>
                  <a:srgbClr val="1F4E79"/>
                </a:solidFill>
                <a:latin typeface="Trebuchet MS"/>
                <a:cs typeface="Trebuchet MS"/>
              </a:rPr>
              <a:t>	</a:t>
            </a:r>
            <a:r>
              <a:rPr sz="2000" spc="-10" dirty="0">
                <a:solidFill>
                  <a:srgbClr val="1F4E79"/>
                </a:solidFill>
                <a:latin typeface="Trebuchet MS"/>
                <a:cs typeface="Trebuchet MS"/>
              </a:rPr>
              <a:t>during</a:t>
            </a:r>
            <a:r>
              <a:rPr sz="2000" dirty="0">
                <a:solidFill>
                  <a:srgbClr val="1F4E79"/>
                </a:solidFill>
                <a:latin typeface="Trebuchet MS"/>
                <a:cs typeface="Trebuchet MS"/>
              </a:rPr>
              <a:t>	</a:t>
            </a:r>
            <a:r>
              <a:rPr sz="2000" spc="-25" dirty="0">
                <a:solidFill>
                  <a:srgbClr val="1F4E79"/>
                </a:solidFill>
                <a:latin typeface="Trebuchet MS"/>
                <a:cs typeface="Trebuchet MS"/>
              </a:rPr>
              <a:t>the</a:t>
            </a:r>
            <a:endParaRPr sz="2000">
              <a:latin typeface="Trebuchet MS"/>
              <a:cs typeface="Trebuchet MS"/>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288747" y="2618994"/>
            <a:ext cx="8201025" cy="2453640"/>
          </a:xfrm>
          <a:prstGeom prst="rect">
            <a:avLst/>
          </a:prstGeom>
        </p:spPr>
        <p:txBody>
          <a:bodyPr vert="horz" wrap="square" lIns="0" tIns="13335" rIns="0" bIns="0" rtlCol="0">
            <a:spAutoFit/>
          </a:bodyPr>
          <a:lstStyle/>
          <a:p>
            <a:pPr marL="351790" marR="5080" indent="-339725" algn="just">
              <a:lnSpc>
                <a:spcPct val="100000"/>
              </a:lnSpc>
              <a:spcBef>
                <a:spcPts val="105"/>
              </a:spcBef>
              <a:buFont typeface="Arial MT"/>
              <a:buChar char="•"/>
              <a:tabLst>
                <a:tab pos="355600" algn="l"/>
              </a:tabLst>
            </a:pPr>
            <a:r>
              <a:rPr sz="2000" dirty="0">
                <a:solidFill>
                  <a:srgbClr val="1F4E79"/>
                </a:solidFill>
                <a:latin typeface="Trebuchet MS"/>
                <a:cs typeface="Trebuchet MS"/>
              </a:rPr>
              <a:t>Select</a:t>
            </a:r>
            <a:r>
              <a:rPr sz="2000" spc="50" dirty="0">
                <a:solidFill>
                  <a:srgbClr val="1F4E79"/>
                </a:solidFill>
                <a:latin typeface="Trebuchet MS"/>
                <a:cs typeface="Trebuchet MS"/>
              </a:rPr>
              <a:t> </a:t>
            </a:r>
            <a:r>
              <a:rPr sz="2000" dirty="0">
                <a:solidFill>
                  <a:srgbClr val="1F4E79"/>
                </a:solidFill>
                <a:latin typeface="Trebuchet MS"/>
                <a:cs typeface="Trebuchet MS"/>
              </a:rPr>
              <a:t>the</a:t>
            </a:r>
            <a:r>
              <a:rPr sz="2000" spc="60" dirty="0">
                <a:solidFill>
                  <a:srgbClr val="1F4E79"/>
                </a:solidFill>
                <a:latin typeface="Trebuchet MS"/>
                <a:cs typeface="Trebuchet MS"/>
              </a:rPr>
              <a:t> </a:t>
            </a:r>
            <a:r>
              <a:rPr sz="2000" dirty="0">
                <a:solidFill>
                  <a:srgbClr val="1F4E79"/>
                </a:solidFill>
                <a:latin typeface="Trebuchet MS"/>
                <a:cs typeface="Trebuchet MS"/>
              </a:rPr>
              <a:t>programme</a:t>
            </a:r>
            <a:r>
              <a:rPr sz="2000" spc="50" dirty="0">
                <a:solidFill>
                  <a:srgbClr val="1F4E79"/>
                </a:solidFill>
                <a:latin typeface="Trebuchet MS"/>
                <a:cs typeface="Trebuchet MS"/>
              </a:rPr>
              <a:t> </a:t>
            </a:r>
            <a:r>
              <a:rPr sz="2000" dirty="0">
                <a:solidFill>
                  <a:srgbClr val="1F4E79"/>
                </a:solidFill>
                <a:latin typeface="Trebuchet MS"/>
                <a:cs typeface="Trebuchet MS"/>
              </a:rPr>
              <a:t>result</a:t>
            </a:r>
            <a:r>
              <a:rPr sz="2000" spc="55" dirty="0">
                <a:solidFill>
                  <a:srgbClr val="1F4E79"/>
                </a:solidFill>
                <a:latin typeface="Trebuchet MS"/>
                <a:cs typeface="Trebuchet MS"/>
              </a:rPr>
              <a:t> </a:t>
            </a:r>
            <a:r>
              <a:rPr sz="2000" dirty="0">
                <a:solidFill>
                  <a:srgbClr val="1F4E79"/>
                </a:solidFill>
                <a:latin typeface="Trebuchet MS"/>
                <a:cs typeface="Trebuchet MS"/>
              </a:rPr>
              <a:t>indicators</a:t>
            </a:r>
            <a:r>
              <a:rPr sz="2000" spc="60" dirty="0">
                <a:solidFill>
                  <a:srgbClr val="1F4E79"/>
                </a:solidFill>
                <a:latin typeface="Trebuchet MS"/>
                <a:cs typeface="Trebuchet MS"/>
              </a:rPr>
              <a:t> </a:t>
            </a:r>
            <a:r>
              <a:rPr sz="2000" dirty="0">
                <a:solidFill>
                  <a:srgbClr val="1F4E79"/>
                </a:solidFill>
                <a:latin typeface="Trebuchet MS"/>
                <a:cs typeface="Trebuchet MS"/>
              </a:rPr>
              <a:t>you</a:t>
            </a:r>
            <a:r>
              <a:rPr sz="2000" spc="60" dirty="0">
                <a:solidFill>
                  <a:srgbClr val="1F4E79"/>
                </a:solidFill>
                <a:latin typeface="Trebuchet MS"/>
                <a:cs typeface="Trebuchet MS"/>
              </a:rPr>
              <a:t> </a:t>
            </a:r>
            <a:r>
              <a:rPr sz="2000" dirty="0">
                <a:solidFill>
                  <a:srgbClr val="1F4E79"/>
                </a:solidFill>
                <a:latin typeface="Trebuchet MS"/>
                <a:cs typeface="Trebuchet MS"/>
              </a:rPr>
              <a:t>will</a:t>
            </a:r>
            <a:r>
              <a:rPr sz="2000" spc="45" dirty="0">
                <a:solidFill>
                  <a:srgbClr val="1F4E79"/>
                </a:solidFill>
                <a:latin typeface="Trebuchet MS"/>
                <a:cs typeface="Trebuchet MS"/>
              </a:rPr>
              <a:t> </a:t>
            </a:r>
            <a:r>
              <a:rPr sz="2000" dirty="0">
                <a:solidFill>
                  <a:srgbClr val="1F4E79"/>
                </a:solidFill>
                <a:latin typeface="Trebuchet MS"/>
                <a:cs typeface="Trebuchet MS"/>
              </a:rPr>
              <a:t>contribute</a:t>
            </a:r>
            <a:r>
              <a:rPr sz="2000" spc="45" dirty="0">
                <a:solidFill>
                  <a:srgbClr val="1F4E79"/>
                </a:solidFill>
                <a:latin typeface="Trebuchet MS"/>
                <a:cs typeface="Trebuchet MS"/>
              </a:rPr>
              <a:t> </a:t>
            </a:r>
            <a:r>
              <a:rPr sz="2000" dirty="0">
                <a:solidFill>
                  <a:srgbClr val="1F4E79"/>
                </a:solidFill>
                <a:latin typeface="Trebuchet MS"/>
                <a:cs typeface="Trebuchet MS"/>
              </a:rPr>
              <a:t>to</a:t>
            </a:r>
            <a:r>
              <a:rPr sz="2000" spc="65" dirty="0">
                <a:solidFill>
                  <a:srgbClr val="1F4E79"/>
                </a:solidFill>
                <a:latin typeface="Trebuchet MS"/>
                <a:cs typeface="Trebuchet MS"/>
              </a:rPr>
              <a:t> </a:t>
            </a:r>
            <a:r>
              <a:rPr sz="2000" spc="-10" dirty="0">
                <a:solidFill>
                  <a:srgbClr val="1F4E79"/>
                </a:solidFill>
                <a:latin typeface="Trebuchet MS"/>
                <a:cs typeface="Trebuchet MS"/>
              </a:rPr>
              <a:t>(what 	</a:t>
            </a:r>
            <a:r>
              <a:rPr sz="2000" dirty="0">
                <a:solidFill>
                  <a:srgbClr val="1F4E79"/>
                </a:solidFill>
                <a:latin typeface="Trebuchet MS"/>
                <a:cs typeface="Trebuchet MS"/>
              </a:rPr>
              <a:t>do</a:t>
            </a:r>
            <a:r>
              <a:rPr sz="2000" spc="15" dirty="0">
                <a:solidFill>
                  <a:srgbClr val="1F4E79"/>
                </a:solidFill>
                <a:latin typeface="Trebuchet MS"/>
                <a:cs typeface="Trebuchet MS"/>
              </a:rPr>
              <a:t>  </a:t>
            </a:r>
            <a:r>
              <a:rPr sz="2000" dirty="0">
                <a:solidFill>
                  <a:srgbClr val="1F4E79"/>
                </a:solidFill>
                <a:latin typeface="Trebuchet MS"/>
                <a:cs typeface="Trebuchet MS"/>
              </a:rPr>
              <a:t>you</a:t>
            </a:r>
            <a:r>
              <a:rPr sz="2000" spc="5" dirty="0">
                <a:solidFill>
                  <a:srgbClr val="1F4E79"/>
                </a:solidFill>
                <a:latin typeface="Trebuchet MS"/>
                <a:cs typeface="Trebuchet MS"/>
              </a:rPr>
              <a:t>  </a:t>
            </a:r>
            <a:r>
              <a:rPr sz="2000" dirty="0">
                <a:solidFill>
                  <a:srgbClr val="1F4E79"/>
                </a:solidFill>
                <a:latin typeface="Trebuchet MS"/>
                <a:cs typeface="Trebuchet MS"/>
              </a:rPr>
              <a:t>expect</a:t>
            </a:r>
            <a:r>
              <a:rPr sz="2000" spc="15" dirty="0">
                <a:solidFill>
                  <a:srgbClr val="1F4E79"/>
                </a:solidFill>
                <a:latin typeface="Trebuchet MS"/>
                <a:cs typeface="Trebuchet MS"/>
              </a:rPr>
              <a:t>  </a:t>
            </a:r>
            <a:r>
              <a:rPr sz="2000" dirty="0">
                <a:solidFill>
                  <a:srgbClr val="1F4E79"/>
                </a:solidFill>
                <a:latin typeface="Trebuchet MS"/>
                <a:cs typeface="Trebuchet MS"/>
              </a:rPr>
              <a:t>to</a:t>
            </a:r>
            <a:r>
              <a:rPr sz="2000" spc="10" dirty="0">
                <a:solidFill>
                  <a:srgbClr val="1F4E79"/>
                </a:solidFill>
                <a:latin typeface="Trebuchet MS"/>
                <a:cs typeface="Trebuchet MS"/>
              </a:rPr>
              <a:t>  </a:t>
            </a:r>
            <a:r>
              <a:rPr sz="2000" dirty="0">
                <a:solidFill>
                  <a:srgbClr val="1F4E79"/>
                </a:solidFill>
                <a:latin typeface="Trebuchet MS"/>
                <a:cs typeface="Trebuchet MS"/>
              </a:rPr>
              <a:t>change</a:t>
            </a:r>
            <a:r>
              <a:rPr sz="2000" spc="15" dirty="0">
                <a:solidFill>
                  <a:srgbClr val="1F4E79"/>
                </a:solidFill>
                <a:latin typeface="Trebuchet MS"/>
                <a:cs typeface="Trebuchet MS"/>
              </a:rPr>
              <a:t>  </a:t>
            </a:r>
            <a:r>
              <a:rPr sz="2000" dirty="0">
                <a:solidFill>
                  <a:srgbClr val="1F4E79"/>
                </a:solidFill>
                <a:latin typeface="Trebuchet MS"/>
                <a:cs typeface="Trebuchet MS"/>
              </a:rPr>
              <a:t>following</a:t>
            </a:r>
            <a:r>
              <a:rPr sz="2000" spc="220" dirty="0">
                <a:solidFill>
                  <a:srgbClr val="1F4E79"/>
                </a:solidFill>
                <a:latin typeface="Trebuchet MS"/>
                <a:cs typeface="Trebuchet MS"/>
              </a:rPr>
              <a:t>   </a:t>
            </a:r>
            <a:r>
              <a:rPr sz="2000" dirty="0">
                <a:solidFill>
                  <a:srgbClr val="1F4E79"/>
                </a:solidFill>
                <a:latin typeface="Trebuchet MS"/>
                <a:cs typeface="Trebuchet MS"/>
              </a:rPr>
              <a:t>the</a:t>
            </a:r>
            <a:r>
              <a:rPr sz="2000" spc="5" dirty="0">
                <a:solidFill>
                  <a:srgbClr val="1F4E79"/>
                </a:solidFill>
                <a:latin typeface="Trebuchet MS"/>
                <a:cs typeface="Trebuchet MS"/>
              </a:rPr>
              <a:t>  </a:t>
            </a:r>
            <a:r>
              <a:rPr sz="2000" dirty="0">
                <a:solidFill>
                  <a:srgbClr val="1F4E79"/>
                </a:solidFill>
                <a:latin typeface="Trebuchet MS"/>
                <a:cs typeface="Trebuchet MS"/>
              </a:rPr>
              <a:t>activities</a:t>
            </a:r>
            <a:r>
              <a:rPr sz="2000" spc="20" dirty="0">
                <a:solidFill>
                  <a:srgbClr val="1F4E79"/>
                </a:solidFill>
                <a:latin typeface="Trebuchet MS"/>
                <a:cs typeface="Trebuchet MS"/>
              </a:rPr>
              <a:t>  </a:t>
            </a:r>
            <a:r>
              <a:rPr sz="2000" dirty="0">
                <a:solidFill>
                  <a:srgbClr val="1F4E79"/>
                </a:solidFill>
                <a:latin typeface="Trebuchet MS"/>
                <a:cs typeface="Trebuchet MS"/>
              </a:rPr>
              <a:t>you</a:t>
            </a:r>
            <a:r>
              <a:rPr sz="2000" spc="5" dirty="0">
                <a:solidFill>
                  <a:srgbClr val="1F4E79"/>
                </a:solidFill>
                <a:latin typeface="Trebuchet MS"/>
                <a:cs typeface="Trebuchet MS"/>
              </a:rPr>
              <a:t>  </a:t>
            </a:r>
            <a:r>
              <a:rPr sz="2000" dirty="0">
                <a:solidFill>
                  <a:srgbClr val="1F4E79"/>
                </a:solidFill>
                <a:latin typeface="Trebuchet MS"/>
                <a:cs typeface="Trebuchet MS"/>
              </a:rPr>
              <a:t>plan</a:t>
            </a:r>
            <a:r>
              <a:rPr sz="2000" spc="10" dirty="0">
                <a:solidFill>
                  <a:srgbClr val="1F4E79"/>
                </a:solidFill>
                <a:latin typeface="Trebuchet MS"/>
                <a:cs typeface="Trebuchet MS"/>
              </a:rPr>
              <a:t>  </a:t>
            </a:r>
            <a:r>
              <a:rPr sz="2000" spc="-25" dirty="0">
                <a:solidFill>
                  <a:srgbClr val="1F4E79"/>
                </a:solidFill>
                <a:latin typeface="Trebuchet MS"/>
                <a:cs typeface="Trebuchet MS"/>
              </a:rPr>
              <a:t>to 	</a:t>
            </a:r>
            <a:r>
              <a:rPr sz="2000" dirty="0">
                <a:solidFill>
                  <a:srgbClr val="1F4E79"/>
                </a:solidFill>
                <a:latin typeface="Trebuchet MS"/>
                <a:cs typeface="Trebuchet MS"/>
              </a:rPr>
              <a:t>implement</a:t>
            </a:r>
            <a:r>
              <a:rPr sz="2000" spc="305" dirty="0">
                <a:solidFill>
                  <a:srgbClr val="1F4E79"/>
                </a:solidFill>
                <a:latin typeface="Trebuchet MS"/>
                <a:cs typeface="Trebuchet MS"/>
              </a:rPr>
              <a:t> </a:t>
            </a:r>
            <a:r>
              <a:rPr sz="2000" dirty="0">
                <a:solidFill>
                  <a:srgbClr val="1F4E79"/>
                </a:solidFill>
                <a:latin typeface="Trebuchet MS"/>
                <a:cs typeface="Trebuchet MS"/>
              </a:rPr>
              <a:t>and</a:t>
            </a:r>
            <a:r>
              <a:rPr sz="2000" spc="305" dirty="0">
                <a:solidFill>
                  <a:srgbClr val="1F4E79"/>
                </a:solidFill>
                <a:latin typeface="Trebuchet MS"/>
                <a:cs typeface="Trebuchet MS"/>
              </a:rPr>
              <a:t> </a:t>
            </a:r>
            <a:r>
              <a:rPr sz="2000" dirty="0">
                <a:solidFill>
                  <a:srgbClr val="1F4E79"/>
                </a:solidFill>
                <a:latin typeface="Trebuchet MS"/>
                <a:cs typeface="Trebuchet MS"/>
              </a:rPr>
              <a:t>the</a:t>
            </a:r>
            <a:r>
              <a:rPr sz="2000" spc="305" dirty="0">
                <a:solidFill>
                  <a:srgbClr val="1F4E79"/>
                </a:solidFill>
                <a:latin typeface="Trebuchet MS"/>
                <a:cs typeface="Trebuchet MS"/>
              </a:rPr>
              <a:t> </a:t>
            </a:r>
            <a:r>
              <a:rPr sz="2000" dirty="0">
                <a:solidFill>
                  <a:srgbClr val="1F4E79"/>
                </a:solidFill>
                <a:latin typeface="Trebuchet MS"/>
                <a:cs typeface="Trebuchet MS"/>
              </a:rPr>
              <a:t>outputs</a:t>
            </a:r>
            <a:r>
              <a:rPr sz="2000" spc="310" dirty="0">
                <a:solidFill>
                  <a:srgbClr val="1F4E79"/>
                </a:solidFill>
                <a:latin typeface="Trebuchet MS"/>
                <a:cs typeface="Trebuchet MS"/>
              </a:rPr>
              <a:t> </a:t>
            </a:r>
            <a:r>
              <a:rPr sz="2000" dirty="0">
                <a:solidFill>
                  <a:srgbClr val="1F4E79"/>
                </a:solidFill>
                <a:latin typeface="Trebuchet MS"/>
                <a:cs typeface="Trebuchet MS"/>
              </a:rPr>
              <a:t>you</a:t>
            </a:r>
            <a:r>
              <a:rPr sz="2000" spc="310" dirty="0">
                <a:solidFill>
                  <a:srgbClr val="1F4E79"/>
                </a:solidFill>
                <a:latin typeface="Trebuchet MS"/>
                <a:cs typeface="Trebuchet MS"/>
              </a:rPr>
              <a:t> </a:t>
            </a:r>
            <a:r>
              <a:rPr sz="2000" dirty="0">
                <a:solidFill>
                  <a:srgbClr val="1F4E79"/>
                </a:solidFill>
                <a:latin typeface="Trebuchet MS"/>
                <a:cs typeface="Trebuchet MS"/>
              </a:rPr>
              <a:t>plan</a:t>
            </a:r>
            <a:r>
              <a:rPr sz="2000" spc="290" dirty="0">
                <a:solidFill>
                  <a:srgbClr val="1F4E79"/>
                </a:solidFill>
                <a:latin typeface="Trebuchet MS"/>
                <a:cs typeface="Trebuchet MS"/>
              </a:rPr>
              <a:t> </a:t>
            </a:r>
            <a:r>
              <a:rPr sz="2000" dirty="0">
                <a:solidFill>
                  <a:srgbClr val="1F4E79"/>
                </a:solidFill>
                <a:latin typeface="Trebuchet MS"/>
                <a:cs typeface="Trebuchet MS"/>
              </a:rPr>
              <a:t>to</a:t>
            </a:r>
            <a:r>
              <a:rPr sz="2000" spc="310" dirty="0">
                <a:solidFill>
                  <a:srgbClr val="1F4E79"/>
                </a:solidFill>
                <a:latin typeface="Trebuchet MS"/>
                <a:cs typeface="Trebuchet MS"/>
              </a:rPr>
              <a:t> </a:t>
            </a:r>
            <a:r>
              <a:rPr sz="2000" dirty="0">
                <a:solidFill>
                  <a:srgbClr val="1F4E79"/>
                </a:solidFill>
                <a:latin typeface="Trebuchet MS"/>
                <a:cs typeface="Trebuchet MS"/>
              </a:rPr>
              <a:t>deliver)</a:t>
            </a:r>
            <a:r>
              <a:rPr sz="2000" spc="305" dirty="0">
                <a:solidFill>
                  <a:srgbClr val="1F4E79"/>
                </a:solidFill>
                <a:latin typeface="Trebuchet MS"/>
                <a:cs typeface="Trebuchet MS"/>
              </a:rPr>
              <a:t> </a:t>
            </a:r>
            <a:r>
              <a:rPr sz="2000" dirty="0">
                <a:solidFill>
                  <a:srgbClr val="1F4E79"/>
                </a:solidFill>
                <a:latin typeface="Trebuchet MS"/>
                <a:cs typeface="Trebuchet MS"/>
              </a:rPr>
              <a:t>and</a:t>
            </a:r>
            <a:r>
              <a:rPr sz="2000" spc="305" dirty="0">
                <a:solidFill>
                  <a:srgbClr val="1F4E79"/>
                </a:solidFill>
                <a:latin typeface="Trebuchet MS"/>
                <a:cs typeface="Trebuchet MS"/>
              </a:rPr>
              <a:t> </a:t>
            </a:r>
            <a:r>
              <a:rPr sz="2000" dirty="0">
                <a:solidFill>
                  <a:srgbClr val="1F4E79"/>
                </a:solidFill>
                <a:latin typeface="Trebuchet MS"/>
                <a:cs typeface="Trebuchet MS"/>
              </a:rPr>
              <a:t>describe</a:t>
            </a:r>
            <a:r>
              <a:rPr sz="2000" spc="310" dirty="0">
                <a:solidFill>
                  <a:srgbClr val="1F4E79"/>
                </a:solidFill>
                <a:latin typeface="Trebuchet MS"/>
                <a:cs typeface="Trebuchet MS"/>
              </a:rPr>
              <a:t> </a:t>
            </a:r>
            <a:r>
              <a:rPr sz="2000" spc="-25" dirty="0">
                <a:solidFill>
                  <a:srgbClr val="1F4E79"/>
                </a:solidFill>
                <a:latin typeface="Trebuchet MS"/>
                <a:cs typeface="Trebuchet MS"/>
              </a:rPr>
              <a:t>the 	</a:t>
            </a:r>
            <a:r>
              <a:rPr sz="2000" dirty="0">
                <a:solidFill>
                  <a:srgbClr val="1F4E79"/>
                </a:solidFill>
                <a:latin typeface="Trebuchet MS"/>
                <a:cs typeface="Trebuchet MS"/>
              </a:rPr>
              <a:t>project</a:t>
            </a:r>
            <a:r>
              <a:rPr sz="2000" spc="-60" dirty="0">
                <a:solidFill>
                  <a:srgbClr val="1F4E79"/>
                </a:solidFill>
                <a:latin typeface="Trebuchet MS"/>
                <a:cs typeface="Trebuchet MS"/>
              </a:rPr>
              <a:t> </a:t>
            </a:r>
            <a:r>
              <a:rPr sz="2000" spc="-10" dirty="0">
                <a:solidFill>
                  <a:srgbClr val="1F4E79"/>
                </a:solidFill>
                <a:latin typeface="Trebuchet MS"/>
                <a:cs typeface="Trebuchet MS"/>
              </a:rPr>
              <a:t>result/s:</a:t>
            </a:r>
            <a:endParaRPr sz="2000">
              <a:latin typeface="Trebuchet MS"/>
              <a:cs typeface="Trebuchet MS"/>
            </a:endParaRPr>
          </a:p>
          <a:p>
            <a:pPr marL="756285" marR="5715" lvl="1" indent="-287020" algn="just">
              <a:lnSpc>
                <a:spcPct val="100000"/>
              </a:lnSpc>
              <a:spcBef>
                <a:spcPts val="440"/>
              </a:spcBef>
              <a:buFont typeface="Arial MT"/>
              <a:buChar char="•"/>
              <a:tabLst>
                <a:tab pos="756285" algn="l"/>
              </a:tabLst>
            </a:pPr>
            <a:r>
              <a:rPr sz="1800" dirty="0">
                <a:solidFill>
                  <a:srgbClr val="1F4E79"/>
                </a:solidFill>
                <a:latin typeface="Trebuchet MS"/>
                <a:cs typeface="Trebuchet MS"/>
              </a:rPr>
              <a:t>All</a:t>
            </a:r>
            <a:r>
              <a:rPr sz="1800" spc="90" dirty="0">
                <a:solidFill>
                  <a:srgbClr val="1F4E79"/>
                </a:solidFill>
                <a:latin typeface="Trebuchet MS"/>
                <a:cs typeface="Trebuchet MS"/>
              </a:rPr>
              <a:t> </a:t>
            </a:r>
            <a:r>
              <a:rPr sz="1800" dirty="0">
                <a:solidFill>
                  <a:srgbClr val="1F4E79"/>
                </a:solidFill>
                <a:latin typeface="Trebuchet MS"/>
                <a:cs typeface="Trebuchet MS"/>
              </a:rPr>
              <a:t>project</a:t>
            </a:r>
            <a:r>
              <a:rPr sz="1800" spc="95" dirty="0">
                <a:solidFill>
                  <a:srgbClr val="1F4E79"/>
                </a:solidFill>
                <a:latin typeface="Trebuchet MS"/>
                <a:cs typeface="Trebuchet MS"/>
              </a:rPr>
              <a:t> </a:t>
            </a:r>
            <a:r>
              <a:rPr sz="1800" dirty="0">
                <a:solidFill>
                  <a:srgbClr val="1F4E79"/>
                </a:solidFill>
                <a:latin typeface="Trebuchet MS"/>
                <a:cs typeface="Trebuchet MS"/>
              </a:rPr>
              <a:t>results</a:t>
            </a:r>
            <a:r>
              <a:rPr sz="1800" spc="95" dirty="0">
                <a:solidFill>
                  <a:srgbClr val="1F4E79"/>
                </a:solidFill>
                <a:latin typeface="Trebuchet MS"/>
                <a:cs typeface="Trebuchet MS"/>
              </a:rPr>
              <a:t> </a:t>
            </a:r>
            <a:r>
              <a:rPr sz="1800" dirty="0">
                <a:solidFill>
                  <a:srgbClr val="1F4E79"/>
                </a:solidFill>
                <a:latin typeface="Trebuchet MS"/>
                <a:cs typeface="Trebuchet MS"/>
              </a:rPr>
              <a:t>will</a:t>
            </a:r>
            <a:r>
              <a:rPr sz="1800" spc="80" dirty="0">
                <a:solidFill>
                  <a:srgbClr val="1F4E79"/>
                </a:solidFill>
                <a:latin typeface="Trebuchet MS"/>
                <a:cs typeface="Trebuchet MS"/>
              </a:rPr>
              <a:t> </a:t>
            </a:r>
            <a:r>
              <a:rPr sz="1800" dirty="0">
                <a:solidFill>
                  <a:srgbClr val="1F4E79"/>
                </a:solidFill>
                <a:latin typeface="Trebuchet MS"/>
                <a:cs typeface="Trebuchet MS"/>
              </a:rPr>
              <a:t>be</a:t>
            </a:r>
            <a:r>
              <a:rPr sz="1800" spc="100" dirty="0">
                <a:solidFill>
                  <a:srgbClr val="1F4E79"/>
                </a:solidFill>
                <a:latin typeface="Trebuchet MS"/>
                <a:cs typeface="Trebuchet MS"/>
              </a:rPr>
              <a:t> </a:t>
            </a:r>
            <a:r>
              <a:rPr sz="1800" dirty="0">
                <a:solidFill>
                  <a:srgbClr val="1F4E79"/>
                </a:solidFill>
                <a:latin typeface="Trebuchet MS"/>
                <a:cs typeface="Trebuchet MS"/>
              </a:rPr>
              <a:t>aggregated</a:t>
            </a:r>
            <a:r>
              <a:rPr sz="1800" spc="100" dirty="0">
                <a:solidFill>
                  <a:srgbClr val="1F4E79"/>
                </a:solidFill>
                <a:latin typeface="Trebuchet MS"/>
                <a:cs typeface="Trebuchet MS"/>
              </a:rPr>
              <a:t> </a:t>
            </a:r>
            <a:r>
              <a:rPr sz="1800" dirty="0">
                <a:solidFill>
                  <a:srgbClr val="1F4E79"/>
                </a:solidFill>
                <a:latin typeface="Trebuchet MS"/>
                <a:cs typeface="Trebuchet MS"/>
              </a:rPr>
              <a:t>at</a:t>
            </a:r>
            <a:r>
              <a:rPr sz="1800" spc="95" dirty="0">
                <a:solidFill>
                  <a:srgbClr val="1F4E79"/>
                </a:solidFill>
                <a:latin typeface="Trebuchet MS"/>
                <a:cs typeface="Trebuchet MS"/>
              </a:rPr>
              <a:t> </a:t>
            </a:r>
            <a:r>
              <a:rPr sz="1800" dirty="0">
                <a:solidFill>
                  <a:srgbClr val="1F4E79"/>
                </a:solidFill>
                <a:latin typeface="Trebuchet MS"/>
                <a:cs typeface="Trebuchet MS"/>
              </a:rPr>
              <a:t>the</a:t>
            </a:r>
            <a:r>
              <a:rPr sz="1800" spc="100" dirty="0">
                <a:solidFill>
                  <a:srgbClr val="1F4E79"/>
                </a:solidFill>
                <a:latin typeface="Trebuchet MS"/>
                <a:cs typeface="Trebuchet MS"/>
              </a:rPr>
              <a:t> </a:t>
            </a:r>
            <a:r>
              <a:rPr sz="1800" dirty="0">
                <a:solidFill>
                  <a:srgbClr val="1F4E79"/>
                </a:solidFill>
                <a:latin typeface="Trebuchet MS"/>
                <a:cs typeface="Trebuchet MS"/>
              </a:rPr>
              <a:t>level</a:t>
            </a:r>
            <a:r>
              <a:rPr sz="1800" spc="95" dirty="0">
                <a:solidFill>
                  <a:srgbClr val="1F4E79"/>
                </a:solidFill>
                <a:latin typeface="Trebuchet MS"/>
                <a:cs typeface="Trebuchet MS"/>
              </a:rPr>
              <a:t> </a:t>
            </a:r>
            <a:r>
              <a:rPr sz="1800" dirty="0">
                <a:solidFill>
                  <a:srgbClr val="1F4E79"/>
                </a:solidFill>
                <a:latin typeface="Trebuchet MS"/>
                <a:cs typeface="Trebuchet MS"/>
              </a:rPr>
              <a:t>of</a:t>
            </a:r>
            <a:r>
              <a:rPr sz="1800" spc="90" dirty="0">
                <a:solidFill>
                  <a:srgbClr val="1F4E79"/>
                </a:solidFill>
                <a:latin typeface="Trebuchet MS"/>
                <a:cs typeface="Trebuchet MS"/>
              </a:rPr>
              <a:t> </a:t>
            </a:r>
            <a:r>
              <a:rPr sz="1800" dirty="0">
                <a:solidFill>
                  <a:srgbClr val="1F4E79"/>
                </a:solidFill>
                <a:latin typeface="Trebuchet MS"/>
                <a:cs typeface="Trebuchet MS"/>
              </a:rPr>
              <a:t>the</a:t>
            </a:r>
            <a:r>
              <a:rPr sz="1800" spc="114" dirty="0">
                <a:solidFill>
                  <a:srgbClr val="1F4E79"/>
                </a:solidFill>
                <a:latin typeface="Trebuchet MS"/>
                <a:cs typeface="Trebuchet MS"/>
              </a:rPr>
              <a:t> </a:t>
            </a:r>
            <a:r>
              <a:rPr sz="1800" spc="-10" dirty="0">
                <a:solidFill>
                  <a:srgbClr val="1F4E79"/>
                </a:solidFill>
                <a:latin typeface="Trebuchet MS"/>
                <a:cs typeface="Trebuchet MS"/>
              </a:rPr>
              <a:t>corresponding </a:t>
            </a:r>
            <a:r>
              <a:rPr sz="1800" dirty="0">
                <a:solidFill>
                  <a:srgbClr val="1F4E79"/>
                </a:solidFill>
                <a:latin typeface="Trebuchet MS"/>
                <a:cs typeface="Trebuchet MS"/>
              </a:rPr>
              <a:t>result</a:t>
            </a:r>
            <a:r>
              <a:rPr sz="1800" spc="-40" dirty="0">
                <a:solidFill>
                  <a:srgbClr val="1F4E79"/>
                </a:solidFill>
                <a:latin typeface="Trebuchet MS"/>
                <a:cs typeface="Trebuchet MS"/>
              </a:rPr>
              <a:t> </a:t>
            </a:r>
            <a:r>
              <a:rPr sz="1800" dirty="0">
                <a:solidFill>
                  <a:srgbClr val="1F4E79"/>
                </a:solidFill>
                <a:latin typeface="Trebuchet MS"/>
                <a:cs typeface="Trebuchet MS"/>
              </a:rPr>
              <a:t>indicator/s</a:t>
            </a:r>
            <a:r>
              <a:rPr sz="1800" spc="-35" dirty="0">
                <a:solidFill>
                  <a:srgbClr val="1F4E79"/>
                </a:solidFill>
                <a:latin typeface="Trebuchet MS"/>
                <a:cs typeface="Trebuchet MS"/>
              </a:rPr>
              <a:t> </a:t>
            </a:r>
            <a:r>
              <a:rPr sz="1800" dirty="0">
                <a:solidFill>
                  <a:srgbClr val="1F4E79"/>
                </a:solidFill>
                <a:latin typeface="Trebuchet MS"/>
                <a:cs typeface="Trebuchet MS"/>
              </a:rPr>
              <a:t>you</a:t>
            </a:r>
            <a:r>
              <a:rPr sz="1800" spc="-40" dirty="0">
                <a:solidFill>
                  <a:srgbClr val="1F4E79"/>
                </a:solidFill>
                <a:latin typeface="Trebuchet MS"/>
                <a:cs typeface="Trebuchet MS"/>
              </a:rPr>
              <a:t> </a:t>
            </a:r>
            <a:r>
              <a:rPr sz="1800" spc="-10" dirty="0">
                <a:solidFill>
                  <a:srgbClr val="1F4E79"/>
                </a:solidFill>
                <a:latin typeface="Trebuchet MS"/>
                <a:cs typeface="Trebuchet MS"/>
              </a:rPr>
              <a:t>select;</a:t>
            </a:r>
            <a:endParaRPr sz="1800">
              <a:latin typeface="Trebuchet MS"/>
              <a:cs typeface="Trebuchet MS"/>
            </a:endParaRPr>
          </a:p>
          <a:p>
            <a:pPr marL="755650" lvl="1" indent="-285750" algn="just">
              <a:lnSpc>
                <a:spcPct val="100000"/>
              </a:lnSpc>
              <a:spcBef>
                <a:spcPts val="430"/>
              </a:spcBef>
              <a:buFont typeface="Arial MT"/>
              <a:buChar char="•"/>
              <a:tabLst>
                <a:tab pos="755650" algn="l"/>
              </a:tabLst>
            </a:pPr>
            <a:r>
              <a:rPr sz="1800" dirty="0">
                <a:solidFill>
                  <a:srgbClr val="1F4E79"/>
                </a:solidFill>
                <a:latin typeface="Trebuchet MS"/>
                <a:cs typeface="Trebuchet MS"/>
              </a:rPr>
              <a:t>You</a:t>
            </a:r>
            <a:r>
              <a:rPr sz="1800" spc="55" dirty="0">
                <a:solidFill>
                  <a:srgbClr val="1F4E79"/>
                </a:solidFill>
                <a:latin typeface="Trebuchet MS"/>
                <a:cs typeface="Trebuchet MS"/>
              </a:rPr>
              <a:t>  </a:t>
            </a:r>
            <a:r>
              <a:rPr sz="1800" dirty="0">
                <a:solidFill>
                  <a:srgbClr val="1F4E79"/>
                </a:solidFill>
                <a:latin typeface="Trebuchet MS"/>
                <a:cs typeface="Trebuchet MS"/>
              </a:rPr>
              <a:t>must</a:t>
            </a:r>
            <a:r>
              <a:rPr sz="1800" spc="50" dirty="0">
                <a:solidFill>
                  <a:srgbClr val="1F4E79"/>
                </a:solidFill>
                <a:latin typeface="Trebuchet MS"/>
                <a:cs typeface="Trebuchet MS"/>
              </a:rPr>
              <a:t>  </a:t>
            </a:r>
            <a:r>
              <a:rPr sz="1800" dirty="0">
                <a:solidFill>
                  <a:srgbClr val="1F4E79"/>
                </a:solidFill>
                <a:latin typeface="Trebuchet MS"/>
                <a:cs typeface="Trebuchet MS"/>
              </a:rPr>
              <a:t>select</a:t>
            </a:r>
            <a:r>
              <a:rPr sz="1800" spc="60" dirty="0">
                <a:solidFill>
                  <a:srgbClr val="1F4E79"/>
                </a:solidFill>
                <a:latin typeface="Trebuchet MS"/>
                <a:cs typeface="Trebuchet MS"/>
              </a:rPr>
              <a:t>  </a:t>
            </a:r>
            <a:r>
              <a:rPr sz="1800" dirty="0">
                <a:solidFill>
                  <a:srgbClr val="1F4E79"/>
                </a:solidFill>
                <a:latin typeface="Trebuchet MS"/>
                <a:cs typeface="Trebuchet MS"/>
              </a:rPr>
              <a:t>only</a:t>
            </a:r>
            <a:r>
              <a:rPr sz="1800" spc="55" dirty="0">
                <a:solidFill>
                  <a:srgbClr val="1F4E79"/>
                </a:solidFill>
                <a:latin typeface="Trebuchet MS"/>
                <a:cs typeface="Trebuchet MS"/>
              </a:rPr>
              <a:t>  </a:t>
            </a:r>
            <a:r>
              <a:rPr sz="1800" dirty="0">
                <a:solidFill>
                  <a:srgbClr val="1F4E79"/>
                </a:solidFill>
                <a:latin typeface="Trebuchet MS"/>
                <a:cs typeface="Trebuchet MS"/>
              </a:rPr>
              <a:t>result</a:t>
            </a:r>
            <a:r>
              <a:rPr sz="1800" spc="55" dirty="0">
                <a:solidFill>
                  <a:srgbClr val="1F4E79"/>
                </a:solidFill>
                <a:latin typeface="Trebuchet MS"/>
                <a:cs typeface="Trebuchet MS"/>
              </a:rPr>
              <a:t>  </a:t>
            </a:r>
            <a:r>
              <a:rPr sz="1800" dirty="0">
                <a:solidFill>
                  <a:srgbClr val="1F4E79"/>
                </a:solidFill>
                <a:latin typeface="Trebuchet MS"/>
                <a:cs typeface="Trebuchet MS"/>
              </a:rPr>
              <a:t>indicators</a:t>
            </a:r>
            <a:r>
              <a:rPr sz="1800" spc="55" dirty="0">
                <a:solidFill>
                  <a:srgbClr val="1F4E79"/>
                </a:solidFill>
                <a:latin typeface="Trebuchet MS"/>
                <a:cs typeface="Trebuchet MS"/>
              </a:rPr>
              <a:t>  </a:t>
            </a:r>
            <a:r>
              <a:rPr sz="1800" dirty="0">
                <a:solidFill>
                  <a:srgbClr val="1F4E79"/>
                </a:solidFill>
                <a:latin typeface="Trebuchet MS"/>
                <a:cs typeface="Trebuchet MS"/>
              </a:rPr>
              <a:t>which</a:t>
            </a:r>
            <a:r>
              <a:rPr sz="1800" spc="60" dirty="0">
                <a:solidFill>
                  <a:srgbClr val="1F4E79"/>
                </a:solidFill>
                <a:latin typeface="Trebuchet MS"/>
                <a:cs typeface="Trebuchet MS"/>
              </a:rPr>
              <a:t>  </a:t>
            </a:r>
            <a:r>
              <a:rPr sz="1800" dirty="0">
                <a:solidFill>
                  <a:srgbClr val="1F4E79"/>
                </a:solidFill>
                <a:latin typeface="Trebuchet MS"/>
                <a:cs typeface="Trebuchet MS"/>
              </a:rPr>
              <a:t>are</a:t>
            </a:r>
            <a:r>
              <a:rPr sz="1800" spc="60" dirty="0">
                <a:solidFill>
                  <a:srgbClr val="1F4E79"/>
                </a:solidFill>
                <a:latin typeface="Trebuchet MS"/>
                <a:cs typeface="Trebuchet MS"/>
              </a:rPr>
              <a:t>  </a:t>
            </a:r>
            <a:r>
              <a:rPr sz="1800" dirty="0">
                <a:solidFill>
                  <a:srgbClr val="1F4E79"/>
                </a:solidFill>
                <a:latin typeface="Trebuchet MS"/>
                <a:cs typeface="Trebuchet MS"/>
              </a:rPr>
              <a:t>linked</a:t>
            </a:r>
            <a:r>
              <a:rPr sz="1800" spc="60" dirty="0">
                <a:solidFill>
                  <a:srgbClr val="1F4E79"/>
                </a:solidFill>
                <a:latin typeface="Trebuchet MS"/>
                <a:cs typeface="Trebuchet MS"/>
              </a:rPr>
              <a:t>  </a:t>
            </a:r>
            <a:r>
              <a:rPr sz="1800" dirty="0">
                <a:solidFill>
                  <a:srgbClr val="1F4E79"/>
                </a:solidFill>
                <a:latin typeface="Trebuchet MS"/>
                <a:cs typeface="Trebuchet MS"/>
              </a:rPr>
              <a:t>with</a:t>
            </a:r>
            <a:r>
              <a:rPr sz="1800" spc="50" dirty="0">
                <a:solidFill>
                  <a:srgbClr val="1F4E79"/>
                </a:solidFill>
                <a:latin typeface="Trebuchet MS"/>
                <a:cs typeface="Trebuchet MS"/>
              </a:rPr>
              <a:t>  </a:t>
            </a:r>
            <a:r>
              <a:rPr sz="1800" spc="-25" dirty="0">
                <a:solidFill>
                  <a:srgbClr val="1F4E79"/>
                </a:solidFill>
                <a:latin typeface="Trebuchet MS"/>
                <a:cs typeface="Trebuchet MS"/>
              </a:rPr>
              <a:t>the</a:t>
            </a:r>
            <a:endParaRPr sz="1800">
              <a:latin typeface="Trebuchet MS"/>
              <a:cs typeface="Trebuchet MS"/>
            </a:endParaRPr>
          </a:p>
          <a:p>
            <a:pPr marL="756285" algn="just">
              <a:lnSpc>
                <a:spcPct val="100000"/>
              </a:lnSpc>
              <a:spcBef>
                <a:spcPts val="5"/>
              </a:spcBef>
            </a:pPr>
            <a:r>
              <a:rPr sz="1800" dirty="0">
                <a:solidFill>
                  <a:srgbClr val="1F4E79"/>
                </a:solidFill>
                <a:latin typeface="Trebuchet MS"/>
                <a:cs typeface="Trebuchet MS"/>
              </a:rPr>
              <a:t>selected</a:t>
            </a:r>
            <a:r>
              <a:rPr sz="1800" spc="-80" dirty="0">
                <a:solidFill>
                  <a:srgbClr val="1F4E79"/>
                </a:solidFill>
                <a:latin typeface="Trebuchet MS"/>
                <a:cs typeface="Trebuchet MS"/>
              </a:rPr>
              <a:t> </a:t>
            </a:r>
            <a:r>
              <a:rPr sz="1800" dirty="0">
                <a:solidFill>
                  <a:srgbClr val="1F4E79"/>
                </a:solidFill>
                <a:latin typeface="Trebuchet MS"/>
                <a:cs typeface="Trebuchet MS"/>
              </a:rPr>
              <a:t>output</a:t>
            </a:r>
            <a:r>
              <a:rPr sz="1800" spc="-65" dirty="0">
                <a:solidFill>
                  <a:srgbClr val="1F4E79"/>
                </a:solidFill>
                <a:latin typeface="Trebuchet MS"/>
                <a:cs typeface="Trebuchet MS"/>
              </a:rPr>
              <a:t> </a:t>
            </a:r>
            <a:r>
              <a:rPr sz="1800" spc="-10" dirty="0">
                <a:solidFill>
                  <a:srgbClr val="1F4E79"/>
                </a:solidFill>
                <a:latin typeface="Trebuchet MS"/>
                <a:cs typeface="Trebuchet MS"/>
              </a:rPr>
              <a:t>indicators.</a:t>
            </a:r>
            <a:endParaRPr sz="1800">
              <a:latin typeface="Trebuchet MS"/>
              <a:cs typeface="Trebuchet MS"/>
            </a:endParaRPr>
          </a:p>
        </p:txBody>
      </p:sp>
      <p:pic>
        <p:nvPicPr>
          <p:cNvPr id="3" name="object 3"/>
          <p:cNvPicPr/>
          <p:nvPr/>
        </p:nvPicPr>
        <p:blipFill>
          <a:blip r:embed="rId2" cstate="print"/>
          <a:stretch>
            <a:fillRect/>
          </a:stretch>
        </p:blipFill>
        <p:spPr>
          <a:xfrm>
            <a:off x="228600" y="152400"/>
            <a:ext cx="2915412" cy="853439"/>
          </a:xfrm>
          <a:prstGeom prst="rect">
            <a:avLst/>
          </a:prstGeom>
        </p:spPr>
      </p:pic>
      <p:sp>
        <p:nvSpPr>
          <p:cNvPr id="4" name="object 4"/>
          <p:cNvSpPr/>
          <p:nvPr/>
        </p:nvSpPr>
        <p:spPr>
          <a:xfrm>
            <a:off x="82296" y="1107947"/>
            <a:ext cx="756285" cy="777240"/>
          </a:xfrm>
          <a:custGeom>
            <a:avLst/>
            <a:gdLst/>
            <a:ahLst/>
            <a:cxnLst/>
            <a:rect l="l" t="t" r="r" b="b"/>
            <a:pathLst>
              <a:path w="756285" h="777239">
                <a:moveTo>
                  <a:pt x="680313" y="0"/>
                </a:moveTo>
                <a:lnTo>
                  <a:pt x="75590" y="0"/>
                </a:lnTo>
                <a:lnTo>
                  <a:pt x="46167" y="5931"/>
                </a:lnTo>
                <a:lnTo>
                  <a:pt x="22139" y="22113"/>
                </a:lnTo>
                <a:lnTo>
                  <a:pt x="5940" y="46130"/>
                </a:lnTo>
                <a:lnTo>
                  <a:pt x="0" y="75564"/>
                </a:lnTo>
                <a:lnTo>
                  <a:pt x="0" y="701675"/>
                </a:lnTo>
                <a:lnTo>
                  <a:pt x="5940" y="731109"/>
                </a:lnTo>
                <a:lnTo>
                  <a:pt x="22139" y="755126"/>
                </a:lnTo>
                <a:lnTo>
                  <a:pt x="46167" y="771308"/>
                </a:lnTo>
                <a:lnTo>
                  <a:pt x="75590" y="777239"/>
                </a:lnTo>
                <a:lnTo>
                  <a:pt x="680313" y="777239"/>
                </a:lnTo>
                <a:lnTo>
                  <a:pt x="709735" y="771308"/>
                </a:lnTo>
                <a:lnTo>
                  <a:pt x="733763" y="755126"/>
                </a:lnTo>
                <a:lnTo>
                  <a:pt x="749963" y="731109"/>
                </a:lnTo>
                <a:lnTo>
                  <a:pt x="755904" y="701675"/>
                </a:lnTo>
                <a:lnTo>
                  <a:pt x="755904" y="75564"/>
                </a:lnTo>
                <a:lnTo>
                  <a:pt x="749963" y="46130"/>
                </a:lnTo>
                <a:lnTo>
                  <a:pt x="733763" y="22113"/>
                </a:lnTo>
                <a:lnTo>
                  <a:pt x="709735" y="5931"/>
                </a:lnTo>
                <a:lnTo>
                  <a:pt x="680313" y="0"/>
                </a:lnTo>
                <a:close/>
              </a:path>
            </a:pathLst>
          </a:custGeom>
          <a:solidFill>
            <a:srgbClr val="6E919F"/>
          </a:solidFill>
        </p:spPr>
        <p:txBody>
          <a:bodyPr wrap="square" lIns="0" tIns="0" rIns="0" bIns="0" rtlCol="0"/>
          <a:lstStyle/>
          <a:p>
            <a:endParaRPr/>
          </a:p>
        </p:txBody>
      </p:sp>
      <p:sp>
        <p:nvSpPr>
          <p:cNvPr id="5" name="object 5"/>
          <p:cNvSpPr txBox="1"/>
          <p:nvPr/>
        </p:nvSpPr>
        <p:spPr>
          <a:xfrm>
            <a:off x="242112" y="1289049"/>
            <a:ext cx="436880" cy="360680"/>
          </a:xfrm>
          <a:prstGeom prst="rect">
            <a:avLst/>
          </a:prstGeom>
        </p:spPr>
        <p:txBody>
          <a:bodyPr vert="horz" wrap="square" lIns="0" tIns="12065" rIns="0" bIns="0" rtlCol="0">
            <a:spAutoFit/>
          </a:bodyPr>
          <a:lstStyle/>
          <a:p>
            <a:pPr marL="12700">
              <a:lnSpc>
                <a:spcPct val="100000"/>
              </a:lnSpc>
              <a:spcBef>
                <a:spcPts val="95"/>
              </a:spcBef>
            </a:pPr>
            <a:r>
              <a:rPr sz="2200" b="1" spc="-25" dirty="0">
                <a:latin typeface="Trebuchet MS"/>
                <a:cs typeface="Trebuchet MS"/>
              </a:rPr>
              <a:t>WP</a:t>
            </a:r>
            <a:endParaRPr sz="2200">
              <a:latin typeface="Trebuchet MS"/>
              <a:cs typeface="Trebuchet MS"/>
            </a:endParaRPr>
          </a:p>
        </p:txBody>
      </p:sp>
      <p:sp>
        <p:nvSpPr>
          <p:cNvPr id="6" name="object 6"/>
          <p:cNvSpPr/>
          <p:nvPr/>
        </p:nvSpPr>
        <p:spPr>
          <a:xfrm>
            <a:off x="951166" y="1357249"/>
            <a:ext cx="240029" cy="273050"/>
          </a:xfrm>
          <a:custGeom>
            <a:avLst/>
            <a:gdLst/>
            <a:ahLst/>
            <a:cxnLst/>
            <a:rect l="l" t="t" r="r" b="b"/>
            <a:pathLst>
              <a:path w="240030" h="273050">
                <a:moveTo>
                  <a:pt x="119380" y="0"/>
                </a:moveTo>
                <a:lnTo>
                  <a:pt x="119595" y="54610"/>
                </a:lnTo>
                <a:lnTo>
                  <a:pt x="0" y="55117"/>
                </a:lnTo>
                <a:lnTo>
                  <a:pt x="647" y="218948"/>
                </a:lnTo>
                <a:lnTo>
                  <a:pt x="120230" y="218439"/>
                </a:lnTo>
                <a:lnTo>
                  <a:pt x="120446" y="273050"/>
                </a:lnTo>
                <a:lnTo>
                  <a:pt x="239509" y="136143"/>
                </a:lnTo>
                <a:lnTo>
                  <a:pt x="119380" y="0"/>
                </a:lnTo>
                <a:close/>
              </a:path>
            </a:pathLst>
          </a:custGeom>
          <a:solidFill>
            <a:srgbClr val="C5DDAC"/>
          </a:solidFill>
        </p:spPr>
        <p:txBody>
          <a:bodyPr wrap="square" lIns="0" tIns="0" rIns="0" bIns="0" rtlCol="0"/>
          <a:lstStyle/>
          <a:p>
            <a:endParaRPr/>
          </a:p>
        </p:txBody>
      </p:sp>
      <p:sp>
        <p:nvSpPr>
          <p:cNvPr id="7" name="object 7"/>
          <p:cNvSpPr/>
          <p:nvPr/>
        </p:nvSpPr>
        <p:spPr>
          <a:xfrm>
            <a:off x="1289303" y="1103375"/>
            <a:ext cx="664845" cy="777240"/>
          </a:xfrm>
          <a:custGeom>
            <a:avLst/>
            <a:gdLst/>
            <a:ahLst/>
            <a:cxnLst/>
            <a:rect l="l" t="t" r="r" b="b"/>
            <a:pathLst>
              <a:path w="664844" h="777239">
                <a:moveTo>
                  <a:pt x="598043" y="0"/>
                </a:moveTo>
                <a:lnTo>
                  <a:pt x="66421" y="0"/>
                </a:lnTo>
                <a:lnTo>
                  <a:pt x="40558" y="5216"/>
                </a:lnTo>
                <a:lnTo>
                  <a:pt x="19446" y="19446"/>
                </a:lnTo>
                <a:lnTo>
                  <a:pt x="5216" y="40558"/>
                </a:lnTo>
                <a:lnTo>
                  <a:pt x="0" y="66421"/>
                </a:lnTo>
                <a:lnTo>
                  <a:pt x="0" y="710819"/>
                </a:lnTo>
                <a:lnTo>
                  <a:pt x="5216" y="736681"/>
                </a:lnTo>
                <a:lnTo>
                  <a:pt x="19446" y="757793"/>
                </a:lnTo>
                <a:lnTo>
                  <a:pt x="40558" y="772023"/>
                </a:lnTo>
                <a:lnTo>
                  <a:pt x="66421" y="777239"/>
                </a:lnTo>
                <a:lnTo>
                  <a:pt x="598043" y="777239"/>
                </a:lnTo>
                <a:lnTo>
                  <a:pt x="623905" y="772023"/>
                </a:lnTo>
                <a:lnTo>
                  <a:pt x="645017" y="757793"/>
                </a:lnTo>
                <a:lnTo>
                  <a:pt x="659247" y="736681"/>
                </a:lnTo>
                <a:lnTo>
                  <a:pt x="664464" y="710819"/>
                </a:lnTo>
                <a:lnTo>
                  <a:pt x="664464" y="66421"/>
                </a:lnTo>
                <a:lnTo>
                  <a:pt x="659247" y="40558"/>
                </a:lnTo>
                <a:lnTo>
                  <a:pt x="645017" y="19446"/>
                </a:lnTo>
                <a:lnTo>
                  <a:pt x="623905" y="5216"/>
                </a:lnTo>
                <a:lnTo>
                  <a:pt x="598043" y="0"/>
                </a:lnTo>
                <a:close/>
              </a:path>
            </a:pathLst>
          </a:custGeom>
          <a:solidFill>
            <a:srgbClr val="6E919F"/>
          </a:solidFill>
        </p:spPr>
        <p:txBody>
          <a:bodyPr wrap="square" lIns="0" tIns="0" rIns="0" bIns="0" rtlCol="0"/>
          <a:lstStyle/>
          <a:p>
            <a:endParaRPr/>
          </a:p>
        </p:txBody>
      </p:sp>
      <p:sp>
        <p:nvSpPr>
          <p:cNvPr id="8" name="object 8"/>
          <p:cNvSpPr txBox="1"/>
          <p:nvPr/>
        </p:nvSpPr>
        <p:spPr>
          <a:xfrm>
            <a:off x="1423542" y="1266825"/>
            <a:ext cx="394970" cy="391160"/>
          </a:xfrm>
          <a:prstGeom prst="rect">
            <a:avLst/>
          </a:prstGeom>
        </p:spPr>
        <p:txBody>
          <a:bodyPr vert="horz" wrap="square" lIns="0" tIns="12700" rIns="0" bIns="0" rtlCol="0">
            <a:spAutoFit/>
          </a:bodyPr>
          <a:lstStyle/>
          <a:p>
            <a:pPr marL="12700">
              <a:lnSpc>
                <a:spcPct val="100000"/>
              </a:lnSpc>
              <a:spcBef>
                <a:spcPts val="100"/>
              </a:spcBef>
            </a:pPr>
            <a:r>
              <a:rPr sz="2400" b="1" spc="-25" dirty="0">
                <a:latin typeface="Trebuchet MS"/>
                <a:cs typeface="Trebuchet MS"/>
              </a:rPr>
              <a:t>SO</a:t>
            </a:r>
            <a:endParaRPr sz="2400">
              <a:latin typeface="Trebuchet MS"/>
              <a:cs typeface="Trebuchet MS"/>
            </a:endParaRPr>
          </a:p>
        </p:txBody>
      </p:sp>
      <p:sp>
        <p:nvSpPr>
          <p:cNvPr id="9" name="object 9"/>
          <p:cNvSpPr/>
          <p:nvPr/>
        </p:nvSpPr>
        <p:spPr>
          <a:xfrm>
            <a:off x="2061336" y="1356741"/>
            <a:ext cx="227965" cy="273050"/>
          </a:xfrm>
          <a:custGeom>
            <a:avLst/>
            <a:gdLst/>
            <a:ahLst/>
            <a:cxnLst/>
            <a:rect l="l" t="t" r="r" b="b"/>
            <a:pathLst>
              <a:path w="227964" h="273050">
                <a:moveTo>
                  <a:pt x="114426" y="0"/>
                </a:moveTo>
                <a:lnTo>
                  <a:pt x="114300" y="54610"/>
                </a:lnTo>
                <a:lnTo>
                  <a:pt x="507" y="54229"/>
                </a:lnTo>
                <a:lnTo>
                  <a:pt x="0" y="218059"/>
                </a:lnTo>
                <a:lnTo>
                  <a:pt x="113792" y="218439"/>
                </a:lnTo>
                <a:lnTo>
                  <a:pt x="113664" y="273050"/>
                </a:lnTo>
                <a:lnTo>
                  <a:pt x="227837" y="136779"/>
                </a:lnTo>
                <a:lnTo>
                  <a:pt x="114426" y="0"/>
                </a:lnTo>
                <a:close/>
              </a:path>
            </a:pathLst>
          </a:custGeom>
          <a:solidFill>
            <a:srgbClr val="C5DDAC"/>
          </a:solidFill>
        </p:spPr>
        <p:txBody>
          <a:bodyPr wrap="square" lIns="0" tIns="0" rIns="0" bIns="0" rtlCol="0"/>
          <a:lstStyle/>
          <a:p>
            <a:endParaRPr/>
          </a:p>
        </p:txBody>
      </p:sp>
      <p:grpSp>
        <p:nvGrpSpPr>
          <p:cNvPr id="10" name="object 10"/>
          <p:cNvGrpSpPr/>
          <p:nvPr/>
        </p:nvGrpSpPr>
        <p:grpSpPr>
          <a:xfrm>
            <a:off x="2374392" y="1098803"/>
            <a:ext cx="1635760" cy="797560"/>
            <a:chOff x="2374392" y="1098803"/>
            <a:chExt cx="1635760" cy="797560"/>
          </a:xfrm>
        </p:grpSpPr>
        <p:sp>
          <p:nvSpPr>
            <p:cNvPr id="11" name="object 11"/>
            <p:cNvSpPr/>
            <p:nvPr/>
          </p:nvSpPr>
          <p:spPr>
            <a:xfrm>
              <a:off x="2384298" y="1108709"/>
              <a:ext cx="1615440" cy="777240"/>
            </a:xfrm>
            <a:custGeom>
              <a:avLst/>
              <a:gdLst/>
              <a:ahLst/>
              <a:cxnLst/>
              <a:rect l="l" t="t" r="r" b="b"/>
              <a:pathLst>
                <a:path w="1615439" h="777239">
                  <a:moveTo>
                    <a:pt x="1537715" y="0"/>
                  </a:moveTo>
                  <a:lnTo>
                    <a:pt x="77724" y="0"/>
                  </a:lnTo>
                  <a:lnTo>
                    <a:pt x="47470" y="6107"/>
                  </a:lnTo>
                  <a:lnTo>
                    <a:pt x="22764" y="22764"/>
                  </a:lnTo>
                  <a:lnTo>
                    <a:pt x="6107" y="47470"/>
                  </a:lnTo>
                  <a:lnTo>
                    <a:pt x="0" y="77724"/>
                  </a:lnTo>
                  <a:lnTo>
                    <a:pt x="0" y="699515"/>
                  </a:lnTo>
                  <a:lnTo>
                    <a:pt x="6107" y="729769"/>
                  </a:lnTo>
                  <a:lnTo>
                    <a:pt x="22764" y="754475"/>
                  </a:lnTo>
                  <a:lnTo>
                    <a:pt x="47470" y="771132"/>
                  </a:lnTo>
                  <a:lnTo>
                    <a:pt x="77724" y="777239"/>
                  </a:lnTo>
                  <a:lnTo>
                    <a:pt x="1537715" y="777239"/>
                  </a:lnTo>
                  <a:lnTo>
                    <a:pt x="1567969" y="771132"/>
                  </a:lnTo>
                  <a:lnTo>
                    <a:pt x="1592675" y="754475"/>
                  </a:lnTo>
                  <a:lnTo>
                    <a:pt x="1609332" y="729769"/>
                  </a:lnTo>
                  <a:lnTo>
                    <a:pt x="1615439" y="699515"/>
                  </a:lnTo>
                  <a:lnTo>
                    <a:pt x="1615439" y="77724"/>
                  </a:lnTo>
                  <a:lnTo>
                    <a:pt x="1609332" y="47470"/>
                  </a:lnTo>
                  <a:lnTo>
                    <a:pt x="1592675" y="22764"/>
                  </a:lnTo>
                  <a:lnTo>
                    <a:pt x="1567969" y="6107"/>
                  </a:lnTo>
                  <a:lnTo>
                    <a:pt x="1537715" y="0"/>
                  </a:lnTo>
                  <a:close/>
                </a:path>
              </a:pathLst>
            </a:custGeom>
            <a:solidFill>
              <a:srgbClr val="6E919F"/>
            </a:solidFill>
          </p:spPr>
          <p:txBody>
            <a:bodyPr wrap="square" lIns="0" tIns="0" rIns="0" bIns="0" rtlCol="0"/>
            <a:lstStyle/>
            <a:p>
              <a:endParaRPr/>
            </a:p>
          </p:txBody>
        </p:sp>
        <p:sp>
          <p:nvSpPr>
            <p:cNvPr id="12" name="object 12"/>
            <p:cNvSpPr/>
            <p:nvPr/>
          </p:nvSpPr>
          <p:spPr>
            <a:xfrm>
              <a:off x="2384298" y="1108709"/>
              <a:ext cx="1615440" cy="777240"/>
            </a:xfrm>
            <a:custGeom>
              <a:avLst/>
              <a:gdLst/>
              <a:ahLst/>
              <a:cxnLst/>
              <a:rect l="l" t="t" r="r" b="b"/>
              <a:pathLst>
                <a:path w="1615439" h="777239">
                  <a:moveTo>
                    <a:pt x="0" y="77724"/>
                  </a:moveTo>
                  <a:lnTo>
                    <a:pt x="6107" y="47470"/>
                  </a:lnTo>
                  <a:lnTo>
                    <a:pt x="22764" y="22764"/>
                  </a:lnTo>
                  <a:lnTo>
                    <a:pt x="47470" y="6107"/>
                  </a:lnTo>
                  <a:lnTo>
                    <a:pt x="77724" y="0"/>
                  </a:lnTo>
                  <a:lnTo>
                    <a:pt x="1537715" y="0"/>
                  </a:lnTo>
                  <a:lnTo>
                    <a:pt x="1567969" y="6107"/>
                  </a:lnTo>
                  <a:lnTo>
                    <a:pt x="1592675" y="22764"/>
                  </a:lnTo>
                  <a:lnTo>
                    <a:pt x="1609332" y="47470"/>
                  </a:lnTo>
                  <a:lnTo>
                    <a:pt x="1615439" y="77724"/>
                  </a:lnTo>
                  <a:lnTo>
                    <a:pt x="1615439" y="699515"/>
                  </a:lnTo>
                  <a:lnTo>
                    <a:pt x="1609332" y="729769"/>
                  </a:lnTo>
                  <a:lnTo>
                    <a:pt x="1592675" y="754475"/>
                  </a:lnTo>
                  <a:lnTo>
                    <a:pt x="1567969" y="771132"/>
                  </a:lnTo>
                  <a:lnTo>
                    <a:pt x="1537715" y="777239"/>
                  </a:lnTo>
                  <a:lnTo>
                    <a:pt x="77724" y="777239"/>
                  </a:lnTo>
                  <a:lnTo>
                    <a:pt x="47470" y="771132"/>
                  </a:lnTo>
                  <a:lnTo>
                    <a:pt x="22764" y="754475"/>
                  </a:lnTo>
                  <a:lnTo>
                    <a:pt x="6107" y="729769"/>
                  </a:lnTo>
                  <a:lnTo>
                    <a:pt x="0" y="699515"/>
                  </a:lnTo>
                  <a:lnTo>
                    <a:pt x="0" y="77724"/>
                  </a:lnTo>
                  <a:close/>
                </a:path>
              </a:pathLst>
            </a:custGeom>
            <a:ln w="19812">
              <a:solidFill>
                <a:srgbClr val="FFFFFF"/>
              </a:solidFill>
            </a:ln>
          </p:spPr>
          <p:txBody>
            <a:bodyPr wrap="square" lIns="0" tIns="0" rIns="0" bIns="0" rtlCol="0"/>
            <a:lstStyle/>
            <a:p>
              <a:endParaRPr/>
            </a:p>
          </p:txBody>
        </p:sp>
      </p:grpSp>
      <p:sp>
        <p:nvSpPr>
          <p:cNvPr id="13" name="object 13"/>
          <p:cNvSpPr txBox="1"/>
          <p:nvPr/>
        </p:nvSpPr>
        <p:spPr>
          <a:xfrm>
            <a:off x="2533014" y="1323213"/>
            <a:ext cx="1318260" cy="299720"/>
          </a:xfrm>
          <a:prstGeom prst="rect">
            <a:avLst/>
          </a:prstGeom>
        </p:spPr>
        <p:txBody>
          <a:bodyPr vert="horz" wrap="square" lIns="0" tIns="12700" rIns="0" bIns="0" rtlCol="0">
            <a:spAutoFit/>
          </a:bodyPr>
          <a:lstStyle/>
          <a:p>
            <a:pPr marL="12700">
              <a:lnSpc>
                <a:spcPct val="100000"/>
              </a:lnSpc>
              <a:spcBef>
                <a:spcPts val="100"/>
              </a:spcBef>
            </a:pPr>
            <a:r>
              <a:rPr sz="1800" b="1" spc="-10" dirty="0">
                <a:latin typeface="Trebuchet MS"/>
                <a:cs typeface="Trebuchet MS"/>
              </a:rPr>
              <a:t>Investments</a:t>
            </a:r>
            <a:endParaRPr sz="1800">
              <a:latin typeface="Trebuchet MS"/>
              <a:cs typeface="Trebuchet MS"/>
            </a:endParaRPr>
          </a:p>
        </p:txBody>
      </p:sp>
      <p:sp>
        <p:nvSpPr>
          <p:cNvPr id="14" name="object 14"/>
          <p:cNvSpPr/>
          <p:nvPr/>
        </p:nvSpPr>
        <p:spPr>
          <a:xfrm>
            <a:off x="4110228" y="1359408"/>
            <a:ext cx="233679" cy="273050"/>
          </a:xfrm>
          <a:custGeom>
            <a:avLst/>
            <a:gdLst/>
            <a:ahLst/>
            <a:cxnLst/>
            <a:rect l="l" t="t" r="r" b="b"/>
            <a:pathLst>
              <a:path w="233679" h="273050">
                <a:moveTo>
                  <a:pt x="116586" y="0"/>
                </a:moveTo>
                <a:lnTo>
                  <a:pt x="116586" y="54609"/>
                </a:lnTo>
                <a:lnTo>
                  <a:pt x="0" y="54609"/>
                </a:lnTo>
                <a:lnTo>
                  <a:pt x="0" y="218186"/>
                </a:lnTo>
                <a:lnTo>
                  <a:pt x="116586" y="218186"/>
                </a:lnTo>
                <a:lnTo>
                  <a:pt x="116586" y="272795"/>
                </a:lnTo>
                <a:lnTo>
                  <a:pt x="233172" y="136397"/>
                </a:lnTo>
                <a:lnTo>
                  <a:pt x="116586" y="0"/>
                </a:lnTo>
                <a:close/>
              </a:path>
            </a:pathLst>
          </a:custGeom>
          <a:solidFill>
            <a:srgbClr val="C5DDAC"/>
          </a:solidFill>
        </p:spPr>
        <p:txBody>
          <a:bodyPr wrap="square" lIns="0" tIns="0" rIns="0" bIns="0" rtlCol="0"/>
          <a:lstStyle/>
          <a:p>
            <a:endParaRPr/>
          </a:p>
        </p:txBody>
      </p:sp>
      <p:grpSp>
        <p:nvGrpSpPr>
          <p:cNvPr id="15" name="object 15"/>
          <p:cNvGrpSpPr/>
          <p:nvPr/>
        </p:nvGrpSpPr>
        <p:grpSpPr>
          <a:xfrm>
            <a:off x="4430267" y="1098803"/>
            <a:ext cx="1399540" cy="797560"/>
            <a:chOff x="4430267" y="1098803"/>
            <a:chExt cx="1399540" cy="797560"/>
          </a:xfrm>
        </p:grpSpPr>
        <p:sp>
          <p:nvSpPr>
            <p:cNvPr id="16" name="object 16"/>
            <p:cNvSpPr/>
            <p:nvPr/>
          </p:nvSpPr>
          <p:spPr>
            <a:xfrm>
              <a:off x="4440173" y="1108709"/>
              <a:ext cx="1379220" cy="777240"/>
            </a:xfrm>
            <a:custGeom>
              <a:avLst/>
              <a:gdLst/>
              <a:ahLst/>
              <a:cxnLst/>
              <a:rect l="l" t="t" r="r" b="b"/>
              <a:pathLst>
                <a:path w="1379220" h="777239">
                  <a:moveTo>
                    <a:pt x="1301496" y="0"/>
                  </a:moveTo>
                  <a:lnTo>
                    <a:pt x="77724" y="0"/>
                  </a:lnTo>
                  <a:lnTo>
                    <a:pt x="47470" y="6107"/>
                  </a:lnTo>
                  <a:lnTo>
                    <a:pt x="22764" y="22764"/>
                  </a:lnTo>
                  <a:lnTo>
                    <a:pt x="6107" y="47470"/>
                  </a:lnTo>
                  <a:lnTo>
                    <a:pt x="0" y="77724"/>
                  </a:lnTo>
                  <a:lnTo>
                    <a:pt x="0" y="699515"/>
                  </a:lnTo>
                  <a:lnTo>
                    <a:pt x="6107" y="729769"/>
                  </a:lnTo>
                  <a:lnTo>
                    <a:pt x="22764" y="754475"/>
                  </a:lnTo>
                  <a:lnTo>
                    <a:pt x="47470" y="771132"/>
                  </a:lnTo>
                  <a:lnTo>
                    <a:pt x="77724" y="777239"/>
                  </a:lnTo>
                  <a:lnTo>
                    <a:pt x="1301496" y="777239"/>
                  </a:lnTo>
                  <a:lnTo>
                    <a:pt x="1331749" y="771132"/>
                  </a:lnTo>
                  <a:lnTo>
                    <a:pt x="1356455" y="754475"/>
                  </a:lnTo>
                  <a:lnTo>
                    <a:pt x="1373112" y="729769"/>
                  </a:lnTo>
                  <a:lnTo>
                    <a:pt x="1379220" y="699515"/>
                  </a:lnTo>
                  <a:lnTo>
                    <a:pt x="1379220" y="77724"/>
                  </a:lnTo>
                  <a:lnTo>
                    <a:pt x="1373112" y="47470"/>
                  </a:lnTo>
                  <a:lnTo>
                    <a:pt x="1356455" y="22764"/>
                  </a:lnTo>
                  <a:lnTo>
                    <a:pt x="1331749" y="6107"/>
                  </a:lnTo>
                  <a:lnTo>
                    <a:pt x="1301496" y="0"/>
                  </a:lnTo>
                  <a:close/>
                </a:path>
              </a:pathLst>
            </a:custGeom>
            <a:solidFill>
              <a:srgbClr val="6E919F"/>
            </a:solidFill>
          </p:spPr>
          <p:txBody>
            <a:bodyPr wrap="square" lIns="0" tIns="0" rIns="0" bIns="0" rtlCol="0"/>
            <a:lstStyle/>
            <a:p>
              <a:endParaRPr/>
            </a:p>
          </p:txBody>
        </p:sp>
        <p:sp>
          <p:nvSpPr>
            <p:cNvPr id="17" name="object 17"/>
            <p:cNvSpPr/>
            <p:nvPr/>
          </p:nvSpPr>
          <p:spPr>
            <a:xfrm>
              <a:off x="4440173" y="1108709"/>
              <a:ext cx="1379220" cy="777240"/>
            </a:xfrm>
            <a:custGeom>
              <a:avLst/>
              <a:gdLst/>
              <a:ahLst/>
              <a:cxnLst/>
              <a:rect l="l" t="t" r="r" b="b"/>
              <a:pathLst>
                <a:path w="1379220" h="777239">
                  <a:moveTo>
                    <a:pt x="0" y="77724"/>
                  </a:moveTo>
                  <a:lnTo>
                    <a:pt x="6107" y="47470"/>
                  </a:lnTo>
                  <a:lnTo>
                    <a:pt x="22764" y="22764"/>
                  </a:lnTo>
                  <a:lnTo>
                    <a:pt x="47470" y="6107"/>
                  </a:lnTo>
                  <a:lnTo>
                    <a:pt x="77724" y="0"/>
                  </a:lnTo>
                  <a:lnTo>
                    <a:pt x="1301496" y="0"/>
                  </a:lnTo>
                  <a:lnTo>
                    <a:pt x="1331749" y="6107"/>
                  </a:lnTo>
                  <a:lnTo>
                    <a:pt x="1356455" y="22764"/>
                  </a:lnTo>
                  <a:lnTo>
                    <a:pt x="1373112" y="47470"/>
                  </a:lnTo>
                  <a:lnTo>
                    <a:pt x="1379220" y="77724"/>
                  </a:lnTo>
                  <a:lnTo>
                    <a:pt x="1379220" y="699515"/>
                  </a:lnTo>
                  <a:lnTo>
                    <a:pt x="1373112" y="729769"/>
                  </a:lnTo>
                  <a:lnTo>
                    <a:pt x="1356455" y="754475"/>
                  </a:lnTo>
                  <a:lnTo>
                    <a:pt x="1331749" y="771132"/>
                  </a:lnTo>
                  <a:lnTo>
                    <a:pt x="1301496" y="777239"/>
                  </a:lnTo>
                  <a:lnTo>
                    <a:pt x="77724" y="777239"/>
                  </a:lnTo>
                  <a:lnTo>
                    <a:pt x="47470" y="771132"/>
                  </a:lnTo>
                  <a:lnTo>
                    <a:pt x="22764" y="754475"/>
                  </a:lnTo>
                  <a:lnTo>
                    <a:pt x="6107" y="729769"/>
                  </a:lnTo>
                  <a:lnTo>
                    <a:pt x="0" y="699515"/>
                  </a:lnTo>
                  <a:lnTo>
                    <a:pt x="0" y="77724"/>
                  </a:lnTo>
                  <a:close/>
                </a:path>
              </a:pathLst>
            </a:custGeom>
            <a:ln w="19812">
              <a:solidFill>
                <a:srgbClr val="FFFFFF"/>
              </a:solidFill>
            </a:ln>
          </p:spPr>
          <p:txBody>
            <a:bodyPr wrap="square" lIns="0" tIns="0" rIns="0" bIns="0" rtlCol="0"/>
            <a:lstStyle/>
            <a:p>
              <a:endParaRPr/>
            </a:p>
          </p:txBody>
        </p:sp>
      </p:grpSp>
      <p:sp>
        <p:nvSpPr>
          <p:cNvPr id="18" name="object 18"/>
          <p:cNvSpPr txBox="1"/>
          <p:nvPr/>
        </p:nvSpPr>
        <p:spPr>
          <a:xfrm>
            <a:off x="4557521" y="1305559"/>
            <a:ext cx="1143635" cy="330835"/>
          </a:xfrm>
          <a:prstGeom prst="rect">
            <a:avLst/>
          </a:prstGeom>
        </p:spPr>
        <p:txBody>
          <a:bodyPr vert="horz" wrap="square" lIns="0" tIns="13335" rIns="0" bIns="0" rtlCol="0">
            <a:spAutoFit/>
          </a:bodyPr>
          <a:lstStyle/>
          <a:p>
            <a:pPr marL="12700">
              <a:lnSpc>
                <a:spcPct val="100000"/>
              </a:lnSpc>
              <a:spcBef>
                <a:spcPts val="105"/>
              </a:spcBef>
            </a:pPr>
            <a:r>
              <a:rPr sz="2000" b="1" spc="-10" dirty="0">
                <a:latin typeface="Trebuchet MS"/>
                <a:cs typeface="Trebuchet MS"/>
              </a:rPr>
              <a:t>Activities</a:t>
            </a:r>
            <a:endParaRPr sz="2000">
              <a:latin typeface="Trebuchet MS"/>
              <a:cs typeface="Trebuchet MS"/>
            </a:endParaRPr>
          </a:p>
        </p:txBody>
      </p:sp>
      <p:sp>
        <p:nvSpPr>
          <p:cNvPr id="19" name="object 19"/>
          <p:cNvSpPr/>
          <p:nvPr/>
        </p:nvSpPr>
        <p:spPr>
          <a:xfrm>
            <a:off x="5928359" y="1359408"/>
            <a:ext cx="233679" cy="273050"/>
          </a:xfrm>
          <a:custGeom>
            <a:avLst/>
            <a:gdLst/>
            <a:ahLst/>
            <a:cxnLst/>
            <a:rect l="l" t="t" r="r" b="b"/>
            <a:pathLst>
              <a:path w="233679" h="273050">
                <a:moveTo>
                  <a:pt x="116586" y="0"/>
                </a:moveTo>
                <a:lnTo>
                  <a:pt x="116586" y="54609"/>
                </a:lnTo>
                <a:lnTo>
                  <a:pt x="0" y="54609"/>
                </a:lnTo>
                <a:lnTo>
                  <a:pt x="0" y="218186"/>
                </a:lnTo>
                <a:lnTo>
                  <a:pt x="116586" y="218186"/>
                </a:lnTo>
                <a:lnTo>
                  <a:pt x="116586" y="272795"/>
                </a:lnTo>
                <a:lnTo>
                  <a:pt x="233172" y="136397"/>
                </a:lnTo>
                <a:lnTo>
                  <a:pt x="116586" y="0"/>
                </a:lnTo>
                <a:close/>
              </a:path>
            </a:pathLst>
          </a:custGeom>
          <a:solidFill>
            <a:srgbClr val="C5DDAC"/>
          </a:solidFill>
        </p:spPr>
        <p:txBody>
          <a:bodyPr wrap="square" lIns="0" tIns="0" rIns="0" bIns="0" rtlCol="0"/>
          <a:lstStyle/>
          <a:p>
            <a:endParaRPr/>
          </a:p>
        </p:txBody>
      </p:sp>
      <p:grpSp>
        <p:nvGrpSpPr>
          <p:cNvPr id="20" name="object 20"/>
          <p:cNvGrpSpPr/>
          <p:nvPr/>
        </p:nvGrpSpPr>
        <p:grpSpPr>
          <a:xfrm>
            <a:off x="6249923" y="1098803"/>
            <a:ext cx="1282065" cy="797560"/>
            <a:chOff x="6249923" y="1098803"/>
            <a:chExt cx="1282065" cy="797560"/>
          </a:xfrm>
        </p:grpSpPr>
        <p:sp>
          <p:nvSpPr>
            <p:cNvPr id="21" name="object 21"/>
            <p:cNvSpPr/>
            <p:nvPr/>
          </p:nvSpPr>
          <p:spPr>
            <a:xfrm>
              <a:off x="6259829" y="1108709"/>
              <a:ext cx="1262380" cy="777240"/>
            </a:xfrm>
            <a:custGeom>
              <a:avLst/>
              <a:gdLst/>
              <a:ahLst/>
              <a:cxnLst/>
              <a:rect l="l" t="t" r="r" b="b"/>
              <a:pathLst>
                <a:path w="1262379" h="777239">
                  <a:moveTo>
                    <a:pt x="1184148" y="0"/>
                  </a:moveTo>
                  <a:lnTo>
                    <a:pt x="77724" y="0"/>
                  </a:lnTo>
                  <a:lnTo>
                    <a:pt x="47470" y="6107"/>
                  </a:lnTo>
                  <a:lnTo>
                    <a:pt x="22764" y="22764"/>
                  </a:lnTo>
                  <a:lnTo>
                    <a:pt x="6107" y="47470"/>
                  </a:lnTo>
                  <a:lnTo>
                    <a:pt x="0" y="77724"/>
                  </a:lnTo>
                  <a:lnTo>
                    <a:pt x="0" y="699515"/>
                  </a:lnTo>
                  <a:lnTo>
                    <a:pt x="6107" y="729769"/>
                  </a:lnTo>
                  <a:lnTo>
                    <a:pt x="22764" y="754475"/>
                  </a:lnTo>
                  <a:lnTo>
                    <a:pt x="47470" y="771132"/>
                  </a:lnTo>
                  <a:lnTo>
                    <a:pt x="77724" y="777239"/>
                  </a:lnTo>
                  <a:lnTo>
                    <a:pt x="1184148" y="777239"/>
                  </a:lnTo>
                  <a:lnTo>
                    <a:pt x="1214401" y="771132"/>
                  </a:lnTo>
                  <a:lnTo>
                    <a:pt x="1239107" y="754475"/>
                  </a:lnTo>
                  <a:lnTo>
                    <a:pt x="1255764" y="729769"/>
                  </a:lnTo>
                  <a:lnTo>
                    <a:pt x="1261872" y="699515"/>
                  </a:lnTo>
                  <a:lnTo>
                    <a:pt x="1261872" y="77724"/>
                  </a:lnTo>
                  <a:lnTo>
                    <a:pt x="1255764" y="47470"/>
                  </a:lnTo>
                  <a:lnTo>
                    <a:pt x="1239107" y="22764"/>
                  </a:lnTo>
                  <a:lnTo>
                    <a:pt x="1214401" y="6107"/>
                  </a:lnTo>
                  <a:lnTo>
                    <a:pt x="1184148" y="0"/>
                  </a:lnTo>
                  <a:close/>
                </a:path>
              </a:pathLst>
            </a:custGeom>
            <a:solidFill>
              <a:srgbClr val="6E919F"/>
            </a:solidFill>
          </p:spPr>
          <p:txBody>
            <a:bodyPr wrap="square" lIns="0" tIns="0" rIns="0" bIns="0" rtlCol="0"/>
            <a:lstStyle/>
            <a:p>
              <a:endParaRPr/>
            </a:p>
          </p:txBody>
        </p:sp>
        <p:sp>
          <p:nvSpPr>
            <p:cNvPr id="22" name="object 22"/>
            <p:cNvSpPr/>
            <p:nvPr/>
          </p:nvSpPr>
          <p:spPr>
            <a:xfrm>
              <a:off x="6259829" y="1108709"/>
              <a:ext cx="1262380" cy="777240"/>
            </a:xfrm>
            <a:custGeom>
              <a:avLst/>
              <a:gdLst/>
              <a:ahLst/>
              <a:cxnLst/>
              <a:rect l="l" t="t" r="r" b="b"/>
              <a:pathLst>
                <a:path w="1262379" h="777239">
                  <a:moveTo>
                    <a:pt x="0" y="77724"/>
                  </a:moveTo>
                  <a:lnTo>
                    <a:pt x="6107" y="47470"/>
                  </a:lnTo>
                  <a:lnTo>
                    <a:pt x="22764" y="22764"/>
                  </a:lnTo>
                  <a:lnTo>
                    <a:pt x="47470" y="6107"/>
                  </a:lnTo>
                  <a:lnTo>
                    <a:pt x="77724" y="0"/>
                  </a:lnTo>
                  <a:lnTo>
                    <a:pt x="1184148" y="0"/>
                  </a:lnTo>
                  <a:lnTo>
                    <a:pt x="1214401" y="6107"/>
                  </a:lnTo>
                  <a:lnTo>
                    <a:pt x="1239107" y="22764"/>
                  </a:lnTo>
                  <a:lnTo>
                    <a:pt x="1255764" y="47470"/>
                  </a:lnTo>
                  <a:lnTo>
                    <a:pt x="1261872" y="77724"/>
                  </a:lnTo>
                  <a:lnTo>
                    <a:pt x="1261872" y="699515"/>
                  </a:lnTo>
                  <a:lnTo>
                    <a:pt x="1255764" y="729769"/>
                  </a:lnTo>
                  <a:lnTo>
                    <a:pt x="1239107" y="754475"/>
                  </a:lnTo>
                  <a:lnTo>
                    <a:pt x="1214401" y="771132"/>
                  </a:lnTo>
                  <a:lnTo>
                    <a:pt x="1184148" y="777239"/>
                  </a:lnTo>
                  <a:lnTo>
                    <a:pt x="77724" y="777239"/>
                  </a:lnTo>
                  <a:lnTo>
                    <a:pt x="47470" y="771132"/>
                  </a:lnTo>
                  <a:lnTo>
                    <a:pt x="22764" y="754475"/>
                  </a:lnTo>
                  <a:lnTo>
                    <a:pt x="6107" y="729769"/>
                  </a:lnTo>
                  <a:lnTo>
                    <a:pt x="0" y="699515"/>
                  </a:lnTo>
                  <a:lnTo>
                    <a:pt x="0" y="77724"/>
                  </a:lnTo>
                  <a:close/>
                </a:path>
              </a:pathLst>
            </a:custGeom>
            <a:ln w="19812">
              <a:solidFill>
                <a:srgbClr val="FFFFFF"/>
              </a:solidFill>
            </a:ln>
          </p:spPr>
          <p:txBody>
            <a:bodyPr wrap="square" lIns="0" tIns="0" rIns="0" bIns="0" rtlCol="0"/>
            <a:lstStyle/>
            <a:p>
              <a:endParaRPr/>
            </a:p>
          </p:txBody>
        </p:sp>
      </p:grpSp>
      <p:sp>
        <p:nvSpPr>
          <p:cNvPr id="23" name="object 23"/>
          <p:cNvSpPr txBox="1"/>
          <p:nvPr/>
        </p:nvSpPr>
        <p:spPr>
          <a:xfrm>
            <a:off x="6408801" y="1305559"/>
            <a:ext cx="964565" cy="330835"/>
          </a:xfrm>
          <a:prstGeom prst="rect">
            <a:avLst/>
          </a:prstGeom>
        </p:spPr>
        <p:txBody>
          <a:bodyPr vert="horz" wrap="square" lIns="0" tIns="13335" rIns="0" bIns="0" rtlCol="0">
            <a:spAutoFit/>
          </a:bodyPr>
          <a:lstStyle/>
          <a:p>
            <a:pPr marL="12700">
              <a:lnSpc>
                <a:spcPct val="100000"/>
              </a:lnSpc>
              <a:spcBef>
                <a:spcPts val="105"/>
              </a:spcBef>
            </a:pPr>
            <a:r>
              <a:rPr sz="2000" b="1" spc="-10" dirty="0">
                <a:latin typeface="Trebuchet MS"/>
                <a:cs typeface="Trebuchet MS"/>
              </a:rPr>
              <a:t>Outputs</a:t>
            </a:r>
            <a:endParaRPr sz="2000">
              <a:latin typeface="Trebuchet MS"/>
              <a:cs typeface="Trebuchet MS"/>
            </a:endParaRPr>
          </a:p>
        </p:txBody>
      </p:sp>
      <p:sp>
        <p:nvSpPr>
          <p:cNvPr id="24" name="object 24"/>
          <p:cNvSpPr/>
          <p:nvPr/>
        </p:nvSpPr>
        <p:spPr>
          <a:xfrm>
            <a:off x="7630668" y="1359408"/>
            <a:ext cx="233679" cy="273050"/>
          </a:xfrm>
          <a:custGeom>
            <a:avLst/>
            <a:gdLst/>
            <a:ahLst/>
            <a:cxnLst/>
            <a:rect l="l" t="t" r="r" b="b"/>
            <a:pathLst>
              <a:path w="233679" h="273050">
                <a:moveTo>
                  <a:pt x="116585" y="0"/>
                </a:moveTo>
                <a:lnTo>
                  <a:pt x="116585" y="54609"/>
                </a:lnTo>
                <a:lnTo>
                  <a:pt x="0" y="54609"/>
                </a:lnTo>
                <a:lnTo>
                  <a:pt x="0" y="218186"/>
                </a:lnTo>
                <a:lnTo>
                  <a:pt x="116585" y="218186"/>
                </a:lnTo>
                <a:lnTo>
                  <a:pt x="116585" y="272795"/>
                </a:lnTo>
                <a:lnTo>
                  <a:pt x="233172" y="136397"/>
                </a:lnTo>
                <a:lnTo>
                  <a:pt x="116585" y="0"/>
                </a:lnTo>
                <a:close/>
              </a:path>
            </a:pathLst>
          </a:custGeom>
          <a:solidFill>
            <a:srgbClr val="C5DDAC"/>
          </a:solidFill>
        </p:spPr>
        <p:txBody>
          <a:bodyPr wrap="square" lIns="0" tIns="0" rIns="0" bIns="0" rtlCol="0"/>
          <a:lstStyle/>
          <a:p>
            <a:endParaRPr/>
          </a:p>
        </p:txBody>
      </p:sp>
      <p:grpSp>
        <p:nvGrpSpPr>
          <p:cNvPr id="25" name="object 25"/>
          <p:cNvGrpSpPr/>
          <p:nvPr/>
        </p:nvGrpSpPr>
        <p:grpSpPr>
          <a:xfrm>
            <a:off x="7952231" y="1098803"/>
            <a:ext cx="1120140" cy="797560"/>
            <a:chOff x="7952231" y="1098803"/>
            <a:chExt cx="1120140" cy="797560"/>
          </a:xfrm>
        </p:grpSpPr>
        <p:sp>
          <p:nvSpPr>
            <p:cNvPr id="26" name="object 26"/>
            <p:cNvSpPr/>
            <p:nvPr/>
          </p:nvSpPr>
          <p:spPr>
            <a:xfrm>
              <a:off x="7962137" y="1108709"/>
              <a:ext cx="1100455" cy="777240"/>
            </a:xfrm>
            <a:custGeom>
              <a:avLst/>
              <a:gdLst/>
              <a:ahLst/>
              <a:cxnLst/>
              <a:rect l="l" t="t" r="r" b="b"/>
              <a:pathLst>
                <a:path w="1100454" h="777239">
                  <a:moveTo>
                    <a:pt x="1022603" y="0"/>
                  </a:moveTo>
                  <a:lnTo>
                    <a:pt x="77723" y="0"/>
                  </a:lnTo>
                  <a:lnTo>
                    <a:pt x="47470" y="6107"/>
                  </a:lnTo>
                  <a:lnTo>
                    <a:pt x="22764" y="22764"/>
                  </a:lnTo>
                  <a:lnTo>
                    <a:pt x="6107" y="47470"/>
                  </a:lnTo>
                  <a:lnTo>
                    <a:pt x="0" y="77724"/>
                  </a:lnTo>
                  <a:lnTo>
                    <a:pt x="0" y="699515"/>
                  </a:lnTo>
                  <a:lnTo>
                    <a:pt x="6107" y="729769"/>
                  </a:lnTo>
                  <a:lnTo>
                    <a:pt x="22764" y="754475"/>
                  </a:lnTo>
                  <a:lnTo>
                    <a:pt x="47470" y="771132"/>
                  </a:lnTo>
                  <a:lnTo>
                    <a:pt x="77723" y="777239"/>
                  </a:lnTo>
                  <a:lnTo>
                    <a:pt x="1022603" y="777239"/>
                  </a:lnTo>
                  <a:lnTo>
                    <a:pt x="1052857" y="771132"/>
                  </a:lnTo>
                  <a:lnTo>
                    <a:pt x="1077563" y="754475"/>
                  </a:lnTo>
                  <a:lnTo>
                    <a:pt x="1094220" y="729769"/>
                  </a:lnTo>
                  <a:lnTo>
                    <a:pt x="1100327" y="699515"/>
                  </a:lnTo>
                  <a:lnTo>
                    <a:pt x="1100327" y="77724"/>
                  </a:lnTo>
                  <a:lnTo>
                    <a:pt x="1094220" y="47470"/>
                  </a:lnTo>
                  <a:lnTo>
                    <a:pt x="1077563" y="22764"/>
                  </a:lnTo>
                  <a:lnTo>
                    <a:pt x="1052857" y="6107"/>
                  </a:lnTo>
                  <a:lnTo>
                    <a:pt x="1022603" y="0"/>
                  </a:lnTo>
                  <a:close/>
                </a:path>
              </a:pathLst>
            </a:custGeom>
            <a:solidFill>
              <a:srgbClr val="B7E995"/>
            </a:solidFill>
          </p:spPr>
          <p:txBody>
            <a:bodyPr wrap="square" lIns="0" tIns="0" rIns="0" bIns="0" rtlCol="0"/>
            <a:lstStyle/>
            <a:p>
              <a:endParaRPr/>
            </a:p>
          </p:txBody>
        </p:sp>
        <p:sp>
          <p:nvSpPr>
            <p:cNvPr id="27" name="object 27"/>
            <p:cNvSpPr/>
            <p:nvPr/>
          </p:nvSpPr>
          <p:spPr>
            <a:xfrm>
              <a:off x="7962137" y="1108709"/>
              <a:ext cx="1100455" cy="777240"/>
            </a:xfrm>
            <a:custGeom>
              <a:avLst/>
              <a:gdLst/>
              <a:ahLst/>
              <a:cxnLst/>
              <a:rect l="l" t="t" r="r" b="b"/>
              <a:pathLst>
                <a:path w="1100454" h="777239">
                  <a:moveTo>
                    <a:pt x="0" y="77724"/>
                  </a:moveTo>
                  <a:lnTo>
                    <a:pt x="6107" y="47470"/>
                  </a:lnTo>
                  <a:lnTo>
                    <a:pt x="22764" y="22764"/>
                  </a:lnTo>
                  <a:lnTo>
                    <a:pt x="47470" y="6107"/>
                  </a:lnTo>
                  <a:lnTo>
                    <a:pt x="77723" y="0"/>
                  </a:lnTo>
                  <a:lnTo>
                    <a:pt x="1022603" y="0"/>
                  </a:lnTo>
                  <a:lnTo>
                    <a:pt x="1052857" y="6107"/>
                  </a:lnTo>
                  <a:lnTo>
                    <a:pt x="1077563" y="22764"/>
                  </a:lnTo>
                  <a:lnTo>
                    <a:pt x="1094220" y="47470"/>
                  </a:lnTo>
                  <a:lnTo>
                    <a:pt x="1100327" y="77724"/>
                  </a:lnTo>
                  <a:lnTo>
                    <a:pt x="1100327" y="699515"/>
                  </a:lnTo>
                  <a:lnTo>
                    <a:pt x="1094220" y="729769"/>
                  </a:lnTo>
                  <a:lnTo>
                    <a:pt x="1077563" y="754475"/>
                  </a:lnTo>
                  <a:lnTo>
                    <a:pt x="1052857" y="771132"/>
                  </a:lnTo>
                  <a:lnTo>
                    <a:pt x="1022603" y="777239"/>
                  </a:lnTo>
                  <a:lnTo>
                    <a:pt x="77723" y="777239"/>
                  </a:lnTo>
                  <a:lnTo>
                    <a:pt x="47470" y="771132"/>
                  </a:lnTo>
                  <a:lnTo>
                    <a:pt x="22764" y="754475"/>
                  </a:lnTo>
                  <a:lnTo>
                    <a:pt x="6107" y="729769"/>
                  </a:lnTo>
                  <a:lnTo>
                    <a:pt x="0" y="699515"/>
                  </a:lnTo>
                  <a:lnTo>
                    <a:pt x="0" y="77724"/>
                  </a:lnTo>
                  <a:close/>
                </a:path>
              </a:pathLst>
            </a:custGeom>
            <a:ln w="19812">
              <a:solidFill>
                <a:srgbClr val="000000"/>
              </a:solidFill>
            </a:ln>
          </p:spPr>
          <p:txBody>
            <a:bodyPr wrap="square" lIns="0" tIns="0" rIns="0" bIns="0" rtlCol="0"/>
            <a:lstStyle/>
            <a:p>
              <a:endParaRPr/>
            </a:p>
          </p:txBody>
        </p:sp>
      </p:grpSp>
      <p:sp>
        <p:nvSpPr>
          <p:cNvPr id="28" name="object 28"/>
          <p:cNvSpPr txBox="1"/>
          <p:nvPr/>
        </p:nvSpPr>
        <p:spPr>
          <a:xfrm>
            <a:off x="8057515" y="1297304"/>
            <a:ext cx="914400" cy="345440"/>
          </a:xfrm>
          <a:prstGeom prst="rect">
            <a:avLst/>
          </a:prstGeom>
        </p:spPr>
        <p:txBody>
          <a:bodyPr vert="horz" wrap="square" lIns="0" tIns="12700" rIns="0" bIns="0" rtlCol="0">
            <a:spAutoFit/>
          </a:bodyPr>
          <a:lstStyle/>
          <a:p>
            <a:pPr marL="12700">
              <a:lnSpc>
                <a:spcPct val="100000"/>
              </a:lnSpc>
              <a:spcBef>
                <a:spcPts val="100"/>
              </a:spcBef>
            </a:pPr>
            <a:r>
              <a:rPr sz="2100" b="1" spc="-10" dirty="0">
                <a:latin typeface="Trebuchet MS"/>
                <a:cs typeface="Trebuchet MS"/>
              </a:rPr>
              <a:t>Results</a:t>
            </a:r>
            <a:endParaRPr sz="2100">
              <a:latin typeface="Trebuchet MS"/>
              <a:cs typeface="Trebuchet MS"/>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241935" rIns="0" bIns="0" rtlCol="0">
            <a:spAutoFit/>
          </a:bodyPr>
          <a:lstStyle/>
          <a:p>
            <a:pPr marL="241300">
              <a:lnSpc>
                <a:spcPct val="100000"/>
              </a:lnSpc>
              <a:spcBef>
                <a:spcPts val="105"/>
              </a:spcBef>
            </a:pPr>
            <a:r>
              <a:rPr dirty="0"/>
              <a:t>Project</a:t>
            </a:r>
            <a:r>
              <a:rPr spc="-85" dirty="0"/>
              <a:t> </a:t>
            </a:r>
            <a:r>
              <a:rPr dirty="0"/>
              <a:t>outputs/results</a:t>
            </a:r>
            <a:r>
              <a:rPr spc="-75" dirty="0"/>
              <a:t> </a:t>
            </a:r>
            <a:r>
              <a:rPr dirty="0"/>
              <a:t>and</a:t>
            </a:r>
            <a:r>
              <a:rPr spc="-50" dirty="0"/>
              <a:t> </a:t>
            </a:r>
            <a:r>
              <a:rPr dirty="0"/>
              <a:t>Programme</a:t>
            </a:r>
            <a:r>
              <a:rPr spc="-60" dirty="0"/>
              <a:t> </a:t>
            </a:r>
            <a:r>
              <a:rPr spc="-10" dirty="0"/>
              <a:t>indicators</a:t>
            </a:r>
          </a:p>
        </p:txBody>
      </p:sp>
      <p:sp>
        <p:nvSpPr>
          <p:cNvPr id="3" name="object 3"/>
          <p:cNvSpPr txBox="1">
            <a:spLocks noGrp="1"/>
          </p:cNvSpPr>
          <p:nvPr>
            <p:ph type="body" idx="1"/>
          </p:nvPr>
        </p:nvSpPr>
        <p:spPr>
          <a:prstGeom prst="rect">
            <a:avLst/>
          </a:prstGeom>
        </p:spPr>
        <p:txBody>
          <a:bodyPr vert="horz" wrap="square" lIns="0" tIns="116331" rIns="0" bIns="0" rtlCol="0">
            <a:spAutoFit/>
          </a:bodyPr>
          <a:lstStyle/>
          <a:p>
            <a:pPr marL="355600" marR="8255" indent="-342900">
              <a:lnSpc>
                <a:spcPct val="100000"/>
              </a:lnSpc>
              <a:spcBef>
                <a:spcPts val="100"/>
              </a:spcBef>
              <a:buFont typeface="Arial MT"/>
              <a:buChar char="•"/>
              <a:tabLst>
                <a:tab pos="355600" algn="l"/>
              </a:tabLst>
            </a:pPr>
            <a:r>
              <a:rPr sz="1800" b="0" dirty="0">
                <a:solidFill>
                  <a:srgbClr val="244060"/>
                </a:solidFill>
                <a:latin typeface="Trebuchet MS"/>
                <a:cs typeface="Trebuchet MS"/>
              </a:rPr>
              <a:t>The</a:t>
            </a:r>
            <a:r>
              <a:rPr sz="1800" b="0" spc="210" dirty="0">
                <a:solidFill>
                  <a:srgbClr val="244060"/>
                </a:solidFill>
                <a:latin typeface="Trebuchet MS"/>
                <a:cs typeface="Trebuchet MS"/>
              </a:rPr>
              <a:t> </a:t>
            </a:r>
            <a:r>
              <a:rPr sz="1800" b="0" dirty="0">
                <a:solidFill>
                  <a:srgbClr val="244060"/>
                </a:solidFill>
                <a:latin typeface="Trebuchet MS"/>
                <a:cs typeface="Trebuchet MS"/>
              </a:rPr>
              <a:t>project</a:t>
            </a:r>
            <a:r>
              <a:rPr sz="1800" b="0" spc="204" dirty="0">
                <a:solidFill>
                  <a:srgbClr val="244060"/>
                </a:solidFill>
                <a:latin typeface="Trebuchet MS"/>
                <a:cs typeface="Trebuchet MS"/>
              </a:rPr>
              <a:t> </a:t>
            </a:r>
            <a:r>
              <a:rPr sz="1800" b="0" dirty="0">
                <a:solidFill>
                  <a:srgbClr val="244060"/>
                </a:solidFill>
                <a:latin typeface="Trebuchet MS"/>
                <a:cs typeface="Trebuchet MS"/>
              </a:rPr>
              <a:t>outputs</a:t>
            </a:r>
            <a:r>
              <a:rPr sz="1800" b="0" spc="215" dirty="0">
                <a:solidFill>
                  <a:srgbClr val="244060"/>
                </a:solidFill>
                <a:latin typeface="Trebuchet MS"/>
                <a:cs typeface="Trebuchet MS"/>
              </a:rPr>
              <a:t> </a:t>
            </a:r>
            <a:r>
              <a:rPr sz="1800" b="0" dirty="0">
                <a:solidFill>
                  <a:srgbClr val="244060"/>
                </a:solidFill>
                <a:latin typeface="Trebuchet MS"/>
                <a:cs typeface="Trebuchet MS"/>
              </a:rPr>
              <a:t>and</a:t>
            </a:r>
            <a:r>
              <a:rPr sz="1800" b="0" spc="215" dirty="0">
                <a:solidFill>
                  <a:srgbClr val="244060"/>
                </a:solidFill>
                <a:latin typeface="Trebuchet MS"/>
                <a:cs typeface="Trebuchet MS"/>
              </a:rPr>
              <a:t> </a:t>
            </a:r>
            <a:r>
              <a:rPr sz="1800" b="0" dirty="0">
                <a:solidFill>
                  <a:srgbClr val="244060"/>
                </a:solidFill>
                <a:latin typeface="Trebuchet MS"/>
                <a:cs typeface="Trebuchet MS"/>
              </a:rPr>
              <a:t>results</a:t>
            </a:r>
            <a:r>
              <a:rPr sz="1800" b="0" spc="215" dirty="0">
                <a:solidFill>
                  <a:srgbClr val="244060"/>
                </a:solidFill>
                <a:latin typeface="Trebuchet MS"/>
                <a:cs typeface="Trebuchet MS"/>
              </a:rPr>
              <a:t> </a:t>
            </a:r>
            <a:r>
              <a:rPr sz="1800" b="0" dirty="0">
                <a:solidFill>
                  <a:srgbClr val="244060"/>
                </a:solidFill>
                <a:latin typeface="Trebuchet MS"/>
                <a:cs typeface="Trebuchet MS"/>
              </a:rPr>
              <a:t>are</a:t>
            </a:r>
            <a:r>
              <a:rPr sz="1800" b="0" spc="210" dirty="0">
                <a:solidFill>
                  <a:srgbClr val="244060"/>
                </a:solidFill>
                <a:latin typeface="Trebuchet MS"/>
                <a:cs typeface="Trebuchet MS"/>
              </a:rPr>
              <a:t> </a:t>
            </a:r>
            <a:r>
              <a:rPr sz="1800" b="0" dirty="0">
                <a:solidFill>
                  <a:srgbClr val="244060"/>
                </a:solidFill>
                <a:latin typeface="Trebuchet MS"/>
                <a:cs typeface="Trebuchet MS"/>
              </a:rPr>
              <a:t>must</a:t>
            </a:r>
            <a:r>
              <a:rPr sz="1800" b="0" spc="210" dirty="0">
                <a:solidFill>
                  <a:srgbClr val="244060"/>
                </a:solidFill>
                <a:latin typeface="Trebuchet MS"/>
                <a:cs typeface="Trebuchet MS"/>
              </a:rPr>
              <a:t> </a:t>
            </a:r>
            <a:r>
              <a:rPr sz="1800" b="0" dirty="0">
                <a:solidFill>
                  <a:srgbClr val="244060"/>
                </a:solidFill>
                <a:latin typeface="Trebuchet MS"/>
                <a:cs typeface="Trebuchet MS"/>
              </a:rPr>
              <a:t>have</a:t>
            </a:r>
            <a:r>
              <a:rPr sz="1800" b="0" spc="215" dirty="0">
                <a:solidFill>
                  <a:srgbClr val="244060"/>
                </a:solidFill>
                <a:latin typeface="Trebuchet MS"/>
                <a:cs typeface="Trebuchet MS"/>
              </a:rPr>
              <a:t> </a:t>
            </a:r>
            <a:r>
              <a:rPr sz="1800" b="0" dirty="0">
                <a:solidFill>
                  <a:srgbClr val="244060"/>
                </a:solidFill>
                <a:latin typeface="Trebuchet MS"/>
                <a:cs typeface="Trebuchet MS"/>
              </a:rPr>
              <a:t>the</a:t>
            </a:r>
            <a:r>
              <a:rPr sz="1800" b="0" spc="204" dirty="0">
                <a:solidFill>
                  <a:srgbClr val="244060"/>
                </a:solidFill>
                <a:latin typeface="Trebuchet MS"/>
                <a:cs typeface="Trebuchet MS"/>
              </a:rPr>
              <a:t> </a:t>
            </a:r>
            <a:r>
              <a:rPr sz="1800" b="0" dirty="0">
                <a:solidFill>
                  <a:srgbClr val="244060"/>
                </a:solidFill>
                <a:latin typeface="Trebuchet MS"/>
                <a:cs typeface="Trebuchet MS"/>
              </a:rPr>
              <a:t>same</a:t>
            </a:r>
            <a:r>
              <a:rPr sz="1800" b="0" spc="229" dirty="0">
                <a:solidFill>
                  <a:srgbClr val="244060"/>
                </a:solidFill>
                <a:latin typeface="Trebuchet MS"/>
                <a:cs typeface="Trebuchet MS"/>
              </a:rPr>
              <a:t> </a:t>
            </a:r>
            <a:r>
              <a:rPr sz="1800" b="0" spc="-10" dirty="0">
                <a:solidFill>
                  <a:srgbClr val="244060"/>
                </a:solidFill>
                <a:latin typeface="Trebuchet MS"/>
                <a:cs typeface="Trebuchet MS"/>
              </a:rPr>
              <a:t>measurement </a:t>
            </a:r>
            <a:r>
              <a:rPr sz="1800" b="0" dirty="0">
                <a:solidFill>
                  <a:srgbClr val="244060"/>
                </a:solidFill>
                <a:latin typeface="Trebuchet MS"/>
                <a:cs typeface="Trebuchet MS"/>
              </a:rPr>
              <a:t>unit</a:t>
            </a:r>
            <a:r>
              <a:rPr sz="1800" b="0" spc="-65" dirty="0">
                <a:solidFill>
                  <a:srgbClr val="244060"/>
                </a:solidFill>
                <a:latin typeface="Trebuchet MS"/>
                <a:cs typeface="Trebuchet MS"/>
              </a:rPr>
              <a:t> </a:t>
            </a:r>
            <a:r>
              <a:rPr sz="1800" b="0" dirty="0">
                <a:solidFill>
                  <a:srgbClr val="244060"/>
                </a:solidFill>
                <a:latin typeface="Trebuchet MS"/>
                <a:cs typeface="Trebuchet MS"/>
              </a:rPr>
              <a:t>and</a:t>
            </a:r>
            <a:r>
              <a:rPr sz="1800" b="0" spc="-45" dirty="0">
                <a:solidFill>
                  <a:srgbClr val="244060"/>
                </a:solidFill>
                <a:latin typeface="Trebuchet MS"/>
                <a:cs typeface="Trebuchet MS"/>
              </a:rPr>
              <a:t> </a:t>
            </a:r>
            <a:r>
              <a:rPr sz="1800" b="0" dirty="0">
                <a:solidFill>
                  <a:srgbClr val="244060"/>
                </a:solidFill>
                <a:latin typeface="Trebuchet MS"/>
                <a:cs typeface="Trebuchet MS"/>
              </a:rPr>
              <a:t>definition</a:t>
            </a:r>
            <a:r>
              <a:rPr sz="1800" b="0" spc="-50" dirty="0">
                <a:solidFill>
                  <a:srgbClr val="244060"/>
                </a:solidFill>
                <a:latin typeface="Trebuchet MS"/>
                <a:cs typeface="Trebuchet MS"/>
              </a:rPr>
              <a:t> </a:t>
            </a:r>
            <a:r>
              <a:rPr sz="1800" b="0" dirty="0">
                <a:solidFill>
                  <a:srgbClr val="244060"/>
                </a:solidFill>
                <a:latin typeface="Trebuchet MS"/>
                <a:cs typeface="Trebuchet MS"/>
              </a:rPr>
              <a:t>as</a:t>
            </a:r>
            <a:r>
              <a:rPr sz="1800" b="0" spc="-65" dirty="0">
                <a:solidFill>
                  <a:srgbClr val="244060"/>
                </a:solidFill>
                <a:latin typeface="Trebuchet MS"/>
                <a:cs typeface="Trebuchet MS"/>
              </a:rPr>
              <a:t> </a:t>
            </a:r>
            <a:r>
              <a:rPr sz="1800" b="0" dirty="0">
                <a:solidFill>
                  <a:srgbClr val="244060"/>
                </a:solidFill>
                <a:latin typeface="Trebuchet MS"/>
                <a:cs typeface="Trebuchet MS"/>
              </a:rPr>
              <a:t>the</a:t>
            </a:r>
            <a:r>
              <a:rPr sz="1800" b="0" spc="-45" dirty="0">
                <a:solidFill>
                  <a:srgbClr val="244060"/>
                </a:solidFill>
                <a:latin typeface="Trebuchet MS"/>
                <a:cs typeface="Trebuchet MS"/>
              </a:rPr>
              <a:t> </a:t>
            </a:r>
            <a:r>
              <a:rPr sz="1800" b="0" dirty="0">
                <a:solidFill>
                  <a:srgbClr val="244060"/>
                </a:solidFill>
                <a:latin typeface="Trebuchet MS"/>
                <a:cs typeface="Trebuchet MS"/>
              </a:rPr>
              <a:t>programme</a:t>
            </a:r>
            <a:r>
              <a:rPr sz="1800" b="0" spc="-35" dirty="0">
                <a:solidFill>
                  <a:srgbClr val="244060"/>
                </a:solidFill>
                <a:latin typeface="Trebuchet MS"/>
                <a:cs typeface="Trebuchet MS"/>
              </a:rPr>
              <a:t> </a:t>
            </a:r>
            <a:r>
              <a:rPr sz="1800" b="0" dirty="0">
                <a:solidFill>
                  <a:srgbClr val="244060"/>
                </a:solidFill>
                <a:latin typeface="Trebuchet MS"/>
                <a:cs typeface="Trebuchet MS"/>
              </a:rPr>
              <a:t>output</a:t>
            </a:r>
            <a:r>
              <a:rPr sz="1800" b="0" spc="-55" dirty="0">
                <a:solidFill>
                  <a:srgbClr val="244060"/>
                </a:solidFill>
                <a:latin typeface="Trebuchet MS"/>
                <a:cs typeface="Trebuchet MS"/>
              </a:rPr>
              <a:t> </a:t>
            </a:r>
            <a:r>
              <a:rPr sz="1800" b="0" dirty="0">
                <a:solidFill>
                  <a:srgbClr val="244060"/>
                </a:solidFill>
                <a:latin typeface="Trebuchet MS"/>
                <a:cs typeface="Trebuchet MS"/>
              </a:rPr>
              <a:t>and</a:t>
            </a:r>
            <a:r>
              <a:rPr sz="1800" b="0" spc="-45" dirty="0">
                <a:solidFill>
                  <a:srgbClr val="244060"/>
                </a:solidFill>
                <a:latin typeface="Trebuchet MS"/>
                <a:cs typeface="Trebuchet MS"/>
              </a:rPr>
              <a:t> </a:t>
            </a:r>
            <a:r>
              <a:rPr sz="1800" b="0" dirty="0">
                <a:solidFill>
                  <a:srgbClr val="244060"/>
                </a:solidFill>
                <a:latin typeface="Trebuchet MS"/>
                <a:cs typeface="Trebuchet MS"/>
              </a:rPr>
              <a:t>result</a:t>
            </a:r>
            <a:r>
              <a:rPr sz="1800" b="0" spc="-55" dirty="0">
                <a:solidFill>
                  <a:srgbClr val="244060"/>
                </a:solidFill>
                <a:latin typeface="Trebuchet MS"/>
                <a:cs typeface="Trebuchet MS"/>
              </a:rPr>
              <a:t> </a:t>
            </a:r>
            <a:r>
              <a:rPr sz="1800" b="0" spc="-10" dirty="0">
                <a:solidFill>
                  <a:srgbClr val="244060"/>
                </a:solidFill>
                <a:latin typeface="Trebuchet MS"/>
                <a:cs typeface="Trebuchet MS"/>
              </a:rPr>
              <a:t>indicators,</a:t>
            </a:r>
            <a:endParaRPr sz="1800">
              <a:latin typeface="Trebuchet MS"/>
              <a:cs typeface="Trebuchet MS"/>
            </a:endParaRPr>
          </a:p>
          <a:p>
            <a:pPr>
              <a:lnSpc>
                <a:spcPct val="100000"/>
              </a:lnSpc>
              <a:spcBef>
                <a:spcPts val="310"/>
              </a:spcBef>
              <a:buClr>
                <a:srgbClr val="244060"/>
              </a:buClr>
              <a:buFont typeface="Arial MT"/>
              <a:buChar char="•"/>
            </a:pPr>
            <a:endParaRPr sz="1800">
              <a:latin typeface="Trebuchet MS"/>
              <a:cs typeface="Trebuchet MS"/>
            </a:endParaRPr>
          </a:p>
          <a:p>
            <a:pPr marL="354965" indent="-342265">
              <a:lnSpc>
                <a:spcPct val="100000"/>
              </a:lnSpc>
              <a:buFont typeface="Arial MT"/>
              <a:buChar char="•"/>
              <a:tabLst>
                <a:tab pos="354965" algn="l"/>
                <a:tab pos="3357879" algn="l"/>
              </a:tabLst>
            </a:pPr>
            <a:r>
              <a:rPr sz="1800" b="0" dirty="0">
                <a:solidFill>
                  <a:srgbClr val="244060"/>
                </a:solidFill>
                <a:latin typeface="Trebuchet MS"/>
                <a:cs typeface="Trebuchet MS"/>
              </a:rPr>
              <a:t>project</a:t>
            </a:r>
            <a:r>
              <a:rPr sz="1800" b="0" spc="-65" dirty="0">
                <a:solidFill>
                  <a:srgbClr val="244060"/>
                </a:solidFill>
                <a:latin typeface="Trebuchet MS"/>
                <a:cs typeface="Trebuchet MS"/>
              </a:rPr>
              <a:t> </a:t>
            </a:r>
            <a:r>
              <a:rPr sz="1800" b="0" spc="-10" dirty="0">
                <a:solidFill>
                  <a:srgbClr val="244060"/>
                </a:solidFill>
                <a:latin typeface="Trebuchet MS"/>
                <a:cs typeface="Trebuchet MS"/>
              </a:rPr>
              <a:t>output</a:t>
            </a:r>
            <a:r>
              <a:rPr sz="1800" b="0" dirty="0">
                <a:solidFill>
                  <a:srgbClr val="244060"/>
                </a:solidFill>
                <a:latin typeface="Trebuchet MS"/>
                <a:cs typeface="Trebuchet MS"/>
              </a:rPr>
              <a:t>	programme</a:t>
            </a:r>
            <a:r>
              <a:rPr sz="1800" b="0" spc="-70" dirty="0">
                <a:solidFill>
                  <a:srgbClr val="244060"/>
                </a:solidFill>
                <a:latin typeface="Trebuchet MS"/>
                <a:cs typeface="Trebuchet MS"/>
              </a:rPr>
              <a:t> </a:t>
            </a:r>
            <a:r>
              <a:rPr sz="1800" b="0" dirty="0">
                <a:solidFill>
                  <a:srgbClr val="244060"/>
                </a:solidFill>
                <a:latin typeface="Trebuchet MS"/>
                <a:cs typeface="Trebuchet MS"/>
              </a:rPr>
              <a:t>output</a:t>
            </a:r>
            <a:r>
              <a:rPr sz="1800" b="0" spc="-70" dirty="0">
                <a:solidFill>
                  <a:srgbClr val="244060"/>
                </a:solidFill>
                <a:latin typeface="Trebuchet MS"/>
                <a:cs typeface="Trebuchet MS"/>
              </a:rPr>
              <a:t> </a:t>
            </a:r>
            <a:r>
              <a:rPr sz="1800" b="0" spc="-10" dirty="0">
                <a:solidFill>
                  <a:srgbClr val="244060"/>
                </a:solidFill>
                <a:latin typeface="Trebuchet MS"/>
                <a:cs typeface="Trebuchet MS"/>
              </a:rPr>
              <a:t>indicator</a:t>
            </a:r>
            <a:endParaRPr sz="1800">
              <a:latin typeface="Trebuchet MS"/>
              <a:cs typeface="Trebuchet MS"/>
            </a:endParaRPr>
          </a:p>
          <a:p>
            <a:pPr>
              <a:lnSpc>
                <a:spcPct val="100000"/>
              </a:lnSpc>
              <a:spcBef>
                <a:spcPts val="310"/>
              </a:spcBef>
              <a:buClr>
                <a:srgbClr val="244060"/>
              </a:buClr>
              <a:buFont typeface="Arial MT"/>
              <a:buChar char="•"/>
            </a:pPr>
            <a:endParaRPr sz="1800">
              <a:latin typeface="Trebuchet MS"/>
              <a:cs typeface="Trebuchet MS"/>
            </a:endParaRPr>
          </a:p>
          <a:p>
            <a:pPr marL="354965" indent="-342265">
              <a:lnSpc>
                <a:spcPct val="100000"/>
              </a:lnSpc>
              <a:buFont typeface="Arial MT"/>
              <a:buChar char="•"/>
              <a:tabLst>
                <a:tab pos="354965" algn="l"/>
                <a:tab pos="3333750" algn="l"/>
              </a:tabLst>
            </a:pPr>
            <a:r>
              <a:rPr sz="1800" b="0" dirty="0">
                <a:solidFill>
                  <a:srgbClr val="244060"/>
                </a:solidFill>
                <a:latin typeface="Trebuchet MS"/>
                <a:cs typeface="Trebuchet MS"/>
              </a:rPr>
              <a:t>project</a:t>
            </a:r>
            <a:r>
              <a:rPr sz="1800" b="0" spc="-65" dirty="0">
                <a:solidFill>
                  <a:srgbClr val="244060"/>
                </a:solidFill>
                <a:latin typeface="Trebuchet MS"/>
                <a:cs typeface="Trebuchet MS"/>
              </a:rPr>
              <a:t> </a:t>
            </a:r>
            <a:r>
              <a:rPr sz="1800" b="0" spc="-10" dirty="0">
                <a:solidFill>
                  <a:srgbClr val="244060"/>
                </a:solidFill>
                <a:latin typeface="Trebuchet MS"/>
                <a:cs typeface="Trebuchet MS"/>
              </a:rPr>
              <a:t>result</a:t>
            </a:r>
            <a:r>
              <a:rPr sz="1800" b="0" dirty="0">
                <a:solidFill>
                  <a:srgbClr val="244060"/>
                </a:solidFill>
                <a:latin typeface="Trebuchet MS"/>
                <a:cs typeface="Trebuchet MS"/>
              </a:rPr>
              <a:t>	programme</a:t>
            </a:r>
            <a:r>
              <a:rPr sz="1800" b="0" spc="-40" dirty="0">
                <a:solidFill>
                  <a:srgbClr val="244060"/>
                </a:solidFill>
                <a:latin typeface="Trebuchet MS"/>
                <a:cs typeface="Trebuchet MS"/>
              </a:rPr>
              <a:t> </a:t>
            </a:r>
            <a:r>
              <a:rPr sz="1800" b="0" dirty="0">
                <a:solidFill>
                  <a:srgbClr val="244060"/>
                </a:solidFill>
                <a:latin typeface="Trebuchet MS"/>
                <a:cs typeface="Trebuchet MS"/>
              </a:rPr>
              <a:t>result</a:t>
            </a:r>
            <a:r>
              <a:rPr sz="1800" b="0" spc="-50" dirty="0">
                <a:solidFill>
                  <a:srgbClr val="244060"/>
                </a:solidFill>
                <a:latin typeface="Trebuchet MS"/>
                <a:cs typeface="Trebuchet MS"/>
              </a:rPr>
              <a:t> </a:t>
            </a:r>
            <a:r>
              <a:rPr sz="1800" b="0" spc="-10" dirty="0">
                <a:solidFill>
                  <a:srgbClr val="244060"/>
                </a:solidFill>
                <a:latin typeface="Trebuchet MS"/>
                <a:cs typeface="Trebuchet MS"/>
              </a:rPr>
              <a:t>indicator</a:t>
            </a:r>
            <a:endParaRPr sz="1800">
              <a:latin typeface="Trebuchet MS"/>
              <a:cs typeface="Trebuchet MS"/>
            </a:endParaRPr>
          </a:p>
          <a:p>
            <a:pPr>
              <a:lnSpc>
                <a:spcPct val="100000"/>
              </a:lnSpc>
              <a:spcBef>
                <a:spcPts val="310"/>
              </a:spcBef>
              <a:buClr>
                <a:srgbClr val="244060"/>
              </a:buClr>
              <a:buFont typeface="Arial MT"/>
              <a:buChar char="•"/>
            </a:pPr>
            <a:endParaRPr sz="1800">
              <a:latin typeface="Trebuchet MS"/>
              <a:cs typeface="Trebuchet MS"/>
            </a:endParaRPr>
          </a:p>
          <a:p>
            <a:pPr marL="354965" indent="-342265">
              <a:lnSpc>
                <a:spcPct val="100000"/>
              </a:lnSpc>
              <a:buFont typeface="Arial MT"/>
              <a:buChar char="•"/>
              <a:tabLst>
                <a:tab pos="354965" algn="l"/>
              </a:tabLst>
            </a:pPr>
            <a:r>
              <a:rPr sz="1800" b="0" dirty="0">
                <a:solidFill>
                  <a:srgbClr val="244060"/>
                </a:solidFill>
                <a:latin typeface="Trebuchet MS"/>
                <a:cs typeface="Trebuchet MS"/>
              </a:rPr>
              <a:t>The</a:t>
            </a:r>
            <a:r>
              <a:rPr sz="1800" b="0" spc="-25" dirty="0">
                <a:solidFill>
                  <a:srgbClr val="244060"/>
                </a:solidFill>
                <a:latin typeface="Trebuchet MS"/>
                <a:cs typeface="Trebuchet MS"/>
              </a:rPr>
              <a:t> </a:t>
            </a:r>
            <a:r>
              <a:rPr sz="1800" b="0" dirty="0">
                <a:solidFill>
                  <a:srgbClr val="244060"/>
                </a:solidFill>
                <a:latin typeface="Trebuchet MS"/>
                <a:cs typeface="Trebuchet MS"/>
              </a:rPr>
              <a:t>outputs/results</a:t>
            </a:r>
            <a:r>
              <a:rPr sz="1800" b="0" spc="-35" dirty="0">
                <a:solidFill>
                  <a:srgbClr val="244060"/>
                </a:solidFill>
                <a:latin typeface="Trebuchet MS"/>
                <a:cs typeface="Trebuchet MS"/>
              </a:rPr>
              <a:t> </a:t>
            </a:r>
            <a:r>
              <a:rPr sz="1800" b="0" dirty="0">
                <a:solidFill>
                  <a:srgbClr val="244060"/>
                </a:solidFill>
                <a:latin typeface="Trebuchet MS"/>
                <a:cs typeface="Trebuchet MS"/>
              </a:rPr>
              <a:t>at</a:t>
            </a:r>
            <a:r>
              <a:rPr sz="1800" b="0" spc="-45" dirty="0">
                <a:solidFill>
                  <a:srgbClr val="244060"/>
                </a:solidFill>
                <a:latin typeface="Trebuchet MS"/>
                <a:cs typeface="Trebuchet MS"/>
              </a:rPr>
              <a:t> </a:t>
            </a:r>
            <a:r>
              <a:rPr sz="1800" b="0" dirty="0">
                <a:solidFill>
                  <a:srgbClr val="244060"/>
                </a:solidFill>
                <a:latin typeface="Trebuchet MS"/>
                <a:cs typeface="Trebuchet MS"/>
              </a:rPr>
              <a:t>the</a:t>
            </a:r>
            <a:r>
              <a:rPr sz="1800" b="0" spc="-30" dirty="0">
                <a:solidFill>
                  <a:srgbClr val="244060"/>
                </a:solidFill>
                <a:latin typeface="Trebuchet MS"/>
                <a:cs typeface="Trebuchet MS"/>
              </a:rPr>
              <a:t> </a:t>
            </a:r>
            <a:r>
              <a:rPr sz="1800" b="0" dirty="0">
                <a:solidFill>
                  <a:srgbClr val="244060"/>
                </a:solidFill>
                <a:latin typeface="Trebuchet MS"/>
                <a:cs typeface="Trebuchet MS"/>
              </a:rPr>
              <a:t>level</a:t>
            </a:r>
            <a:r>
              <a:rPr sz="1800" b="0" spc="-30" dirty="0">
                <a:solidFill>
                  <a:srgbClr val="244060"/>
                </a:solidFill>
                <a:latin typeface="Trebuchet MS"/>
                <a:cs typeface="Trebuchet MS"/>
              </a:rPr>
              <a:t> </a:t>
            </a:r>
            <a:r>
              <a:rPr sz="1800" b="0" dirty="0">
                <a:solidFill>
                  <a:srgbClr val="244060"/>
                </a:solidFill>
                <a:latin typeface="Trebuchet MS"/>
                <a:cs typeface="Trebuchet MS"/>
              </a:rPr>
              <a:t>of</a:t>
            </a:r>
            <a:r>
              <a:rPr sz="1800" b="0" spc="-45" dirty="0">
                <a:solidFill>
                  <a:srgbClr val="244060"/>
                </a:solidFill>
                <a:latin typeface="Trebuchet MS"/>
                <a:cs typeface="Trebuchet MS"/>
              </a:rPr>
              <a:t> </a:t>
            </a:r>
            <a:r>
              <a:rPr sz="1800" b="0" dirty="0">
                <a:solidFill>
                  <a:srgbClr val="244060"/>
                </a:solidFill>
                <a:latin typeface="Trebuchet MS"/>
                <a:cs typeface="Trebuchet MS"/>
              </a:rPr>
              <a:t>WP</a:t>
            </a:r>
            <a:r>
              <a:rPr sz="1800" b="0" spc="-65" dirty="0">
                <a:solidFill>
                  <a:srgbClr val="244060"/>
                </a:solidFill>
                <a:latin typeface="Trebuchet MS"/>
                <a:cs typeface="Trebuchet MS"/>
              </a:rPr>
              <a:t> </a:t>
            </a:r>
            <a:r>
              <a:rPr sz="1800" b="0" dirty="0">
                <a:solidFill>
                  <a:srgbClr val="244060"/>
                </a:solidFill>
                <a:latin typeface="Trebuchet MS"/>
                <a:cs typeface="Trebuchet MS"/>
              </a:rPr>
              <a:t>are</a:t>
            </a:r>
            <a:r>
              <a:rPr sz="1800" b="0" spc="-35" dirty="0">
                <a:solidFill>
                  <a:srgbClr val="244060"/>
                </a:solidFill>
                <a:latin typeface="Trebuchet MS"/>
                <a:cs typeface="Trebuchet MS"/>
              </a:rPr>
              <a:t> </a:t>
            </a:r>
            <a:r>
              <a:rPr sz="1800" b="0" dirty="0">
                <a:solidFill>
                  <a:srgbClr val="244060"/>
                </a:solidFill>
                <a:latin typeface="Trebuchet MS"/>
                <a:cs typeface="Trebuchet MS"/>
              </a:rPr>
              <a:t>aggregated</a:t>
            </a:r>
            <a:r>
              <a:rPr sz="1800" b="0" spc="-25" dirty="0">
                <a:solidFill>
                  <a:srgbClr val="244060"/>
                </a:solidFill>
                <a:latin typeface="Trebuchet MS"/>
                <a:cs typeface="Trebuchet MS"/>
              </a:rPr>
              <a:t> </a:t>
            </a:r>
            <a:r>
              <a:rPr sz="1800" b="0" dirty="0">
                <a:solidFill>
                  <a:srgbClr val="244060"/>
                </a:solidFill>
                <a:latin typeface="Trebuchet MS"/>
                <a:cs typeface="Trebuchet MS"/>
              </a:rPr>
              <a:t>in</a:t>
            </a:r>
            <a:r>
              <a:rPr sz="1800" b="0" spc="-35" dirty="0">
                <a:solidFill>
                  <a:srgbClr val="244060"/>
                </a:solidFill>
                <a:latin typeface="Trebuchet MS"/>
                <a:cs typeface="Trebuchet MS"/>
              </a:rPr>
              <a:t> </a:t>
            </a:r>
            <a:r>
              <a:rPr sz="1800" b="0" dirty="0">
                <a:solidFill>
                  <a:srgbClr val="244060"/>
                </a:solidFill>
                <a:latin typeface="Trebuchet MS"/>
                <a:cs typeface="Trebuchet MS"/>
              </a:rPr>
              <a:t>this</a:t>
            </a:r>
            <a:r>
              <a:rPr sz="1800" b="0" spc="-50" dirty="0">
                <a:solidFill>
                  <a:srgbClr val="244060"/>
                </a:solidFill>
                <a:latin typeface="Trebuchet MS"/>
                <a:cs typeface="Trebuchet MS"/>
              </a:rPr>
              <a:t> </a:t>
            </a:r>
            <a:r>
              <a:rPr sz="1800" b="0" spc="-10" dirty="0">
                <a:solidFill>
                  <a:srgbClr val="244060"/>
                </a:solidFill>
                <a:latin typeface="Trebuchet MS"/>
                <a:cs typeface="Trebuchet MS"/>
              </a:rPr>
              <a:t>table:</a:t>
            </a:r>
            <a:endParaRPr sz="1800">
              <a:latin typeface="Trebuchet MS"/>
              <a:cs typeface="Trebuchet MS"/>
            </a:endParaRPr>
          </a:p>
          <a:p>
            <a:pPr>
              <a:lnSpc>
                <a:spcPct val="100000"/>
              </a:lnSpc>
              <a:spcBef>
                <a:spcPts val="310"/>
              </a:spcBef>
              <a:buClr>
                <a:srgbClr val="244060"/>
              </a:buClr>
              <a:buFont typeface="Arial MT"/>
              <a:buChar char="•"/>
            </a:pPr>
            <a:endParaRPr sz="1800">
              <a:latin typeface="Trebuchet MS"/>
              <a:cs typeface="Trebuchet MS"/>
            </a:endParaRPr>
          </a:p>
          <a:p>
            <a:pPr marL="355600" marR="5080" indent="-342900">
              <a:lnSpc>
                <a:spcPct val="100000"/>
              </a:lnSpc>
              <a:spcBef>
                <a:spcPts val="5"/>
              </a:spcBef>
              <a:buFont typeface="Arial MT"/>
              <a:buChar char="•"/>
              <a:tabLst>
                <a:tab pos="355600" algn="l"/>
              </a:tabLst>
            </a:pPr>
            <a:r>
              <a:rPr sz="1800" b="0" dirty="0">
                <a:solidFill>
                  <a:srgbClr val="244060"/>
                </a:solidFill>
                <a:latin typeface="Trebuchet MS"/>
                <a:cs typeface="Trebuchet MS"/>
              </a:rPr>
              <a:t>The</a:t>
            </a:r>
            <a:r>
              <a:rPr sz="1800" b="0" spc="110" dirty="0">
                <a:solidFill>
                  <a:srgbClr val="244060"/>
                </a:solidFill>
                <a:latin typeface="Trebuchet MS"/>
                <a:cs typeface="Trebuchet MS"/>
              </a:rPr>
              <a:t> </a:t>
            </a:r>
            <a:r>
              <a:rPr sz="1800" b="0" dirty="0">
                <a:solidFill>
                  <a:srgbClr val="244060"/>
                </a:solidFill>
                <a:latin typeface="Trebuchet MS"/>
                <a:cs typeface="Trebuchet MS"/>
              </a:rPr>
              <a:t>indicators</a:t>
            </a:r>
            <a:r>
              <a:rPr sz="1800" b="0" spc="105" dirty="0">
                <a:solidFill>
                  <a:srgbClr val="244060"/>
                </a:solidFill>
                <a:latin typeface="Trebuchet MS"/>
                <a:cs typeface="Trebuchet MS"/>
              </a:rPr>
              <a:t> </a:t>
            </a:r>
            <a:r>
              <a:rPr sz="1800" b="0" dirty="0">
                <a:solidFill>
                  <a:srgbClr val="244060"/>
                </a:solidFill>
                <a:latin typeface="Trebuchet MS"/>
                <a:cs typeface="Trebuchet MS"/>
              </a:rPr>
              <a:t>target</a:t>
            </a:r>
            <a:r>
              <a:rPr sz="1800" b="0" spc="105" dirty="0">
                <a:solidFill>
                  <a:srgbClr val="244060"/>
                </a:solidFill>
                <a:latin typeface="Trebuchet MS"/>
                <a:cs typeface="Trebuchet MS"/>
              </a:rPr>
              <a:t> </a:t>
            </a:r>
            <a:r>
              <a:rPr sz="1800" b="0" dirty="0">
                <a:solidFill>
                  <a:srgbClr val="244060"/>
                </a:solidFill>
                <a:latin typeface="Trebuchet MS"/>
                <a:cs typeface="Trebuchet MS"/>
              </a:rPr>
              <a:t>is</a:t>
            </a:r>
            <a:r>
              <a:rPr sz="1800" b="0" spc="110" dirty="0">
                <a:solidFill>
                  <a:srgbClr val="244060"/>
                </a:solidFill>
                <a:latin typeface="Trebuchet MS"/>
                <a:cs typeface="Trebuchet MS"/>
              </a:rPr>
              <a:t> </a:t>
            </a:r>
            <a:r>
              <a:rPr sz="1800" b="0" dirty="0">
                <a:solidFill>
                  <a:srgbClr val="244060"/>
                </a:solidFill>
                <a:latin typeface="Trebuchet MS"/>
                <a:cs typeface="Trebuchet MS"/>
              </a:rPr>
              <a:t>given</a:t>
            </a:r>
            <a:r>
              <a:rPr sz="1800" b="0" spc="110" dirty="0">
                <a:solidFill>
                  <a:srgbClr val="244060"/>
                </a:solidFill>
                <a:latin typeface="Trebuchet MS"/>
                <a:cs typeface="Trebuchet MS"/>
              </a:rPr>
              <a:t> </a:t>
            </a:r>
            <a:r>
              <a:rPr sz="1800" b="0" dirty="0">
                <a:solidFill>
                  <a:srgbClr val="244060"/>
                </a:solidFill>
                <a:latin typeface="Trebuchet MS"/>
                <a:cs typeface="Trebuchet MS"/>
              </a:rPr>
              <a:t>by</a:t>
            </a:r>
            <a:r>
              <a:rPr sz="1800" b="0" spc="100" dirty="0">
                <a:solidFill>
                  <a:srgbClr val="244060"/>
                </a:solidFill>
                <a:latin typeface="Trebuchet MS"/>
                <a:cs typeface="Trebuchet MS"/>
              </a:rPr>
              <a:t> </a:t>
            </a:r>
            <a:r>
              <a:rPr sz="1800" b="0" dirty="0">
                <a:solidFill>
                  <a:srgbClr val="244060"/>
                </a:solidFill>
                <a:latin typeface="Trebuchet MS"/>
                <a:cs typeface="Trebuchet MS"/>
              </a:rPr>
              <a:t>the</a:t>
            </a:r>
            <a:r>
              <a:rPr sz="1800" b="0" spc="110" dirty="0">
                <a:solidFill>
                  <a:srgbClr val="244060"/>
                </a:solidFill>
                <a:latin typeface="Trebuchet MS"/>
                <a:cs typeface="Trebuchet MS"/>
              </a:rPr>
              <a:t> </a:t>
            </a:r>
            <a:r>
              <a:rPr sz="1800" b="0" dirty="0">
                <a:solidFill>
                  <a:srgbClr val="244060"/>
                </a:solidFill>
                <a:latin typeface="Trebuchet MS"/>
                <a:cs typeface="Trebuchet MS"/>
              </a:rPr>
              <a:t>project</a:t>
            </a:r>
            <a:r>
              <a:rPr sz="1800" b="0" spc="105" dirty="0">
                <a:solidFill>
                  <a:srgbClr val="244060"/>
                </a:solidFill>
                <a:latin typeface="Trebuchet MS"/>
                <a:cs typeface="Trebuchet MS"/>
              </a:rPr>
              <a:t> </a:t>
            </a:r>
            <a:r>
              <a:rPr sz="1800" b="0" dirty="0">
                <a:solidFill>
                  <a:srgbClr val="244060"/>
                </a:solidFill>
                <a:latin typeface="Trebuchet MS"/>
                <a:cs typeface="Trebuchet MS"/>
              </a:rPr>
              <a:t>outputs</a:t>
            </a:r>
            <a:r>
              <a:rPr sz="1800" b="0" spc="100" dirty="0">
                <a:solidFill>
                  <a:srgbClr val="244060"/>
                </a:solidFill>
                <a:latin typeface="Trebuchet MS"/>
                <a:cs typeface="Trebuchet MS"/>
              </a:rPr>
              <a:t> </a:t>
            </a:r>
            <a:r>
              <a:rPr sz="1800" b="0" dirty="0">
                <a:solidFill>
                  <a:srgbClr val="244060"/>
                </a:solidFill>
                <a:latin typeface="Trebuchet MS"/>
                <a:cs typeface="Trebuchet MS"/>
              </a:rPr>
              <a:t>and</a:t>
            </a:r>
            <a:r>
              <a:rPr sz="1800" b="0" spc="110" dirty="0">
                <a:solidFill>
                  <a:srgbClr val="244060"/>
                </a:solidFill>
                <a:latin typeface="Trebuchet MS"/>
                <a:cs typeface="Trebuchet MS"/>
              </a:rPr>
              <a:t> </a:t>
            </a:r>
            <a:r>
              <a:rPr sz="1800" b="0" dirty="0">
                <a:solidFill>
                  <a:srgbClr val="244060"/>
                </a:solidFill>
                <a:latin typeface="Trebuchet MS"/>
                <a:cs typeface="Trebuchet MS"/>
              </a:rPr>
              <a:t>results</a:t>
            </a:r>
            <a:r>
              <a:rPr sz="1800" b="0" spc="105" dirty="0">
                <a:solidFill>
                  <a:srgbClr val="244060"/>
                </a:solidFill>
                <a:latin typeface="Trebuchet MS"/>
                <a:cs typeface="Trebuchet MS"/>
              </a:rPr>
              <a:t> </a:t>
            </a:r>
            <a:r>
              <a:rPr sz="1800" b="0" spc="-10" dirty="0">
                <a:solidFill>
                  <a:srgbClr val="244060"/>
                </a:solidFill>
                <a:latin typeface="Trebuchet MS"/>
                <a:cs typeface="Trebuchet MS"/>
              </a:rPr>
              <a:t>targets (cumulated)</a:t>
            </a:r>
            <a:endParaRPr sz="1800">
              <a:latin typeface="Trebuchet MS"/>
              <a:cs typeface="Trebuchet MS"/>
            </a:endParaRPr>
          </a:p>
        </p:txBody>
      </p:sp>
      <p:pic>
        <p:nvPicPr>
          <p:cNvPr id="4" name="object 4"/>
          <p:cNvPicPr/>
          <p:nvPr/>
        </p:nvPicPr>
        <p:blipFill>
          <a:blip r:embed="rId2" cstate="print"/>
          <a:stretch>
            <a:fillRect/>
          </a:stretch>
        </p:blipFill>
        <p:spPr>
          <a:xfrm>
            <a:off x="228600" y="152400"/>
            <a:ext cx="2915412" cy="853439"/>
          </a:xfrm>
          <a:prstGeom prst="rect">
            <a:avLst/>
          </a:prstGeom>
        </p:spPr>
      </p:pic>
      <p:grpSp>
        <p:nvGrpSpPr>
          <p:cNvPr id="5" name="object 5"/>
          <p:cNvGrpSpPr/>
          <p:nvPr/>
        </p:nvGrpSpPr>
        <p:grpSpPr>
          <a:xfrm>
            <a:off x="2478023" y="2807207"/>
            <a:ext cx="680085" cy="192405"/>
            <a:chOff x="2478023" y="2807207"/>
            <a:chExt cx="680085" cy="192405"/>
          </a:xfrm>
        </p:grpSpPr>
        <p:sp>
          <p:nvSpPr>
            <p:cNvPr id="6" name="object 6"/>
            <p:cNvSpPr/>
            <p:nvPr/>
          </p:nvSpPr>
          <p:spPr>
            <a:xfrm>
              <a:off x="2490977" y="2820161"/>
              <a:ext cx="654050" cy="166370"/>
            </a:xfrm>
            <a:custGeom>
              <a:avLst/>
              <a:gdLst/>
              <a:ahLst/>
              <a:cxnLst/>
              <a:rect l="l" t="t" r="r" b="b"/>
              <a:pathLst>
                <a:path w="654050" h="166369">
                  <a:moveTo>
                    <a:pt x="570738" y="0"/>
                  </a:moveTo>
                  <a:lnTo>
                    <a:pt x="570738" y="41528"/>
                  </a:lnTo>
                  <a:lnTo>
                    <a:pt x="0" y="41528"/>
                  </a:lnTo>
                  <a:lnTo>
                    <a:pt x="0" y="124587"/>
                  </a:lnTo>
                  <a:lnTo>
                    <a:pt x="570738" y="124587"/>
                  </a:lnTo>
                  <a:lnTo>
                    <a:pt x="570738" y="166115"/>
                  </a:lnTo>
                  <a:lnTo>
                    <a:pt x="653796" y="83058"/>
                  </a:lnTo>
                  <a:lnTo>
                    <a:pt x="570738" y="0"/>
                  </a:lnTo>
                  <a:close/>
                </a:path>
              </a:pathLst>
            </a:custGeom>
            <a:solidFill>
              <a:srgbClr val="4F81BC"/>
            </a:solidFill>
          </p:spPr>
          <p:txBody>
            <a:bodyPr wrap="square" lIns="0" tIns="0" rIns="0" bIns="0" rtlCol="0"/>
            <a:lstStyle/>
            <a:p>
              <a:endParaRPr/>
            </a:p>
          </p:txBody>
        </p:sp>
        <p:sp>
          <p:nvSpPr>
            <p:cNvPr id="7" name="object 7"/>
            <p:cNvSpPr/>
            <p:nvPr/>
          </p:nvSpPr>
          <p:spPr>
            <a:xfrm>
              <a:off x="2490977" y="2820161"/>
              <a:ext cx="654050" cy="166370"/>
            </a:xfrm>
            <a:custGeom>
              <a:avLst/>
              <a:gdLst/>
              <a:ahLst/>
              <a:cxnLst/>
              <a:rect l="l" t="t" r="r" b="b"/>
              <a:pathLst>
                <a:path w="654050" h="166369">
                  <a:moveTo>
                    <a:pt x="0" y="41528"/>
                  </a:moveTo>
                  <a:lnTo>
                    <a:pt x="570738" y="41528"/>
                  </a:lnTo>
                  <a:lnTo>
                    <a:pt x="570738" y="0"/>
                  </a:lnTo>
                  <a:lnTo>
                    <a:pt x="653796" y="83058"/>
                  </a:lnTo>
                  <a:lnTo>
                    <a:pt x="570738" y="166115"/>
                  </a:lnTo>
                  <a:lnTo>
                    <a:pt x="570738" y="124587"/>
                  </a:lnTo>
                  <a:lnTo>
                    <a:pt x="0" y="124587"/>
                  </a:lnTo>
                  <a:lnTo>
                    <a:pt x="0" y="41528"/>
                  </a:lnTo>
                  <a:close/>
                </a:path>
              </a:pathLst>
            </a:custGeom>
            <a:ln w="25908">
              <a:solidFill>
                <a:srgbClr val="385D89"/>
              </a:solidFill>
            </a:ln>
          </p:spPr>
          <p:txBody>
            <a:bodyPr wrap="square" lIns="0" tIns="0" rIns="0" bIns="0" rtlCol="0"/>
            <a:lstStyle/>
            <a:p>
              <a:endParaRPr/>
            </a:p>
          </p:txBody>
        </p:sp>
      </p:grpSp>
      <p:grpSp>
        <p:nvGrpSpPr>
          <p:cNvPr id="8" name="object 8"/>
          <p:cNvGrpSpPr/>
          <p:nvPr/>
        </p:nvGrpSpPr>
        <p:grpSpPr>
          <a:xfrm>
            <a:off x="2578607" y="3386328"/>
            <a:ext cx="680085" cy="193675"/>
            <a:chOff x="2578607" y="3386328"/>
            <a:chExt cx="680085" cy="193675"/>
          </a:xfrm>
        </p:grpSpPr>
        <p:sp>
          <p:nvSpPr>
            <p:cNvPr id="9" name="object 9"/>
            <p:cNvSpPr/>
            <p:nvPr/>
          </p:nvSpPr>
          <p:spPr>
            <a:xfrm>
              <a:off x="2591561" y="3399282"/>
              <a:ext cx="654050" cy="167640"/>
            </a:xfrm>
            <a:custGeom>
              <a:avLst/>
              <a:gdLst/>
              <a:ahLst/>
              <a:cxnLst/>
              <a:rect l="l" t="t" r="r" b="b"/>
              <a:pathLst>
                <a:path w="654050" h="167639">
                  <a:moveTo>
                    <a:pt x="569976" y="0"/>
                  </a:moveTo>
                  <a:lnTo>
                    <a:pt x="569976" y="41909"/>
                  </a:lnTo>
                  <a:lnTo>
                    <a:pt x="0" y="41909"/>
                  </a:lnTo>
                  <a:lnTo>
                    <a:pt x="0" y="125729"/>
                  </a:lnTo>
                  <a:lnTo>
                    <a:pt x="569976" y="125729"/>
                  </a:lnTo>
                  <a:lnTo>
                    <a:pt x="569976" y="167639"/>
                  </a:lnTo>
                  <a:lnTo>
                    <a:pt x="653795" y="83819"/>
                  </a:lnTo>
                  <a:lnTo>
                    <a:pt x="569976" y="0"/>
                  </a:lnTo>
                  <a:close/>
                </a:path>
              </a:pathLst>
            </a:custGeom>
            <a:solidFill>
              <a:srgbClr val="4F81BC"/>
            </a:solidFill>
          </p:spPr>
          <p:txBody>
            <a:bodyPr wrap="square" lIns="0" tIns="0" rIns="0" bIns="0" rtlCol="0"/>
            <a:lstStyle/>
            <a:p>
              <a:endParaRPr/>
            </a:p>
          </p:txBody>
        </p:sp>
        <p:sp>
          <p:nvSpPr>
            <p:cNvPr id="10" name="object 10"/>
            <p:cNvSpPr/>
            <p:nvPr/>
          </p:nvSpPr>
          <p:spPr>
            <a:xfrm>
              <a:off x="2591561" y="3399282"/>
              <a:ext cx="654050" cy="167640"/>
            </a:xfrm>
            <a:custGeom>
              <a:avLst/>
              <a:gdLst/>
              <a:ahLst/>
              <a:cxnLst/>
              <a:rect l="l" t="t" r="r" b="b"/>
              <a:pathLst>
                <a:path w="654050" h="167639">
                  <a:moveTo>
                    <a:pt x="0" y="41909"/>
                  </a:moveTo>
                  <a:lnTo>
                    <a:pt x="569976" y="41909"/>
                  </a:lnTo>
                  <a:lnTo>
                    <a:pt x="569976" y="0"/>
                  </a:lnTo>
                  <a:lnTo>
                    <a:pt x="653795" y="83819"/>
                  </a:lnTo>
                  <a:lnTo>
                    <a:pt x="569976" y="167639"/>
                  </a:lnTo>
                  <a:lnTo>
                    <a:pt x="569976" y="125729"/>
                  </a:lnTo>
                  <a:lnTo>
                    <a:pt x="0" y="125729"/>
                  </a:lnTo>
                  <a:lnTo>
                    <a:pt x="0" y="41909"/>
                  </a:lnTo>
                  <a:close/>
                </a:path>
              </a:pathLst>
            </a:custGeom>
            <a:ln w="25908">
              <a:solidFill>
                <a:srgbClr val="385D89"/>
              </a:solidFill>
            </a:ln>
          </p:spPr>
          <p:txBody>
            <a:bodyPr wrap="square" lIns="0" tIns="0" rIns="0" bIns="0" rtlCol="0"/>
            <a:lstStyle/>
            <a:p>
              <a:endParaRPr/>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33400" y="976531"/>
            <a:ext cx="4839335" cy="422275"/>
          </a:xfrm>
          <a:prstGeom prst="rect">
            <a:avLst/>
          </a:prstGeom>
        </p:spPr>
        <p:txBody>
          <a:bodyPr vert="horz" wrap="square" lIns="0" tIns="13335" rIns="0" bIns="0" rtlCol="0">
            <a:spAutoFit/>
          </a:bodyPr>
          <a:lstStyle/>
          <a:p>
            <a:pPr marL="12700">
              <a:lnSpc>
                <a:spcPct val="100000"/>
              </a:lnSpc>
              <a:spcBef>
                <a:spcPts val="105"/>
              </a:spcBef>
              <a:tabLst>
                <a:tab pos="3816985" algn="l"/>
              </a:tabLst>
            </a:pPr>
            <a:r>
              <a:rPr dirty="0"/>
              <a:t>Programme</a:t>
            </a:r>
            <a:r>
              <a:rPr spc="-95" dirty="0"/>
              <a:t> </a:t>
            </a:r>
            <a:r>
              <a:rPr dirty="0"/>
              <a:t>indicators</a:t>
            </a:r>
            <a:r>
              <a:rPr spc="-100" dirty="0"/>
              <a:t> </a:t>
            </a:r>
            <a:r>
              <a:rPr spc="-50" dirty="0"/>
              <a:t>-</a:t>
            </a:r>
            <a:r>
              <a:rPr dirty="0"/>
              <a:t>	SO</a:t>
            </a:r>
            <a:r>
              <a:rPr spc="-20" dirty="0"/>
              <a:t> </a:t>
            </a:r>
            <a:r>
              <a:rPr spc="-25" dirty="0"/>
              <a:t>2.4</a:t>
            </a:r>
          </a:p>
        </p:txBody>
      </p:sp>
      <p:pic>
        <p:nvPicPr>
          <p:cNvPr id="3" name="object 3"/>
          <p:cNvPicPr/>
          <p:nvPr/>
        </p:nvPicPr>
        <p:blipFill>
          <a:blip r:embed="rId2" cstate="print"/>
          <a:stretch>
            <a:fillRect/>
          </a:stretch>
        </p:blipFill>
        <p:spPr>
          <a:xfrm>
            <a:off x="228600" y="152400"/>
            <a:ext cx="2915412" cy="853439"/>
          </a:xfrm>
          <a:prstGeom prst="rect">
            <a:avLst/>
          </a:prstGeom>
        </p:spPr>
      </p:pic>
      <p:graphicFrame>
        <p:nvGraphicFramePr>
          <p:cNvPr id="4" name="object 4"/>
          <p:cNvGraphicFramePr>
            <a:graphicFrameLocks noGrp="1"/>
          </p:cNvGraphicFramePr>
          <p:nvPr>
            <p:extLst>
              <p:ext uri="{D42A27DB-BD31-4B8C-83A1-F6EECF244321}">
                <p14:modId xmlns:p14="http://schemas.microsoft.com/office/powerpoint/2010/main" val="1672288048"/>
              </p:ext>
            </p:extLst>
          </p:nvPr>
        </p:nvGraphicFramePr>
        <p:xfrm>
          <a:off x="381000" y="1600200"/>
          <a:ext cx="8578850" cy="5104128"/>
        </p:xfrm>
        <a:graphic>
          <a:graphicData uri="http://schemas.openxmlformats.org/drawingml/2006/table">
            <a:tbl>
              <a:tblPr firstRow="1" bandRow="1">
                <a:tableStyleId>{2D5ABB26-0587-4C30-8999-92F81FD0307C}</a:tableStyleId>
              </a:tblPr>
              <a:tblGrid>
                <a:gridCol w="1764961">
                  <a:extLst>
                    <a:ext uri="{9D8B030D-6E8A-4147-A177-3AD203B41FA5}">
                      <a16:colId xmlns:a16="http://schemas.microsoft.com/office/drawing/2014/main" val="20000"/>
                    </a:ext>
                  </a:extLst>
                </a:gridCol>
                <a:gridCol w="1261249">
                  <a:extLst>
                    <a:ext uri="{9D8B030D-6E8A-4147-A177-3AD203B41FA5}">
                      <a16:colId xmlns:a16="http://schemas.microsoft.com/office/drawing/2014/main" val="20001"/>
                    </a:ext>
                  </a:extLst>
                </a:gridCol>
                <a:gridCol w="738515">
                  <a:extLst>
                    <a:ext uri="{9D8B030D-6E8A-4147-A177-3AD203B41FA5}">
                      <a16:colId xmlns:a16="http://schemas.microsoft.com/office/drawing/2014/main" val="20002"/>
                    </a:ext>
                  </a:extLst>
                </a:gridCol>
                <a:gridCol w="699325">
                  <a:extLst>
                    <a:ext uri="{9D8B030D-6E8A-4147-A177-3AD203B41FA5}">
                      <a16:colId xmlns:a16="http://schemas.microsoft.com/office/drawing/2014/main" val="20003"/>
                    </a:ext>
                  </a:extLst>
                </a:gridCol>
                <a:gridCol w="1720856">
                  <a:extLst>
                    <a:ext uri="{9D8B030D-6E8A-4147-A177-3AD203B41FA5}">
                      <a16:colId xmlns:a16="http://schemas.microsoft.com/office/drawing/2014/main" val="20004"/>
                    </a:ext>
                  </a:extLst>
                </a:gridCol>
                <a:gridCol w="1259281">
                  <a:extLst>
                    <a:ext uri="{9D8B030D-6E8A-4147-A177-3AD203B41FA5}">
                      <a16:colId xmlns:a16="http://schemas.microsoft.com/office/drawing/2014/main" val="976513587"/>
                    </a:ext>
                  </a:extLst>
                </a:gridCol>
                <a:gridCol w="1134663">
                  <a:extLst>
                    <a:ext uri="{9D8B030D-6E8A-4147-A177-3AD203B41FA5}">
                      <a16:colId xmlns:a16="http://schemas.microsoft.com/office/drawing/2014/main" val="401024134"/>
                    </a:ext>
                  </a:extLst>
                </a:gridCol>
              </a:tblGrid>
              <a:tr h="511809">
                <a:tc>
                  <a:txBody>
                    <a:bodyPr/>
                    <a:lstStyle/>
                    <a:p>
                      <a:pPr marL="67945">
                        <a:lnSpc>
                          <a:spcPct val="100000"/>
                        </a:lnSpc>
                        <a:spcBef>
                          <a:spcPts val="114"/>
                        </a:spcBef>
                      </a:pPr>
                      <a:r>
                        <a:rPr sz="1400" b="1" spc="-10" dirty="0">
                          <a:solidFill>
                            <a:srgbClr val="1F4E79"/>
                          </a:solidFill>
                          <a:latin typeface="Trebuchet MS"/>
                          <a:cs typeface="Trebuchet MS"/>
                        </a:rPr>
                        <a:t>Indicator</a:t>
                      </a:r>
                      <a:endParaRPr sz="1400" dirty="0">
                        <a:latin typeface="Trebuchet MS"/>
                        <a:cs typeface="Trebuchet MS"/>
                      </a:endParaRPr>
                    </a:p>
                  </a:txBody>
                  <a:tcPr marL="0" marR="0" marT="14604"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1EED9"/>
                    </a:solidFill>
                  </a:tcPr>
                </a:tc>
                <a:tc>
                  <a:txBody>
                    <a:bodyPr/>
                    <a:lstStyle/>
                    <a:p>
                      <a:pPr marL="68580">
                        <a:lnSpc>
                          <a:spcPct val="100000"/>
                        </a:lnSpc>
                        <a:spcBef>
                          <a:spcPts val="114"/>
                        </a:spcBef>
                      </a:pPr>
                      <a:r>
                        <a:rPr sz="1400" b="1" spc="-10" dirty="0">
                          <a:solidFill>
                            <a:srgbClr val="1F4E79"/>
                          </a:solidFill>
                          <a:latin typeface="Trebuchet MS"/>
                          <a:cs typeface="Trebuchet MS"/>
                        </a:rPr>
                        <a:t>Measuremen</a:t>
                      </a:r>
                      <a:endParaRPr sz="1400">
                        <a:latin typeface="Trebuchet MS"/>
                        <a:cs typeface="Trebuchet MS"/>
                      </a:endParaRPr>
                    </a:p>
                    <a:p>
                      <a:pPr marL="68580">
                        <a:lnSpc>
                          <a:spcPct val="100000"/>
                        </a:lnSpc>
                        <a:spcBef>
                          <a:spcPts val="335"/>
                        </a:spcBef>
                      </a:pPr>
                      <a:r>
                        <a:rPr sz="1400" b="1" dirty="0">
                          <a:solidFill>
                            <a:srgbClr val="1F4E79"/>
                          </a:solidFill>
                          <a:latin typeface="Trebuchet MS"/>
                          <a:cs typeface="Trebuchet MS"/>
                        </a:rPr>
                        <a:t>t</a:t>
                      </a:r>
                      <a:r>
                        <a:rPr sz="1400" b="1" spc="-5" dirty="0">
                          <a:solidFill>
                            <a:srgbClr val="1F4E79"/>
                          </a:solidFill>
                          <a:latin typeface="Trebuchet MS"/>
                          <a:cs typeface="Trebuchet MS"/>
                        </a:rPr>
                        <a:t> </a:t>
                      </a:r>
                      <a:r>
                        <a:rPr sz="1400" b="1" spc="-20" dirty="0">
                          <a:solidFill>
                            <a:srgbClr val="1F4E79"/>
                          </a:solidFill>
                          <a:latin typeface="Trebuchet MS"/>
                          <a:cs typeface="Trebuchet MS"/>
                        </a:rPr>
                        <a:t>unit</a:t>
                      </a:r>
                      <a:endParaRPr sz="1400">
                        <a:latin typeface="Trebuchet MS"/>
                        <a:cs typeface="Trebuchet MS"/>
                      </a:endParaRPr>
                    </a:p>
                  </a:txBody>
                  <a:tcPr marL="0" marR="0" marT="14604"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1EED9"/>
                    </a:solidFill>
                  </a:tcPr>
                </a:tc>
                <a:tc>
                  <a:txBody>
                    <a:bodyPr/>
                    <a:lstStyle/>
                    <a:p>
                      <a:pPr marL="68580">
                        <a:lnSpc>
                          <a:spcPct val="100000"/>
                        </a:lnSpc>
                        <a:spcBef>
                          <a:spcPts val="114"/>
                        </a:spcBef>
                      </a:pPr>
                      <a:r>
                        <a:rPr sz="1400" b="1" spc="-10" dirty="0">
                          <a:solidFill>
                            <a:srgbClr val="1F4E79"/>
                          </a:solidFill>
                          <a:latin typeface="Trebuchet MS"/>
                          <a:cs typeface="Trebuchet MS"/>
                        </a:rPr>
                        <a:t>Target</a:t>
                      </a:r>
                      <a:endParaRPr sz="1400">
                        <a:latin typeface="Trebuchet MS"/>
                        <a:cs typeface="Trebuchet MS"/>
                      </a:endParaRPr>
                    </a:p>
                    <a:p>
                      <a:pPr marL="68580">
                        <a:lnSpc>
                          <a:spcPct val="100000"/>
                        </a:lnSpc>
                        <a:spcBef>
                          <a:spcPts val="335"/>
                        </a:spcBef>
                      </a:pPr>
                      <a:r>
                        <a:rPr sz="1400" b="1" spc="-20" dirty="0">
                          <a:solidFill>
                            <a:srgbClr val="1F4E79"/>
                          </a:solidFill>
                          <a:latin typeface="Trebuchet MS"/>
                          <a:cs typeface="Trebuchet MS"/>
                        </a:rPr>
                        <a:t>2024</a:t>
                      </a:r>
                      <a:endParaRPr sz="1400">
                        <a:latin typeface="Trebuchet MS"/>
                        <a:cs typeface="Trebuchet MS"/>
                      </a:endParaRPr>
                    </a:p>
                  </a:txBody>
                  <a:tcPr marL="0" marR="0" marT="14604"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1EED9"/>
                    </a:solidFill>
                  </a:tcPr>
                </a:tc>
                <a:tc>
                  <a:txBody>
                    <a:bodyPr/>
                    <a:lstStyle/>
                    <a:p>
                      <a:pPr marL="68580">
                        <a:lnSpc>
                          <a:spcPct val="100000"/>
                        </a:lnSpc>
                        <a:spcBef>
                          <a:spcPts val="114"/>
                        </a:spcBef>
                      </a:pPr>
                      <a:r>
                        <a:rPr sz="1400" b="1" spc="-10" dirty="0">
                          <a:solidFill>
                            <a:srgbClr val="1F4E79"/>
                          </a:solidFill>
                          <a:latin typeface="Trebuchet MS"/>
                          <a:cs typeface="Trebuchet MS"/>
                        </a:rPr>
                        <a:t>Target</a:t>
                      </a:r>
                      <a:endParaRPr sz="1400">
                        <a:latin typeface="Trebuchet MS"/>
                        <a:cs typeface="Trebuchet MS"/>
                      </a:endParaRPr>
                    </a:p>
                    <a:p>
                      <a:pPr marL="68580">
                        <a:lnSpc>
                          <a:spcPct val="100000"/>
                        </a:lnSpc>
                        <a:spcBef>
                          <a:spcPts val="335"/>
                        </a:spcBef>
                      </a:pPr>
                      <a:r>
                        <a:rPr sz="1400" b="1" spc="-20" dirty="0">
                          <a:solidFill>
                            <a:srgbClr val="1F4E79"/>
                          </a:solidFill>
                          <a:latin typeface="Trebuchet MS"/>
                          <a:cs typeface="Trebuchet MS"/>
                        </a:rPr>
                        <a:t>2029</a:t>
                      </a:r>
                      <a:endParaRPr sz="1400">
                        <a:latin typeface="Trebuchet MS"/>
                        <a:cs typeface="Trebuchet MS"/>
                      </a:endParaRPr>
                    </a:p>
                  </a:txBody>
                  <a:tcPr marL="0" marR="0" marT="14604"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1EED9"/>
                    </a:solidFill>
                  </a:tcPr>
                </a:tc>
                <a:tc>
                  <a:txBody>
                    <a:bodyPr/>
                    <a:lstStyle/>
                    <a:p>
                      <a:pPr marL="69215">
                        <a:lnSpc>
                          <a:spcPct val="100000"/>
                        </a:lnSpc>
                        <a:spcBef>
                          <a:spcPts val="114"/>
                        </a:spcBef>
                      </a:pPr>
                      <a:r>
                        <a:rPr sz="1400" b="1" spc="-10" dirty="0">
                          <a:solidFill>
                            <a:srgbClr val="1F4E79"/>
                          </a:solidFill>
                          <a:latin typeface="Trebuchet MS"/>
                          <a:cs typeface="Trebuchet MS"/>
                        </a:rPr>
                        <a:t>Indicator</a:t>
                      </a:r>
                      <a:endParaRPr sz="1400">
                        <a:latin typeface="Trebuchet MS"/>
                        <a:cs typeface="Trebuchet MS"/>
                      </a:endParaRPr>
                    </a:p>
                  </a:txBody>
                  <a:tcPr marL="0" marR="0" marT="14604"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1EED9"/>
                    </a:solidFill>
                  </a:tcPr>
                </a:tc>
                <a:tc>
                  <a:txBody>
                    <a:bodyPr/>
                    <a:lstStyle/>
                    <a:p>
                      <a:pPr marL="69850">
                        <a:lnSpc>
                          <a:spcPct val="100000"/>
                        </a:lnSpc>
                        <a:spcBef>
                          <a:spcPts val="114"/>
                        </a:spcBef>
                      </a:pPr>
                      <a:r>
                        <a:rPr sz="1400" b="1" spc="-10" dirty="0">
                          <a:solidFill>
                            <a:srgbClr val="1F4E79"/>
                          </a:solidFill>
                          <a:latin typeface="Trebuchet MS"/>
                          <a:cs typeface="Trebuchet MS"/>
                        </a:rPr>
                        <a:t>Measuremen</a:t>
                      </a:r>
                      <a:endParaRPr sz="1400" dirty="0">
                        <a:latin typeface="Trebuchet MS"/>
                        <a:cs typeface="Trebuchet MS"/>
                      </a:endParaRPr>
                    </a:p>
                    <a:p>
                      <a:pPr marL="69850">
                        <a:lnSpc>
                          <a:spcPct val="100000"/>
                        </a:lnSpc>
                        <a:spcBef>
                          <a:spcPts val="335"/>
                        </a:spcBef>
                      </a:pPr>
                      <a:r>
                        <a:rPr sz="1400" b="1" dirty="0">
                          <a:solidFill>
                            <a:srgbClr val="1F4E79"/>
                          </a:solidFill>
                          <a:latin typeface="Trebuchet MS"/>
                          <a:cs typeface="Trebuchet MS"/>
                        </a:rPr>
                        <a:t>t</a:t>
                      </a:r>
                      <a:r>
                        <a:rPr sz="1400" b="1" spc="-5" dirty="0">
                          <a:solidFill>
                            <a:srgbClr val="1F4E79"/>
                          </a:solidFill>
                          <a:latin typeface="Trebuchet MS"/>
                          <a:cs typeface="Trebuchet MS"/>
                        </a:rPr>
                        <a:t> </a:t>
                      </a:r>
                      <a:r>
                        <a:rPr sz="1400" b="1" spc="-20" dirty="0">
                          <a:solidFill>
                            <a:srgbClr val="1F4E79"/>
                          </a:solidFill>
                          <a:latin typeface="Trebuchet MS"/>
                          <a:cs typeface="Trebuchet MS"/>
                        </a:rPr>
                        <a:t>unit</a:t>
                      </a:r>
                      <a:endParaRPr sz="1400" dirty="0">
                        <a:latin typeface="Trebuchet MS"/>
                        <a:cs typeface="Trebuchet MS"/>
                      </a:endParaRPr>
                    </a:p>
                  </a:txBody>
                  <a:tcPr marL="0" marR="0" marT="14604" marB="0">
                    <a:lnL w="12700">
                      <a:solidFill>
                        <a:srgbClr val="000000"/>
                      </a:solidFill>
                      <a:prstDash val="solid"/>
                    </a:lnL>
                    <a:lnR w="12700">
                      <a:solidFill>
                        <a:srgbClr val="000000"/>
                      </a:solidFill>
                      <a:prstDash val="soli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1EED9"/>
                    </a:solidFill>
                  </a:tcPr>
                </a:tc>
                <a:tc>
                  <a:txBody>
                    <a:bodyPr/>
                    <a:lstStyle/>
                    <a:p>
                      <a:pPr marL="69850">
                        <a:lnSpc>
                          <a:spcPct val="100000"/>
                        </a:lnSpc>
                        <a:spcBef>
                          <a:spcPts val="114"/>
                        </a:spcBef>
                      </a:pPr>
                      <a:r>
                        <a:rPr sz="1400" b="1" spc="-10" dirty="0">
                          <a:solidFill>
                            <a:srgbClr val="1F4E79"/>
                          </a:solidFill>
                          <a:latin typeface="Trebuchet MS"/>
                          <a:cs typeface="Trebuchet MS"/>
                        </a:rPr>
                        <a:t>Target</a:t>
                      </a:r>
                      <a:endParaRPr sz="1400" dirty="0">
                        <a:latin typeface="Trebuchet MS"/>
                        <a:cs typeface="Trebuchet MS"/>
                      </a:endParaRPr>
                    </a:p>
                    <a:p>
                      <a:pPr marL="69850">
                        <a:lnSpc>
                          <a:spcPct val="100000"/>
                        </a:lnSpc>
                        <a:spcBef>
                          <a:spcPts val="335"/>
                        </a:spcBef>
                      </a:pPr>
                      <a:r>
                        <a:rPr sz="1400" b="1" spc="-20" dirty="0">
                          <a:solidFill>
                            <a:srgbClr val="1F4E79"/>
                          </a:solidFill>
                          <a:latin typeface="Trebuchet MS"/>
                          <a:cs typeface="Trebuchet MS"/>
                        </a:rPr>
                        <a:t>2029</a:t>
                      </a:r>
                      <a:endParaRPr sz="1400" dirty="0">
                        <a:latin typeface="Trebuchet MS"/>
                        <a:cs typeface="Trebuchet MS"/>
                      </a:endParaRPr>
                    </a:p>
                  </a:txBody>
                  <a:tcPr marL="0" marR="0" marT="14604" marB="0">
                    <a:lnL w="12700" cap="flat" cmpd="sng" algn="ctr">
                      <a:solidFill>
                        <a:srgbClr val="000000"/>
                      </a:solidFill>
                      <a:prstDash val="solid"/>
                      <a:round/>
                      <a:headEnd type="none" w="med" len="med"/>
                      <a:tailEnd type="none" w="med" len="med"/>
                    </a:lnL>
                    <a:lnR w="12700">
                      <a:solidFill>
                        <a:srgbClr val="000000"/>
                      </a:solidFill>
                      <a:prstDash val="solid"/>
                    </a:lnR>
                    <a:lnT w="12700">
                      <a:solidFill>
                        <a:srgbClr val="000000"/>
                      </a:solidFill>
                      <a:prstDash val="solid"/>
                    </a:lnT>
                    <a:lnB w="12700" cap="flat" cmpd="sng" algn="ctr">
                      <a:solidFill>
                        <a:srgbClr val="000000"/>
                      </a:solidFill>
                      <a:prstDash val="solid"/>
                      <a:round/>
                      <a:headEnd type="none" w="med" len="med"/>
                      <a:tailEnd type="none" w="med" len="med"/>
                    </a:lnB>
                    <a:solidFill>
                      <a:srgbClr val="E1EED9"/>
                    </a:solidFill>
                  </a:tcPr>
                </a:tc>
                <a:extLst>
                  <a:ext uri="{0D108BD9-81ED-4DB2-BD59-A6C34878D82A}">
                    <a16:rowId xmlns:a16="http://schemas.microsoft.com/office/drawing/2014/main" val="10000"/>
                  </a:ext>
                </a:extLst>
              </a:tr>
              <a:tr h="255904">
                <a:tc gridSpan="4">
                  <a:txBody>
                    <a:bodyPr/>
                    <a:lstStyle/>
                    <a:p>
                      <a:pPr marL="67945">
                        <a:lnSpc>
                          <a:spcPct val="100000"/>
                        </a:lnSpc>
                        <a:spcBef>
                          <a:spcPts val="114"/>
                        </a:spcBef>
                      </a:pPr>
                      <a:r>
                        <a:rPr sz="1400" b="1" spc="-10" dirty="0">
                          <a:solidFill>
                            <a:srgbClr val="1F4E79"/>
                          </a:solidFill>
                          <a:latin typeface="Trebuchet MS"/>
                          <a:cs typeface="Trebuchet MS"/>
                        </a:rPr>
                        <a:t>Output</a:t>
                      </a:r>
                      <a:endParaRPr sz="1400" dirty="0">
                        <a:latin typeface="Trebuchet MS"/>
                        <a:cs typeface="Trebuchet MS"/>
                      </a:endParaRPr>
                    </a:p>
                  </a:txBody>
                  <a:tcPr marL="0" marR="0" marT="14604"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1EED9"/>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gridSpan="3">
                  <a:txBody>
                    <a:bodyPr/>
                    <a:lstStyle/>
                    <a:p>
                      <a:pPr marL="69215">
                        <a:lnSpc>
                          <a:spcPct val="100000"/>
                        </a:lnSpc>
                        <a:spcBef>
                          <a:spcPts val="114"/>
                        </a:spcBef>
                      </a:pPr>
                      <a:r>
                        <a:rPr sz="1400" b="1" spc="-10" dirty="0">
                          <a:solidFill>
                            <a:srgbClr val="1F4E79"/>
                          </a:solidFill>
                          <a:latin typeface="Trebuchet MS"/>
                          <a:cs typeface="Trebuchet MS"/>
                        </a:rPr>
                        <a:t>Result</a:t>
                      </a:r>
                      <a:endParaRPr sz="1400">
                        <a:latin typeface="Trebuchet MS"/>
                        <a:cs typeface="Trebuchet MS"/>
                      </a:endParaRPr>
                    </a:p>
                  </a:txBody>
                  <a:tcPr marL="0" marR="0" marT="14604"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1EED9"/>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1"/>
                  </a:ext>
                </a:extLst>
              </a:tr>
              <a:tr h="256540">
                <a:tc>
                  <a:txBody>
                    <a:bodyPr/>
                    <a:lstStyle/>
                    <a:p>
                      <a:pPr marL="67945">
                        <a:lnSpc>
                          <a:spcPct val="100000"/>
                        </a:lnSpc>
                        <a:spcBef>
                          <a:spcPts val="114"/>
                        </a:spcBef>
                        <a:tabLst>
                          <a:tab pos="1214755" algn="l"/>
                        </a:tabLst>
                      </a:pPr>
                      <a:r>
                        <a:rPr sz="1400" spc="-10" dirty="0">
                          <a:solidFill>
                            <a:srgbClr val="1F4E79"/>
                          </a:solidFill>
                          <a:latin typeface="Trebuchet MS"/>
                          <a:cs typeface="Trebuchet MS"/>
                        </a:rPr>
                        <a:t>RCO84</a:t>
                      </a:r>
                      <a:r>
                        <a:rPr sz="1400" dirty="0">
                          <a:solidFill>
                            <a:srgbClr val="1F4E79"/>
                          </a:solidFill>
                          <a:latin typeface="Trebuchet MS"/>
                          <a:cs typeface="Trebuchet MS"/>
                        </a:rPr>
                        <a:t>	</a:t>
                      </a:r>
                      <a:r>
                        <a:rPr sz="1400" dirty="0" smtClean="0">
                          <a:solidFill>
                            <a:srgbClr val="1F4E79"/>
                          </a:solidFill>
                          <a:latin typeface="Trebuchet MS"/>
                          <a:cs typeface="Trebuchet MS"/>
                        </a:rPr>
                        <a:t>-</a:t>
                      </a:r>
                      <a:r>
                        <a:rPr sz="1400" spc="-20" dirty="0" smtClean="0">
                          <a:solidFill>
                            <a:srgbClr val="1F4E79"/>
                          </a:solidFill>
                          <a:latin typeface="Trebuchet MS"/>
                          <a:cs typeface="Trebuchet MS"/>
                        </a:rPr>
                        <a:t>Pilot</a:t>
                      </a:r>
                      <a:endParaRPr sz="1400" dirty="0">
                        <a:latin typeface="Trebuchet MS"/>
                        <a:cs typeface="Trebuchet MS"/>
                      </a:endParaRPr>
                    </a:p>
                  </a:txBody>
                  <a:tcPr marL="0" marR="0" marT="14604" marB="0">
                    <a:lnL w="12700">
                      <a:solidFill>
                        <a:srgbClr val="000000"/>
                      </a:solidFill>
                      <a:prstDash val="solid"/>
                    </a:lnL>
                    <a:lnR w="12700">
                      <a:solidFill>
                        <a:srgbClr val="000000"/>
                      </a:solidFill>
                      <a:prstDash val="solid"/>
                    </a:lnR>
                    <a:lnT w="12700">
                      <a:solidFill>
                        <a:srgbClr val="000000"/>
                      </a:solidFill>
                      <a:prstDash val="solid"/>
                    </a:lnT>
                  </a:tcPr>
                </a:tc>
                <a:tc>
                  <a:txBody>
                    <a:bodyPr/>
                    <a:lstStyle/>
                    <a:p>
                      <a:pPr marL="68580">
                        <a:lnSpc>
                          <a:spcPct val="100000"/>
                        </a:lnSpc>
                        <a:spcBef>
                          <a:spcPts val="114"/>
                        </a:spcBef>
                      </a:pPr>
                      <a:r>
                        <a:rPr sz="1400" dirty="0">
                          <a:solidFill>
                            <a:srgbClr val="1F4E79"/>
                          </a:solidFill>
                          <a:latin typeface="Trebuchet MS"/>
                          <a:cs typeface="Trebuchet MS"/>
                        </a:rPr>
                        <a:t>Pilot</a:t>
                      </a:r>
                      <a:r>
                        <a:rPr sz="1400" spc="-85" dirty="0">
                          <a:solidFill>
                            <a:srgbClr val="1F4E79"/>
                          </a:solidFill>
                          <a:latin typeface="Trebuchet MS"/>
                          <a:cs typeface="Trebuchet MS"/>
                        </a:rPr>
                        <a:t> </a:t>
                      </a:r>
                      <a:r>
                        <a:rPr sz="1400" spc="-10" dirty="0">
                          <a:solidFill>
                            <a:srgbClr val="1F4E79"/>
                          </a:solidFill>
                          <a:latin typeface="Trebuchet MS"/>
                          <a:cs typeface="Trebuchet MS"/>
                        </a:rPr>
                        <a:t>action</a:t>
                      </a:r>
                      <a:endParaRPr sz="1400">
                        <a:latin typeface="Trebuchet MS"/>
                        <a:cs typeface="Trebuchet MS"/>
                      </a:endParaRPr>
                    </a:p>
                  </a:txBody>
                  <a:tcPr marL="0" marR="0" marT="14604" marB="0">
                    <a:lnL w="12700">
                      <a:solidFill>
                        <a:srgbClr val="000000"/>
                      </a:solidFill>
                      <a:prstDash val="solid"/>
                    </a:lnL>
                    <a:lnR w="12700">
                      <a:solidFill>
                        <a:srgbClr val="000000"/>
                      </a:solidFill>
                      <a:prstDash val="solid"/>
                    </a:lnR>
                    <a:lnT w="12700">
                      <a:solidFill>
                        <a:srgbClr val="000000"/>
                      </a:solidFill>
                      <a:prstDash val="solid"/>
                    </a:lnT>
                  </a:tcPr>
                </a:tc>
                <a:tc>
                  <a:txBody>
                    <a:bodyPr/>
                    <a:lstStyle/>
                    <a:p>
                      <a:pPr marL="68580">
                        <a:lnSpc>
                          <a:spcPct val="100000"/>
                        </a:lnSpc>
                        <a:spcBef>
                          <a:spcPts val="114"/>
                        </a:spcBef>
                      </a:pPr>
                      <a:r>
                        <a:rPr sz="1400" spc="-50" dirty="0">
                          <a:solidFill>
                            <a:srgbClr val="1F4E79"/>
                          </a:solidFill>
                          <a:latin typeface="Trebuchet MS"/>
                          <a:cs typeface="Trebuchet MS"/>
                        </a:rPr>
                        <a:t>0</a:t>
                      </a:r>
                      <a:endParaRPr sz="1400">
                        <a:latin typeface="Trebuchet MS"/>
                        <a:cs typeface="Trebuchet MS"/>
                      </a:endParaRPr>
                    </a:p>
                  </a:txBody>
                  <a:tcPr marL="0" marR="0" marT="14604" marB="0">
                    <a:lnL w="12700">
                      <a:solidFill>
                        <a:srgbClr val="000000"/>
                      </a:solidFill>
                      <a:prstDash val="solid"/>
                    </a:lnL>
                    <a:lnR w="12700">
                      <a:solidFill>
                        <a:srgbClr val="000000"/>
                      </a:solidFill>
                      <a:prstDash val="solid"/>
                    </a:lnR>
                    <a:lnT w="12700">
                      <a:solidFill>
                        <a:srgbClr val="000000"/>
                      </a:solidFill>
                      <a:prstDash val="solid"/>
                    </a:lnT>
                  </a:tcPr>
                </a:tc>
                <a:tc>
                  <a:txBody>
                    <a:bodyPr/>
                    <a:lstStyle/>
                    <a:p>
                      <a:pPr marL="68580">
                        <a:lnSpc>
                          <a:spcPct val="100000"/>
                        </a:lnSpc>
                        <a:spcBef>
                          <a:spcPts val="114"/>
                        </a:spcBef>
                      </a:pPr>
                      <a:r>
                        <a:rPr lang="en-US" sz="1400" spc="-50" dirty="0" smtClean="0">
                          <a:solidFill>
                            <a:srgbClr val="1F4E79"/>
                          </a:solidFill>
                          <a:latin typeface="Trebuchet MS"/>
                          <a:cs typeface="Trebuchet MS"/>
                        </a:rPr>
                        <a:t>2</a:t>
                      </a:r>
                      <a:endParaRPr sz="1400" dirty="0">
                        <a:latin typeface="Trebuchet MS"/>
                        <a:cs typeface="Trebuchet MS"/>
                      </a:endParaRPr>
                    </a:p>
                  </a:txBody>
                  <a:tcPr marL="0" marR="0" marT="14604" marB="0">
                    <a:lnL w="12700">
                      <a:solidFill>
                        <a:srgbClr val="000000"/>
                      </a:solidFill>
                      <a:prstDash val="solid"/>
                    </a:lnL>
                    <a:lnR w="12700">
                      <a:solidFill>
                        <a:srgbClr val="000000"/>
                      </a:solidFill>
                      <a:prstDash val="solid"/>
                    </a:lnR>
                    <a:lnT w="12700">
                      <a:solidFill>
                        <a:srgbClr val="000000"/>
                      </a:solidFill>
                      <a:prstDash val="solid"/>
                    </a:lnT>
                  </a:tcPr>
                </a:tc>
                <a:tc>
                  <a:txBody>
                    <a:bodyPr/>
                    <a:lstStyle/>
                    <a:p>
                      <a:pPr marL="69215">
                        <a:lnSpc>
                          <a:spcPct val="100000"/>
                        </a:lnSpc>
                        <a:spcBef>
                          <a:spcPts val="114"/>
                        </a:spcBef>
                        <a:tabLst>
                          <a:tab pos="1320800" algn="l"/>
                        </a:tabLst>
                      </a:pPr>
                      <a:r>
                        <a:rPr sz="1400" spc="-10" dirty="0">
                          <a:solidFill>
                            <a:srgbClr val="1F4E79"/>
                          </a:solidFill>
                          <a:latin typeface="Trebuchet MS"/>
                          <a:cs typeface="Trebuchet MS"/>
                        </a:rPr>
                        <a:t>RCR104</a:t>
                      </a:r>
                      <a:r>
                        <a:rPr sz="1400" dirty="0">
                          <a:solidFill>
                            <a:srgbClr val="1F4E79"/>
                          </a:solidFill>
                          <a:latin typeface="Trebuchet MS"/>
                          <a:cs typeface="Trebuchet MS"/>
                        </a:rPr>
                        <a:t>	</a:t>
                      </a:r>
                      <a:r>
                        <a:rPr sz="1400" spc="-50" dirty="0">
                          <a:solidFill>
                            <a:srgbClr val="1F4E79"/>
                          </a:solidFill>
                          <a:latin typeface="Trebuchet MS"/>
                          <a:cs typeface="Trebuchet MS"/>
                        </a:rPr>
                        <a:t>-</a:t>
                      </a:r>
                      <a:endParaRPr sz="1400">
                        <a:latin typeface="Trebuchet MS"/>
                        <a:cs typeface="Trebuchet MS"/>
                      </a:endParaRPr>
                    </a:p>
                  </a:txBody>
                  <a:tcPr marL="0" marR="0" marT="14604" marB="0">
                    <a:lnL w="12700">
                      <a:solidFill>
                        <a:srgbClr val="000000"/>
                      </a:solidFill>
                      <a:prstDash val="solid"/>
                    </a:lnL>
                    <a:lnR w="12700">
                      <a:solidFill>
                        <a:srgbClr val="000000"/>
                      </a:solidFill>
                      <a:prstDash val="solid"/>
                    </a:lnR>
                    <a:lnT w="12700">
                      <a:solidFill>
                        <a:srgbClr val="000000"/>
                      </a:solidFill>
                      <a:prstDash val="solid"/>
                    </a:lnT>
                  </a:tcPr>
                </a:tc>
                <a:tc>
                  <a:txBody>
                    <a:bodyPr/>
                    <a:lstStyle/>
                    <a:p>
                      <a:pPr marL="69850">
                        <a:lnSpc>
                          <a:spcPct val="100000"/>
                        </a:lnSpc>
                        <a:spcBef>
                          <a:spcPts val="114"/>
                        </a:spcBef>
                      </a:pPr>
                      <a:r>
                        <a:rPr sz="1400" spc="-10" dirty="0">
                          <a:solidFill>
                            <a:srgbClr val="1F4E79"/>
                          </a:solidFill>
                          <a:latin typeface="Trebuchet MS"/>
                          <a:cs typeface="Trebuchet MS"/>
                        </a:rPr>
                        <a:t>Solutions</a:t>
                      </a:r>
                      <a:endParaRPr sz="1400" dirty="0">
                        <a:latin typeface="Trebuchet MS"/>
                        <a:cs typeface="Trebuchet MS"/>
                      </a:endParaRPr>
                    </a:p>
                  </a:txBody>
                  <a:tcPr marL="0" marR="0" marT="14604" marB="0">
                    <a:lnL w="12700">
                      <a:solidFill>
                        <a:srgbClr val="000000"/>
                      </a:solidFill>
                      <a:prstDash val="solid"/>
                    </a:lnL>
                    <a:lnR w="12700">
                      <a:solidFill>
                        <a:srgbClr val="000000"/>
                      </a:solidFill>
                      <a:prstDash val="solid"/>
                    </a:lnR>
                    <a:lnT w="12700">
                      <a:solidFill>
                        <a:srgbClr val="000000"/>
                      </a:solidFill>
                      <a:prstDash val="solid"/>
                    </a:lnT>
                  </a:tcPr>
                </a:tc>
                <a:tc>
                  <a:txBody>
                    <a:bodyPr/>
                    <a:lstStyle/>
                    <a:p>
                      <a:pPr marL="69850">
                        <a:lnSpc>
                          <a:spcPct val="100000"/>
                        </a:lnSpc>
                        <a:spcBef>
                          <a:spcPts val="114"/>
                        </a:spcBef>
                      </a:pPr>
                      <a:r>
                        <a:rPr lang="en-US" sz="1400" spc="-50" dirty="0" smtClean="0">
                          <a:solidFill>
                            <a:srgbClr val="1F4E79"/>
                          </a:solidFill>
                          <a:latin typeface="Trebuchet MS"/>
                          <a:cs typeface="Trebuchet MS"/>
                        </a:rPr>
                        <a:t>1</a:t>
                      </a:r>
                      <a:endParaRPr sz="1400" dirty="0">
                        <a:latin typeface="Trebuchet MS"/>
                        <a:cs typeface="Trebuchet MS"/>
                      </a:endParaRPr>
                    </a:p>
                  </a:txBody>
                  <a:tcPr marL="0" marR="0" marT="14604" marB="0">
                    <a:lnL w="12700" cap="flat" cmpd="sng" algn="ctr">
                      <a:solidFill>
                        <a:srgbClr val="000000"/>
                      </a:solidFill>
                      <a:prstDash val="solid"/>
                      <a:round/>
                      <a:headEnd type="none" w="med" len="med"/>
                      <a:tailEnd type="none" w="med" len="med"/>
                    </a:lnL>
                    <a:lnR w="12700">
                      <a:solidFill>
                        <a:srgbClr val="000000"/>
                      </a:solidFill>
                      <a:prstDash val="solid"/>
                    </a:lnR>
                    <a:lnT w="12700" cap="flat" cmpd="sng" algn="ctr">
                      <a:solidFill>
                        <a:srgbClr val="000000"/>
                      </a:solidFill>
                      <a:prstDash val="solid"/>
                      <a:round/>
                      <a:headEnd type="none" w="med" len="med"/>
                      <a:tailEnd type="none" w="med" len="med"/>
                    </a:lnT>
                  </a:tcPr>
                </a:tc>
                <a:extLst>
                  <a:ext uri="{0D108BD9-81ED-4DB2-BD59-A6C34878D82A}">
                    <a16:rowId xmlns:a16="http://schemas.microsoft.com/office/drawing/2014/main" val="10002"/>
                  </a:ext>
                </a:extLst>
              </a:tr>
              <a:tr h="255270">
                <a:tc>
                  <a:txBody>
                    <a:bodyPr/>
                    <a:lstStyle/>
                    <a:p>
                      <a:pPr marL="67945">
                        <a:lnSpc>
                          <a:spcPct val="100000"/>
                        </a:lnSpc>
                        <a:spcBef>
                          <a:spcPts val="110"/>
                        </a:spcBef>
                        <a:tabLst>
                          <a:tab pos="818515" algn="l"/>
                        </a:tabLst>
                      </a:pPr>
                      <a:r>
                        <a:rPr sz="1400" spc="-10" dirty="0">
                          <a:solidFill>
                            <a:srgbClr val="1F4E79"/>
                          </a:solidFill>
                          <a:latin typeface="Trebuchet MS"/>
                          <a:cs typeface="Trebuchet MS"/>
                        </a:rPr>
                        <a:t>actions</a:t>
                      </a:r>
                      <a:r>
                        <a:rPr sz="1400" dirty="0">
                          <a:solidFill>
                            <a:srgbClr val="1F4E79"/>
                          </a:solidFill>
                          <a:latin typeface="Trebuchet MS"/>
                          <a:cs typeface="Trebuchet MS"/>
                        </a:rPr>
                        <a:t>	</a:t>
                      </a:r>
                      <a:r>
                        <a:rPr sz="1400" spc="-10" dirty="0">
                          <a:solidFill>
                            <a:srgbClr val="1F4E79"/>
                          </a:solidFill>
                          <a:latin typeface="Trebuchet MS"/>
                          <a:cs typeface="Trebuchet MS"/>
                        </a:rPr>
                        <a:t>developed</a:t>
                      </a:r>
                      <a:endParaRPr sz="1400">
                        <a:latin typeface="Trebuchet MS"/>
                        <a:cs typeface="Trebuchet MS"/>
                      </a:endParaRPr>
                    </a:p>
                  </a:txBody>
                  <a:tcPr marL="0" marR="0" marT="13970" marB="0">
                    <a:lnL w="12700">
                      <a:solidFill>
                        <a:srgbClr val="000000"/>
                      </a:solidFill>
                      <a:prstDash val="solid"/>
                    </a:lnL>
                    <a:lnR w="12700">
                      <a:solidFill>
                        <a:srgbClr val="000000"/>
                      </a:solidFill>
                      <a:prstDash val="solid"/>
                    </a:lnR>
                  </a:tcPr>
                </a:tc>
                <a:tc>
                  <a:txBody>
                    <a:bodyPr/>
                    <a:lstStyle/>
                    <a:p>
                      <a:pPr>
                        <a:lnSpc>
                          <a:spcPct val="100000"/>
                        </a:lnSpc>
                      </a:pPr>
                      <a:endParaRPr sz="1400">
                        <a:latin typeface="Times New Roman"/>
                        <a:cs typeface="Times New Roman"/>
                      </a:endParaRPr>
                    </a:p>
                  </a:txBody>
                  <a:tcPr marL="0" marR="0" marT="0" marB="0">
                    <a:lnL w="12700">
                      <a:solidFill>
                        <a:srgbClr val="000000"/>
                      </a:solidFill>
                      <a:prstDash val="solid"/>
                    </a:lnL>
                    <a:lnR w="12700">
                      <a:solidFill>
                        <a:srgbClr val="000000"/>
                      </a:solidFill>
                      <a:prstDash val="solid"/>
                    </a:lnR>
                  </a:tcPr>
                </a:tc>
                <a:tc>
                  <a:txBody>
                    <a:bodyPr/>
                    <a:lstStyle/>
                    <a:p>
                      <a:pPr>
                        <a:lnSpc>
                          <a:spcPct val="100000"/>
                        </a:lnSpc>
                      </a:pPr>
                      <a:endParaRPr sz="1400">
                        <a:latin typeface="Times New Roman"/>
                        <a:cs typeface="Times New Roman"/>
                      </a:endParaRPr>
                    </a:p>
                  </a:txBody>
                  <a:tcPr marL="0" marR="0" marT="0" marB="0">
                    <a:lnL w="12700">
                      <a:solidFill>
                        <a:srgbClr val="000000"/>
                      </a:solidFill>
                      <a:prstDash val="solid"/>
                    </a:lnL>
                    <a:lnR w="12700">
                      <a:solidFill>
                        <a:srgbClr val="000000"/>
                      </a:solidFill>
                      <a:prstDash val="solid"/>
                    </a:lnR>
                  </a:tcPr>
                </a:tc>
                <a:tc>
                  <a:txBody>
                    <a:bodyPr/>
                    <a:lstStyle/>
                    <a:p>
                      <a:pPr>
                        <a:lnSpc>
                          <a:spcPct val="100000"/>
                        </a:lnSpc>
                      </a:pPr>
                      <a:endParaRPr sz="1400">
                        <a:latin typeface="Times New Roman"/>
                        <a:cs typeface="Times New Roman"/>
                      </a:endParaRPr>
                    </a:p>
                  </a:txBody>
                  <a:tcPr marL="0" marR="0" marT="0" marB="0">
                    <a:lnL w="12700">
                      <a:solidFill>
                        <a:srgbClr val="000000"/>
                      </a:solidFill>
                      <a:prstDash val="solid"/>
                    </a:lnL>
                    <a:lnR w="12700">
                      <a:solidFill>
                        <a:srgbClr val="000000"/>
                      </a:solidFill>
                      <a:prstDash val="solid"/>
                    </a:lnR>
                  </a:tcPr>
                </a:tc>
                <a:tc>
                  <a:txBody>
                    <a:bodyPr/>
                    <a:lstStyle/>
                    <a:p>
                      <a:pPr marL="69215">
                        <a:lnSpc>
                          <a:spcPct val="100000"/>
                        </a:lnSpc>
                        <a:spcBef>
                          <a:spcPts val="110"/>
                        </a:spcBef>
                        <a:tabLst>
                          <a:tab pos="942340" algn="l"/>
                        </a:tabLst>
                      </a:pPr>
                      <a:r>
                        <a:rPr sz="1400" spc="-10" dirty="0">
                          <a:solidFill>
                            <a:srgbClr val="1F4E79"/>
                          </a:solidFill>
                          <a:latin typeface="Trebuchet MS"/>
                          <a:cs typeface="Trebuchet MS"/>
                        </a:rPr>
                        <a:t>Solutions</a:t>
                      </a:r>
                      <a:r>
                        <a:rPr sz="1400" dirty="0">
                          <a:solidFill>
                            <a:srgbClr val="1F4E79"/>
                          </a:solidFill>
                          <a:latin typeface="Trebuchet MS"/>
                          <a:cs typeface="Trebuchet MS"/>
                        </a:rPr>
                        <a:t>	</a:t>
                      </a:r>
                      <a:r>
                        <a:rPr sz="1400" spc="-20" dirty="0">
                          <a:solidFill>
                            <a:srgbClr val="1F4E79"/>
                          </a:solidFill>
                          <a:latin typeface="Trebuchet MS"/>
                          <a:cs typeface="Trebuchet MS"/>
                        </a:rPr>
                        <a:t>taken</a:t>
                      </a:r>
                      <a:endParaRPr sz="1400">
                        <a:latin typeface="Trebuchet MS"/>
                        <a:cs typeface="Trebuchet MS"/>
                      </a:endParaRPr>
                    </a:p>
                  </a:txBody>
                  <a:tcPr marL="0" marR="0" marT="13970" marB="0">
                    <a:lnL w="12700">
                      <a:solidFill>
                        <a:srgbClr val="000000"/>
                      </a:solidFill>
                      <a:prstDash val="solid"/>
                    </a:lnL>
                    <a:lnR w="12700">
                      <a:solidFill>
                        <a:srgbClr val="000000"/>
                      </a:solidFill>
                      <a:prstDash val="solid"/>
                    </a:lnR>
                  </a:tcPr>
                </a:tc>
                <a:tc>
                  <a:txBody>
                    <a:bodyPr/>
                    <a:lstStyle/>
                    <a:p>
                      <a:endParaRPr lang="en-US" dirty="0"/>
                    </a:p>
                  </a:txBody>
                  <a:tcPr marL="0" marR="0" marT="0" marB="0">
                    <a:lnL w="12700">
                      <a:solidFill>
                        <a:srgbClr val="000000"/>
                      </a:solidFill>
                      <a:prstDash val="solid"/>
                    </a:lnL>
                    <a:lnR w="12700">
                      <a:solidFill>
                        <a:srgbClr val="000000"/>
                      </a:solidFill>
                      <a:prstDash val="solid"/>
                    </a:lnR>
                  </a:tcPr>
                </a:tc>
                <a:tc>
                  <a:txBody>
                    <a:bodyPr/>
                    <a:lstStyle/>
                    <a:p>
                      <a:endParaRPr lang="en-US"/>
                    </a:p>
                  </a:txBody>
                  <a:tcPr marL="0" marR="0" marT="0" marB="0">
                    <a:lnL w="12700" cap="flat" cmpd="sng" algn="ctr">
                      <a:solidFill>
                        <a:srgbClr val="000000"/>
                      </a:solidFill>
                      <a:prstDash val="solid"/>
                      <a:round/>
                      <a:headEnd type="none" w="med" len="med"/>
                      <a:tailEnd type="none" w="med" len="med"/>
                    </a:lnL>
                    <a:lnR w="12700">
                      <a:solidFill>
                        <a:srgbClr val="000000"/>
                      </a:solidFill>
                      <a:prstDash val="solid"/>
                    </a:lnR>
                  </a:tcPr>
                </a:tc>
                <a:extLst>
                  <a:ext uri="{0D108BD9-81ED-4DB2-BD59-A6C34878D82A}">
                    <a16:rowId xmlns:a16="http://schemas.microsoft.com/office/drawing/2014/main" val="10003"/>
                  </a:ext>
                </a:extLst>
              </a:tr>
              <a:tr h="255904">
                <a:tc>
                  <a:txBody>
                    <a:bodyPr/>
                    <a:lstStyle/>
                    <a:p>
                      <a:pPr marL="67945">
                        <a:lnSpc>
                          <a:spcPct val="100000"/>
                        </a:lnSpc>
                        <a:spcBef>
                          <a:spcPts val="110"/>
                        </a:spcBef>
                        <a:tabLst>
                          <a:tab pos="1351915" algn="l"/>
                        </a:tabLst>
                      </a:pPr>
                      <a:r>
                        <a:rPr sz="1400" spc="-10" dirty="0">
                          <a:solidFill>
                            <a:srgbClr val="1F4E79"/>
                          </a:solidFill>
                          <a:latin typeface="Trebuchet MS"/>
                          <a:cs typeface="Trebuchet MS"/>
                        </a:rPr>
                        <a:t>jointly</a:t>
                      </a:r>
                      <a:r>
                        <a:rPr sz="1400" dirty="0">
                          <a:solidFill>
                            <a:srgbClr val="1F4E79"/>
                          </a:solidFill>
                          <a:latin typeface="Trebuchet MS"/>
                          <a:cs typeface="Trebuchet MS"/>
                        </a:rPr>
                        <a:t>	</a:t>
                      </a:r>
                      <a:r>
                        <a:rPr sz="1400" spc="-25" dirty="0">
                          <a:solidFill>
                            <a:srgbClr val="1F4E79"/>
                          </a:solidFill>
                          <a:latin typeface="Trebuchet MS"/>
                          <a:cs typeface="Trebuchet MS"/>
                        </a:rPr>
                        <a:t>and</a:t>
                      </a:r>
                      <a:endParaRPr sz="1400">
                        <a:latin typeface="Trebuchet MS"/>
                        <a:cs typeface="Trebuchet MS"/>
                      </a:endParaRPr>
                    </a:p>
                  </a:txBody>
                  <a:tcPr marL="0" marR="0" marT="13970" marB="0">
                    <a:lnL w="12700">
                      <a:solidFill>
                        <a:srgbClr val="000000"/>
                      </a:solidFill>
                      <a:prstDash val="solid"/>
                    </a:lnL>
                    <a:lnR w="12700">
                      <a:solidFill>
                        <a:srgbClr val="000000"/>
                      </a:solidFill>
                      <a:prstDash val="solid"/>
                    </a:lnR>
                  </a:tcPr>
                </a:tc>
                <a:tc>
                  <a:txBody>
                    <a:bodyPr/>
                    <a:lstStyle/>
                    <a:p>
                      <a:pPr>
                        <a:lnSpc>
                          <a:spcPct val="100000"/>
                        </a:lnSpc>
                      </a:pPr>
                      <a:endParaRPr sz="1400">
                        <a:latin typeface="Times New Roman"/>
                        <a:cs typeface="Times New Roman"/>
                      </a:endParaRPr>
                    </a:p>
                  </a:txBody>
                  <a:tcPr marL="0" marR="0" marT="0" marB="0">
                    <a:lnL w="12700">
                      <a:solidFill>
                        <a:srgbClr val="000000"/>
                      </a:solidFill>
                      <a:prstDash val="solid"/>
                    </a:lnL>
                    <a:lnR w="12700">
                      <a:solidFill>
                        <a:srgbClr val="000000"/>
                      </a:solidFill>
                      <a:prstDash val="solid"/>
                    </a:lnR>
                  </a:tcPr>
                </a:tc>
                <a:tc>
                  <a:txBody>
                    <a:bodyPr/>
                    <a:lstStyle/>
                    <a:p>
                      <a:pPr>
                        <a:lnSpc>
                          <a:spcPct val="100000"/>
                        </a:lnSpc>
                      </a:pPr>
                      <a:endParaRPr sz="1400" dirty="0">
                        <a:latin typeface="Times New Roman"/>
                        <a:cs typeface="Times New Roman"/>
                      </a:endParaRPr>
                    </a:p>
                  </a:txBody>
                  <a:tcPr marL="0" marR="0" marT="0" marB="0">
                    <a:lnL w="12700">
                      <a:solidFill>
                        <a:srgbClr val="000000"/>
                      </a:solidFill>
                      <a:prstDash val="solid"/>
                    </a:lnL>
                    <a:lnR w="12700">
                      <a:solidFill>
                        <a:srgbClr val="000000"/>
                      </a:solidFill>
                      <a:prstDash val="solid"/>
                    </a:lnR>
                  </a:tcPr>
                </a:tc>
                <a:tc>
                  <a:txBody>
                    <a:bodyPr/>
                    <a:lstStyle/>
                    <a:p>
                      <a:pPr>
                        <a:lnSpc>
                          <a:spcPct val="100000"/>
                        </a:lnSpc>
                      </a:pPr>
                      <a:endParaRPr sz="1400">
                        <a:latin typeface="Times New Roman"/>
                        <a:cs typeface="Times New Roman"/>
                      </a:endParaRPr>
                    </a:p>
                  </a:txBody>
                  <a:tcPr marL="0" marR="0" marT="0" marB="0">
                    <a:lnL w="12700">
                      <a:solidFill>
                        <a:srgbClr val="000000"/>
                      </a:solidFill>
                      <a:prstDash val="solid"/>
                    </a:lnL>
                    <a:lnR w="12700">
                      <a:solidFill>
                        <a:srgbClr val="000000"/>
                      </a:solidFill>
                      <a:prstDash val="solid"/>
                    </a:lnR>
                  </a:tcPr>
                </a:tc>
                <a:tc>
                  <a:txBody>
                    <a:bodyPr/>
                    <a:lstStyle/>
                    <a:p>
                      <a:pPr marL="69215">
                        <a:lnSpc>
                          <a:spcPct val="100000"/>
                        </a:lnSpc>
                        <a:spcBef>
                          <a:spcPts val="110"/>
                        </a:spcBef>
                      </a:pPr>
                      <a:r>
                        <a:rPr sz="1400" dirty="0">
                          <a:solidFill>
                            <a:srgbClr val="1F4E79"/>
                          </a:solidFill>
                          <a:latin typeface="Trebuchet MS"/>
                          <a:cs typeface="Trebuchet MS"/>
                        </a:rPr>
                        <a:t>up</a:t>
                      </a:r>
                      <a:r>
                        <a:rPr sz="1400" spc="350" dirty="0">
                          <a:solidFill>
                            <a:srgbClr val="1F4E79"/>
                          </a:solidFill>
                          <a:latin typeface="Trebuchet MS"/>
                          <a:cs typeface="Trebuchet MS"/>
                        </a:rPr>
                        <a:t> </a:t>
                      </a:r>
                      <a:r>
                        <a:rPr sz="1400" dirty="0">
                          <a:solidFill>
                            <a:srgbClr val="1F4E79"/>
                          </a:solidFill>
                          <a:latin typeface="Trebuchet MS"/>
                          <a:cs typeface="Trebuchet MS"/>
                        </a:rPr>
                        <a:t>or</a:t>
                      </a:r>
                      <a:r>
                        <a:rPr sz="1400" spc="345" dirty="0">
                          <a:solidFill>
                            <a:srgbClr val="1F4E79"/>
                          </a:solidFill>
                          <a:latin typeface="Trebuchet MS"/>
                          <a:cs typeface="Trebuchet MS"/>
                        </a:rPr>
                        <a:t> </a:t>
                      </a:r>
                      <a:r>
                        <a:rPr sz="1400" spc="-10" dirty="0">
                          <a:solidFill>
                            <a:srgbClr val="1F4E79"/>
                          </a:solidFill>
                          <a:latin typeface="Trebuchet MS"/>
                          <a:cs typeface="Trebuchet MS"/>
                        </a:rPr>
                        <a:t>up-scaled</a:t>
                      </a:r>
                      <a:endParaRPr sz="1400">
                        <a:latin typeface="Trebuchet MS"/>
                        <a:cs typeface="Trebuchet MS"/>
                      </a:endParaRPr>
                    </a:p>
                  </a:txBody>
                  <a:tcPr marL="0" marR="0" marT="13970" marB="0">
                    <a:lnL w="12700">
                      <a:solidFill>
                        <a:srgbClr val="000000"/>
                      </a:solidFill>
                      <a:prstDash val="solid"/>
                    </a:lnL>
                    <a:lnR w="12700">
                      <a:solidFill>
                        <a:srgbClr val="000000"/>
                      </a:solidFill>
                      <a:prstDash val="solid"/>
                    </a:lnR>
                  </a:tcPr>
                </a:tc>
                <a:tc>
                  <a:txBody>
                    <a:bodyPr/>
                    <a:lstStyle/>
                    <a:p>
                      <a:endParaRPr lang="en-US"/>
                    </a:p>
                  </a:txBody>
                  <a:tcPr marL="0" marR="0" marT="0" marB="0">
                    <a:lnL w="12700">
                      <a:solidFill>
                        <a:srgbClr val="000000"/>
                      </a:solidFill>
                      <a:prstDash val="solid"/>
                    </a:lnL>
                    <a:lnR w="12700">
                      <a:solidFill>
                        <a:srgbClr val="000000"/>
                      </a:solidFill>
                      <a:prstDash val="solid"/>
                    </a:lnR>
                  </a:tcPr>
                </a:tc>
                <a:tc>
                  <a:txBody>
                    <a:bodyPr/>
                    <a:lstStyle/>
                    <a:p>
                      <a:endParaRPr lang="en-US"/>
                    </a:p>
                  </a:txBody>
                  <a:tcPr marL="0" marR="0" marT="0" marB="0">
                    <a:lnL w="12700" cap="flat" cmpd="sng" algn="ctr">
                      <a:solidFill>
                        <a:srgbClr val="000000"/>
                      </a:solidFill>
                      <a:prstDash val="solid"/>
                      <a:round/>
                      <a:headEnd type="none" w="med" len="med"/>
                      <a:tailEnd type="none" w="med" len="med"/>
                    </a:lnL>
                    <a:lnR w="12700">
                      <a:solidFill>
                        <a:srgbClr val="000000"/>
                      </a:solidFill>
                      <a:prstDash val="solid"/>
                    </a:lnR>
                  </a:tcPr>
                </a:tc>
                <a:extLst>
                  <a:ext uri="{0D108BD9-81ED-4DB2-BD59-A6C34878D82A}">
                    <a16:rowId xmlns:a16="http://schemas.microsoft.com/office/drawing/2014/main" val="10004"/>
                  </a:ext>
                </a:extLst>
              </a:tr>
              <a:tr h="255904">
                <a:tc>
                  <a:txBody>
                    <a:bodyPr/>
                    <a:lstStyle/>
                    <a:p>
                      <a:pPr marL="67945">
                        <a:lnSpc>
                          <a:spcPct val="100000"/>
                        </a:lnSpc>
                        <a:spcBef>
                          <a:spcPts val="110"/>
                        </a:spcBef>
                        <a:tabLst>
                          <a:tab pos="1491615" algn="l"/>
                        </a:tabLst>
                      </a:pPr>
                      <a:r>
                        <a:rPr sz="1400" spc="-10" dirty="0">
                          <a:solidFill>
                            <a:srgbClr val="1F4E79"/>
                          </a:solidFill>
                          <a:latin typeface="Trebuchet MS"/>
                          <a:cs typeface="Trebuchet MS"/>
                        </a:rPr>
                        <a:t>implemented</a:t>
                      </a:r>
                      <a:r>
                        <a:rPr sz="1400" dirty="0">
                          <a:solidFill>
                            <a:srgbClr val="1F4E79"/>
                          </a:solidFill>
                          <a:latin typeface="Trebuchet MS"/>
                          <a:cs typeface="Trebuchet MS"/>
                        </a:rPr>
                        <a:t>	</a:t>
                      </a:r>
                      <a:r>
                        <a:rPr sz="1400" spc="-25" dirty="0">
                          <a:solidFill>
                            <a:srgbClr val="1F4E79"/>
                          </a:solidFill>
                          <a:latin typeface="Trebuchet MS"/>
                          <a:cs typeface="Trebuchet MS"/>
                        </a:rPr>
                        <a:t>in</a:t>
                      </a:r>
                      <a:endParaRPr sz="1400">
                        <a:latin typeface="Trebuchet MS"/>
                        <a:cs typeface="Trebuchet MS"/>
                      </a:endParaRPr>
                    </a:p>
                  </a:txBody>
                  <a:tcPr marL="0" marR="0" marT="13970" marB="0">
                    <a:lnL w="12700">
                      <a:solidFill>
                        <a:srgbClr val="000000"/>
                      </a:solidFill>
                      <a:prstDash val="solid"/>
                    </a:lnL>
                    <a:lnR w="12700">
                      <a:solidFill>
                        <a:srgbClr val="000000"/>
                      </a:solidFill>
                      <a:prstDash val="solid"/>
                    </a:lnR>
                  </a:tcPr>
                </a:tc>
                <a:tc>
                  <a:txBody>
                    <a:bodyPr/>
                    <a:lstStyle/>
                    <a:p>
                      <a:pPr>
                        <a:lnSpc>
                          <a:spcPct val="100000"/>
                        </a:lnSpc>
                      </a:pPr>
                      <a:endParaRPr sz="1400">
                        <a:latin typeface="Times New Roman"/>
                        <a:cs typeface="Times New Roman"/>
                      </a:endParaRPr>
                    </a:p>
                  </a:txBody>
                  <a:tcPr marL="0" marR="0" marT="0" marB="0">
                    <a:lnL w="12700">
                      <a:solidFill>
                        <a:srgbClr val="000000"/>
                      </a:solidFill>
                      <a:prstDash val="solid"/>
                    </a:lnL>
                    <a:lnR w="12700">
                      <a:solidFill>
                        <a:srgbClr val="000000"/>
                      </a:solidFill>
                      <a:prstDash val="solid"/>
                    </a:lnR>
                  </a:tcPr>
                </a:tc>
                <a:tc>
                  <a:txBody>
                    <a:bodyPr/>
                    <a:lstStyle/>
                    <a:p>
                      <a:pPr>
                        <a:lnSpc>
                          <a:spcPct val="100000"/>
                        </a:lnSpc>
                      </a:pPr>
                      <a:endParaRPr sz="1400">
                        <a:latin typeface="Times New Roman"/>
                        <a:cs typeface="Times New Roman"/>
                      </a:endParaRPr>
                    </a:p>
                  </a:txBody>
                  <a:tcPr marL="0" marR="0" marT="0" marB="0">
                    <a:lnL w="12700">
                      <a:solidFill>
                        <a:srgbClr val="000000"/>
                      </a:solidFill>
                      <a:prstDash val="solid"/>
                    </a:lnL>
                    <a:lnR w="12700">
                      <a:solidFill>
                        <a:srgbClr val="000000"/>
                      </a:solidFill>
                      <a:prstDash val="solid"/>
                    </a:lnR>
                  </a:tcPr>
                </a:tc>
                <a:tc>
                  <a:txBody>
                    <a:bodyPr/>
                    <a:lstStyle/>
                    <a:p>
                      <a:pPr>
                        <a:lnSpc>
                          <a:spcPct val="100000"/>
                        </a:lnSpc>
                      </a:pPr>
                      <a:endParaRPr sz="1400">
                        <a:latin typeface="Times New Roman"/>
                        <a:cs typeface="Times New Roman"/>
                      </a:endParaRPr>
                    </a:p>
                  </a:txBody>
                  <a:tcPr marL="0" marR="0" marT="0" marB="0">
                    <a:lnL w="12700">
                      <a:solidFill>
                        <a:srgbClr val="000000"/>
                      </a:solidFill>
                      <a:prstDash val="solid"/>
                    </a:lnL>
                    <a:lnR w="12700">
                      <a:solidFill>
                        <a:srgbClr val="000000"/>
                      </a:solidFill>
                      <a:prstDash val="solid"/>
                    </a:lnR>
                  </a:tcPr>
                </a:tc>
                <a:tc>
                  <a:txBody>
                    <a:bodyPr/>
                    <a:lstStyle/>
                    <a:p>
                      <a:pPr marL="69215">
                        <a:lnSpc>
                          <a:spcPct val="100000"/>
                        </a:lnSpc>
                        <a:spcBef>
                          <a:spcPts val="110"/>
                        </a:spcBef>
                      </a:pPr>
                      <a:r>
                        <a:rPr sz="1400" dirty="0">
                          <a:solidFill>
                            <a:srgbClr val="1F4E79"/>
                          </a:solidFill>
                          <a:latin typeface="Trebuchet MS"/>
                          <a:cs typeface="Trebuchet MS"/>
                        </a:rPr>
                        <a:t>by</a:t>
                      </a:r>
                      <a:r>
                        <a:rPr sz="1400" spc="-20" dirty="0">
                          <a:solidFill>
                            <a:srgbClr val="1F4E79"/>
                          </a:solidFill>
                          <a:latin typeface="Trebuchet MS"/>
                          <a:cs typeface="Trebuchet MS"/>
                        </a:rPr>
                        <a:t> </a:t>
                      </a:r>
                      <a:r>
                        <a:rPr sz="1400" spc="-10" dirty="0">
                          <a:solidFill>
                            <a:srgbClr val="1F4E79"/>
                          </a:solidFill>
                          <a:latin typeface="Trebuchet MS"/>
                          <a:cs typeface="Trebuchet MS"/>
                        </a:rPr>
                        <a:t>organizations</a:t>
                      </a:r>
                      <a:endParaRPr sz="1400">
                        <a:latin typeface="Trebuchet MS"/>
                        <a:cs typeface="Trebuchet MS"/>
                      </a:endParaRPr>
                    </a:p>
                  </a:txBody>
                  <a:tcPr marL="0" marR="0" marT="13970" marB="0">
                    <a:lnL w="12700">
                      <a:solidFill>
                        <a:srgbClr val="000000"/>
                      </a:solidFill>
                      <a:prstDash val="solid"/>
                    </a:lnL>
                    <a:lnR w="12700">
                      <a:solidFill>
                        <a:srgbClr val="000000"/>
                      </a:solidFill>
                      <a:prstDash val="solid"/>
                    </a:lnR>
                  </a:tcPr>
                </a:tc>
                <a:tc>
                  <a:txBody>
                    <a:bodyPr/>
                    <a:lstStyle/>
                    <a:p>
                      <a:endParaRPr lang="en-US"/>
                    </a:p>
                  </a:txBody>
                  <a:tcPr marL="0" marR="0" marT="0" marB="0">
                    <a:lnL w="12700">
                      <a:solidFill>
                        <a:srgbClr val="000000"/>
                      </a:solidFill>
                      <a:prstDash val="solid"/>
                    </a:lnL>
                    <a:lnR w="12700">
                      <a:solidFill>
                        <a:srgbClr val="000000"/>
                      </a:solidFill>
                      <a:prstDash val="solid"/>
                    </a:lnR>
                  </a:tcPr>
                </a:tc>
                <a:tc>
                  <a:txBody>
                    <a:bodyPr/>
                    <a:lstStyle/>
                    <a:p>
                      <a:endParaRPr lang="en-US"/>
                    </a:p>
                  </a:txBody>
                  <a:tcPr marL="0" marR="0" marT="0" marB="0">
                    <a:lnL w="12700" cap="flat" cmpd="sng" algn="ctr">
                      <a:solidFill>
                        <a:srgbClr val="000000"/>
                      </a:solidFill>
                      <a:prstDash val="solid"/>
                      <a:round/>
                      <a:headEnd type="none" w="med" len="med"/>
                      <a:tailEnd type="none" w="med" len="med"/>
                    </a:lnL>
                    <a:lnR w="12700">
                      <a:solidFill>
                        <a:srgbClr val="000000"/>
                      </a:solidFill>
                      <a:prstDash val="solid"/>
                    </a:lnR>
                  </a:tcPr>
                </a:tc>
                <a:extLst>
                  <a:ext uri="{0D108BD9-81ED-4DB2-BD59-A6C34878D82A}">
                    <a16:rowId xmlns:a16="http://schemas.microsoft.com/office/drawing/2014/main" val="10005"/>
                  </a:ext>
                </a:extLst>
              </a:tr>
              <a:tr h="254635">
                <a:tc>
                  <a:txBody>
                    <a:bodyPr/>
                    <a:lstStyle/>
                    <a:p>
                      <a:pPr marL="67945">
                        <a:lnSpc>
                          <a:spcPct val="100000"/>
                        </a:lnSpc>
                        <a:spcBef>
                          <a:spcPts val="110"/>
                        </a:spcBef>
                      </a:pPr>
                      <a:r>
                        <a:rPr sz="1400" spc="-10" dirty="0">
                          <a:solidFill>
                            <a:srgbClr val="1F4E79"/>
                          </a:solidFill>
                          <a:latin typeface="Trebuchet MS"/>
                          <a:cs typeface="Trebuchet MS"/>
                        </a:rPr>
                        <a:t>projects</a:t>
                      </a:r>
                      <a:endParaRPr sz="1400">
                        <a:latin typeface="Trebuchet MS"/>
                        <a:cs typeface="Trebuchet MS"/>
                      </a:endParaRPr>
                    </a:p>
                  </a:txBody>
                  <a:tcPr marL="0" marR="0" marT="13970" marB="0">
                    <a:lnL w="12700">
                      <a:solidFill>
                        <a:srgbClr val="000000"/>
                      </a:solidFill>
                      <a:prstDash val="solid"/>
                    </a:lnL>
                    <a:lnR w="12700">
                      <a:solidFill>
                        <a:srgbClr val="000000"/>
                      </a:solidFill>
                      <a:prstDash val="solid"/>
                    </a:lnR>
                    <a:lnB w="12700">
                      <a:solidFill>
                        <a:srgbClr val="000000"/>
                      </a:solidFill>
                      <a:prstDash val="solid"/>
                    </a:lnB>
                  </a:tcPr>
                </a:tc>
                <a:tc>
                  <a:txBody>
                    <a:bodyPr/>
                    <a:lstStyle/>
                    <a:p>
                      <a:pPr>
                        <a:lnSpc>
                          <a:spcPct val="100000"/>
                        </a:lnSpc>
                      </a:pPr>
                      <a:endParaRPr sz="1400">
                        <a:latin typeface="Times New Roman"/>
                        <a:cs typeface="Times New Roman"/>
                      </a:endParaRPr>
                    </a:p>
                  </a:txBody>
                  <a:tcPr marL="0" marR="0" marT="0" marB="0">
                    <a:lnL w="12700">
                      <a:solidFill>
                        <a:srgbClr val="000000"/>
                      </a:solidFill>
                      <a:prstDash val="solid"/>
                    </a:lnL>
                    <a:lnR w="12700">
                      <a:solidFill>
                        <a:srgbClr val="000000"/>
                      </a:solidFill>
                      <a:prstDash val="solid"/>
                    </a:lnR>
                    <a:lnB w="12700">
                      <a:solidFill>
                        <a:srgbClr val="000000"/>
                      </a:solidFill>
                      <a:prstDash val="solid"/>
                    </a:lnB>
                  </a:tcPr>
                </a:tc>
                <a:tc>
                  <a:txBody>
                    <a:bodyPr/>
                    <a:lstStyle/>
                    <a:p>
                      <a:pPr>
                        <a:lnSpc>
                          <a:spcPct val="100000"/>
                        </a:lnSpc>
                      </a:pPr>
                      <a:endParaRPr sz="1400">
                        <a:latin typeface="Times New Roman"/>
                        <a:cs typeface="Times New Roman"/>
                      </a:endParaRPr>
                    </a:p>
                  </a:txBody>
                  <a:tcPr marL="0" marR="0" marT="0" marB="0">
                    <a:lnL w="12700">
                      <a:solidFill>
                        <a:srgbClr val="000000"/>
                      </a:solidFill>
                      <a:prstDash val="solid"/>
                    </a:lnL>
                    <a:lnR w="12700">
                      <a:solidFill>
                        <a:srgbClr val="000000"/>
                      </a:solidFill>
                      <a:prstDash val="solid"/>
                    </a:lnR>
                    <a:lnB w="12700">
                      <a:solidFill>
                        <a:srgbClr val="000000"/>
                      </a:solidFill>
                      <a:prstDash val="solid"/>
                    </a:lnB>
                  </a:tcPr>
                </a:tc>
                <a:tc>
                  <a:txBody>
                    <a:bodyPr/>
                    <a:lstStyle/>
                    <a:p>
                      <a:pPr>
                        <a:lnSpc>
                          <a:spcPct val="100000"/>
                        </a:lnSpc>
                      </a:pPr>
                      <a:endParaRPr sz="1400">
                        <a:latin typeface="Times New Roman"/>
                        <a:cs typeface="Times New Roman"/>
                      </a:endParaRPr>
                    </a:p>
                  </a:txBody>
                  <a:tcPr marL="0" marR="0" marT="0" marB="0">
                    <a:lnL w="12700">
                      <a:solidFill>
                        <a:srgbClr val="000000"/>
                      </a:solidFill>
                      <a:prstDash val="solid"/>
                    </a:lnL>
                    <a:lnR w="12700">
                      <a:solidFill>
                        <a:srgbClr val="000000"/>
                      </a:solidFill>
                      <a:prstDash val="solid"/>
                    </a:lnR>
                    <a:lnB w="12700">
                      <a:solidFill>
                        <a:srgbClr val="000000"/>
                      </a:solidFill>
                      <a:prstDash val="solid"/>
                    </a:lnB>
                  </a:tcPr>
                </a:tc>
                <a:tc>
                  <a:txBody>
                    <a:bodyPr/>
                    <a:lstStyle/>
                    <a:p>
                      <a:pPr>
                        <a:lnSpc>
                          <a:spcPct val="100000"/>
                        </a:lnSpc>
                      </a:pPr>
                      <a:endParaRPr sz="1400">
                        <a:latin typeface="Times New Roman"/>
                        <a:cs typeface="Times New Roman"/>
                      </a:endParaRPr>
                    </a:p>
                  </a:txBody>
                  <a:tcPr marL="0" marR="0" marT="0" marB="0">
                    <a:lnL w="12700">
                      <a:solidFill>
                        <a:srgbClr val="000000"/>
                      </a:solidFill>
                      <a:prstDash val="solid"/>
                    </a:lnL>
                    <a:lnR w="12700">
                      <a:solidFill>
                        <a:srgbClr val="000000"/>
                      </a:solidFill>
                      <a:prstDash val="solid"/>
                    </a:lnR>
                    <a:lnB w="12700">
                      <a:solidFill>
                        <a:srgbClr val="000000"/>
                      </a:solidFill>
                      <a:prstDash val="solid"/>
                    </a:lnB>
                  </a:tcPr>
                </a:tc>
                <a:tc>
                  <a:txBody>
                    <a:bodyPr/>
                    <a:lstStyle/>
                    <a:p>
                      <a:endParaRPr lang="en-US"/>
                    </a:p>
                  </a:txBody>
                  <a:tcPr marL="0" marR="0" marT="0" marB="0">
                    <a:lnL w="12700">
                      <a:solidFill>
                        <a:srgbClr val="000000"/>
                      </a:solidFill>
                      <a:prstDash val="solid"/>
                    </a:lnL>
                    <a:lnR w="12700">
                      <a:solidFill>
                        <a:srgbClr val="000000"/>
                      </a:solidFill>
                      <a:prstDash val="solid"/>
                    </a:lnR>
                    <a:lnB w="12700">
                      <a:solidFill>
                        <a:srgbClr val="000000"/>
                      </a:solidFill>
                      <a:prstDash val="solid"/>
                    </a:lnB>
                  </a:tcPr>
                </a:tc>
                <a:tc>
                  <a:txBody>
                    <a:bodyPr/>
                    <a:lstStyle/>
                    <a:p>
                      <a:endParaRPr lang="en-US"/>
                    </a:p>
                  </a:txBody>
                  <a:tcPr marL="0" marR="0" marT="0" marB="0">
                    <a:lnL w="12700" cap="flat" cmpd="sng" algn="ctr">
                      <a:solidFill>
                        <a:srgbClr val="000000"/>
                      </a:solidFill>
                      <a:prstDash val="solid"/>
                      <a:round/>
                      <a:headEnd type="none" w="med" len="med"/>
                      <a:tailEnd type="none" w="med" len="med"/>
                    </a:lnL>
                    <a:lnR w="12700">
                      <a:solidFill>
                        <a:srgbClr val="000000"/>
                      </a:solidFill>
                      <a:prstDash val="solid"/>
                    </a:lnR>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256540">
                <a:tc>
                  <a:txBody>
                    <a:bodyPr/>
                    <a:lstStyle/>
                    <a:p>
                      <a:pPr marL="67945">
                        <a:lnSpc>
                          <a:spcPct val="100000"/>
                        </a:lnSpc>
                        <a:spcBef>
                          <a:spcPts val="120"/>
                        </a:spcBef>
                        <a:tabLst>
                          <a:tab pos="1572895" algn="l"/>
                        </a:tabLst>
                      </a:pPr>
                      <a:r>
                        <a:rPr sz="1400" spc="-10" dirty="0">
                          <a:solidFill>
                            <a:srgbClr val="1F4E79"/>
                          </a:solidFill>
                          <a:latin typeface="Trebuchet MS"/>
                          <a:cs typeface="Trebuchet MS"/>
                        </a:rPr>
                        <a:t>RCO87</a:t>
                      </a:r>
                      <a:r>
                        <a:rPr sz="1400" dirty="0">
                          <a:solidFill>
                            <a:srgbClr val="1F4E79"/>
                          </a:solidFill>
                          <a:latin typeface="Trebuchet MS"/>
                          <a:cs typeface="Trebuchet MS"/>
                        </a:rPr>
                        <a:t>	</a:t>
                      </a:r>
                      <a:r>
                        <a:rPr sz="1400" spc="-50" dirty="0">
                          <a:solidFill>
                            <a:srgbClr val="1F4E79"/>
                          </a:solidFill>
                          <a:latin typeface="Trebuchet MS"/>
                          <a:cs typeface="Trebuchet MS"/>
                        </a:rPr>
                        <a:t>-</a:t>
                      </a:r>
                      <a:endParaRPr sz="1400">
                        <a:latin typeface="Trebuchet MS"/>
                        <a:cs typeface="Trebuchet MS"/>
                      </a:endParaRPr>
                    </a:p>
                  </a:txBody>
                  <a:tcPr marL="0" marR="0" marT="15240" marB="0">
                    <a:lnL w="12700">
                      <a:solidFill>
                        <a:srgbClr val="000000"/>
                      </a:solidFill>
                      <a:prstDash val="solid"/>
                    </a:lnL>
                    <a:lnR w="12700">
                      <a:solidFill>
                        <a:srgbClr val="000000"/>
                      </a:solidFill>
                      <a:prstDash val="solid"/>
                    </a:lnR>
                    <a:lnT w="12700">
                      <a:solidFill>
                        <a:srgbClr val="000000"/>
                      </a:solidFill>
                      <a:prstDash val="solid"/>
                    </a:lnT>
                  </a:tcPr>
                </a:tc>
                <a:tc>
                  <a:txBody>
                    <a:bodyPr/>
                    <a:lstStyle/>
                    <a:p>
                      <a:pPr marL="68580">
                        <a:lnSpc>
                          <a:spcPct val="100000"/>
                        </a:lnSpc>
                        <a:spcBef>
                          <a:spcPts val="120"/>
                        </a:spcBef>
                      </a:pPr>
                      <a:r>
                        <a:rPr sz="1400" spc="-10" dirty="0">
                          <a:solidFill>
                            <a:srgbClr val="1F4E79"/>
                          </a:solidFill>
                          <a:latin typeface="Trebuchet MS"/>
                          <a:cs typeface="Trebuchet MS"/>
                        </a:rPr>
                        <a:t>Organization</a:t>
                      </a:r>
                      <a:endParaRPr sz="1400">
                        <a:latin typeface="Trebuchet MS"/>
                        <a:cs typeface="Trebuchet MS"/>
                      </a:endParaRPr>
                    </a:p>
                  </a:txBody>
                  <a:tcPr marL="0" marR="0" marT="15240" marB="0">
                    <a:lnL w="12700">
                      <a:solidFill>
                        <a:srgbClr val="000000"/>
                      </a:solidFill>
                      <a:prstDash val="solid"/>
                    </a:lnL>
                    <a:lnR w="12700">
                      <a:solidFill>
                        <a:srgbClr val="000000"/>
                      </a:solidFill>
                      <a:prstDash val="solid"/>
                    </a:lnR>
                    <a:lnT w="12700">
                      <a:solidFill>
                        <a:srgbClr val="000000"/>
                      </a:solidFill>
                      <a:prstDash val="solid"/>
                    </a:lnT>
                  </a:tcPr>
                </a:tc>
                <a:tc>
                  <a:txBody>
                    <a:bodyPr/>
                    <a:lstStyle/>
                    <a:p>
                      <a:pPr marL="68580">
                        <a:lnSpc>
                          <a:spcPct val="100000"/>
                        </a:lnSpc>
                        <a:spcBef>
                          <a:spcPts val="120"/>
                        </a:spcBef>
                      </a:pPr>
                      <a:r>
                        <a:rPr sz="1400" spc="-50" dirty="0">
                          <a:solidFill>
                            <a:srgbClr val="1F4E79"/>
                          </a:solidFill>
                          <a:latin typeface="Trebuchet MS"/>
                          <a:cs typeface="Trebuchet MS"/>
                        </a:rPr>
                        <a:t>0</a:t>
                      </a:r>
                      <a:endParaRPr sz="1400">
                        <a:latin typeface="Trebuchet MS"/>
                        <a:cs typeface="Trebuchet MS"/>
                      </a:endParaRPr>
                    </a:p>
                  </a:txBody>
                  <a:tcPr marL="0" marR="0" marT="15240" marB="0">
                    <a:lnL w="12700">
                      <a:solidFill>
                        <a:srgbClr val="000000"/>
                      </a:solidFill>
                      <a:prstDash val="solid"/>
                    </a:lnL>
                    <a:lnR w="12700">
                      <a:solidFill>
                        <a:srgbClr val="000000"/>
                      </a:solidFill>
                      <a:prstDash val="solid"/>
                    </a:lnR>
                    <a:lnT w="12700">
                      <a:solidFill>
                        <a:srgbClr val="000000"/>
                      </a:solidFill>
                      <a:prstDash val="solid"/>
                    </a:lnT>
                  </a:tcPr>
                </a:tc>
                <a:tc>
                  <a:txBody>
                    <a:bodyPr/>
                    <a:lstStyle/>
                    <a:p>
                      <a:pPr marL="68580">
                        <a:lnSpc>
                          <a:spcPct val="100000"/>
                        </a:lnSpc>
                        <a:spcBef>
                          <a:spcPts val="120"/>
                        </a:spcBef>
                      </a:pPr>
                      <a:r>
                        <a:rPr lang="en-US" sz="1400" spc="-25" dirty="0" smtClean="0">
                          <a:solidFill>
                            <a:srgbClr val="1F4E79"/>
                          </a:solidFill>
                          <a:latin typeface="Trebuchet MS"/>
                          <a:cs typeface="Trebuchet MS"/>
                        </a:rPr>
                        <a:t>7</a:t>
                      </a:r>
                      <a:endParaRPr sz="1400" dirty="0">
                        <a:latin typeface="Trebuchet MS"/>
                        <a:cs typeface="Trebuchet MS"/>
                      </a:endParaRPr>
                    </a:p>
                  </a:txBody>
                  <a:tcPr marL="0" marR="0" marT="15240" marB="0">
                    <a:lnL w="12700">
                      <a:solidFill>
                        <a:srgbClr val="000000"/>
                      </a:solidFill>
                      <a:prstDash val="solid"/>
                    </a:lnL>
                    <a:lnR w="12700">
                      <a:solidFill>
                        <a:srgbClr val="000000"/>
                      </a:solidFill>
                      <a:prstDash val="solid"/>
                    </a:lnR>
                    <a:lnT w="12700">
                      <a:solidFill>
                        <a:srgbClr val="000000"/>
                      </a:solidFill>
                      <a:prstDash val="solid"/>
                    </a:lnT>
                  </a:tcPr>
                </a:tc>
                <a:tc>
                  <a:txBody>
                    <a:bodyPr/>
                    <a:lstStyle/>
                    <a:p>
                      <a:pPr marL="69215">
                        <a:lnSpc>
                          <a:spcPct val="100000"/>
                        </a:lnSpc>
                        <a:spcBef>
                          <a:spcPts val="120"/>
                        </a:spcBef>
                        <a:tabLst>
                          <a:tab pos="1320800" algn="l"/>
                        </a:tabLst>
                      </a:pPr>
                      <a:r>
                        <a:rPr sz="1400" spc="-10" dirty="0">
                          <a:solidFill>
                            <a:srgbClr val="1F4E79"/>
                          </a:solidFill>
                          <a:latin typeface="Trebuchet MS"/>
                          <a:cs typeface="Trebuchet MS"/>
                        </a:rPr>
                        <a:t>RCR84</a:t>
                      </a:r>
                      <a:r>
                        <a:rPr sz="1400" dirty="0">
                          <a:solidFill>
                            <a:srgbClr val="1F4E79"/>
                          </a:solidFill>
                          <a:latin typeface="Trebuchet MS"/>
                          <a:cs typeface="Trebuchet MS"/>
                        </a:rPr>
                        <a:t>	</a:t>
                      </a:r>
                      <a:r>
                        <a:rPr sz="1400" spc="-50" dirty="0">
                          <a:solidFill>
                            <a:srgbClr val="1F4E79"/>
                          </a:solidFill>
                          <a:latin typeface="Trebuchet MS"/>
                          <a:cs typeface="Trebuchet MS"/>
                        </a:rPr>
                        <a:t>-</a:t>
                      </a:r>
                      <a:endParaRPr sz="1400">
                        <a:latin typeface="Trebuchet MS"/>
                        <a:cs typeface="Trebuchet MS"/>
                      </a:endParaRPr>
                    </a:p>
                  </a:txBody>
                  <a:tcPr marL="0" marR="0" marT="15240" marB="0">
                    <a:lnL w="12700">
                      <a:solidFill>
                        <a:srgbClr val="000000"/>
                      </a:solidFill>
                      <a:prstDash val="solid"/>
                    </a:lnL>
                    <a:lnR w="12700">
                      <a:solidFill>
                        <a:srgbClr val="000000"/>
                      </a:solidFill>
                      <a:prstDash val="solid"/>
                    </a:lnR>
                    <a:lnT w="12700">
                      <a:solidFill>
                        <a:srgbClr val="000000"/>
                      </a:solidFill>
                      <a:prstDash val="solid"/>
                    </a:lnT>
                  </a:tcPr>
                </a:tc>
                <a:tc>
                  <a:txBody>
                    <a:bodyPr/>
                    <a:lstStyle/>
                    <a:p>
                      <a:pPr marL="69850">
                        <a:lnSpc>
                          <a:spcPct val="100000"/>
                        </a:lnSpc>
                        <a:spcBef>
                          <a:spcPts val="120"/>
                        </a:spcBef>
                      </a:pPr>
                      <a:r>
                        <a:rPr sz="1400" spc="-10" dirty="0">
                          <a:solidFill>
                            <a:srgbClr val="1F4E79"/>
                          </a:solidFill>
                          <a:latin typeface="Trebuchet MS"/>
                          <a:cs typeface="Trebuchet MS"/>
                        </a:rPr>
                        <a:t>Organization</a:t>
                      </a:r>
                      <a:endParaRPr sz="1400">
                        <a:latin typeface="Trebuchet MS"/>
                        <a:cs typeface="Trebuchet MS"/>
                      </a:endParaRPr>
                    </a:p>
                  </a:txBody>
                  <a:tcPr marL="0" marR="0" marT="15240" marB="0">
                    <a:lnL w="12700">
                      <a:solidFill>
                        <a:srgbClr val="000000"/>
                      </a:solidFill>
                      <a:prstDash val="solid"/>
                    </a:lnL>
                    <a:lnR w="12700">
                      <a:solidFill>
                        <a:srgbClr val="000000"/>
                      </a:solidFill>
                      <a:prstDash val="solid"/>
                    </a:lnR>
                    <a:lnT w="12700">
                      <a:solidFill>
                        <a:srgbClr val="000000"/>
                      </a:solidFill>
                      <a:prstDash val="solid"/>
                    </a:lnT>
                  </a:tcPr>
                </a:tc>
                <a:tc>
                  <a:txBody>
                    <a:bodyPr/>
                    <a:lstStyle/>
                    <a:p>
                      <a:pPr marL="69850">
                        <a:lnSpc>
                          <a:spcPct val="100000"/>
                        </a:lnSpc>
                        <a:spcBef>
                          <a:spcPts val="120"/>
                        </a:spcBef>
                      </a:pPr>
                      <a:r>
                        <a:rPr lang="en-US" sz="1400" spc="-50" dirty="0" smtClean="0">
                          <a:solidFill>
                            <a:srgbClr val="1F4E79"/>
                          </a:solidFill>
                          <a:latin typeface="Trebuchet MS"/>
                          <a:cs typeface="Trebuchet MS"/>
                        </a:rPr>
                        <a:t>4</a:t>
                      </a:r>
                      <a:endParaRPr sz="1400" dirty="0">
                        <a:latin typeface="Trebuchet MS"/>
                        <a:cs typeface="Trebuchet MS"/>
                      </a:endParaRPr>
                    </a:p>
                  </a:txBody>
                  <a:tcPr marL="0" marR="0" marT="15240" marB="0">
                    <a:lnL w="12700" cap="flat" cmpd="sng" algn="ctr">
                      <a:solidFill>
                        <a:srgbClr val="000000"/>
                      </a:solidFill>
                      <a:prstDash val="solid"/>
                      <a:round/>
                      <a:headEnd type="none" w="med" len="med"/>
                      <a:tailEnd type="none" w="med" len="med"/>
                    </a:lnL>
                    <a:lnR w="12700">
                      <a:solidFill>
                        <a:srgbClr val="000000"/>
                      </a:solidFill>
                      <a:prstDash val="solid"/>
                    </a:lnR>
                    <a:lnT w="12700" cap="flat" cmpd="sng" algn="ctr">
                      <a:solidFill>
                        <a:srgbClr val="000000"/>
                      </a:solidFill>
                      <a:prstDash val="solid"/>
                      <a:round/>
                      <a:headEnd type="none" w="med" len="med"/>
                      <a:tailEnd type="none" w="med" len="med"/>
                    </a:lnT>
                  </a:tcPr>
                </a:tc>
                <a:extLst>
                  <a:ext uri="{0D108BD9-81ED-4DB2-BD59-A6C34878D82A}">
                    <a16:rowId xmlns:a16="http://schemas.microsoft.com/office/drawing/2014/main" val="10007"/>
                  </a:ext>
                </a:extLst>
              </a:tr>
              <a:tr h="255270">
                <a:tc>
                  <a:txBody>
                    <a:bodyPr/>
                    <a:lstStyle/>
                    <a:p>
                      <a:pPr marL="67945">
                        <a:lnSpc>
                          <a:spcPct val="100000"/>
                        </a:lnSpc>
                        <a:spcBef>
                          <a:spcPts val="110"/>
                        </a:spcBef>
                      </a:pPr>
                      <a:r>
                        <a:rPr sz="1400" spc="-10" dirty="0">
                          <a:solidFill>
                            <a:srgbClr val="1F4E79"/>
                          </a:solidFill>
                          <a:latin typeface="Trebuchet MS"/>
                          <a:cs typeface="Trebuchet MS"/>
                        </a:rPr>
                        <a:t>Organisations</a:t>
                      </a:r>
                      <a:endParaRPr sz="1400">
                        <a:latin typeface="Trebuchet MS"/>
                        <a:cs typeface="Trebuchet MS"/>
                      </a:endParaRPr>
                    </a:p>
                  </a:txBody>
                  <a:tcPr marL="0" marR="0" marT="13970" marB="0">
                    <a:lnL w="12700">
                      <a:solidFill>
                        <a:srgbClr val="000000"/>
                      </a:solidFill>
                      <a:prstDash val="solid"/>
                    </a:lnL>
                    <a:lnR w="12700">
                      <a:solidFill>
                        <a:srgbClr val="000000"/>
                      </a:solidFill>
                      <a:prstDash val="solid"/>
                    </a:lnR>
                  </a:tcPr>
                </a:tc>
                <a:tc>
                  <a:txBody>
                    <a:bodyPr/>
                    <a:lstStyle/>
                    <a:p>
                      <a:pPr>
                        <a:lnSpc>
                          <a:spcPct val="100000"/>
                        </a:lnSpc>
                      </a:pPr>
                      <a:endParaRPr sz="1400">
                        <a:latin typeface="Times New Roman"/>
                        <a:cs typeface="Times New Roman"/>
                      </a:endParaRPr>
                    </a:p>
                  </a:txBody>
                  <a:tcPr marL="0" marR="0" marT="0" marB="0">
                    <a:lnL w="12700">
                      <a:solidFill>
                        <a:srgbClr val="000000"/>
                      </a:solidFill>
                      <a:prstDash val="solid"/>
                    </a:lnL>
                    <a:lnR w="12700">
                      <a:solidFill>
                        <a:srgbClr val="000000"/>
                      </a:solidFill>
                      <a:prstDash val="solid"/>
                    </a:lnR>
                  </a:tcPr>
                </a:tc>
                <a:tc>
                  <a:txBody>
                    <a:bodyPr/>
                    <a:lstStyle/>
                    <a:p>
                      <a:pPr>
                        <a:lnSpc>
                          <a:spcPct val="100000"/>
                        </a:lnSpc>
                      </a:pPr>
                      <a:endParaRPr sz="1400">
                        <a:latin typeface="Times New Roman"/>
                        <a:cs typeface="Times New Roman"/>
                      </a:endParaRPr>
                    </a:p>
                  </a:txBody>
                  <a:tcPr marL="0" marR="0" marT="0" marB="0">
                    <a:lnL w="12700">
                      <a:solidFill>
                        <a:srgbClr val="000000"/>
                      </a:solidFill>
                      <a:prstDash val="solid"/>
                    </a:lnL>
                    <a:lnR w="12700">
                      <a:solidFill>
                        <a:srgbClr val="000000"/>
                      </a:solidFill>
                      <a:prstDash val="solid"/>
                    </a:lnR>
                  </a:tcPr>
                </a:tc>
                <a:tc>
                  <a:txBody>
                    <a:bodyPr/>
                    <a:lstStyle/>
                    <a:p>
                      <a:pPr>
                        <a:lnSpc>
                          <a:spcPct val="100000"/>
                        </a:lnSpc>
                      </a:pPr>
                      <a:endParaRPr sz="1400">
                        <a:latin typeface="Times New Roman"/>
                        <a:cs typeface="Times New Roman"/>
                      </a:endParaRPr>
                    </a:p>
                  </a:txBody>
                  <a:tcPr marL="0" marR="0" marT="0" marB="0">
                    <a:lnL w="12700">
                      <a:solidFill>
                        <a:srgbClr val="000000"/>
                      </a:solidFill>
                      <a:prstDash val="solid"/>
                    </a:lnL>
                    <a:lnR w="12700">
                      <a:solidFill>
                        <a:srgbClr val="000000"/>
                      </a:solidFill>
                      <a:prstDash val="solid"/>
                    </a:lnR>
                  </a:tcPr>
                </a:tc>
                <a:tc>
                  <a:txBody>
                    <a:bodyPr/>
                    <a:lstStyle/>
                    <a:p>
                      <a:pPr marL="69215">
                        <a:lnSpc>
                          <a:spcPct val="100000"/>
                        </a:lnSpc>
                        <a:spcBef>
                          <a:spcPts val="110"/>
                        </a:spcBef>
                      </a:pPr>
                      <a:r>
                        <a:rPr sz="1400" spc="-10" dirty="0">
                          <a:solidFill>
                            <a:srgbClr val="1F4E79"/>
                          </a:solidFill>
                          <a:latin typeface="Trebuchet MS"/>
                          <a:cs typeface="Trebuchet MS"/>
                        </a:rPr>
                        <a:t>Organisations</a:t>
                      </a:r>
                      <a:endParaRPr sz="1400">
                        <a:latin typeface="Trebuchet MS"/>
                        <a:cs typeface="Trebuchet MS"/>
                      </a:endParaRPr>
                    </a:p>
                  </a:txBody>
                  <a:tcPr marL="0" marR="0" marT="13970" marB="0">
                    <a:lnL w="12700">
                      <a:solidFill>
                        <a:srgbClr val="000000"/>
                      </a:solidFill>
                      <a:prstDash val="solid"/>
                    </a:lnL>
                    <a:lnR w="12700">
                      <a:solidFill>
                        <a:srgbClr val="000000"/>
                      </a:solidFill>
                      <a:prstDash val="solid"/>
                    </a:lnR>
                  </a:tcPr>
                </a:tc>
                <a:tc>
                  <a:txBody>
                    <a:bodyPr/>
                    <a:lstStyle/>
                    <a:p>
                      <a:endParaRPr lang="en-US"/>
                    </a:p>
                  </a:txBody>
                  <a:tcPr marL="0" marR="0" marT="0" marB="0">
                    <a:lnL w="12700">
                      <a:solidFill>
                        <a:srgbClr val="000000"/>
                      </a:solidFill>
                      <a:prstDash val="solid"/>
                    </a:lnL>
                    <a:lnR w="12700">
                      <a:solidFill>
                        <a:srgbClr val="000000"/>
                      </a:solidFill>
                      <a:prstDash val="solid"/>
                    </a:lnR>
                  </a:tcPr>
                </a:tc>
                <a:tc>
                  <a:txBody>
                    <a:bodyPr/>
                    <a:lstStyle/>
                    <a:p>
                      <a:endParaRPr lang="en-US"/>
                    </a:p>
                  </a:txBody>
                  <a:tcPr marL="0" marR="0" marT="0" marB="0">
                    <a:lnL w="12700" cap="flat" cmpd="sng" algn="ctr">
                      <a:solidFill>
                        <a:srgbClr val="000000"/>
                      </a:solidFill>
                      <a:prstDash val="solid"/>
                      <a:round/>
                      <a:headEnd type="none" w="med" len="med"/>
                      <a:tailEnd type="none" w="med" len="med"/>
                    </a:lnL>
                    <a:lnR w="12700">
                      <a:solidFill>
                        <a:srgbClr val="000000"/>
                      </a:solidFill>
                      <a:prstDash val="solid"/>
                    </a:lnR>
                  </a:tcPr>
                </a:tc>
                <a:extLst>
                  <a:ext uri="{0D108BD9-81ED-4DB2-BD59-A6C34878D82A}">
                    <a16:rowId xmlns:a16="http://schemas.microsoft.com/office/drawing/2014/main" val="10008"/>
                  </a:ext>
                </a:extLst>
              </a:tr>
              <a:tr h="255904">
                <a:tc>
                  <a:txBody>
                    <a:bodyPr/>
                    <a:lstStyle/>
                    <a:p>
                      <a:pPr marL="67945">
                        <a:lnSpc>
                          <a:spcPct val="100000"/>
                        </a:lnSpc>
                        <a:spcBef>
                          <a:spcPts val="110"/>
                        </a:spcBef>
                        <a:tabLst>
                          <a:tab pos="1148715" algn="l"/>
                        </a:tabLst>
                      </a:pPr>
                      <a:r>
                        <a:rPr sz="1400" spc="-10" dirty="0">
                          <a:solidFill>
                            <a:srgbClr val="1F4E79"/>
                          </a:solidFill>
                          <a:latin typeface="Trebuchet MS"/>
                          <a:cs typeface="Trebuchet MS"/>
                        </a:rPr>
                        <a:t>cooperating</a:t>
                      </a:r>
                      <a:r>
                        <a:rPr sz="1400" dirty="0">
                          <a:solidFill>
                            <a:srgbClr val="1F4E79"/>
                          </a:solidFill>
                          <a:latin typeface="Trebuchet MS"/>
                          <a:cs typeface="Trebuchet MS"/>
                        </a:rPr>
                        <a:t>	</a:t>
                      </a:r>
                      <a:r>
                        <a:rPr sz="1400" spc="-10" dirty="0">
                          <a:solidFill>
                            <a:srgbClr val="1F4E79"/>
                          </a:solidFill>
                          <a:latin typeface="Trebuchet MS"/>
                          <a:cs typeface="Trebuchet MS"/>
                        </a:rPr>
                        <a:t>across</a:t>
                      </a:r>
                      <a:endParaRPr sz="1400">
                        <a:latin typeface="Trebuchet MS"/>
                        <a:cs typeface="Trebuchet MS"/>
                      </a:endParaRPr>
                    </a:p>
                  </a:txBody>
                  <a:tcPr marL="0" marR="0" marT="13970" marB="0">
                    <a:lnL w="12700">
                      <a:solidFill>
                        <a:srgbClr val="000000"/>
                      </a:solidFill>
                      <a:prstDash val="solid"/>
                    </a:lnL>
                    <a:lnR w="12700">
                      <a:solidFill>
                        <a:srgbClr val="000000"/>
                      </a:solidFill>
                      <a:prstDash val="solid"/>
                    </a:lnR>
                  </a:tcPr>
                </a:tc>
                <a:tc>
                  <a:txBody>
                    <a:bodyPr/>
                    <a:lstStyle/>
                    <a:p>
                      <a:pPr>
                        <a:lnSpc>
                          <a:spcPct val="100000"/>
                        </a:lnSpc>
                      </a:pPr>
                      <a:endParaRPr sz="1400">
                        <a:latin typeface="Times New Roman"/>
                        <a:cs typeface="Times New Roman"/>
                      </a:endParaRPr>
                    </a:p>
                  </a:txBody>
                  <a:tcPr marL="0" marR="0" marT="0" marB="0">
                    <a:lnL w="12700">
                      <a:solidFill>
                        <a:srgbClr val="000000"/>
                      </a:solidFill>
                      <a:prstDash val="solid"/>
                    </a:lnL>
                    <a:lnR w="12700">
                      <a:solidFill>
                        <a:srgbClr val="000000"/>
                      </a:solidFill>
                      <a:prstDash val="solid"/>
                    </a:lnR>
                  </a:tcPr>
                </a:tc>
                <a:tc>
                  <a:txBody>
                    <a:bodyPr/>
                    <a:lstStyle/>
                    <a:p>
                      <a:pPr>
                        <a:lnSpc>
                          <a:spcPct val="100000"/>
                        </a:lnSpc>
                      </a:pPr>
                      <a:endParaRPr sz="1400">
                        <a:latin typeface="Times New Roman"/>
                        <a:cs typeface="Times New Roman"/>
                      </a:endParaRPr>
                    </a:p>
                  </a:txBody>
                  <a:tcPr marL="0" marR="0" marT="0" marB="0">
                    <a:lnL w="12700">
                      <a:solidFill>
                        <a:srgbClr val="000000"/>
                      </a:solidFill>
                      <a:prstDash val="solid"/>
                    </a:lnL>
                    <a:lnR w="12700">
                      <a:solidFill>
                        <a:srgbClr val="000000"/>
                      </a:solidFill>
                      <a:prstDash val="solid"/>
                    </a:lnR>
                  </a:tcPr>
                </a:tc>
                <a:tc>
                  <a:txBody>
                    <a:bodyPr/>
                    <a:lstStyle/>
                    <a:p>
                      <a:pPr>
                        <a:lnSpc>
                          <a:spcPct val="100000"/>
                        </a:lnSpc>
                      </a:pPr>
                      <a:endParaRPr sz="1400">
                        <a:latin typeface="Times New Roman"/>
                        <a:cs typeface="Times New Roman"/>
                      </a:endParaRPr>
                    </a:p>
                  </a:txBody>
                  <a:tcPr marL="0" marR="0" marT="0" marB="0">
                    <a:lnL w="12700">
                      <a:solidFill>
                        <a:srgbClr val="000000"/>
                      </a:solidFill>
                      <a:prstDash val="solid"/>
                    </a:lnL>
                    <a:lnR w="12700">
                      <a:solidFill>
                        <a:srgbClr val="000000"/>
                      </a:solidFill>
                      <a:prstDash val="solid"/>
                    </a:lnR>
                  </a:tcPr>
                </a:tc>
                <a:tc>
                  <a:txBody>
                    <a:bodyPr/>
                    <a:lstStyle/>
                    <a:p>
                      <a:pPr marL="69215">
                        <a:lnSpc>
                          <a:spcPct val="100000"/>
                        </a:lnSpc>
                        <a:spcBef>
                          <a:spcPts val="110"/>
                        </a:spcBef>
                      </a:pPr>
                      <a:r>
                        <a:rPr sz="1400" spc="-10" dirty="0">
                          <a:solidFill>
                            <a:srgbClr val="1F4E79"/>
                          </a:solidFill>
                          <a:latin typeface="Trebuchet MS"/>
                          <a:cs typeface="Trebuchet MS"/>
                        </a:rPr>
                        <a:t>cooperating</a:t>
                      </a:r>
                      <a:endParaRPr sz="1400">
                        <a:latin typeface="Trebuchet MS"/>
                        <a:cs typeface="Trebuchet MS"/>
                      </a:endParaRPr>
                    </a:p>
                  </a:txBody>
                  <a:tcPr marL="0" marR="0" marT="13970" marB="0">
                    <a:lnL w="12700">
                      <a:solidFill>
                        <a:srgbClr val="000000"/>
                      </a:solidFill>
                      <a:prstDash val="solid"/>
                    </a:lnL>
                    <a:lnR w="12700">
                      <a:solidFill>
                        <a:srgbClr val="000000"/>
                      </a:solidFill>
                      <a:prstDash val="solid"/>
                    </a:lnR>
                  </a:tcPr>
                </a:tc>
                <a:tc>
                  <a:txBody>
                    <a:bodyPr/>
                    <a:lstStyle/>
                    <a:p>
                      <a:endParaRPr lang="en-US"/>
                    </a:p>
                  </a:txBody>
                  <a:tcPr marL="0" marR="0" marT="0" marB="0">
                    <a:lnL w="12700">
                      <a:solidFill>
                        <a:srgbClr val="000000"/>
                      </a:solidFill>
                      <a:prstDash val="solid"/>
                    </a:lnL>
                    <a:lnR w="12700">
                      <a:solidFill>
                        <a:srgbClr val="000000"/>
                      </a:solidFill>
                      <a:prstDash val="solid"/>
                    </a:lnR>
                  </a:tcPr>
                </a:tc>
                <a:tc>
                  <a:txBody>
                    <a:bodyPr/>
                    <a:lstStyle/>
                    <a:p>
                      <a:endParaRPr lang="en-US"/>
                    </a:p>
                  </a:txBody>
                  <a:tcPr marL="0" marR="0" marT="0" marB="0">
                    <a:lnL w="12700" cap="flat" cmpd="sng" algn="ctr">
                      <a:solidFill>
                        <a:srgbClr val="000000"/>
                      </a:solidFill>
                      <a:prstDash val="solid"/>
                      <a:round/>
                      <a:headEnd type="none" w="med" len="med"/>
                      <a:tailEnd type="none" w="med" len="med"/>
                    </a:lnL>
                    <a:lnR w="12700">
                      <a:solidFill>
                        <a:srgbClr val="000000"/>
                      </a:solidFill>
                      <a:prstDash val="solid"/>
                    </a:lnR>
                  </a:tcPr>
                </a:tc>
                <a:extLst>
                  <a:ext uri="{0D108BD9-81ED-4DB2-BD59-A6C34878D82A}">
                    <a16:rowId xmlns:a16="http://schemas.microsoft.com/office/drawing/2014/main" val="10009"/>
                  </a:ext>
                </a:extLst>
              </a:tr>
              <a:tr h="255904">
                <a:tc>
                  <a:txBody>
                    <a:bodyPr/>
                    <a:lstStyle/>
                    <a:p>
                      <a:pPr marL="67945">
                        <a:lnSpc>
                          <a:spcPct val="100000"/>
                        </a:lnSpc>
                        <a:spcBef>
                          <a:spcPts val="110"/>
                        </a:spcBef>
                      </a:pPr>
                      <a:r>
                        <a:rPr sz="1400" spc="-10" dirty="0">
                          <a:solidFill>
                            <a:srgbClr val="1F4E79"/>
                          </a:solidFill>
                          <a:latin typeface="Trebuchet MS"/>
                          <a:cs typeface="Trebuchet MS"/>
                        </a:rPr>
                        <a:t>borders</a:t>
                      </a:r>
                      <a:endParaRPr sz="1400">
                        <a:latin typeface="Trebuchet MS"/>
                        <a:cs typeface="Trebuchet MS"/>
                      </a:endParaRPr>
                    </a:p>
                  </a:txBody>
                  <a:tcPr marL="0" marR="0" marT="13970" marB="0">
                    <a:lnL w="12700">
                      <a:solidFill>
                        <a:srgbClr val="000000"/>
                      </a:solidFill>
                      <a:prstDash val="solid"/>
                    </a:lnL>
                    <a:lnR w="12700">
                      <a:solidFill>
                        <a:srgbClr val="000000"/>
                      </a:solidFill>
                      <a:prstDash val="solid"/>
                    </a:lnR>
                  </a:tcPr>
                </a:tc>
                <a:tc>
                  <a:txBody>
                    <a:bodyPr/>
                    <a:lstStyle/>
                    <a:p>
                      <a:pPr>
                        <a:lnSpc>
                          <a:spcPct val="100000"/>
                        </a:lnSpc>
                      </a:pPr>
                      <a:endParaRPr sz="1400">
                        <a:latin typeface="Times New Roman"/>
                        <a:cs typeface="Times New Roman"/>
                      </a:endParaRPr>
                    </a:p>
                  </a:txBody>
                  <a:tcPr marL="0" marR="0" marT="0" marB="0">
                    <a:lnL w="12700">
                      <a:solidFill>
                        <a:srgbClr val="000000"/>
                      </a:solidFill>
                      <a:prstDash val="solid"/>
                    </a:lnL>
                    <a:lnR w="12700">
                      <a:solidFill>
                        <a:srgbClr val="000000"/>
                      </a:solidFill>
                      <a:prstDash val="solid"/>
                    </a:lnR>
                  </a:tcPr>
                </a:tc>
                <a:tc>
                  <a:txBody>
                    <a:bodyPr/>
                    <a:lstStyle/>
                    <a:p>
                      <a:pPr>
                        <a:lnSpc>
                          <a:spcPct val="100000"/>
                        </a:lnSpc>
                      </a:pPr>
                      <a:endParaRPr sz="1400">
                        <a:latin typeface="Times New Roman"/>
                        <a:cs typeface="Times New Roman"/>
                      </a:endParaRPr>
                    </a:p>
                  </a:txBody>
                  <a:tcPr marL="0" marR="0" marT="0" marB="0">
                    <a:lnL w="12700">
                      <a:solidFill>
                        <a:srgbClr val="000000"/>
                      </a:solidFill>
                      <a:prstDash val="solid"/>
                    </a:lnL>
                    <a:lnR w="12700">
                      <a:solidFill>
                        <a:srgbClr val="000000"/>
                      </a:solidFill>
                      <a:prstDash val="solid"/>
                    </a:lnR>
                  </a:tcPr>
                </a:tc>
                <a:tc>
                  <a:txBody>
                    <a:bodyPr/>
                    <a:lstStyle/>
                    <a:p>
                      <a:pPr>
                        <a:lnSpc>
                          <a:spcPct val="100000"/>
                        </a:lnSpc>
                      </a:pPr>
                      <a:endParaRPr sz="1400">
                        <a:latin typeface="Times New Roman"/>
                        <a:cs typeface="Times New Roman"/>
                      </a:endParaRPr>
                    </a:p>
                  </a:txBody>
                  <a:tcPr marL="0" marR="0" marT="0" marB="0">
                    <a:lnL w="12700">
                      <a:solidFill>
                        <a:srgbClr val="000000"/>
                      </a:solidFill>
                      <a:prstDash val="solid"/>
                    </a:lnL>
                    <a:lnR w="12700">
                      <a:solidFill>
                        <a:srgbClr val="000000"/>
                      </a:solidFill>
                      <a:prstDash val="solid"/>
                    </a:lnR>
                  </a:tcPr>
                </a:tc>
                <a:tc>
                  <a:txBody>
                    <a:bodyPr/>
                    <a:lstStyle/>
                    <a:p>
                      <a:pPr marL="69215">
                        <a:lnSpc>
                          <a:spcPct val="100000"/>
                        </a:lnSpc>
                        <a:spcBef>
                          <a:spcPts val="110"/>
                        </a:spcBef>
                        <a:tabLst>
                          <a:tab pos="787400" algn="l"/>
                        </a:tabLst>
                      </a:pPr>
                      <a:r>
                        <a:rPr sz="1400" spc="-10" dirty="0">
                          <a:solidFill>
                            <a:srgbClr val="1F4E79"/>
                          </a:solidFill>
                          <a:latin typeface="Trebuchet MS"/>
                          <a:cs typeface="Trebuchet MS"/>
                        </a:rPr>
                        <a:t>across</a:t>
                      </a:r>
                      <a:r>
                        <a:rPr sz="1400" dirty="0">
                          <a:solidFill>
                            <a:srgbClr val="1F4E79"/>
                          </a:solidFill>
                          <a:latin typeface="Trebuchet MS"/>
                          <a:cs typeface="Trebuchet MS"/>
                        </a:rPr>
                        <a:t>	</a:t>
                      </a:r>
                      <a:r>
                        <a:rPr sz="1400" spc="-10" dirty="0">
                          <a:solidFill>
                            <a:srgbClr val="1F4E79"/>
                          </a:solidFill>
                          <a:latin typeface="Trebuchet MS"/>
                          <a:cs typeface="Trebuchet MS"/>
                        </a:rPr>
                        <a:t>borders</a:t>
                      </a:r>
                      <a:endParaRPr sz="1400">
                        <a:latin typeface="Trebuchet MS"/>
                        <a:cs typeface="Trebuchet MS"/>
                      </a:endParaRPr>
                    </a:p>
                  </a:txBody>
                  <a:tcPr marL="0" marR="0" marT="13970" marB="0">
                    <a:lnL w="12700">
                      <a:solidFill>
                        <a:srgbClr val="000000"/>
                      </a:solidFill>
                      <a:prstDash val="solid"/>
                    </a:lnL>
                    <a:lnR w="12700">
                      <a:solidFill>
                        <a:srgbClr val="000000"/>
                      </a:solidFill>
                      <a:prstDash val="solid"/>
                    </a:lnR>
                  </a:tcPr>
                </a:tc>
                <a:tc>
                  <a:txBody>
                    <a:bodyPr/>
                    <a:lstStyle/>
                    <a:p>
                      <a:endParaRPr lang="en-US"/>
                    </a:p>
                  </a:txBody>
                  <a:tcPr marL="0" marR="0" marT="0" marB="0">
                    <a:lnL w="12700">
                      <a:solidFill>
                        <a:srgbClr val="000000"/>
                      </a:solidFill>
                      <a:prstDash val="solid"/>
                    </a:lnL>
                    <a:lnR w="12700">
                      <a:solidFill>
                        <a:srgbClr val="000000"/>
                      </a:solidFill>
                      <a:prstDash val="solid"/>
                    </a:lnR>
                  </a:tcPr>
                </a:tc>
                <a:tc>
                  <a:txBody>
                    <a:bodyPr/>
                    <a:lstStyle/>
                    <a:p>
                      <a:endParaRPr lang="en-US"/>
                    </a:p>
                  </a:txBody>
                  <a:tcPr marL="0" marR="0" marT="0" marB="0">
                    <a:lnL w="12700" cap="flat" cmpd="sng" algn="ctr">
                      <a:solidFill>
                        <a:srgbClr val="000000"/>
                      </a:solidFill>
                      <a:prstDash val="solid"/>
                      <a:round/>
                      <a:headEnd type="none" w="med" len="med"/>
                      <a:tailEnd type="none" w="med" len="med"/>
                    </a:lnL>
                    <a:lnR w="12700">
                      <a:solidFill>
                        <a:srgbClr val="000000"/>
                      </a:solidFill>
                      <a:prstDash val="solid"/>
                    </a:lnR>
                  </a:tcPr>
                </a:tc>
                <a:extLst>
                  <a:ext uri="{0D108BD9-81ED-4DB2-BD59-A6C34878D82A}">
                    <a16:rowId xmlns:a16="http://schemas.microsoft.com/office/drawing/2014/main" val="10010"/>
                  </a:ext>
                </a:extLst>
              </a:tr>
              <a:tr h="255904">
                <a:tc>
                  <a:txBody>
                    <a:bodyPr/>
                    <a:lstStyle/>
                    <a:p>
                      <a:pPr>
                        <a:lnSpc>
                          <a:spcPct val="100000"/>
                        </a:lnSpc>
                      </a:pPr>
                      <a:endParaRPr sz="1400">
                        <a:latin typeface="Times New Roman"/>
                        <a:cs typeface="Times New Roman"/>
                      </a:endParaRPr>
                    </a:p>
                  </a:txBody>
                  <a:tcPr marL="0" marR="0" marT="0" marB="0">
                    <a:lnL w="12700">
                      <a:solidFill>
                        <a:srgbClr val="000000"/>
                      </a:solidFill>
                      <a:prstDash val="solid"/>
                    </a:lnL>
                    <a:lnR w="12700">
                      <a:solidFill>
                        <a:srgbClr val="000000"/>
                      </a:solidFill>
                      <a:prstDash val="solid"/>
                    </a:lnR>
                  </a:tcPr>
                </a:tc>
                <a:tc>
                  <a:txBody>
                    <a:bodyPr/>
                    <a:lstStyle/>
                    <a:p>
                      <a:pPr>
                        <a:lnSpc>
                          <a:spcPct val="100000"/>
                        </a:lnSpc>
                      </a:pPr>
                      <a:endParaRPr sz="1400">
                        <a:latin typeface="Times New Roman"/>
                        <a:cs typeface="Times New Roman"/>
                      </a:endParaRPr>
                    </a:p>
                  </a:txBody>
                  <a:tcPr marL="0" marR="0" marT="0" marB="0">
                    <a:lnL w="12700">
                      <a:solidFill>
                        <a:srgbClr val="000000"/>
                      </a:solidFill>
                      <a:prstDash val="solid"/>
                    </a:lnL>
                    <a:lnR w="12700">
                      <a:solidFill>
                        <a:srgbClr val="000000"/>
                      </a:solidFill>
                      <a:prstDash val="solid"/>
                    </a:lnR>
                  </a:tcPr>
                </a:tc>
                <a:tc>
                  <a:txBody>
                    <a:bodyPr/>
                    <a:lstStyle/>
                    <a:p>
                      <a:pPr>
                        <a:lnSpc>
                          <a:spcPct val="100000"/>
                        </a:lnSpc>
                      </a:pPr>
                      <a:endParaRPr sz="1400">
                        <a:latin typeface="Times New Roman"/>
                        <a:cs typeface="Times New Roman"/>
                      </a:endParaRPr>
                    </a:p>
                  </a:txBody>
                  <a:tcPr marL="0" marR="0" marT="0" marB="0">
                    <a:lnL w="12700">
                      <a:solidFill>
                        <a:srgbClr val="000000"/>
                      </a:solidFill>
                      <a:prstDash val="solid"/>
                    </a:lnL>
                    <a:lnR w="12700">
                      <a:solidFill>
                        <a:srgbClr val="000000"/>
                      </a:solidFill>
                      <a:prstDash val="solid"/>
                    </a:lnR>
                  </a:tcPr>
                </a:tc>
                <a:tc>
                  <a:txBody>
                    <a:bodyPr/>
                    <a:lstStyle/>
                    <a:p>
                      <a:pPr>
                        <a:lnSpc>
                          <a:spcPct val="100000"/>
                        </a:lnSpc>
                      </a:pPr>
                      <a:endParaRPr sz="1400">
                        <a:latin typeface="Times New Roman"/>
                        <a:cs typeface="Times New Roman"/>
                      </a:endParaRPr>
                    </a:p>
                  </a:txBody>
                  <a:tcPr marL="0" marR="0" marT="0" marB="0">
                    <a:lnL w="12700">
                      <a:solidFill>
                        <a:srgbClr val="000000"/>
                      </a:solidFill>
                      <a:prstDash val="solid"/>
                    </a:lnL>
                    <a:lnR w="12700">
                      <a:solidFill>
                        <a:srgbClr val="000000"/>
                      </a:solidFill>
                      <a:prstDash val="solid"/>
                    </a:lnR>
                  </a:tcPr>
                </a:tc>
                <a:tc>
                  <a:txBody>
                    <a:bodyPr/>
                    <a:lstStyle/>
                    <a:p>
                      <a:pPr marL="69215">
                        <a:lnSpc>
                          <a:spcPct val="100000"/>
                        </a:lnSpc>
                        <a:spcBef>
                          <a:spcPts val="110"/>
                        </a:spcBef>
                        <a:tabLst>
                          <a:tab pos="802640" algn="l"/>
                        </a:tabLst>
                      </a:pPr>
                      <a:r>
                        <a:rPr sz="1400" spc="-20" dirty="0">
                          <a:solidFill>
                            <a:srgbClr val="1F4E79"/>
                          </a:solidFill>
                          <a:latin typeface="Trebuchet MS"/>
                          <a:cs typeface="Trebuchet MS"/>
                        </a:rPr>
                        <a:t>after</a:t>
                      </a:r>
                      <a:r>
                        <a:rPr sz="1400" dirty="0">
                          <a:solidFill>
                            <a:srgbClr val="1F4E79"/>
                          </a:solidFill>
                          <a:latin typeface="Trebuchet MS"/>
                          <a:cs typeface="Trebuchet MS"/>
                        </a:rPr>
                        <a:t>	</a:t>
                      </a:r>
                      <a:r>
                        <a:rPr sz="1400" spc="-10" dirty="0">
                          <a:solidFill>
                            <a:srgbClr val="1F4E79"/>
                          </a:solidFill>
                          <a:latin typeface="Trebuchet MS"/>
                          <a:cs typeface="Trebuchet MS"/>
                        </a:rPr>
                        <a:t>project</a:t>
                      </a:r>
                      <a:endParaRPr sz="1400">
                        <a:latin typeface="Trebuchet MS"/>
                        <a:cs typeface="Trebuchet MS"/>
                      </a:endParaRPr>
                    </a:p>
                  </a:txBody>
                  <a:tcPr marL="0" marR="0" marT="13970" marB="0">
                    <a:lnL w="12700">
                      <a:solidFill>
                        <a:srgbClr val="000000"/>
                      </a:solidFill>
                      <a:prstDash val="solid"/>
                    </a:lnL>
                    <a:lnR w="12700">
                      <a:solidFill>
                        <a:srgbClr val="000000"/>
                      </a:solidFill>
                      <a:prstDash val="solid"/>
                    </a:lnR>
                  </a:tcPr>
                </a:tc>
                <a:tc>
                  <a:txBody>
                    <a:bodyPr/>
                    <a:lstStyle/>
                    <a:p>
                      <a:endParaRPr lang="en-US"/>
                    </a:p>
                  </a:txBody>
                  <a:tcPr marL="0" marR="0" marT="0" marB="0">
                    <a:lnL w="12700">
                      <a:solidFill>
                        <a:srgbClr val="000000"/>
                      </a:solidFill>
                      <a:prstDash val="solid"/>
                    </a:lnL>
                    <a:lnR w="12700">
                      <a:solidFill>
                        <a:srgbClr val="000000"/>
                      </a:solidFill>
                      <a:prstDash val="solid"/>
                    </a:lnR>
                  </a:tcPr>
                </a:tc>
                <a:tc>
                  <a:txBody>
                    <a:bodyPr/>
                    <a:lstStyle/>
                    <a:p>
                      <a:endParaRPr lang="en-US"/>
                    </a:p>
                  </a:txBody>
                  <a:tcPr marL="0" marR="0" marT="0" marB="0">
                    <a:lnL w="12700" cap="flat" cmpd="sng" algn="ctr">
                      <a:solidFill>
                        <a:srgbClr val="000000"/>
                      </a:solidFill>
                      <a:prstDash val="solid"/>
                      <a:round/>
                      <a:headEnd type="none" w="med" len="med"/>
                      <a:tailEnd type="none" w="med" len="med"/>
                    </a:lnL>
                    <a:lnR w="12700">
                      <a:solidFill>
                        <a:srgbClr val="000000"/>
                      </a:solidFill>
                      <a:prstDash val="solid"/>
                    </a:lnR>
                  </a:tcPr>
                </a:tc>
                <a:extLst>
                  <a:ext uri="{0D108BD9-81ED-4DB2-BD59-A6C34878D82A}">
                    <a16:rowId xmlns:a16="http://schemas.microsoft.com/office/drawing/2014/main" val="10011"/>
                  </a:ext>
                </a:extLst>
              </a:tr>
              <a:tr h="254635">
                <a:tc>
                  <a:txBody>
                    <a:bodyPr/>
                    <a:lstStyle/>
                    <a:p>
                      <a:pPr>
                        <a:lnSpc>
                          <a:spcPct val="100000"/>
                        </a:lnSpc>
                      </a:pPr>
                      <a:endParaRPr sz="1400">
                        <a:latin typeface="Times New Roman"/>
                        <a:cs typeface="Times New Roman"/>
                      </a:endParaRPr>
                    </a:p>
                  </a:txBody>
                  <a:tcPr marL="0" marR="0" marT="0" marB="0">
                    <a:lnL w="12700">
                      <a:solidFill>
                        <a:srgbClr val="000000"/>
                      </a:solidFill>
                      <a:prstDash val="solid"/>
                    </a:lnL>
                    <a:lnR w="12700">
                      <a:solidFill>
                        <a:srgbClr val="000000"/>
                      </a:solidFill>
                      <a:prstDash val="solid"/>
                    </a:lnR>
                    <a:lnB w="12700">
                      <a:solidFill>
                        <a:srgbClr val="000000"/>
                      </a:solidFill>
                      <a:prstDash val="solid"/>
                    </a:lnB>
                  </a:tcPr>
                </a:tc>
                <a:tc>
                  <a:txBody>
                    <a:bodyPr/>
                    <a:lstStyle/>
                    <a:p>
                      <a:pPr>
                        <a:lnSpc>
                          <a:spcPct val="100000"/>
                        </a:lnSpc>
                      </a:pPr>
                      <a:endParaRPr sz="1400">
                        <a:latin typeface="Times New Roman"/>
                        <a:cs typeface="Times New Roman"/>
                      </a:endParaRPr>
                    </a:p>
                  </a:txBody>
                  <a:tcPr marL="0" marR="0" marT="0" marB="0">
                    <a:lnL w="12700">
                      <a:solidFill>
                        <a:srgbClr val="000000"/>
                      </a:solidFill>
                      <a:prstDash val="solid"/>
                    </a:lnL>
                    <a:lnR w="12700">
                      <a:solidFill>
                        <a:srgbClr val="000000"/>
                      </a:solidFill>
                      <a:prstDash val="solid"/>
                    </a:lnR>
                    <a:lnB w="12700">
                      <a:solidFill>
                        <a:srgbClr val="000000"/>
                      </a:solidFill>
                      <a:prstDash val="solid"/>
                    </a:lnB>
                  </a:tcPr>
                </a:tc>
                <a:tc>
                  <a:txBody>
                    <a:bodyPr/>
                    <a:lstStyle/>
                    <a:p>
                      <a:pPr>
                        <a:lnSpc>
                          <a:spcPct val="100000"/>
                        </a:lnSpc>
                      </a:pPr>
                      <a:endParaRPr sz="1400">
                        <a:latin typeface="Times New Roman"/>
                        <a:cs typeface="Times New Roman"/>
                      </a:endParaRPr>
                    </a:p>
                  </a:txBody>
                  <a:tcPr marL="0" marR="0" marT="0" marB="0">
                    <a:lnL w="12700">
                      <a:solidFill>
                        <a:srgbClr val="000000"/>
                      </a:solidFill>
                      <a:prstDash val="solid"/>
                    </a:lnL>
                    <a:lnR w="12700">
                      <a:solidFill>
                        <a:srgbClr val="000000"/>
                      </a:solidFill>
                      <a:prstDash val="solid"/>
                    </a:lnR>
                    <a:lnB w="12700">
                      <a:solidFill>
                        <a:srgbClr val="000000"/>
                      </a:solidFill>
                      <a:prstDash val="solid"/>
                    </a:lnB>
                  </a:tcPr>
                </a:tc>
                <a:tc>
                  <a:txBody>
                    <a:bodyPr/>
                    <a:lstStyle/>
                    <a:p>
                      <a:pPr>
                        <a:lnSpc>
                          <a:spcPct val="100000"/>
                        </a:lnSpc>
                      </a:pPr>
                      <a:endParaRPr sz="1400">
                        <a:latin typeface="Times New Roman"/>
                        <a:cs typeface="Times New Roman"/>
                      </a:endParaRPr>
                    </a:p>
                  </a:txBody>
                  <a:tcPr marL="0" marR="0" marT="0" marB="0">
                    <a:lnL w="12700">
                      <a:solidFill>
                        <a:srgbClr val="000000"/>
                      </a:solidFill>
                      <a:prstDash val="solid"/>
                    </a:lnL>
                    <a:lnR w="12700">
                      <a:solidFill>
                        <a:srgbClr val="000000"/>
                      </a:solidFill>
                      <a:prstDash val="solid"/>
                    </a:lnR>
                    <a:lnB w="12700">
                      <a:solidFill>
                        <a:srgbClr val="000000"/>
                      </a:solidFill>
                      <a:prstDash val="solid"/>
                    </a:lnB>
                  </a:tcPr>
                </a:tc>
                <a:tc>
                  <a:txBody>
                    <a:bodyPr/>
                    <a:lstStyle/>
                    <a:p>
                      <a:pPr marL="69215">
                        <a:lnSpc>
                          <a:spcPct val="100000"/>
                        </a:lnSpc>
                        <a:spcBef>
                          <a:spcPts val="110"/>
                        </a:spcBef>
                      </a:pPr>
                      <a:r>
                        <a:rPr sz="1400" spc="-10" dirty="0">
                          <a:solidFill>
                            <a:srgbClr val="1F4E79"/>
                          </a:solidFill>
                          <a:latin typeface="Trebuchet MS"/>
                          <a:cs typeface="Trebuchet MS"/>
                        </a:rPr>
                        <a:t>completion</a:t>
                      </a:r>
                      <a:endParaRPr sz="1400">
                        <a:latin typeface="Trebuchet MS"/>
                        <a:cs typeface="Trebuchet MS"/>
                      </a:endParaRPr>
                    </a:p>
                  </a:txBody>
                  <a:tcPr marL="0" marR="0" marT="13970" marB="0">
                    <a:lnL w="12700">
                      <a:solidFill>
                        <a:srgbClr val="000000"/>
                      </a:solidFill>
                      <a:prstDash val="solid"/>
                    </a:lnL>
                    <a:lnR w="12700">
                      <a:solidFill>
                        <a:srgbClr val="000000"/>
                      </a:solidFill>
                      <a:prstDash val="solid"/>
                    </a:lnR>
                    <a:lnB w="12700">
                      <a:solidFill>
                        <a:srgbClr val="000000"/>
                      </a:solidFill>
                      <a:prstDash val="solid"/>
                    </a:lnB>
                  </a:tcPr>
                </a:tc>
                <a:tc>
                  <a:txBody>
                    <a:bodyPr/>
                    <a:lstStyle/>
                    <a:p>
                      <a:endParaRPr lang="en-US"/>
                    </a:p>
                  </a:txBody>
                  <a:tcPr marL="0" marR="0" marT="0" marB="0">
                    <a:lnL w="12700">
                      <a:solidFill>
                        <a:srgbClr val="000000"/>
                      </a:solidFill>
                      <a:prstDash val="solid"/>
                    </a:lnL>
                    <a:lnR w="12700">
                      <a:solidFill>
                        <a:srgbClr val="000000"/>
                      </a:solidFill>
                      <a:prstDash val="solid"/>
                    </a:lnR>
                    <a:lnB w="12700">
                      <a:solidFill>
                        <a:srgbClr val="000000"/>
                      </a:solidFill>
                      <a:prstDash val="solid"/>
                    </a:lnB>
                  </a:tcPr>
                </a:tc>
                <a:tc>
                  <a:txBody>
                    <a:bodyPr/>
                    <a:lstStyle/>
                    <a:p>
                      <a:endParaRPr lang="en-US"/>
                    </a:p>
                  </a:txBody>
                  <a:tcPr marL="0" marR="0" marT="0" marB="0">
                    <a:lnL w="12700" cap="flat" cmpd="sng" algn="ctr">
                      <a:solidFill>
                        <a:srgbClr val="000000"/>
                      </a:solidFill>
                      <a:prstDash val="solid"/>
                      <a:round/>
                      <a:headEnd type="none" w="med" len="med"/>
                      <a:tailEnd type="none" w="med" len="med"/>
                    </a:lnL>
                    <a:lnR w="12700">
                      <a:solidFill>
                        <a:srgbClr val="000000"/>
                      </a:solidFill>
                      <a:prstDash val="solid"/>
                    </a:lnR>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2"/>
                  </a:ext>
                </a:extLst>
              </a:tr>
              <a:tr h="257175">
                <a:tc>
                  <a:txBody>
                    <a:bodyPr/>
                    <a:lstStyle/>
                    <a:p>
                      <a:pPr marL="67945">
                        <a:lnSpc>
                          <a:spcPct val="100000"/>
                        </a:lnSpc>
                        <a:spcBef>
                          <a:spcPts val="120"/>
                        </a:spcBef>
                        <a:tabLst>
                          <a:tab pos="838200" algn="l"/>
                          <a:tab pos="1156335" algn="l"/>
                        </a:tabLst>
                      </a:pPr>
                      <a:r>
                        <a:rPr sz="1400" spc="-10" dirty="0">
                          <a:solidFill>
                            <a:srgbClr val="1F4E79"/>
                          </a:solidFill>
                          <a:latin typeface="Trebuchet MS"/>
                          <a:cs typeface="Trebuchet MS"/>
                        </a:rPr>
                        <a:t>RCO26</a:t>
                      </a:r>
                      <a:r>
                        <a:rPr sz="1400" dirty="0">
                          <a:solidFill>
                            <a:srgbClr val="1F4E79"/>
                          </a:solidFill>
                          <a:latin typeface="Trebuchet MS"/>
                          <a:cs typeface="Trebuchet MS"/>
                        </a:rPr>
                        <a:t>	</a:t>
                      </a:r>
                      <a:r>
                        <a:rPr sz="1400" spc="-50" dirty="0">
                          <a:solidFill>
                            <a:srgbClr val="1F4E79"/>
                          </a:solidFill>
                          <a:latin typeface="Trebuchet MS"/>
                          <a:cs typeface="Trebuchet MS"/>
                        </a:rPr>
                        <a:t>-</a:t>
                      </a:r>
                      <a:r>
                        <a:rPr sz="1400" dirty="0">
                          <a:solidFill>
                            <a:srgbClr val="1F4E79"/>
                          </a:solidFill>
                          <a:latin typeface="Trebuchet MS"/>
                          <a:cs typeface="Trebuchet MS"/>
                        </a:rPr>
                        <a:t>	</a:t>
                      </a:r>
                      <a:r>
                        <a:rPr sz="1400" spc="-20" dirty="0">
                          <a:solidFill>
                            <a:srgbClr val="1F4E79"/>
                          </a:solidFill>
                          <a:latin typeface="Trebuchet MS"/>
                          <a:cs typeface="Trebuchet MS"/>
                        </a:rPr>
                        <a:t>Green</a:t>
                      </a:r>
                      <a:endParaRPr sz="1400">
                        <a:latin typeface="Trebuchet MS"/>
                        <a:cs typeface="Trebuchet MS"/>
                      </a:endParaRPr>
                    </a:p>
                  </a:txBody>
                  <a:tcPr marL="0" marR="0" marT="15240" marB="0">
                    <a:lnL w="12700">
                      <a:solidFill>
                        <a:srgbClr val="000000"/>
                      </a:solidFill>
                      <a:prstDash val="solid"/>
                    </a:lnL>
                    <a:lnR w="12700">
                      <a:solidFill>
                        <a:srgbClr val="000000"/>
                      </a:solidFill>
                      <a:prstDash val="solid"/>
                    </a:lnR>
                    <a:lnT w="12700">
                      <a:solidFill>
                        <a:srgbClr val="000000"/>
                      </a:solidFill>
                      <a:prstDash val="solid"/>
                    </a:lnT>
                  </a:tcPr>
                </a:tc>
                <a:tc>
                  <a:txBody>
                    <a:bodyPr/>
                    <a:lstStyle/>
                    <a:p>
                      <a:pPr marL="68580">
                        <a:lnSpc>
                          <a:spcPct val="100000"/>
                        </a:lnSpc>
                        <a:spcBef>
                          <a:spcPts val="120"/>
                        </a:spcBef>
                      </a:pPr>
                      <a:r>
                        <a:rPr sz="1400" spc="-25" dirty="0">
                          <a:solidFill>
                            <a:srgbClr val="1F4E79"/>
                          </a:solidFill>
                          <a:latin typeface="Trebuchet MS"/>
                          <a:cs typeface="Trebuchet MS"/>
                        </a:rPr>
                        <a:t>Ha</a:t>
                      </a:r>
                      <a:endParaRPr sz="1400">
                        <a:latin typeface="Trebuchet MS"/>
                        <a:cs typeface="Trebuchet MS"/>
                      </a:endParaRPr>
                    </a:p>
                  </a:txBody>
                  <a:tcPr marL="0" marR="0" marT="15240" marB="0">
                    <a:lnL w="12700">
                      <a:solidFill>
                        <a:srgbClr val="000000"/>
                      </a:solidFill>
                      <a:prstDash val="solid"/>
                    </a:lnL>
                    <a:lnR w="12700">
                      <a:solidFill>
                        <a:srgbClr val="000000"/>
                      </a:solidFill>
                      <a:prstDash val="solid"/>
                    </a:lnR>
                    <a:lnT w="12700">
                      <a:solidFill>
                        <a:srgbClr val="000000"/>
                      </a:solidFill>
                      <a:prstDash val="solid"/>
                    </a:lnT>
                  </a:tcPr>
                </a:tc>
                <a:tc>
                  <a:txBody>
                    <a:bodyPr/>
                    <a:lstStyle/>
                    <a:p>
                      <a:pPr marL="68580">
                        <a:lnSpc>
                          <a:spcPct val="100000"/>
                        </a:lnSpc>
                        <a:spcBef>
                          <a:spcPts val="120"/>
                        </a:spcBef>
                      </a:pPr>
                      <a:r>
                        <a:rPr sz="1400" spc="-50" dirty="0">
                          <a:solidFill>
                            <a:srgbClr val="1F4E79"/>
                          </a:solidFill>
                          <a:latin typeface="Trebuchet MS"/>
                          <a:cs typeface="Trebuchet MS"/>
                        </a:rPr>
                        <a:t>0</a:t>
                      </a:r>
                      <a:endParaRPr sz="1400">
                        <a:latin typeface="Trebuchet MS"/>
                        <a:cs typeface="Trebuchet MS"/>
                      </a:endParaRPr>
                    </a:p>
                  </a:txBody>
                  <a:tcPr marL="0" marR="0" marT="15240" marB="0">
                    <a:lnL w="12700">
                      <a:solidFill>
                        <a:srgbClr val="000000"/>
                      </a:solidFill>
                      <a:prstDash val="solid"/>
                    </a:lnL>
                    <a:lnR w="12700">
                      <a:solidFill>
                        <a:srgbClr val="000000"/>
                      </a:solidFill>
                      <a:prstDash val="solid"/>
                    </a:lnR>
                    <a:lnT w="12700">
                      <a:solidFill>
                        <a:srgbClr val="000000"/>
                      </a:solidFill>
                      <a:prstDash val="solid"/>
                    </a:lnT>
                  </a:tcPr>
                </a:tc>
                <a:tc>
                  <a:txBody>
                    <a:bodyPr/>
                    <a:lstStyle/>
                    <a:p>
                      <a:pPr marL="68580">
                        <a:lnSpc>
                          <a:spcPct val="100000"/>
                        </a:lnSpc>
                        <a:spcBef>
                          <a:spcPts val="120"/>
                        </a:spcBef>
                      </a:pPr>
                      <a:r>
                        <a:rPr lang="en-US" sz="1400" spc="-25" dirty="0" smtClean="0">
                          <a:solidFill>
                            <a:srgbClr val="1F4E79"/>
                          </a:solidFill>
                          <a:latin typeface="Trebuchet MS"/>
                          <a:cs typeface="Trebuchet MS"/>
                        </a:rPr>
                        <a:t>59</a:t>
                      </a:r>
                      <a:endParaRPr sz="1400" dirty="0">
                        <a:latin typeface="Trebuchet MS"/>
                        <a:cs typeface="Trebuchet MS"/>
                      </a:endParaRPr>
                    </a:p>
                  </a:txBody>
                  <a:tcPr marL="0" marR="0" marT="15240" marB="0">
                    <a:lnL w="12700">
                      <a:solidFill>
                        <a:srgbClr val="000000"/>
                      </a:solidFill>
                      <a:prstDash val="solid"/>
                    </a:lnL>
                    <a:lnR w="12700">
                      <a:solidFill>
                        <a:srgbClr val="000000"/>
                      </a:solidFill>
                      <a:prstDash val="solid"/>
                    </a:lnR>
                    <a:lnT w="12700">
                      <a:solidFill>
                        <a:srgbClr val="000000"/>
                      </a:solidFill>
                      <a:prstDash val="solid"/>
                    </a:lnT>
                  </a:tcPr>
                </a:tc>
                <a:tc>
                  <a:txBody>
                    <a:bodyPr/>
                    <a:lstStyle/>
                    <a:p>
                      <a:pPr marL="69215">
                        <a:lnSpc>
                          <a:spcPct val="100000"/>
                        </a:lnSpc>
                        <a:spcBef>
                          <a:spcPts val="120"/>
                        </a:spcBef>
                        <a:tabLst>
                          <a:tab pos="1320800" algn="l"/>
                        </a:tabLst>
                      </a:pPr>
                      <a:r>
                        <a:rPr sz="1400" spc="-10" dirty="0">
                          <a:solidFill>
                            <a:srgbClr val="1F4E79"/>
                          </a:solidFill>
                          <a:latin typeface="Trebuchet MS"/>
                          <a:cs typeface="Trebuchet MS"/>
                        </a:rPr>
                        <a:t>RCR35</a:t>
                      </a:r>
                      <a:r>
                        <a:rPr sz="1400" dirty="0">
                          <a:solidFill>
                            <a:srgbClr val="1F4E79"/>
                          </a:solidFill>
                          <a:latin typeface="Trebuchet MS"/>
                          <a:cs typeface="Trebuchet MS"/>
                        </a:rPr>
                        <a:t>	</a:t>
                      </a:r>
                      <a:r>
                        <a:rPr sz="1400" spc="-50" dirty="0">
                          <a:solidFill>
                            <a:srgbClr val="1F4E79"/>
                          </a:solidFill>
                          <a:latin typeface="Trebuchet MS"/>
                          <a:cs typeface="Trebuchet MS"/>
                        </a:rPr>
                        <a:t>-</a:t>
                      </a:r>
                      <a:endParaRPr sz="1400">
                        <a:latin typeface="Trebuchet MS"/>
                        <a:cs typeface="Trebuchet MS"/>
                      </a:endParaRPr>
                    </a:p>
                  </a:txBody>
                  <a:tcPr marL="0" marR="0" marT="15240" marB="0">
                    <a:lnL w="12700">
                      <a:solidFill>
                        <a:srgbClr val="000000"/>
                      </a:solidFill>
                      <a:prstDash val="solid"/>
                    </a:lnL>
                    <a:lnR w="12700">
                      <a:solidFill>
                        <a:srgbClr val="000000"/>
                      </a:solidFill>
                      <a:prstDash val="solid"/>
                    </a:lnR>
                    <a:lnT w="12700">
                      <a:solidFill>
                        <a:srgbClr val="000000"/>
                      </a:solidFill>
                      <a:prstDash val="solid"/>
                    </a:lnT>
                  </a:tcPr>
                </a:tc>
                <a:tc>
                  <a:txBody>
                    <a:bodyPr/>
                    <a:lstStyle/>
                    <a:p>
                      <a:pPr marL="69850">
                        <a:lnSpc>
                          <a:spcPct val="100000"/>
                        </a:lnSpc>
                        <a:spcBef>
                          <a:spcPts val="120"/>
                        </a:spcBef>
                      </a:pPr>
                      <a:r>
                        <a:rPr sz="1400" spc="-10" dirty="0">
                          <a:solidFill>
                            <a:srgbClr val="1F4E79"/>
                          </a:solidFill>
                          <a:latin typeface="Trebuchet MS"/>
                          <a:cs typeface="Trebuchet MS"/>
                        </a:rPr>
                        <a:t>Population</a:t>
                      </a:r>
                      <a:endParaRPr sz="1400">
                        <a:latin typeface="Trebuchet MS"/>
                        <a:cs typeface="Trebuchet MS"/>
                      </a:endParaRPr>
                    </a:p>
                  </a:txBody>
                  <a:tcPr marL="0" marR="0" marT="15240" marB="0">
                    <a:lnL w="12700">
                      <a:solidFill>
                        <a:srgbClr val="000000"/>
                      </a:solidFill>
                      <a:prstDash val="solid"/>
                    </a:lnL>
                    <a:lnR w="12700">
                      <a:solidFill>
                        <a:srgbClr val="000000"/>
                      </a:solidFill>
                      <a:prstDash val="solid"/>
                    </a:lnR>
                    <a:lnT w="12700">
                      <a:solidFill>
                        <a:srgbClr val="000000"/>
                      </a:solidFill>
                      <a:prstDash val="solid"/>
                    </a:lnT>
                  </a:tcPr>
                </a:tc>
                <a:tc>
                  <a:txBody>
                    <a:bodyPr/>
                    <a:lstStyle/>
                    <a:p>
                      <a:pPr marL="69850">
                        <a:lnSpc>
                          <a:spcPct val="100000"/>
                        </a:lnSpc>
                        <a:spcBef>
                          <a:spcPts val="120"/>
                        </a:spcBef>
                      </a:pPr>
                      <a:r>
                        <a:rPr lang="en-US" sz="1400" spc="-10" dirty="0" smtClean="0">
                          <a:solidFill>
                            <a:srgbClr val="1F4E79"/>
                          </a:solidFill>
                          <a:latin typeface="Trebuchet MS"/>
                          <a:cs typeface="Trebuchet MS"/>
                        </a:rPr>
                        <a:t>2</a:t>
                      </a:r>
                      <a:r>
                        <a:rPr sz="1400" spc="-10" dirty="0" smtClean="0">
                          <a:solidFill>
                            <a:srgbClr val="1F4E79"/>
                          </a:solidFill>
                          <a:latin typeface="Trebuchet MS"/>
                          <a:cs typeface="Trebuchet MS"/>
                        </a:rPr>
                        <a:t>00,00</a:t>
                      </a:r>
                      <a:r>
                        <a:rPr lang="en-US" sz="1400" spc="-10" dirty="0" smtClean="0">
                          <a:solidFill>
                            <a:srgbClr val="1F4E79"/>
                          </a:solidFill>
                          <a:latin typeface="Trebuchet MS"/>
                          <a:cs typeface="Trebuchet MS"/>
                        </a:rPr>
                        <a:t>0</a:t>
                      </a:r>
                      <a:endParaRPr sz="1400" dirty="0">
                        <a:latin typeface="Trebuchet MS"/>
                        <a:cs typeface="Trebuchet MS"/>
                      </a:endParaRPr>
                    </a:p>
                  </a:txBody>
                  <a:tcPr marL="0" marR="0" marT="15240" marB="0">
                    <a:lnL w="12700" cap="flat" cmpd="sng" algn="ctr">
                      <a:solidFill>
                        <a:srgbClr val="000000"/>
                      </a:solidFill>
                      <a:prstDash val="solid"/>
                      <a:round/>
                      <a:headEnd type="none" w="med" len="med"/>
                      <a:tailEnd type="none" w="med" len="med"/>
                    </a:lnL>
                    <a:lnR w="12700">
                      <a:solidFill>
                        <a:srgbClr val="000000"/>
                      </a:solidFill>
                      <a:prstDash val="solid"/>
                    </a:lnR>
                    <a:lnT w="12700" cap="flat" cmpd="sng" algn="ctr">
                      <a:solidFill>
                        <a:srgbClr val="000000"/>
                      </a:solidFill>
                      <a:prstDash val="solid"/>
                      <a:round/>
                      <a:headEnd type="none" w="med" len="med"/>
                      <a:tailEnd type="none" w="med" len="med"/>
                    </a:lnT>
                  </a:tcPr>
                </a:tc>
                <a:extLst>
                  <a:ext uri="{0D108BD9-81ED-4DB2-BD59-A6C34878D82A}">
                    <a16:rowId xmlns:a16="http://schemas.microsoft.com/office/drawing/2014/main" val="10013"/>
                  </a:ext>
                </a:extLst>
              </a:tr>
              <a:tr h="255904">
                <a:tc>
                  <a:txBody>
                    <a:bodyPr/>
                    <a:lstStyle/>
                    <a:p>
                      <a:pPr marL="67945">
                        <a:lnSpc>
                          <a:spcPct val="100000"/>
                        </a:lnSpc>
                        <a:spcBef>
                          <a:spcPts val="110"/>
                        </a:spcBef>
                      </a:pPr>
                      <a:r>
                        <a:rPr sz="1400" dirty="0">
                          <a:solidFill>
                            <a:srgbClr val="1F4E79"/>
                          </a:solidFill>
                          <a:latin typeface="Trebuchet MS"/>
                          <a:cs typeface="Trebuchet MS"/>
                        </a:rPr>
                        <a:t>infrastructure</a:t>
                      </a:r>
                      <a:r>
                        <a:rPr sz="1400" spc="280" dirty="0">
                          <a:solidFill>
                            <a:srgbClr val="1F4E79"/>
                          </a:solidFill>
                          <a:latin typeface="Trebuchet MS"/>
                          <a:cs typeface="Trebuchet MS"/>
                        </a:rPr>
                        <a:t> </a:t>
                      </a:r>
                      <a:r>
                        <a:rPr sz="1400" spc="-10" dirty="0">
                          <a:solidFill>
                            <a:srgbClr val="1F4E79"/>
                          </a:solidFill>
                          <a:latin typeface="Trebuchet MS"/>
                          <a:cs typeface="Trebuchet MS"/>
                        </a:rPr>
                        <a:t>built</a:t>
                      </a:r>
                      <a:endParaRPr sz="1400">
                        <a:latin typeface="Trebuchet MS"/>
                        <a:cs typeface="Trebuchet MS"/>
                      </a:endParaRPr>
                    </a:p>
                  </a:txBody>
                  <a:tcPr marL="0" marR="0" marT="13970" marB="0">
                    <a:lnL w="12700">
                      <a:solidFill>
                        <a:srgbClr val="000000"/>
                      </a:solidFill>
                      <a:prstDash val="solid"/>
                    </a:lnL>
                    <a:lnR w="12700">
                      <a:solidFill>
                        <a:srgbClr val="000000"/>
                      </a:solidFill>
                      <a:prstDash val="solid"/>
                    </a:lnR>
                  </a:tcPr>
                </a:tc>
                <a:tc>
                  <a:txBody>
                    <a:bodyPr/>
                    <a:lstStyle/>
                    <a:p>
                      <a:pPr>
                        <a:lnSpc>
                          <a:spcPct val="100000"/>
                        </a:lnSpc>
                      </a:pPr>
                      <a:endParaRPr sz="1400">
                        <a:latin typeface="Times New Roman"/>
                        <a:cs typeface="Times New Roman"/>
                      </a:endParaRPr>
                    </a:p>
                  </a:txBody>
                  <a:tcPr marL="0" marR="0" marT="0" marB="0">
                    <a:lnL w="12700">
                      <a:solidFill>
                        <a:srgbClr val="000000"/>
                      </a:solidFill>
                      <a:prstDash val="solid"/>
                    </a:lnL>
                    <a:lnR w="12700">
                      <a:solidFill>
                        <a:srgbClr val="000000"/>
                      </a:solidFill>
                      <a:prstDash val="solid"/>
                    </a:lnR>
                  </a:tcPr>
                </a:tc>
                <a:tc>
                  <a:txBody>
                    <a:bodyPr/>
                    <a:lstStyle/>
                    <a:p>
                      <a:pPr>
                        <a:lnSpc>
                          <a:spcPct val="100000"/>
                        </a:lnSpc>
                      </a:pPr>
                      <a:endParaRPr sz="1400">
                        <a:latin typeface="Times New Roman"/>
                        <a:cs typeface="Times New Roman"/>
                      </a:endParaRPr>
                    </a:p>
                  </a:txBody>
                  <a:tcPr marL="0" marR="0" marT="0" marB="0">
                    <a:lnL w="12700">
                      <a:solidFill>
                        <a:srgbClr val="000000"/>
                      </a:solidFill>
                      <a:prstDash val="solid"/>
                    </a:lnL>
                    <a:lnR w="12700">
                      <a:solidFill>
                        <a:srgbClr val="000000"/>
                      </a:solidFill>
                      <a:prstDash val="solid"/>
                    </a:lnR>
                  </a:tcPr>
                </a:tc>
                <a:tc>
                  <a:txBody>
                    <a:bodyPr/>
                    <a:lstStyle/>
                    <a:p>
                      <a:pPr>
                        <a:lnSpc>
                          <a:spcPct val="100000"/>
                        </a:lnSpc>
                      </a:pPr>
                      <a:endParaRPr sz="1400">
                        <a:latin typeface="Times New Roman"/>
                        <a:cs typeface="Times New Roman"/>
                      </a:endParaRPr>
                    </a:p>
                  </a:txBody>
                  <a:tcPr marL="0" marR="0" marT="0" marB="0">
                    <a:lnL w="12700">
                      <a:solidFill>
                        <a:srgbClr val="000000"/>
                      </a:solidFill>
                      <a:prstDash val="solid"/>
                    </a:lnL>
                    <a:lnR w="12700">
                      <a:solidFill>
                        <a:srgbClr val="000000"/>
                      </a:solidFill>
                      <a:prstDash val="solid"/>
                    </a:lnR>
                  </a:tcPr>
                </a:tc>
                <a:tc>
                  <a:txBody>
                    <a:bodyPr/>
                    <a:lstStyle/>
                    <a:p>
                      <a:pPr marL="69215">
                        <a:lnSpc>
                          <a:spcPct val="100000"/>
                        </a:lnSpc>
                        <a:spcBef>
                          <a:spcPts val="110"/>
                        </a:spcBef>
                      </a:pPr>
                      <a:r>
                        <a:rPr sz="1400" spc="-10" dirty="0">
                          <a:solidFill>
                            <a:srgbClr val="1F4E79"/>
                          </a:solidFill>
                          <a:latin typeface="Trebuchet MS"/>
                          <a:cs typeface="Trebuchet MS"/>
                        </a:rPr>
                        <a:t>Population</a:t>
                      </a:r>
                      <a:endParaRPr sz="1400">
                        <a:latin typeface="Trebuchet MS"/>
                        <a:cs typeface="Trebuchet MS"/>
                      </a:endParaRPr>
                    </a:p>
                  </a:txBody>
                  <a:tcPr marL="0" marR="0" marT="13970" marB="0">
                    <a:lnL w="12700">
                      <a:solidFill>
                        <a:srgbClr val="000000"/>
                      </a:solidFill>
                      <a:prstDash val="solid"/>
                    </a:lnL>
                    <a:lnR w="12700">
                      <a:solidFill>
                        <a:srgbClr val="000000"/>
                      </a:solidFill>
                      <a:prstDash val="solid"/>
                    </a:lnR>
                  </a:tcPr>
                </a:tc>
                <a:tc>
                  <a:txBody>
                    <a:bodyPr/>
                    <a:lstStyle/>
                    <a:p>
                      <a:endParaRPr lang="en-US"/>
                    </a:p>
                  </a:txBody>
                  <a:tcPr marL="0" marR="0" marT="0" marB="0">
                    <a:lnL w="12700">
                      <a:solidFill>
                        <a:srgbClr val="000000"/>
                      </a:solidFill>
                      <a:prstDash val="solid"/>
                    </a:lnL>
                    <a:lnR w="12700">
                      <a:solidFill>
                        <a:srgbClr val="000000"/>
                      </a:solidFill>
                      <a:prstDash val="solid"/>
                    </a:lnR>
                  </a:tcPr>
                </a:tc>
                <a:tc>
                  <a:txBody>
                    <a:bodyPr/>
                    <a:lstStyle/>
                    <a:p>
                      <a:pPr marL="69850">
                        <a:lnSpc>
                          <a:spcPct val="100000"/>
                        </a:lnSpc>
                        <a:spcBef>
                          <a:spcPts val="110"/>
                        </a:spcBef>
                      </a:pPr>
                      <a:endParaRPr sz="1400" dirty="0">
                        <a:latin typeface="Trebuchet MS"/>
                        <a:cs typeface="Trebuchet MS"/>
                      </a:endParaRPr>
                    </a:p>
                  </a:txBody>
                  <a:tcPr marL="0" marR="0" marT="13970" marB="0">
                    <a:lnL w="12700" cap="flat" cmpd="sng" algn="ctr">
                      <a:solidFill>
                        <a:srgbClr val="000000"/>
                      </a:solidFill>
                      <a:prstDash val="solid"/>
                      <a:round/>
                      <a:headEnd type="none" w="med" len="med"/>
                      <a:tailEnd type="none" w="med" len="med"/>
                    </a:lnL>
                    <a:lnR w="12700">
                      <a:solidFill>
                        <a:srgbClr val="000000"/>
                      </a:solidFill>
                      <a:prstDash val="solid"/>
                    </a:lnR>
                  </a:tcPr>
                </a:tc>
                <a:extLst>
                  <a:ext uri="{0D108BD9-81ED-4DB2-BD59-A6C34878D82A}">
                    <a16:rowId xmlns:a16="http://schemas.microsoft.com/office/drawing/2014/main" val="10014"/>
                  </a:ext>
                </a:extLst>
              </a:tr>
              <a:tr h="255904">
                <a:tc>
                  <a:txBody>
                    <a:bodyPr/>
                    <a:lstStyle/>
                    <a:p>
                      <a:pPr marL="67945">
                        <a:lnSpc>
                          <a:spcPct val="100000"/>
                        </a:lnSpc>
                        <a:spcBef>
                          <a:spcPts val="110"/>
                        </a:spcBef>
                        <a:tabLst>
                          <a:tab pos="448945" algn="l"/>
                          <a:tab pos="1409700" algn="l"/>
                        </a:tabLst>
                      </a:pPr>
                      <a:r>
                        <a:rPr sz="1400" spc="-25" dirty="0">
                          <a:solidFill>
                            <a:srgbClr val="1F4E79"/>
                          </a:solidFill>
                          <a:latin typeface="Trebuchet MS"/>
                          <a:cs typeface="Trebuchet MS"/>
                        </a:rPr>
                        <a:t>or</a:t>
                      </a:r>
                      <a:r>
                        <a:rPr sz="1400" dirty="0">
                          <a:solidFill>
                            <a:srgbClr val="1F4E79"/>
                          </a:solidFill>
                          <a:latin typeface="Trebuchet MS"/>
                          <a:cs typeface="Trebuchet MS"/>
                        </a:rPr>
                        <a:t>	</a:t>
                      </a:r>
                      <a:r>
                        <a:rPr sz="1400" spc="-10" dirty="0">
                          <a:solidFill>
                            <a:srgbClr val="1F4E79"/>
                          </a:solidFill>
                          <a:latin typeface="Trebuchet MS"/>
                          <a:cs typeface="Trebuchet MS"/>
                        </a:rPr>
                        <a:t>upgraded</a:t>
                      </a:r>
                      <a:r>
                        <a:rPr sz="1400" dirty="0">
                          <a:solidFill>
                            <a:srgbClr val="1F4E79"/>
                          </a:solidFill>
                          <a:latin typeface="Trebuchet MS"/>
                          <a:cs typeface="Trebuchet MS"/>
                        </a:rPr>
                        <a:t>	</a:t>
                      </a:r>
                      <a:r>
                        <a:rPr sz="1400" spc="-25" dirty="0">
                          <a:solidFill>
                            <a:srgbClr val="1F4E79"/>
                          </a:solidFill>
                          <a:latin typeface="Trebuchet MS"/>
                          <a:cs typeface="Trebuchet MS"/>
                        </a:rPr>
                        <a:t>for</a:t>
                      </a:r>
                      <a:endParaRPr sz="1400">
                        <a:latin typeface="Trebuchet MS"/>
                        <a:cs typeface="Trebuchet MS"/>
                      </a:endParaRPr>
                    </a:p>
                  </a:txBody>
                  <a:tcPr marL="0" marR="0" marT="13970" marB="0">
                    <a:lnL w="12700">
                      <a:solidFill>
                        <a:srgbClr val="000000"/>
                      </a:solidFill>
                      <a:prstDash val="solid"/>
                    </a:lnL>
                    <a:lnR w="12700">
                      <a:solidFill>
                        <a:srgbClr val="000000"/>
                      </a:solidFill>
                      <a:prstDash val="solid"/>
                    </a:lnR>
                  </a:tcPr>
                </a:tc>
                <a:tc>
                  <a:txBody>
                    <a:bodyPr/>
                    <a:lstStyle/>
                    <a:p>
                      <a:pPr>
                        <a:lnSpc>
                          <a:spcPct val="100000"/>
                        </a:lnSpc>
                      </a:pPr>
                      <a:endParaRPr sz="1400">
                        <a:latin typeface="Times New Roman"/>
                        <a:cs typeface="Times New Roman"/>
                      </a:endParaRPr>
                    </a:p>
                  </a:txBody>
                  <a:tcPr marL="0" marR="0" marT="0" marB="0">
                    <a:lnL w="12700">
                      <a:solidFill>
                        <a:srgbClr val="000000"/>
                      </a:solidFill>
                      <a:prstDash val="solid"/>
                    </a:lnL>
                    <a:lnR w="12700">
                      <a:solidFill>
                        <a:srgbClr val="000000"/>
                      </a:solidFill>
                      <a:prstDash val="solid"/>
                    </a:lnR>
                  </a:tcPr>
                </a:tc>
                <a:tc>
                  <a:txBody>
                    <a:bodyPr/>
                    <a:lstStyle/>
                    <a:p>
                      <a:pPr>
                        <a:lnSpc>
                          <a:spcPct val="100000"/>
                        </a:lnSpc>
                      </a:pPr>
                      <a:endParaRPr sz="1400">
                        <a:latin typeface="Times New Roman"/>
                        <a:cs typeface="Times New Roman"/>
                      </a:endParaRPr>
                    </a:p>
                  </a:txBody>
                  <a:tcPr marL="0" marR="0" marT="0" marB="0">
                    <a:lnL w="12700">
                      <a:solidFill>
                        <a:srgbClr val="000000"/>
                      </a:solidFill>
                      <a:prstDash val="solid"/>
                    </a:lnL>
                    <a:lnR w="12700">
                      <a:solidFill>
                        <a:srgbClr val="000000"/>
                      </a:solidFill>
                      <a:prstDash val="solid"/>
                    </a:lnR>
                  </a:tcPr>
                </a:tc>
                <a:tc>
                  <a:txBody>
                    <a:bodyPr/>
                    <a:lstStyle/>
                    <a:p>
                      <a:pPr>
                        <a:lnSpc>
                          <a:spcPct val="100000"/>
                        </a:lnSpc>
                      </a:pPr>
                      <a:endParaRPr sz="1400">
                        <a:latin typeface="Times New Roman"/>
                        <a:cs typeface="Times New Roman"/>
                      </a:endParaRPr>
                    </a:p>
                  </a:txBody>
                  <a:tcPr marL="0" marR="0" marT="0" marB="0">
                    <a:lnL w="12700">
                      <a:solidFill>
                        <a:srgbClr val="000000"/>
                      </a:solidFill>
                      <a:prstDash val="solid"/>
                    </a:lnL>
                    <a:lnR w="12700">
                      <a:solidFill>
                        <a:srgbClr val="000000"/>
                      </a:solidFill>
                      <a:prstDash val="solid"/>
                    </a:lnR>
                  </a:tcPr>
                </a:tc>
                <a:tc>
                  <a:txBody>
                    <a:bodyPr/>
                    <a:lstStyle/>
                    <a:p>
                      <a:pPr marL="69215">
                        <a:lnSpc>
                          <a:spcPct val="100000"/>
                        </a:lnSpc>
                        <a:spcBef>
                          <a:spcPts val="110"/>
                        </a:spcBef>
                      </a:pPr>
                      <a:r>
                        <a:rPr sz="1400" dirty="0">
                          <a:solidFill>
                            <a:srgbClr val="1F4E79"/>
                          </a:solidFill>
                          <a:latin typeface="Trebuchet MS"/>
                          <a:cs typeface="Trebuchet MS"/>
                        </a:rPr>
                        <a:t>benefitting</a:t>
                      </a:r>
                      <a:r>
                        <a:rPr sz="1400" spc="-25" dirty="0">
                          <a:solidFill>
                            <a:srgbClr val="1F4E79"/>
                          </a:solidFill>
                          <a:latin typeface="Trebuchet MS"/>
                          <a:cs typeface="Trebuchet MS"/>
                        </a:rPr>
                        <a:t> </a:t>
                      </a:r>
                      <a:r>
                        <a:rPr sz="1400" spc="-20" dirty="0">
                          <a:solidFill>
                            <a:srgbClr val="1F4E79"/>
                          </a:solidFill>
                          <a:latin typeface="Trebuchet MS"/>
                          <a:cs typeface="Trebuchet MS"/>
                        </a:rPr>
                        <a:t>from</a:t>
                      </a:r>
                      <a:endParaRPr sz="1400">
                        <a:latin typeface="Trebuchet MS"/>
                        <a:cs typeface="Trebuchet MS"/>
                      </a:endParaRPr>
                    </a:p>
                  </a:txBody>
                  <a:tcPr marL="0" marR="0" marT="13970" marB="0">
                    <a:lnL w="12700">
                      <a:solidFill>
                        <a:srgbClr val="000000"/>
                      </a:solidFill>
                      <a:prstDash val="solid"/>
                    </a:lnL>
                    <a:lnR w="12700">
                      <a:solidFill>
                        <a:srgbClr val="000000"/>
                      </a:solidFill>
                      <a:prstDash val="solid"/>
                    </a:lnR>
                  </a:tcPr>
                </a:tc>
                <a:tc>
                  <a:txBody>
                    <a:bodyPr/>
                    <a:lstStyle/>
                    <a:p>
                      <a:endParaRPr lang="en-US"/>
                    </a:p>
                  </a:txBody>
                  <a:tcPr marL="0" marR="0" marT="0" marB="0">
                    <a:lnL w="12700">
                      <a:solidFill>
                        <a:srgbClr val="000000"/>
                      </a:solidFill>
                      <a:prstDash val="solid"/>
                    </a:lnL>
                    <a:lnR w="12700">
                      <a:solidFill>
                        <a:srgbClr val="000000"/>
                      </a:solidFill>
                      <a:prstDash val="solid"/>
                    </a:lnR>
                  </a:tcPr>
                </a:tc>
                <a:tc>
                  <a:txBody>
                    <a:bodyPr/>
                    <a:lstStyle/>
                    <a:p>
                      <a:endParaRPr lang="en-US"/>
                    </a:p>
                  </a:txBody>
                  <a:tcPr marL="0" marR="0" marT="0" marB="0">
                    <a:lnL w="12700" cap="flat" cmpd="sng" algn="ctr">
                      <a:solidFill>
                        <a:srgbClr val="000000"/>
                      </a:solidFill>
                      <a:prstDash val="solid"/>
                      <a:round/>
                      <a:headEnd type="none" w="med" len="med"/>
                      <a:tailEnd type="none" w="med" len="med"/>
                    </a:lnL>
                    <a:lnR w="12700">
                      <a:solidFill>
                        <a:srgbClr val="000000"/>
                      </a:solidFill>
                      <a:prstDash val="solid"/>
                    </a:lnR>
                  </a:tcPr>
                </a:tc>
                <a:extLst>
                  <a:ext uri="{0D108BD9-81ED-4DB2-BD59-A6C34878D82A}">
                    <a16:rowId xmlns:a16="http://schemas.microsoft.com/office/drawing/2014/main" val="10015"/>
                  </a:ext>
                </a:extLst>
              </a:tr>
              <a:tr h="255904">
                <a:tc>
                  <a:txBody>
                    <a:bodyPr/>
                    <a:lstStyle/>
                    <a:p>
                      <a:pPr marL="67945">
                        <a:lnSpc>
                          <a:spcPct val="100000"/>
                        </a:lnSpc>
                        <a:spcBef>
                          <a:spcPts val="110"/>
                        </a:spcBef>
                        <a:tabLst>
                          <a:tab pos="1473835" algn="l"/>
                        </a:tabLst>
                      </a:pPr>
                      <a:r>
                        <a:rPr sz="1400" spc="-10" dirty="0">
                          <a:solidFill>
                            <a:srgbClr val="1F4E79"/>
                          </a:solidFill>
                          <a:latin typeface="Trebuchet MS"/>
                          <a:cs typeface="Trebuchet MS"/>
                        </a:rPr>
                        <a:t>adaptation</a:t>
                      </a:r>
                      <a:r>
                        <a:rPr sz="1400" dirty="0">
                          <a:solidFill>
                            <a:srgbClr val="1F4E79"/>
                          </a:solidFill>
                          <a:latin typeface="Trebuchet MS"/>
                          <a:cs typeface="Trebuchet MS"/>
                        </a:rPr>
                        <a:t>	</a:t>
                      </a:r>
                      <a:r>
                        <a:rPr sz="1400" spc="-25" dirty="0">
                          <a:solidFill>
                            <a:srgbClr val="1F4E79"/>
                          </a:solidFill>
                          <a:latin typeface="Trebuchet MS"/>
                          <a:cs typeface="Trebuchet MS"/>
                        </a:rPr>
                        <a:t>to</a:t>
                      </a:r>
                      <a:endParaRPr sz="1400">
                        <a:latin typeface="Trebuchet MS"/>
                        <a:cs typeface="Trebuchet MS"/>
                      </a:endParaRPr>
                    </a:p>
                  </a:txBody>
                  <a:tcPr marL="0" marR="0" marT="13970" marB="0">
                    <a:lnL w="12700">
                      <a:solidFill>
                        <a:srgbClr val="000000"/>
                      </a:solidFill>
                      <a:prstDash val="solid"/>
                    </a:lnL>
                    <a:lnR w="12700">
                      <a:solidFill>
                        <a:srgbClr val="000000"/>
                      </a:solidFill>
                      <a:prstDash val="solid"/>
                    </a:lnR>
                  </a:tcPr>
                </a:tc>
                <a:tc>
                  <a:txBody>
                    <a:bodyPr/>
                    <a:lstStyle/>
                    <a:p>
                      <a:pPr>
                        <a:lnSpc>
                          <a:spcPct val="100000"/>
                        </a:lnSpc>
                      </a:pPr>
                      <a:endParaRPr sz="1400">
                        <a:latin typeface="Times New Roman"/>
                        <a:cs typeface="Times New Roman"/>
                      </a:endParaRPr>
                    </a:p>
                  </a:txBody>
                  <a:tcPr marL="0" marR="0" marT="0" marB="0">
                    <a:lnL w="12700">
                      <a:solidFill>
                        <a:srgbClr val="000000"/>
                      </a:solidFill>
                      <a:prstDash val="solid"/>
                    </a:lnL>
                    <a:lnR w="12700">
                      <a:solidFill>
                        <a:srgbClr val="000000"/>
                      </a:solidFill>
                      <a:prstDash val="solid"/>
                    </a:lnR>
                  </a:tcPr>
                </a:tc>
                <a:tc>
                  <a:txBody>
                    <a:bodyPr/>
                    <a:lstStyle/>
                    <a:p>
                      <a:pPr>
                        <a:lnSpc>
                          <a:spcPct val="100000"/>
                        </a:lnSpc>
                      </a:pPr>
                      <a:endParaRPr sz="1400">
                        <a:latin typeface="Times New Roman"/>
                        <a:cs typeface="Times New Roman"/>
                      </a:endParaRPr>
                    </a:p>
                  </a:txBody>
                  <a:tcPr marL="0" marR="0" marT="0" marB="0">
                    <a:lnL w="12700">
                      <a:solidFill>
                        <a:srgbClr val="000000"/>
                      </a:solidFill>
                      <a:prstDash val="solid"/>
                    </a:lnL>
                    <a:lnR w="12700">
                      <a:solidFill>
                        <a:srgbClr val="000000"/>
                      </a:solidFill>
                      <a:prstDash val="solid"/>
                    </a:lnR>
                  </a:tcPr>
                </a:tc>
                <a:tc>
                  <a:txBody>
                    <a:bodyPr/>
                    <a:lstStyle/>
                    <a:p>
                      <a:pPr>
                        <a:lnSpc>
                          <a:spcPct val="100000"/>
                        </a:lnSpc>
                      </a:pPr>
                      <a:endParaRPr sz="1400">
                        <a:latin typeface="Times New Roman"/>
                        <a:cs typeface="Times New Roman"/>
                      </a:endParaRPr>
                    </a:p>
                  </a:txBody>
                  <a:tcPr marL="0" marR="0" marT="0" marB="0">
                    <a:lnL w="12700">
                      <a:solidFill>
                        <a:srgbClr val="000000"/>
                      </a:solidFill>
                      <a:prstDash val="solid"/>
                    </a:lnL>
                    <a:lnR w="12700">
                      <a:solidFill>
                        <a:srgbClr val="000000"/>
                      </a:solidFill>
                      <a:prstDash val="solid"/>
                    </a:lnR>
                  </a:tcPr>
                </a:tc>
                <a:tc>
                  <a:txBody>
                    <a:bodyPr/>
                    <a:lstStyle/>
                    <a:p>
                      <a:pPr marL="69215">
                        <a:lnSpc>
                          <a:spcPct val="100000"/>
                        </a:lnSpc>
                        <a:spcBef>
                          <a:spcPts val="110"/>
                        </a:spcBef>
                      </a:pPr>
                      <a:r>
                        <a:rPr sz="1400" dirty="0">
                          <a:solidFill>
                            <a:srgbClr val="1F4E79"/>
                          </a:solidFill>
                          <a:latin typeface="Trebuchet MS"/>
                          <a:cs typeface="Trebuchet MS"/>
                        </a:rPr>
                        <a:t>flood</a:t>
                      </a:r>
                      <a:r>
                        <a:rPr sz="1400" spc="185" dirty="0">
                          <a:solidFill>
                            <a:srgbClr val="1F4E79"/>
                          </a:solidFill>
                          <a:latin typeface="Trebuchet MS"/>
                          <a:cs typeface="Trebuchet MS"/>
                        </a:rPr>
                        <a:t> </a:t>
                      </a:r>
                      <a:r>
                        <a:rPr sz="1400" spc="-10" dirty="0">
                          <a:solidFill>
                            <a:srgbClr val="1F4E79"/>
                          </a:solidFill>
                          <a:latin typeface="Trebuchet MS"/>
                          <a:cs typeface="Trebuchet MS"/>
                        </a:rPr>
                        <a:t>protection</a:t>
                      </a:r>
                      <a:endParaRPr sz="1400">
                        <a:latin typeface="Trebuchet MS"/>
                        <a:cs typeface="Trebuchet MS"/>
                      </a:endParaRPr>
                    </a:p>
                  </a:txBody>
                  <a:tcPr marL="0" marR="0" marT="13970" marB="0">
                    <a:lnL w="12700">
                      <a:solidFill>
                        <a:srgbClr val="000000"/>
                      </a:solidFill>
                      <a:prstDash val="solid"/>
                    </a:lnL>
                    <a:lnR w="12700">
                      <a:solidFill>
                        <a:srgbClr val="000000"/>
                      </a:solidFill>
                      <a:prstDash val="solid"/>
                    </a:lnR>
                  </a:tcPr>
                </a:tc>
                <a:tc>
                  <a:txBody>
                    <a:bodyPr/>
                    <a:lstStyle/>
                    <a:p>
                      <a:endParaRPr lang="en-US"/>
                    </a:p>
                  </a:txBody>
                  <a:tcPr marL="0" marR="0" marT="0" marB="0">
                    <a:lnL w="12700">
                      <a:solidFill>
                        <a:srgbClr val="000000"/>
                      </a:solidFill>
                      <a:prstDash val="solid"/>
                    </a:lnL>
                    <a:lnR w="12700">
                      <a:solidFill>
                        <a:srgbClr val="000000"/>
                      </a:solidFill>
                      <a:prstDash val="solid"/>
                    </a:lnR>
                  </a:tcPr>
                </a:tc>
                <a:tc>
                  <a:txBody>
                    <a:bodyPr/>
                    <a:lstStyle/>
                    <a:p>
                      <a:endParaRPr lang="en-US"/>
                    </a:p>
                  </a:txBody>
                  <a:tcPr marL="0" marR="0" marT="0" marB="0">
                    <a:lnL w="12700" cap="flat" cmpd="sng" algn="ctr">
                      <a:solidFill>
                        <a:srgbClr val="000000"/>
                      </a:solidFill>
                      <a:prstDash val="solid"/>
                      <a:round/>
                      <a:headEnd type="none" w="med" len="med"/>
                      <a:tailEnd type="none" w="med" len="med"/>
                    </a:lnL>
                    <a:lnR w="12700">
                      <a:solidFill>
                        <a:srgbClr val="000000"/>
                      </a:solidFill>
                      <a:prstDash val="solid"/>
                    </a:lnR>
                  </a:tcPr>
                </a:tc>
                <a:extLst>
                  <a:ext uri="{0D108BD9-81ED-4DB2-BD59-A6C34878D82A}">
                    <a16:rowId xmlns:a16="http://schemas.microsoft.com/office/drawing/2014/main" val="10016"/>
                  </a:ext>
                </a:extLst>
              </a:tr>
              <a:tr h="254000">
                <a:tc>
                  <a:txBody>
                    <a:bodyPr/>
                    <a:lstStyle/>
                    <a:p>
                      <a:pPr marL="67945">
                        <a:lnSpc>
                          <a:spcPct val="100000"/>
                        </a:lnSpc>
                        <a:spcBef>
                          <a:spcPts val="110"/>
                        </a:spcBef>
                      </a:pPr>
                      <a:r>
                        <a:rPr sz="1400" dirty="0">
                          <a:solidFill>
                            <a:srgbClr val="1F4E79"/>
                          </a:solidFill>
                          <a:latin typeface="Trebuchet MS"/>
                          <a:cs typeface="Trebuchet MS"/>
                        </a:rPr>
                        <a:t>climate</a:t>
                      </a:r>
                      <a:r>
                        <a:rPr sz="1400" spc="-40" dirty="0">
                          <a:solidFill>
                            <a:srgbClr val="1F4E79"/>
                          </a:solidFill>
                          <a:latin typeface="Trebuchet MS"/>
                          <a:cs typeface="Trebuchet MS"/>
                        </a:rPr>
                        <a:t> </a:t>
                      </a:r>
                      <a:r>
                        <a:rPr sz="1400" spc="-10" dirty="0">
                          <a:solidFill>
                            <a:srgbClr val="1F4E79"/>
                          </a:solidFill>
                          <a:latin typeface="Trebuchet MS"/>
                          <a:cs typeface="Trebuchet MS"/>
                        </a:rPr>
                        <a:t>change</a:t>
                      </a:r>
                      <a:endParaRPr sz="1400">
                        <a:latin typeface="Trebuchet MS"/>
                        <a:cs typeface="Trebuchet MS"/>
                      </a:endParaRPr>
                    </a:p>
                  </a:txBody>
                  <a:tcPr marL="0" marR="0" marT="13970" marB="0">
                    <a:lnL w="12700">
                      <a:solidFill>
                        <a:srgbClr val="000000"/>
                      </a:solidFill>
                      <a:prstDash val="solid"/>
                    </a:lnL>
                    <a:lnR w="12700">
                      <a:solidFill>
                        <a:srgbClr val="000000"/>
                      </a:solidFill>
                      <a:prstDash val="solid"/>
                    </a:lnR>
                    <a:lnB w="12700">
                      <a:solidFill>
                        <a:srgbClr val="000000"/>
                      </a:solidFill>
                      <a:prstDash val="solid"/>
                    </a:lnB>
                  </a:tcPr>
                </a:tc>
                <a:tc>
                  <a:txBody>
                    <a:bodyPr/>
                    <a:lstStyle/>
                    <a:p>
                      <a:pPr>
                        <a:lnSpc>
                          <a:spcPct val="100000"/>
                        </a:lnSpc>
                      </a:pPr>
                      <a:endParaRPr sz="1400">
                        <a:latin typeface="Times New Roman"/>
                        <a:cs typeface="Times New Roman"/>
                      </a:endParaRPr>
                    </a:p>
                  </a:txBody>
                  <a:tcPr marL="0" marR="0" marT="0" marB="0">
                    <a:lnL w="12700">
                      <a:solidFill>
                        <a:srgbClr val="000000"/>
                      </a:solidFill>
                      <a:prstDash val="solid"/>
                    </a:lnL>
                    <a:lnR w="12700">
                      <a:solidFill>
                        <a:srgbClr val="000000"/>
                      </a:solidFill>
                      <a:prstDash val="solid"/>
                    </a:lnR>
                    <a:lnB w="12700">
                      <a:solidFill>
                        <a:srgbClr val="000000"/>
                      </a:solidFill>
                      <a:prstDash val="solid"/>
                    </a:lnB>
                  </a:tcPr>
                </a:tc>
                <a:tc>
                  <a:txBody>
                    <a:bodyPr/>
                    <a:lstStyle/>
                    <a:p>
                      <a:pPr>
                        <a:lnSpc>
                          <a:spcPct val="100000"/>
                        </a:lnSpc>
                      </a:pPr>
                      <a:endParaRPr sz="1400">
                        <a:latin typeface="Times New Roman"/>
                        <a:cs typeface="Times New Roman"/>
                      </a:endParaRPr>
                    </a:p>
                  </a:txBody>
                  <a:tcPr marL="0" marR="0" marT="0" marB="0">
                    <a:lnL w="12700">
                      <a:solidFill>
                        <a:srgbClr val="000000"/>
                      </a:solidFill>
                      <a:prstDash val="solid"/>
                    </a:lnL>
                    <a:lnR w="12700">
                      <a:solidFill>
                        <a:srgbClr val="000000"/>
                      </a:solidFill>
                      <a:prstDash val="solid"/>
                    </a:lnR>
                    <a:lnB w="12700">
                      <a:solidFill>
                        <a:srgbClr val="000000"/>
                      </a:solidFill>
                      <a:prstDash val="solid"/>
                    </a:lnB>
                  </a:tcPr>
                </a:tc>
                <a:tc>
                  <a:txBody>
                    <a:bodyPr/>
                    <a:lstStyle/>
                    <a:p>
                      <a:pPr>
                        <a:lnSpc>
                          <a:spcPct val="100000"/>
                        </a:lnSpc>
                      </a:pPr>
                      <a:endParaRPr sz="1400">
                        <a:latin typeface="Times New Roman"/>
                        <a:cs typeface="Times New Roman"/>
                      </a:endParaRPr>
                    </a:p>
                  </a:txBody>
                  <a:tcPr marL="0" marR="0" marT="0" marB="0">
                    <a:lnL w="12700">
                      <a:solidFill>
                        <a:srgbClr val="000000"/>
                      </a:solidFill>
                      <a:prstDash val="solid"/>
                    </a:lnL>
                    <a:lnR w="12700">
                      <a:solidFill>
                        <a:srgbClr val="000000"/>
                      </a:solidFill>
                      <a:prstDash val="solid"/>
                    </a:lnR>
                    <a:lnB w="12700">
                      <a:solidFill>
                        <a:srgbClr val="000000"/>
                      </a:solidFill>
                      <a:prstDash val="solid"/>
                    </a:lnB>
                  </a:tcPr>
                </a:tc>
                <a:tc>
                  <a:txBody>
                    <a:bodyPr/>
                    <a:lstStyle/>
                    <a:p>
                      <a:pPr marL="69215">
                        <a:lnSpc>
                          <a:spcPct val="100000"/>
                        </a:lnSpc>
                        <a:spcBef>
                          <a:spcPts val="110"/>
                        </a:spcBef>
                      </a:pPr>
                      <a:r>
                        <a:rPr sz="1400" spc="-10" dirty="0">
                          <a:solidFill>
                            <a:srgbClr val="1F4E79"/>
                          </a:solidFill>
                          <a:latin typeface="Trebuchet MS"/>
                          <a:cs typeface="Trebuchet MS"/>
                        </a:rPr>
                        <a:t>measure</a:t>
                      </a:r>
                      <a:endParaRPr sz="1400">
                        <a:latin typeface="Trebuchet MS"/>
                        <a:cs typeface="Trebuchet MS"/>
                      </a:endParaRPr>
                    </a:p>
                  </a:txBody>
                  <a:tcPr marL="0" marR="0" marT="13970" marB="0">
                    <a:lnL w="12700">
                      <a:solidFill>
                        <a:srgbClr val="000000"/>
                      </a:solidFill>
                      <a:prstDash val="solid"/>
                    </a:lnL>
                    <a:lnR w="12700">
                      <a:solidFill>
                        <a:srgbClr val="000000"/>
                      </a:solidFill>
                      <a:prstDash val="solid"/>
                    </a:lnR>
                    <a:lnB w="12700">
                      <a:solidFill>
                        <a:srgbClr val="000000"/>
                      </a:solidFill>
                      <a:prstDash val="solid"/>
                    </a:lnB>
                  </a:tcPr>
                </a:tc>
                <a:tc>
                  <a:txBody>
                    <a:bodyPr/>
                    <a:lstStyle/>
                    <a:p>
                      <a:endParaRPr lang="en-US"/>
                    </a:p>
                  </a:txBody>
                  <a:tcPr marL="0" marR="0" marT="0" marB="0">
                    <a:lnL w="12700">
                      <a:solidFill>
                        <a:srgbClr val="000000"/>
                      </a:solidFill>
                      <a:prstDash val="solid"/>
                    </a:lnL>
                    <a:lnR w="12700">
                      <a:solidFill>
                        <a:srgbClr val="000000"/>
                      </a:solidFill>
                      <a:prstDash val="solid"/>
                    </a:lnR>
                    <a:lnB w="12700">
                      <a:solidFill>
                        <a:srgbClr val="000000"/>
                      </a:solidFill>
                      <a:prstDash val="solid"/>
                    </a:lnB>
                  </a:tcPr>
                </a:tc>
                <a:tc>
                  <a:txBody>
                    <a:bodyPr/>
                    <a:lstStyle/>
                    <a:p>
                      <a:endParaRPr lang="en-US" dirty="0"/>
                    </a:p>
                  </a:txBody>
                  <a:tcPr marL="0" marR="0" marT="0" marB="0">
                    <a:lnL w="12700" cap="flat" cmpd="sng" algn="ctr">
                      <a:solidFill>
                        <a:srgbClr val="000000"/>
                      </a:solidFill>
                      <a:prstDash val="solid"/>
                      <a:round/>
                      <a:headEnd type="none" w="med" len="med"/>
                      <a:tailEnd type="none" w="med" len="med"/>
                    </a:lnL>
                    <a:lnR w="12700">
                      <a:solidFill>
                        <a:srgbClr val="000000"/>
                      </a:solidFill>
                      <a:prstDash val="solid"/>
                    </a:lnR>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7"/>
                  </a:ext>
                </a:extLst>
              </a:tr>
            </a:tbl>
          </a:graphicData>
        </a:graphic>
      </p:graphicFrame>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241935" rIns="0" bIns="0" rtlCol="0">
            <a:spAutoFit/>
          </a:bodyPr>
          <a:lstStyle/>
          <a:p>
            <a:pPr marL="241300">
              <a:lnSpc>
                <a:spcPct val="100000"/>
              </a:lnSpc>
              <a:spcBef>
                <a:spcPts val="105"/>
              </a:spcBef>
            </a:pPr>
            <a:r>
              <a:rPr dirty="0"/>
              <a:t>Project</a:t>
            </a:r>
            <a:r>
              <a:rPr spc="-85" dirty="0"/>
              <a:t> </a:t>
            </a:r>
            <a:r>
              <a:rPr dirty="0"/>
              <a:t>outputs/results</a:t>
            </a:r>
            <a:r>
              <a:rPr spc="-75" dirty="0"/>
              <a:t> </a:t>
            </a:r>
            <a:r>
              <a:rPr dirty="0"/>
              <a:t>and</a:t>
            </a:r>
            <a:r>
              <a:rPr spc="-50" dirty="0"/>
              <a:t> </a:t>
            </a:r>
            <a:r>
              <a:rPr dirty="0"/>
              <a:t>Programme</a:t>
            </a:r>
            <a:r>
              <a:rPr spc="-60" dirty="0"/>
              <a:t> </a:t>
            </a:r>
            <a:r>
              <a:rPr spc="-10" dirty="0"/>
              <a:t>indicators</a:t>
            </a:r>
          </a:p>
        </p:txBody>
      </p:sp>
      <p:sp>
        <p:nvSpPr>
          <p:cNvPr id="3" name="object 3"/>
          <p:cNvSpPr txBox="1"/>
          <p:nvPr/>
        </p:nvSpPr>
        <p:spPr>
          <a:xfrm>
            <a:off x="535940" y="1795399"/>
            <a:ext cx="7921625" cy="4568825"/>
          </a:xfrm>
          <a:prstGeom prst="rect">
            <a:avLst/>
          </a:prstGeom>
        </p:spPr>
        <p:txBody>
          <a:bodyPr vert="horz" wrap="square" lIns="0" tIns="13335" rIns="0" bIns="0" rtlCol="0">
            <a:spAutoFit/>
          </a:bodyPr>
          <a:lstStyle/>
          <a:p>
            <a:pPr marL="12700">
              <a:lnSpc>
                <a:spcPct val="100000"/>
              </a:lnSpc>
              <a:spcBef>
                <a:spcPts val="105"/>
              </a:spcBef>
            </a:pPr>
            <a:r>
              <a:rPr sz="1400" b="1" spc="-10" dirty="0">
                <a:solidFill>
                  <a:srgbClr val="77923B"/>
                </a:solidFill>
                <a:latin typeface="Trebuchet MS"/>
                <a:cs typeface="Trebuchet MS"/>
              </a:rPr>
              <a:t>Tips:</a:t>
            </a:r>
            <a:endParaRPr sz="1400">
              <a:latin typeface="Trebuchet MS"/>
              <a:cs typeface="Trebuchet MS"/>
            </a:endParaRPr>
          </a:p>
          <a:p>
            <a:pPr marL="353695" marR="5080" indent="-340995" algn="just">
              <a:lnSpc>
                <a:spcPct val="100000"/>
              </a:lnSpc>
              <a:spcBef>
                <a:spcPts val="1195"/>
              </a:spcBef>
              <a:buFont typeface="Arial MT"/>
              <a:buChar char="•"/>
              <a:tabLst>
                <a:tab pos="355600" algn="l"/>
              </a:tabLst>
            </a:pPr>
            <a:r>
              <a:rPr sz="1400" dirty="0">
                <a:solidFill>
                  <a:srgbClr val="244060"/>
                </a:solidFill>
                <a:latin typeface="Trebuchet MS"/>
                <a:cs typeface="Trebuchet MS"/>
              </a:rPr>
              <a:t>Set</a:t>
            </a:r>
            <a:r>
              <a:rPr sz="1400" spc="55" dirty="0">
                <a:solidFill>
                  <a:srgbClr val="244060"/>
                </a:solidFill>
                <a:latin typeface="Trebuchet MS"/>
                <a:cs typeface="Trebuchet MS"/>
              </a:rPr>
              <a:t> </a:t>
            </a:r>
            <a:r>
              <a:rPr sz="1400" dirty="0">
                <a:solidFill>
                  <a:srgbClr val="244060"/>
                </a:solidFill>
                <a:latin typeface="Trebuchet MS"/>
                <a:cs typeface="Trebuchet MS"/>
              </a:rPr>
              <a:t>realistic</a:t>
            </a:r>
            <a:r>
              <a:rPr sz="1400" spc="60" dirty="0">
                <a:solidFill>
                  <a:srgbClr val="244060"/>
                </a:solidFill>
                <a:latin typeface="Trebuchet MS"/>
                <a:cs typeface="Trebuchet MS"/>
              </a:rPr>
              <a:t> </a:t>
            </a:r>
            <a:r>
              <a:rPr sz="1400" dirty="0">
                <a:solidFill>
                  <a:srgbClr val="244060"/>
                </a:solidFill>
                <a:latin typeface="Trebuchet MS"/>
                <a:cs typeface="Trebuchet MS"/>
              </a:rPr>
              <a:t>targets</a:t>
            </a:r>
            <a:r>
              <a:rPr sz="1400" spc="55" dirty="0">
                <a:solidFill>
                  <a:srgbClr val="244060"/>
                </a:solidFill>
                <a:latin typeface="Trebuchet MS"/>
                <a:cs typeface="Trebuchet MS"/>
              </a:rPr>
              <a:t> </a:t>
            </a:r>
            <a:r>
              <a:rPr sz="1400" dirty="0">
                <a:solidFill>
                  <a:srgbClr val="244060"/>
                </a:solidFill>
                <a:latin typeface="Trebuchet MS"/>
                <a:cs typeface="Trebuchet MS"/>
              </a:rPr>
              <a:t>(when</a:t>
            </a:r>
            <a:r>
              <a:rPr sz="1400" spc="60" dirty="0">
                <a:solidFill>
                  <a:srgbClr val="244060"/>
                </a:solidFill>
                <a:latin typeface="Trebuchet MS"/>
                <a:cs typeface="Trebuchet MS"/>
              </a:rPr>
              <a:t> </a:t>
            </a:r>
            <a:r>
              <a:rPr sz="1400" dirty="0">
                <a:solidFill>
                  <a:srgbClr val="244060"/>
                </a:solidFill>
                <a:latin typeface="Trebuchet MS"/>
                <a:cs typeface="Trebuchet MS"/>
              </a:rPr>
              <a:t>setting</a:t>
            </a:r>
            <a:r>
              <a:rPr sz="1400" spc="65" dirty="0">
                <a:solidFill>
                  <a:srgbClr val="244060"/>
                </a:solidFill>
                <a:latin typeface="Trebuchet MS"/>
                <a:cs typeface="Trebuchet MS"/>
              </a:rPr>
              <a:t> </a:t>
            </a:r>
            <a:r>
              <a:rPr sz="1400" dirty="0">
                <a:solidFill>
                  <a:srgbClr val="244060"/>
                </a:solidFill>
                <a:latin typeface="Trebuchet MS"/>
                <a:cs typeface="Trebuchet MS"/>
              </a:rPr>
              <a:t>the</a:t>
            </a:r>
            <a:r>
              <a:rPr sz="1400" spc="60" dirty="0">
                <a:solidFill>
                  <a:srgbClr val="244060"/>
                </a:solidFill>
                <a:latin typeface="Trebuchet MS"/>
                <a:cs typeface="Trebuchet MS"/>
              </a:rPr>
              <a:t> </a:t>
            </a:r>
            <a:r>
              <a:rPr sz="1400" dirty="0">
                <a:solidFill>
                  <a:srgbClr val="244060"/>
                </a:solidFill>
                <a:latin typeface="Trebuchet MS"/>
                <a:cs typeface="Trebuchet MS"/>
              </a:rPr>
              <a:t>target</a:t>
            </a:r>
            <a:r>
              <a:rPr sz="1400" spc="60" dirty="0">
                <a:solidFill>
                  <a:srgbClr val="244060"/>
                </a:solidFill>
                <a:latin typeface="Trebuchet MS"/>
                <a:cs typeface="Trebuchet MS"/>
              </a:rPr>
              <a:t> </a:t>
            </a:r>
            <a:r>
              <a:rPr sz="1400" dirty="0">
                <a:solidFill>
                  <a:srgbClr val="244060"/>
                </a:solidFill>
                <a:latin typeface="Trebuchet MS"/>
                <a:cs typeface="Trebuchet MS"/>
              </a:rPr>
              <a:t>of</a:t>
            </a:r>
            <a:r>
              <a:rPr sz="1400" spc="60" dirty="0">
                <a:solidFill>
                  <a:srgbClr val="244060"/>
                </a:solidFill>
                <a:latin typeface="Trebuchet MS"/>
                <a:cs typeface="Trebuchet MS"/>
              </a:rPr>
              <a:t> </a:t>
            </a:r>
            <a:r>
              <a:rPr sz="1400" dirty="0">
                <a:solidFill>
                  <a:srgbClr val="244060"/>
                </a:solidFill>
                <a:latin typeface="Trebuchet MS"/>
                <a:cs typeface="Trebuchet MS"/>
              </a:rPr>
              <a:t>each</a:t>
            </a:r>
            <a:r>
              <a:rPr sz="1400" spc="55" dirty="0">
                <a:solidFill>
                  <a:srgbClr val="244060"/>
                </a:solidFill>
                <a:latin typeface="Trebuchet MS"/>
                <a:cs typeface="Trebuchet MS"/>
              </a:rPr>
              <a:t> </a:t>
            </a:r>
            <a:r>
              <a:rPr sz="1400" spc="-10" dirty="0">
                <a:solidFill>
                  <a:srgbClr val="244060"/>
                </a:solidFill>
                <a:latin typeface="Trebuchet MS"/>
                <a:cs typeface="Trebuchet MS"/>
              </a:rPr>
              <a:t>indicator,</a:t>
            </a:r>
            <a:r>
              <a:rPr sz="1400" spc="60" dirty="0">
                <a:solidFill>
                  <a:srgbClr val="244060"/>
                </a:solidFill>
                <a:latin typeface="Trebuchet MS"/>
                <a:cs typeface="Trebuchet MS"/>
              </a:rPr>
              <a:t> </a:t>
            </a:r>
            <a:r>
              <a:rPr sz="1400" dirty="0">
                <a:solidFill>
                  <a:srgbClr val="244060"/>
                </a:solidFill>
                <a:latin typeface="Trebuchet MS"/>
                <a:cs typeface="Trebuchet MS"/>
              </a:rPr>
              <a:t>please</a:t>
            </a:r>
            <a:r>
              <a:rPr sz="1400" spc="60" dirty="0">
                <a:solidFill>
                  <a:srgbClr val="244060"/>
                </a:solidFill>
                <a:latin typeface="Trebuchet MS"/>
                <a:cs typeface="Trebuchet MS"/>
              </a:rPr>
              <a:t> </a:t>
            </a:r>
            <a:r>
              <a:rPr sz="1400" dirty="0">
                <a:solidFill>
                  <a:srgbClr val="244060"/>
                </a:solidFill>
                <a:latin typeface="Trebuchet MS"/>
                <a:cs typeface="Trebuchet MS"/>
              </a:rPr>
              <a:t>be</a:t>
            </a:r>
            <a:r>
              <a:rPr sz="1400" spc="65" dirty="0">
                <a:solidFill>
                  <a:srgbClr val="244060"/>
                </a:solidFill>
                <a:latin typeface="Trebuchet MS"/>
                <a:cs typeface="Trebuchet MS"/>
              </a:rPr>
              <a:t> </a:t>
            </a:r>
            <a:r>
              <a:rPr sz="1400" dirty="0">
                <a:solidFill>
                  <a:srgbClr val="244060"/>
                </a:solidFill>
                <a:latin typeface="Trebuchet MS"/>
                <a:cs typeface="Trebuchet MS"/>
              </a:rPr>
              <a:t>realistic</a:t>
            </a:r>
            <a:r>
              <a:rPr sz="1400" spc="60" dirty="0">
                <a:solidFill>
                  <a:srgbClr val="244060"/>
                </a:solidFill>
                <a:latin typeface="Trebuchet MS"/>
                <a:cs typeface="Trebuchet MS"/>
              </a:rPr>
              <a:t> </a:t>
            </a:r>
            <a:r>
              <a:rPr sz="1400" dirty="0">
                <a:solidFill>
                  <a:srgbClr val="244060"/>
                </a:solidFill>
                <a:latin typeface="Trebuchet MS"/>
                <a:cs typeface="Trebuchet MS"/>
              </a:rPr>
              <a:t>and</a:t>
            </a:r>
            <a:r>
              <a:rPr sz="1400" spc="55" dirty="0">
                <a:solidFill>
                  <a:srgbClr val="244060"/>
                </a:solidFill>
                <a:latin typeface="Trebuchet MS"/>
                <a:cs typeface="Trebuchet MS"/>
              </a:rPr>
              <a:t> </a:t>
            </a:r>
            <a:r>
              <a:rPr sz="1400" spc="-10" dirty="0">
                <a:solidFill>
                  <a:srgbClr val="244060"/>
                </a:solidFill>
                <a:latin typeface="Trebuchet MS"/>
                <a:cs typeface="Trebuchet MS"/>
              </a:rPr>
              <a:t>based 	</a:t>
            </a:r>
            <a:r>
              <a:rPr sz="1400" dirty="0">
                <a:solidFill>
                  <a:srgbClr val="244060"/>
                </a:solidFill>
                <a:latin typeface="Trebuchet MS"/>
                <a:cs typeface="Trebuchet MS"/>
              </a:rPr>
              <a:t>on</a:t>
            </a:r>
            <a:r>
              <a:rPr sz="1400" spc="-35" dirty="0">
                <a:solidFill>
                  <a:srgbClr val="244060"/>
                </a:solidFill>
                <a:latin typeface="Trebuchet MS"/>
                <a:cs typeface="Trebuchet MS"/>
              </a:rPr>
              <a:t> </a:t>
            </a:r>
            <a:r>
              <a:rPr sz="1400" dirty="0">
                <a:solidFill>
                  <a:srgbClr val="244060"/>
                </a:solidFill>
                <a:latin typeface="Trebuchet MS"/>
                <a:cs typeface="Trebuchet MS"/>
              </a:rPr>
              <a:t>your</a:t>
            </a:r>
            <a:r>
              <a:rPr sz="1400" spc="-25" dirty="0">
                <a:solidFill>
                  <a:srgbClr val="244060"/>
                </a:solidFill>
                <a:latin typeface="Trebuchet MS"/>
                <a:cs typeface="Trebuchet MS"/>
              </a:rPr>
              <a:t> </a:t>
            </a:r>
            <a:r>
              <a:rPr sz="1400" dirty="0">
                <a:solidFill>
                  <a:srgbClr val="244060"/>
                </a:solidFill>
                <a:latin typeface="Trebuchet MS"/>
                <a:cs typeface="Trebuchet MS"/>
              </a:rPr>
              <a:t>previous</a:t>
            </a:r>
            <a:r>
              <a:rPr sz="1400" spc="-20" dirty="0">
                <a:solidFill>
                  <a:srgbClr val="244060"/>
                </a:solidFill>
                <a:latin typeface="Trebuchet MS"/>
                <a:cs typeface="Trebuchet MS"/>
              </a:rPr>
              <a:t> </a:t>
            </a:r>
            <a:r>
              <a:rPr sz="1400" dirty="0">
                <a:solidFill>
                  <a:srgbClr val="244060"/>
                </a:solidFill>
                <a:latin typeface="Trebuchet MS"/>
                <a:cs typeface="Trebuchet MS"/>
              </a:rPr>
              <a:t>experience</a:t>
            </a:r>
            <a:r>
              <a:rPr sz="1400" spc="-50" dirty="0">
                <a:solidFill>
                  <a:srgbClr val="244060"/>
                </a:solidFill>
                <a:latin typeface="Trebuchet MS"/>
                <a:cs typeface="Trebuchet MS"/>
              </a:rPr>
              <a:t> </a:t>
            </a:r>
            <a:r>
              <a:rPr sz="1400" dirty="0">
                <a:solidFill>
                  <a:srgbClr val="244060"/>
                </a:solidFill>
                <a:latin typeface="Trebuchet MS"/>
                <a:cs typeface="Trebuchet MS"/>
              </a:rPr>
              <a:t>and</a:t>
            </a:r>
            <a:r>
              <a:rPr sz="1400" spc="-20" dirty="0">
                <a:solidFill>
                  <a:srgbClr val="244060"/>
                </a:solidFill>
                <a:latin typeface="Trebuchet MS"/>
                <a:cs typeface="Trebuchet MS"/>
              </a:rPr>
              <a:t> </a:t>
            </a:r>
            <a:r>
              <a:rPr sz="1400" dirty="0">
                <a:solidFill>
                  <a:srgbClr val="244060"/>
                </a:solidFill>
                <a:latin typeface="Trebuchet MS"/>
                <a:cs typeface="Trebuchet MS"/>
              </a:rPr>
              <a:t>the</a:t>
            </a:r>
            <a:r>
              <a:rPr sz="1400" spc="-20" dirty="0">
                <a:solidFill>
                  <a:srgbClr val="244060"/>
                </a:solidFill>
                <a:latin typeface="Trebuchet MS"/>
                <a:cs typeface="Trebuchet MS"/>
              </a:rPr>
              <a:t> </a:t>
            </a:r>
            <a:r>
              <a:rPr sz="1400" dirty="0">
                <a:solidFill>
                  <a:srgbClr val="244060"/>
                </a:solidFill>
                <a:latin typeface="Trebuchet MS"/>
                <a:cs typeface="Trebuchet MS"/>
              </a:rPr>
              <a:t>data</a:t>
            </a:r>
            <a:r>
              <a:rPr sz="1400" spc="-10" dirty="0">
                <a:solidFill>
                  <a:srgbClr val="244060"/>
                </a:solidFill>
                <a:latin typeface="Trebuchet MS"/>
                <a:cs typeface="Trebuchet MS"/>
              </a:rPr>
              <a:t> sources).</a:t>
            </a:r>
            <a:endParaRPr sz="1400">
              <a:latin typeface="Trebuchet MS"/>
              <a:cs typeface="Trebuchet MS"/>
            </a:endParaRPr>
          </a:p>
          <a:p>
            <a:pPr marL="353695" marR="5715" indent="-340995" algn="just">
              <a:lnSpc>
                <a:spcPct val="100000"/>
              </a:lnSpc>
              <a:spcBef>
                <a:spcPts val="1200"/>
              </a:spcBef>
              <a:buFont typeface="Arial MT"/>
              <a:buChar char="•"/>
              <a:tabLst>
                <a:tab pos="355600" algn="l"/>
              </a:tabLst>
            </a:pPr>
            <a:r>
              <a:rPr sz="1400" dirty="0">
                <a:solidFill>
                  <a:srgbClr val="244060"/>
                </a:solidFill>
                <a:latin typeface="Trebuchet MS"/>
                <a:cs typeface="Trebuchet MS"/>
              </a:rPr>
              <a:t>When</a:t>
            </a:r>
            <a:r>
              <a:rPr sz="1400" spc="5" dirty="0">
                <a:solidFill>
                  <a:srgbClr val="244060"/>
                </a:solidFill>
                <a:latin typeface="Trebuchet MS"/>
                <a:cs typeface="Trebuchet MS"/>
              </a:rPr>
              <a:t> </a:t>
            </a:r>
            <a:r>
              <a:rPr sz="1400" dirty="0">
                <a:solidFill>
                  <a:srgbClr val="244060"/>
                </a:solidFill>
                <a:latin typeface="Trebuchet MS"/>
                <a:cs typeface="Trebuchet MS"/>
              </a:rPr>
              <a:t>setting</a:t>
            </a:r>
            <a:r>
              <a:rPr sz="1400" spc="5" dirty="0">
                <a:solidFill>
                  <a:srgbClr val="244060"/>
                </a:solidFill>
                <a:latin typeface="Trebuchet MS"/>
                <a:cs typeface="Trebuchet MS"/>
              </a:rPr>
              <a:t> </a:t>
            </a:r>
            <a:r>
              <a:rPr sz="1400" dirty="0">
                <a:solidFill>
                  <a:srgbClr val="244060"/>
                </a:solidFill>
                <a:latin typeface="Trebuchet MS"/>
                <a:cs typeface="Trebuchet MS"/>
              </a:rPr>
              <a:t>the</a:t>
            </a:r>
            <a:r>
              <a:rPr sz="1400" spc="5" dirty="0">
                <a:solidFill>
                  <a:srgbClr val="244060"/>
                </a:solidFill>
                <a:latin typeface="Trebuchet MS"/>
                <a:cs typeface="Trebuchet MS"/>
              </a:rPr>
              <a:t> </a:t>
            </a:r>
            <a:r>
              <a:rPr sz="1400" dirty="0">
                <a:solidFill>
                  <a:srgbClr val="244060"/>
                </a:solidFill>
                <a:latin typeface="Trebuchet MS"/>
                <a:cs typeface="Trebuchet MS"/>
              </a:rPr>
              <a:t>target indicators</a:t>
            </a:r>
            <a:r>
              <a:rPr sz="1400" spc="-5" dirty="0">
                <a:solidFill>
                  <a:srgbClr val="244060"/>
                </a:solidFill>
                <a:latin typeface="Trebuchet MS"/>
                <a:cs typeface="Trebuchet MS"/>
              </a:rPr>
              <a:t> </a:t>
            </a:r>
            <a:r>
              <a:rPr sz="1400" dirty="0">
                <a:solidFill>
                  <a:srgbClr val="244060"/>
                </a:solidFill>
                <a:latin typeface="Trebuchet MS"/>
                <a:cs typeface="Trebuchet MS"/>
              </a:rPr>
              <a:t>please consider the</a:t>
            </a:r>
            <a:r>
              <a:rPr sz="1400" spc="5" dirty="0">
                <a:solidFill>
                  <a:srgbClr val="244060"/>
                </a:solidFill>
                <a:latin typeface="Trebuchet MS"/>
                <a:cs typeface="Trebuchet MS"/>
              </a:rPr>
              <a:t> </a:t>
            </a:r>
            <a:r>
              <a:rPr sz="1400" dirty="0">
                <a:solidFill>
                  <a:srgbClr val="244060"/>
                </a:solidFill>
                <a:latin typeface="Trebuchet MS"/>
                <a:cs typeface="Trebuchet MS"/>
              </a:rPr>
              <a:t>data</a:t>
            </a:r>
            <a:r>
              <a:rPr sz="1400" spc="-10" dirty="0">
                <a:solidFill>
                  <a:srgbClr val="244060"/>
                </a:solidFill>
                <a:latin typeface="Trebuchet MS"/>
                <a:cs typeface="Trebuchet MS"/>
              </a:rPr>
              <a:t> availability,</a:t>
            </a:r>
            <a:r>
              <a:rPr sz="1400" spc="10" dirty="0">
                <a:solidFill>
                  <a:srgbClr val="244060"/>
                </a:solidFill>
                <a:latin typeface="Trebuchet MS"/>
                <a:cs typeface="Trebuchet MS"/>
              </a:rPr>
              <a:t> </a:t>
            </a:r>
            <a:r>
              <a:rPr sz="1400" dirty="0">
                <a:solidFill>
                  <a:srgbClr val="244060"/>
                </a:solidFill>
                <a:latin typeface="Trebuchet MS"/>
                <a:cs typeface="Trebuchet MS"/>
              </a:rPr>
              <a:t>as</a:t>
            </a:r>
            <a:r>
              <a:rPr sz="1400" spc="-5" dirty="0">
                <a:solidFill>
                  <a:srgbClr val="244060"/>
                </a:solidFill>
                <a:latin typeface="Trebuchet MS"/>
                <a:cs typeface="Trebuchet MS"/>
              </a:rPr>
              <a:t> </a:t>
            </a:r>
            <a:r>
              <a:rPr sz="1400" dirty="0">
                <a:solidFill>
                  <a:srgbClr val="244060"/>
                </a:solidFill>
                <a:latin typeface="Trebuchet MS"/>
                <a:cs typeface="Trebuchet MS"/>
              </a:rPr>
              <a:t>you have</a:t>
            </a:r>
            <a:r>
              <a:rPr sz="1400" spc="5" dirty="0">
                <a:solidFill>
                  <a:srgbClr val="244060"/>
                </a:solidFill>
                <a:latin typeface="Trebuchet MS"/>
                <a:cs typeface="Trebuchet MS"/>
              </a:rPr>
              <a:t> </a:t>
            </a:r>
            <a:r>
              <a:rPr sz="1400" dirty="0">
                <a:solidFill>
                  <a:srgbClr val="244060"/>
                </a:solidFill>
                <a:latin typeface="Trebuchet MS"/>
                <a:cs typeface="Trebuchet MS"/>
              </a:rPr>
              <a:t>to</a:t>
            </a:r>
            <a:r>
              <a:rPr sz="1400" spc="5" dirty="0">
                <a:solidFill>
                  <a:srgbClr val="244060"/>
                </a:solidFill>
                <a:latin typeface="Trebuchet MS"/>
                <a:cs typeface="Trebuchet MS"/>
              </a:rPr>
              <a:t> </a:t>
            </a:r>
            <a:r>
              <a:rPr sz="1400" spc="-10" dirty="0">
                <a:solidFill>
                  <a:srgbClr val="244060"/>
                </a:solidFill>
                <a:latin typeface="Trebuchet MS"/>
                <a:cs typeface="Trebuchet MS"/>
              </a:rPr>
              <a:t>justify 	</a:t>
            </a:r>
            <a:r>
              <a:rPr sz="1400" dirty="0">
                <a:solidFill>
                  <a:srgbClr val="244060"/>
                </a:solidFill>
                <a:latin typeface="Trebuchet MS"/>
                <a:cs typeface="Trebuchet MS"/>
              </a:rPr>
              <a:t>the</a:t>
            </a:r>
            <a:r>
              <a:rPr sz="1400" spc="425" dirty="0">
                <a:solidFill>
                  <a:srgbClr val="244060"/>
                </a:solidFill>
                <a:latin typeface="Trebuchet MS"/>
                <a:cs typeface="Trebuchet MS"/>
              </a:rPr>
              <a:t> </a:t>
            </a:r>
            <a:r>
              <a:rPr sz="1400" dirty="0">
                <a:solidFill>
                  <a:srgbClr val="244060"/>
                </a:solidFill>
                <a:latin typeface="Trebuchet MS"/>
                <a:cs typeface="Trebuchet MS"/>
              </a:rPr>
              <a:t>data</a:t>
            </a:r>
            <a:r>
              <a:rPr sz="1400" spc="415" dirty="0">
                <a:solidFill>
                  <a:srgbClr val="244060"/>
                </a:solidFill>
                <a:latin typeface="Trebuchet MS"/>
                <a:cs typeface="Trebuchet MS"/>
              </a:rPr>
              <a:t> </a:t>
            </a:r>
            <a:r>
              <a:rPr sz="1400" dirty="0">
                <a:solidFill>
                  <a:srgbClr val="244060"/>
                </a:solidFill>
                <a:latin typeface="Trebuchet MS"/>
                <a:cs typeface="Trebuchet MS"/>
              </a:rPr>
              <a:t>sources</a:t>
            </a:r>
            <a:r>
              <a:rPr sz="1400" spc="415" dirty="0">
                <a:solidFill>
                  <a:srgbClr val="244060"/>
                </a:solidFill>
                <a:latin typeface="Trebuchet MS"/>
                <a:cs typeface="Trebuchet MS"/>
              </a:rPr>
              <a:t> </a:t>
            </a:r>
            <a:r>
              <a:rPr sz="1400" dirty="0">
                <a:solidFill>
                  <a:srgbClr val="244060"/>
                </a:solidFill>
                <a:latin typeface="Trebuchet MS"/>
                <a:cs typeface="Trebuchet MS"/>
              </a:rPr>
              <a:t>(e.g.</a:t>
            </a:r>
            <a:r>
              <a:rPr sz="1400" spc="430" dirty="0">
                <a:solidFill>
                  <a:srgbClr val="244060"/>
                </a:solidFill>
                <a:latin typeface="Trebuchet MS"/>
                <a:cs typeface="Trebuchet MS"/>
              </a:rPr>
              <a:t> </a:t>
            </a:r>
            <a:r>
              <a:rPr sz="1400" dirty="0">
                <a:solidFill>
                  <a:srgbClr val="244060"/>
                </a:solidFill>
                <a:latin typeface="Trebuchet MS"/>
                <a:cs typeface="Trebuchet MS"/>
              </a:rPr>
              <a:t>statistic</a:t>
            </a:r>
            <a:r>
              <a:rPr sz="1400" spc="420" dirty="0">
                <a:solidFill>
                  <a:srgbClr val="244060"/>
                </a:solidFill>
                <a:latin typeface="Trebuchet MS"/>
                <a:cs typeface="Trebuchet MS"/>
              </a:rPr>
              <a:t> </a:t>
            </a:r>
            <a:r>
              <a:rPr sz="1400" dirty="0">
                <a:solidFill>
                  <a:srgbClr val="244060"/>
                </a:solidFill>
                <a:latin typeface="Trebuchet MS"/>
                <a:cs typeface="Trebuchet MS"/>
              </a:rPr>
              <a:t>data,</a:t>
            </a:r>
            <a:r>
              <a:rPr sz="1400" spc="420" dirty="0">
                <a:solidFill>
                  <a:srgbClr val="244060"/>
                </a:solidFill>
                <a:latin typeface="Trebuchet MS"/>
                <a:cs typeface="Trebuchet MS"/>
              </a:rPr>
              <a:t> </a:t>
            </a:r>
            <a:r>
              <a:rPr sz="1400" dirty="0">
                <a:solidFill>
                  <a:srgbClr val="244060"/>
                </a:solidFill>
                <a:latin typeface="Trebuchet MS"/>
                <a:cs typeface="Trebuchet MS"/>
              </a:rPr>
              <a:t>surveys,</a:t>
            </a:r>
            <a:r>
              <a:rPr sz="1400" spc="425" dirty="0">
                <a:solidFill>
                  <a:srgbClr val="244060"/>
                </a:solidFill>
                <a:latin typeface="Trebuchet MS"/>
                <a:cs typeface="Trebuchet MS"/>
              </a:rPr>
              <a:t> </a:t>
            </a:r>
            <a:r>
              <a:rPr sz="1400" dirty="0">
                <a:solidFill>
                  <a:srgbClr val="244060"/>
                </a:solidFill>
                <a:latin typeface="Trebuchet MS"/>
                <a:cs typeface="Trebuchet MS"/>
              </a:rPr>
              <a:t>questionnaires</a:t>
            </a:r>
            <a:r>
              <a:rPr sz="1400" spc="415" dirty="0">
                <a:solidFill>
                  <a:srgbClr val="244060"/>
                </a:solidFill>
                <a:latin typeface="Trebuchet MS"/>
                <a:cs typeface="Trebuchet MS"/>
              </a:rPr>
              <a:t> </a:t>
            </a:r>
            <a:r>
              <a:rPr sz="1400" dirty="0">
                <a:solidFill>
                  <a:srgbClr val="244060"/>
                </a:solidFill>
                <a:latin typeface="Trebuchet MS"/>
                <a:cs typeface="Trebuchet MS"/>
              </a:rPr>
              <a:t>etc.).</a:t>
            </a:r>
            <a:r>
              <a:rPr sz="1400" spc="425" dirty="0">
                <a:solidFill>
                  <a:srgbClr val="244060"/>
                </a:solidFill>
                <a:latin typeface="Trebuchet MS"/>
                <a:cs typeface="Trebuchet MS"/>
              </a:rPr>
              <a:t> </a:t>
            </a:r>
            <a:r>
              <a:rPr sz="1400" dirty="0">
                <a:solidFill>
                  <a:srgbClr val="244060"/>
                </a:solidFill>
                <a:latin typeface="Trebuchet MS"/>
                <a:cs typeface="Trebuchet MS"/>
              </a:rPr>
              <a:t>Evidence</a:t>
            </a:r>
            <a:r>
              <a:rPr sz="1400" spc="430" dirty="0">
                <a:solidFill>
                  <a:srgbClr val="244060"/>
                </a:solidFill>
                <a:latin typeface="Trebuchet MS"/>
                <a:cs typeface="Trebuchet MS"/>
              </a:rPr>
              <a:t> </a:t>
            </a:r>
            <a:r>
              <a:rPr sz="1400" dirty="0">
                <a:solidFill>
                  <a:srgbClr val="244060"/>
                </a:solidFill>
                <a:latin typeface="Trebuchet MS"/>
                <a:cs typeface="Trebuchet MS"/>
              </a:rPr>
              <a:t>should</a:t>
            </a:r>
            <a:r>
              <a:rPr sz="1400" spc="415" dirty="0">
                <a:solidFill>
                  <a:srgbClr val="244060"/>
                </a:solidFill>
                <a:latin typeface="Trebuchet MS"/>
                <a:cs typeface="Trebuchet MS"/>
              </a:rPr>
              <a:t> </a:t>
            </a:r>
            <a:r>
              <a:rPr sz="1400" spc="-25" dirty="0">
                <a:solidFill>
                  <a:srgbClr val="244060"/>
                </a:solidFill>
                <a:latin typeface="Trebuchet MS"/>
                <a:cs typeface="Trebuchet MS"/>
              </a:rPr>
              <a:t>be 	</a:t>
            </a:r>
            <a:r>
              <a:rPr sz="1400" dirty="0">
                <a:solidFill>
                  <a:srgbClr val="244060"/>
                </a:solidFill>
                <a:latin typeface="Trebuchet MS"/>
                <a:cs typeface="Trebuchet MS"/>
              </a:rPr>
              <a:t>collected</a:t>
            </a:r>
            <a:r>
              <a:rPr sz="1400" spc="330" dirty="0">
                <a:solidFill>
                  <a:srgbClr val="244060"/>
                </a:solidFill>
                <a:latin typeface="Trebuchet MS"/>
                <a:cs typeface="Trebuchet MS"/>
              </a:rPr>
              <a:t> </a:t>
            </a:r>
            <a:r>
              <a:rPr sz="1400" dirty="0">
                <a:solidFill>
                  <a:srgbClr val="244060"/>
                </a:solidFill>
                <a:latin typeface="Trebuchet MS"/>
                <a:cs typeface="Trebuchet MS"/>
              </a:rPr>
              <a:t>and</a:t>
            </a:r>
            <a:r>
              <a:rPr sz="1400" spc="335" dirty="0">
                <a:solidFill>
                  <a:srgbClr val="244060"/>
                </a:solidFill>
                <a:latin typeface="Trebuchet MS"/>
                <a:cs typeface="Trebuchet MS"/>
              </a:rPr>
              <a:t> </a:t>
            </a:r>
            <a:r>
              <a:rPr sz="1400" dirty="0">
                <a:solidFill>
                  <a:srgbClr val="244060"/>
                </a:solidFill>
                <a:latin typeface="Trebuchet MS"/>
                <a:cs typeface="Trebuchet MS"/>
              </a:rPr>
              <a:t>considered</a:t>
            </a:r>
            <a:r>
              <a:rPr sz="1400" spc="335" dirty="0">
                <a:solidFill>
                  <a:srgbClr val="244060"/>
                </a:solidFill>
                <a:latin typeface="Trebuchet MS"/>
                <a:cs typeface="Trebuchet MS"/>
              </a:rPr>
              <a:t> </a:t>
            </a:r>
            <a:r>
              <a:rPr sz="1400" dirty="0">
                <a:solidFill>
                  <a:srgbClr val="244060"/>
                </a:solidFill>
                <a:latin typeface="Trebuchet MS"/>
                <a:cs typeface="Trebuchet MS"/>
              </a:rPr>
              <a:t>when</a:t>
            </a:r>
            <a:r>
              <a:rPr sz="1400" spc="340" dirty="0">
                <a:solidFill>
                  <a:srgbClr val="244060"/>
                </a:solidFill>
                <a:latin typeface="Trebuchet MS"/>
                <a:cs typeface="Trebuchet MS"/>
              </a:rPr>
              <a:t> </a:t>
            </a:r>
            <a:r>
              <a:rPr sz="1400" dirty="0">
                <a:solidFill>
                  <a:srgbClr val="244060"/>
                </a:solidFill>
                <a:latin typeface="Trebuchet MS"/>
                <a:cs typeface="Trebuchet MS"/>
              </a:rPr>
              <a:t>setting</a:t>
            </a:r>
            <a:r>
              <a:rPr sz="1400" spc="335" dirty="0">
                <a:solidFill>
                  <a:srgbClr val="244060"/>
                </a:solidFill>
                <a:latin typeface="Trebuchet MS"/>
                <a:cs typeface="Trebuchet MS"/>
              </a:rPr>
              <a:t> </a:t>
            </a:r>
            <a:r>
              <a:rPr sz="1400" dirty="0">
                <a:solidFill>
                  <a:srgbClr val="244060"/>
                </a:solidFill>
                <a:latin typeface="Trebuchet MS"/>
                <a:cs typeface="Trebuchet MS"/>
              </a:rPr>
              <a:t>the</a:t>
            </a:r>
            <a:r>
              <a:rPr sz="1400" spc="335" dirty="0">
                <a:solidFill>
                  <a:srgbClr val="244060"/>
                </a:solidFill>
                <a:latin typeface="Trebuchet MS"/>
                <a:cs typeface="Trebuchet MS"/>
              </a:rPr>
              <a:t> </a:t>
            </a:r>
            <a:r>
              <a:rPr sz="1400" dirty="0">
                <a:solidFill>
                  <a:srgbClr val="244060"/>
                </a:solidFill>
                <a:latin typeface="Trebuchet MS"/>
                <a:cs typeface="Trebuchet MS"/>
              </a:rPr>
              <a:t>targets.</a:t>
            </a:r>
            <a:r>
              <a:rPr sz="1400" spc="335" dirty="0">
                <a:solidFill>
                  <a:srgbClr val="244060"/>
                </a:solidFill>
                <a:latin typeface="Trebuchet MS"/>
                <a:cs typeface="Trebuchet MS"/>
              </a:rPr>
              <a:t> </a:t>
            </a:r>
            <a:r>
              <a:rPr sz="1400" dirty="0">
                <a:solidFill>
                  <a:srgbClr val="244060"/>
                </a:solidFill>
                <a:latin typeface="Trebuchet MS"/>
                <a:cs typeface="Trebuchet MS"/>
              </a:rPr>
              <a:t>Later</a:t>
            </a:r>
            <a:r>
              <a:rPr sz="1400" spc="325" dirty="0">
                <a:solidFill>
                  <a:srgbClr val="244060"/>
                </a:solidFill>
                <a:latin typeface="Trebuchet MS"/>
                <a:cs typeface="Trebuchet MS"/>
              </a:rPr>
              <a:t> </a:t>
            </a:r>
            <a:r>
              <a:rPr sz="1400" dirty="0">
                <a:solidFill>
                  <a:srgbClr val="244060"/>
                </a:solidFill>
                <a:latin typeface="Trebuchet MS"/>
                <a:cs typeface="Trebuchet MS"/>
              </a:rPr>
              <a:t>on,</a:t>
            </a:r>
            <a:r>
              <a:rPr sz="1400" spc="335" dirty="0">
                <a:solidFill>
                  <a:srgbClr val="244060"/>
                </a:solidFill>
                <a:latin typeface="Trebuchet MS"/>
                <a:cs typeface="Trebuchet MS"/>
              </a:rPr>
              <a:t> </a:t>
            </a:r>
            <a:r>
              <a:rPr sz="1400" dirty="0">
                <a:solidFill>
                  <a:srgbClr val="244060"/>
                </a:solidFill>
                <a:latin typeface="Trebuchet MS"/>
                <a:cs typeface="Trebuchet MS"/>
              </a:rPr>
              <a:t>during</a:t>
            </a:r>
            <a:r>
              <a:rPr sz="1400" spc="335" dirty="0">
                <a:solidFill>
                  <a:srgbClr val="244060"/>
                </a:solidFill>
                <a:latin typeface="Trebuchet MS"/>
                <a:cs typeface="Trebuchet MS"/>
              </a:rPr>
              <a:t> </a:t>
            </a:r>
            <a:r>
              <a:rPr sz="1400" dirty="0">
                <a:solidFill>
                  <a:srgbClr val="244060"/>
                </a:solidFill>
                <a:latin typeface="Trebuchet MS"/>
                <a:cs typeface="Trebuchet MS"/>
              </a:rPr>
              <a:t>the</a:t>
            </a:r>
            <a:r>
              <a:rPr sz="1400" spc="335" dirty="0">
                <a:solidFill>
                  <a:srgbClr val="244060"/>
                </a:solidFill>
                <a:latin typeface="Trebuchet MS"/>
                <a:cs typeface="Trebuchet MS"/>
              </a:rPr>
              <a:t> </a:t>
            </a:r>
            <a:r>
              <a:rPr sz="1400" spc="-10" dirty="0">
                <a:solidFill>
                  <a:srgbClr val="244060"/>
                </a:solidFill>
                <a:latin typeface="Trebuchet MS"/>
                <a:cs typeface="Trebuchet MS"/>
              </a:rPr>
              <a:t>implementation 	</a:t>
            </a:r>
            <a:r>
              <a:rPr sz="1400" dirty="0">
                <a:solidFill>
                  <a:srgbClr val="244060"/>
                </a:solidFill>
                <a:latin typeface="Trebuchet MS"/>
                <a:cs typeface="Trebuchet MS"/>
              </a:rPr>
              <a:t>phase,</a:t>
            </a:r>
            <a:r>
              <a:rPr sz="1400" spc="15" dirty="0">
                <a:solidFill>
                  <a:srgbClr val="244060"/>
                </a:solidFill>
                <a:latin typeface="Trebuchet MS"/>
                <a:cs typeface="Trebuchet MS"/>
              </a:rPr>
              <a:t> </a:t>
            </a:r>
            <a:r>
              <a:rPr sz="1400" dirty="0">
                <a:solidFill>
                  <a:srgbClr val="244060"/>
                </a:solidFill>
                <a:latin typeface="Trebuchet MS"/>
                <a:cs typeface="Trebuchet MS"/>
              </a:rPr>
              <a:t>relevant</a:t>
            </a:r>
            <a:r>
              <a:rPr sz="1400" spc="10" dirty="0">
                <a:solidFill>
                  <a:srgbClr val="244060"/>
                </a:solidFill>
                <a:latin typeface="Trebuchet MS"/>
                <a:cs typeface="Trebuchet MS"/>
              </a:rPr>
              <a:t> </a:t>
            </a:r>
            <a:r>
              <a:rPr sz="1400" dirty="0">
                <a:solidFill>
                  <a:srgbClr val="244060"/>
                </a:solidFill>
                <a:latin typeface="Trebuchet MS"/>
                <a:cs typeface="Trebuchet MS"/>
              </a:rPr>
              <a:t>evidence</a:t>
            </a:r>
            <a:r>
              <a:rPr sz="1400" spc="15" dirty="0">
                <a:solidFill>
                  <a:srgbClr val="244060"/>
                </a:solidFill>
                <a:latin typeface="Trebuchet MS"/>
                <a:cs typeface="Trebuchet MS"/>
              </a:rPr>
              <a:t> </a:t>
            </a:r>
            <a:r>
              <a:rPr sz="1400" dirty="0">
                <a:solidFill>
                  <a:srgbClr val="244060"/>
                </a:solidFill>
                <a:latin typeface="Trebuchet MS"/>
                <a:cs typeface="Trebuchet MS"/>
              </a:rPr>
              <a:t>(documents, statistics,</a:t>
            </a:r>
            <a:r>
              <a:rPr sz="1400" spc="10" dirty="0">
                <a:solidFill>
                  <a:srgbClr val="244060"/>
                </a:solidFill>
                <a:latin typeface="Trebuchet MS"/>
                <a:cs typeface="Trebuchet MS"/>
              </a:rPr>
              <a:t> </a:t>
            </a:r>
            <a:r>
              <a:rPr sz="1400" dirty="0">
                <a:solidFill>
                  <a:srgbClr val="244060"/>
                </a:solidFill>
                <a:latin typeface="Trebuchet MS"/>
                <a:cs typeface="Trebuchet MS"/>
              </a:rPr>
              <a:t>analysis</a:t>
            </a:r>
            <a:r>
              <a:rPr sz="1400" spc="5" dirty="0">
                <a:solidFill>
                  <a:srgbClr val="244060"/>
                </a:solidFill>
                <a:latin typeface="Trebuchet MS"/>
                <a:cs typeface="Trebuchet MS"/>
              </a:rPr>
              <a:t> </a:t>
            </a:r>
            <a:r>
              <a:rPr sz="1400" dirty="0">
                <a:solidFill>
                  <a:srgbClr val="244060"/>
                </a:solidFill>
                <a:latin typeface="Trebuchet MS"/>
                <a:cs typeface="Trebuchet MS"/>
              </a:rPr>
              <a:t>etc.)</a:t>
            </a:r>
            <a:r>
              <a:rPr sz="1400" spc="15" dirty="0">
                <a:solidFill>
                  <a:srgbClr val="244060"/>
                </a:solidFill>
                <a:latin typeface="Trebuchet MS"/>
                <a:cs typeface="Trebuchet MS"/>
              </a:rPr>
              <a:t> </a:t>
            </a:r>
            <a:r>
              <a:rPr sz="1400" dirty="0">
                <a:solidFill>
                  <a:srgbClr val="244060"/>
                </a:solidFill>
                <a:latin typeface="Trebuchet MS"/>
                <a:cs typeface="Trebuchet MS"/>
              </a:rPr>
              <a:t>shall</a:t>
            </a:r>
            <a:r>
              <a:rPr sz="1400" spc="15" dirty="0">
                <a:solidFill>
                  <a:srgbClr val="244060"/>
                </a:solidFill>
                <a:latin typeface="Trebuchet MS"/>
                <a:cs typeface="Trebuchet MS"/>
              </a:rPr>
              <a:t> </a:t>
            </a:r>
            <a:r>
              <a:rPr sz="1400" dirty="0">
                <a:solidFill>
                  <a:srgbClr val="244060"/>
                </a:solidFill>
                <a:latin typeface="Trebuchet MS"/>
                <a:cs typeface="Trebuchet MS"/>
              </a:rPr>
              <a:t>be</a:t>
            </a:r>
            <a:r>
              <a:rPr sz="1400" spc="15" dirty="0">
                <a:solidFill>
                  <a:srgbClr val="244060"/>
                </a:solidFill>
                <a:latin typeface="Trebuchet MS"/>
                <a:cs typeface="Trebuchet MS"/>
              </a:rPr>
              <a:t> </a:t>
            </a:r>
            <a:r>
              <a:rPr sz="1400" dirty="0">
                <a:solidFill>
                  <a:srgbClr val="244060"/>
                </a:solidFill>
                <a:latin typeface="Trebuchet MS"/>
                <a:cs typeface="Trebuchet MS"/>
              </a:rPr>
              <a:t>used in</a:t>
            </a:r>
            <a:r>
              <a:rPr sz="1400" spc="15" dirty="0">
                <a:solidFill>
                  <a:srgbClr val="244060"/>
                </a:solidFill>
                <a:latin typeface="Trebuchet MS"/>
                <a:cs typeface="Trebuchet MS"/>
              </a:rPr>
              <a:t> </a:t>
            </a:r>
            <a:r>
              <a:rPr sz="1400" dirty="0">
                <a:solidFill>
                  <a:srgbClr val="244060"/>
                </a:solidFill>
                <a:latin typeface="Trebuchet MS"/>
                <a:cs typeface="Trebuchet MS"/>
              </a:rPr>
              <a:t>supporting</a:t>
            </a:r>
            <a:r>
              <a:rPr sz="1400" spc="10" dirty="0">
                <a:solidFill>
                  <a:srgbClr val="244060"/>
                </a:solidFill>
                <a:latin typeface="Trebuchet MS"/>
                <a:cs typeface="Trebuchet MS"/>
              </a:rPr>
              <a:t> </a:t>
            </a:r>
            <a:r>
              <a:rPr sz="1400" spc="-25" dirty="0">
                <a:solidFill>
                  <a:srgbClr val="244060"/>
                </a:solidFill>
                <a:latin typeface="Trebuchet MS"/>
                <a:cs typeface="Trebuchet MS"/>
              </a:rPr>
              <a:t>the 	</a:t>
            </a:r>
            <a:r>
              <a:rPr sz="1400" dirty="0">
                <a:solidFill>
                  <a:srgbClr val="244060"/>
                </a:solidFill>
                <a:latin typeface="Trebuchet MS"/>
                <a:cs typeface="Trebuchet MS"/>
              </a:rPr>
              <a:t>reported</a:t>
            </a:r>
            <a:r>
              <a:rPr sz="1400" spc="-35" dirty="0">
                <a:solidFill>
                  <a:srgbClr val="244060"/>
                </a:solidFill>
                <a:latin typeface="Trebuchet MS"/>
                <a:cs typeface="Trebuchet MS"/>
              </a:rPr>
              <a:t> </a:t>
            </a:r>
            <a:r>
              <a:rPr sz="1400" dirty="0">
                <a:solidFill>
                  <a:srgbClr val="244060"/>
                </a:solidFill>
                <a:latin typeface="Trebuchet MS"/>
                <a:cs typeface="Trebuchet MS"/>
              </a:rPr>
              <a:t>contribution</a:t>
            </a:r>
            <a:r>
              <a:rPr sz="1400" spc="-60" dirty="0">
                <a:solidFill>
                  <a:srgbClr val="244060"/>
                </a:solidFill>
                <a:latin typeface="Trebuchet MS"/>
                <a:cs typeface="Trebuchet MS"/>
              </a:rPr>
              <a:t> </a:t>
            </a:r>
            <a:r>
              <a:rPr sz="1400" dirty="0">
                <a:solidFill>
                  <a:srgbClr val="244060"/>
                </a:solidFill>
                <a:latin typeface="Trebuchet MS"/>
                <a:cs typeface="Trebuchet MS"/>
              </a:rPr>
              <a:t>to</a:t>
            </a:r>
            <a:r>
              <a:rPr sz="1400" spc="-30" dirty="0">
                <a:solidFill>
                  <a:srgbClr val="244060"/>
                </a:solidFill>
                <a:latin typeface="Trebuchet MS"/>
                <a:cs typeface="Trebuchet MS"/>
              </a:rPr>
              <a:t> </a:t>
            </a:r>
            <a:r>
              <a:rPr sz="1400" dirty="0">
                <a:solidFill>
                  <a:srgbClr val="244060"/>
                </a:solidFill>
                <a:latin typeface="Trebuchet MS"/>
                <a:cs typeface="Trebuchet MS"/>
              </a:rPr>
              <a:t>the</a:t>
            </a:r>
            <a:r>
              <a:rPr sz="1400" spc="-50" dirty="0">
                <a:solidFill>
                  <a:srgbClr val="244060"/>
                </a:solidFill>
                <a:latin typeface="Trebuchet MS"/>
                <a:cs typeface="Trebuchet MS"/>
              </a:rPr>
              <a:t> </a:t>
            </a:r>
            <a:r>
              <a:rPr sz="1400" dirty="0">
                <a:solidFill>
                  <a:srgbClr val="244060"/>
                </a:solidFill>
                <a:latin typeface="Trebuchet MS"/>
                <a:cs typeface="Trebuchet MS"/>
              </a:rPr>
              <a:t>indicators</a:t>
            </a:r>
            <a:r>
              <a:rPr sz="1400" spc="-40" dirty="0">
                <a:solidFill>
                  <a:srgbClr val="244060"/>
                </a:solidFill>
                <a:latin typeface="Trebuchet MS"/>
                <a:cs typeface="Trebuchet MS"/>
              </a:rPr>
              <a:t> </a:t>
            </a:r>
            <a:r>
              <a:rPr sz="1400" spc="-10" dirty="0">
                <a:solidFill>
                  <a:srgbClr val="244060"/>
                </a:solidFill>
                <a:latin typeface="Trebuchet MS"/>
                <a:cs typeface="Trebuchet MS"/>
              </a:rPr>
              <a:t>targets.</a:t>
            </a:r>
            <a:endParaRPr sz="1400">
              <a:latin typeface="Trebuchet MS"/>
              <a:cs typeface="Trebuchet MS"/>
            </a:endParaRPr>
          </a:p>
          <a:p>
            <a:pPr marL="354965" indent="-342265">
              <a:lnSpc>
                <a:spcPct val="100000"/>
              </a:lnSpc>
              <a:spcBef>
                <a:spcPts val="1205"/>
              </a:spcBef>
              <a:buFont typeface="Arial MT"/>
              <a:buChar char="•"/>
              <a:tabLst>
                <a:tab pos="354965" algn="l"/>
              </a:tabLst>
            </a:pPr>
            <a:r>
              <a:rPr sz="1400" dirty="0">
                <a:solidFill>
                  <a:srgbClr val="244060"/>
                </a:solidFill>
                <a:latin typeface="Trebuchet MS"/>
                <a:cs typeface="Trebuchet MS"/>
              </a:rPr>
              <a:t>The</a:t>
            </a:r>
            <a:r>
              <a:rPr sz="1400" spc="-30" dirty="0">
                <a:solidFill>
                  <a:srgbClr val="244060"/>
                </a:solidFill>
                <a:latin typeface="Trebuchet MS"/>
                <a:cs typeface="Trebuchet MS"/>
              </a:rPr>
              <a:t> </a:t>
            </a:r>
            <a:r>
              <a:rPr sz="1400" dirty="0">
                <a:solidFill>
                  <a:srgbClr val="244060"/>
                </a:solidFill>
                <a:latin typeface="Trebuchet MS"/>
                <a:cs typeface="Trebuchet MS"/>
              </a:rPr>
              <a:t>indicators</a:t>
            </a:r>
            <a:r>
              <a:rPr sz="1400" spc="-25" dirty="0">
                <a:solidFill>
                  <a:srgbClr val="244060"/>
                </a:solidFill>
                <a:latin typeface="Trebuchet MS"/>
                <a:cs typeface="Trebuchet MS"/>
              </a:rPr>
              <a:t> </a:t>
            </a:r>
            <a:r>
              <a:rPr sz="1400" dirty="0">
                <a:solidFill>
                  <a:srgbClr val="244060"/>
                </a:solidFill>
                <a:latin typeface="Trebuchet MS"/>
                <a:cs typeface="Trebuchet MS"/>
              </a:rPr>
              <a:t>must</a:t>
            </a:r>
            <a:r>
              <a:rPr sz="1400" spc="-25" dirty="0">
                <a:solidFill>
                  <a:srgbClr val="244060"/>
                </a:solidFill>
                <a:latin typeface="Trebuchet MS"/>
                <a:cs typeface="Trebuchet MS"/>
              </a:rPr>
              <a:t> </a:t>
            </a:r>
            <a:r>
              <a:rPr sz="1400" dirty="0">
                <a:solidFill>
                  <a:srgbClr val="244060"/>
                </a:solidFill>
                <a:latin typeface="Trebuchet MS"/>
                <a:cs typeface="Trebuchet MS"/>
              </a:rPr>
              <a:t>reflect</a:t>
            </a:r>
            <a:r>
              <a:rPr sz="1400" spc="-40" dirty="0">
                <a:solidFill>
                  <a:srgbClr val="244060"/>
                </a:solidFill>
                <a:latin typeface="Trebuchet MS"/>
                <a:cs typeface="Trebuchet MS"/>
              </a:rPr>
              <a:t> </a:t>
            </a:r>
            <a:r>
              <a:rPr sz="1400" dirty="0">
                <a:solidFill>
                  <a:srgbClr val="244060"/>
                </a:solidFill>
                <a:latin typeface="Trebuchet MS"/>
                <a:cs typeface="Trebuchet MS"/>
              </a:rPr>
              <a:t>the</a:t>
            </a:r>
            <a:r>
              <a:rPr sz="1400" spc="-25" dirty="0">
                <a:solidFill>
                  <a:srgbClr val="244060"/>
                </a:solidFill>
                <a:latin typeface="Trebuchet MS"/>
                <a:cs typeface="Trebuchet MS"/>
              </a:rPr>
              <a:t> </a:t>
            </a:r>
            <a:r>
              <a:rPr sz="1400" dirty="0">
                <a:solidFill>
                  <a:srgbClr val="244060"/>
                </a:solidFill>
                <a:latin typeface="Trebuchet MS"/>
                <a:cs typeface="Trebuchet MS"/>
              </a:rPr>
              <a:t>project</a:t>
            </a:r>
            <a:r>
              <a:rPr sz="1400" spc="-45" dirty="0">
                <a:solidFill>
                  <a:srgbClr val="244060"/>
                </a:solidFill>
                <a:latin typeface="Trebuchet MS"/>
                <a:cs typeface="Trebuchet MS"/>
              </a:rPr>
              <a:t> </a:t>
            </a:r>
            <a:r>
              <a:rPr sz="1400" spc="-10" dirty="0">
                <a:solidFill>
                  <a:srgbClr val="244060"/>
                </a:solidFill>
                <a:latin typeface="Trebuchet MS"/>
                <a:cs typeface="Trebuchet MS"/>
              </a:rPr>
              <a:t>activities.</a:t>
            </a:r>
            <a:endParaRPr sz="1400">
              <a:latin typeface="Trebuchet MS"/>
              <a:cs typeface="Trebuchet MS"/>
            </a:endParaRPr>
          </a:p>
          <a:p>
            <a:pPr marL="354965" indent="-342265">
              <a:lnSpc>
                <a:spcPct val="100000"/>
              </a:lnSpc>
              <a:spcBef>
                <a:spcPts val="1200"/>
              </a:spcBef>
              <a:buFont typeface="Arial MT"/>
              <a:buChar char="•"/>
              <a:tabLst>
                <a:tab pos="354965" algn="l"/>
              </a:tabLst>
            </a:pPr>
            <a:r>
              <a:rPr sz="1400" dirty="0">
                <a:solidFill>
                  <a:srgbClr val="244060"/>
                </a:solidFill>
                <a:latin typeface="Trebuchet MS"/>
                <a:cs typeface="Trebuchet MS"/>
              </a:rPr>
              <a:t>The</a:t>
            </a:r>
            <a:r>
              <a:rPr sz="1400" spc="210" dirty="0">
                <a:solidFill>
                  <a:srgbClr val="244060"/>
                </a:solidFill>
                <a:latin typeface="Trebuchet MS"/>
                <a:cs typeface="Trebuchet MS"/>
              </a:rPr>
              <a:t> </a:t>
            </a:r>
            <a:r>
              <a:rPr sz="1400" dirty="0">
                <a:solidFill>
                  <a:srgbClr val="244060"/>
                </a:solidFill>
                <a:latin typeface="Trebuchet MS"/>
                <a:cs typeface="Trebuchet MS"/>
              </a:rPr>
              <a:t>indicators</a:t>
            </a:r>
            <a:r>
              <a:rPr sz="1400" spc="210" dirty="0">
                <a:solidFill>
                  <a:srgbClr val="244060"/>
                </a:solidFill>
                <a:latin typeface="Trebuchet MS"/>
                <a:cs typeface="Trebuchet MS"/>
              </a:rPr>
              <a:t> </a:t>
            </a:r>
            <a:r>
              <a:rPr sz="1400" dirty="0">
                <a:solidFill>
                  <a:srgbClr val="244060"/>
                </a:solidFill>
                <a:latin typeface="Trebuchet MS"/>
                <a:cs typeface="Trebuchet MS"/>
              </a:rPr>
              <a:t>reflect</a:t>
            </a:r>
            <a:r>
              <a:rPr sz="1400" spc="204" dirty="0">
                <a:solidFill>
                  <a:srgbClr val="244060"/>
                </a:solidFill>
                <a:latin typeface="Trebuchet MS"/>
                <a:cs typeface="Trebuchet MS"/>
              </a:rPr>
              <a:t> </a:t>
            </a:r>
            <a:r>
              <a:rPr sz="1400" dirty="0">
                <a:solidFill>
                  <a:srgbClr val="244060"/>
                </a:solidFill>
                <a:latin typeface="Trebuchet MS"/>
                <a:cs typeface="Trebuchet MS"/>
              </a:rPr>
              <a:t>the</a:t>
            </a:r>
            <a:r>
              <a:rPr sz="1400" spc="220" dirty="0">
                <a:solidFill>
                  <a:srgbClr val="244060"/>
                </a:solidFill>
                <a:latin typeface="Trebuchet MS"/>
                <a:cs typeface="Trebuchet MS"/>
              </a:rPr>
              <a:t> </a:t>
            </a:r>
            <a:r>
              <a:rPr sz="1400" dirty="0">
                <a:solidFill>
                  <a:srgbClr val="244060"/>
                </a:solidFill>
                <a:latin typeface="Trebuchet MS"/>
                <a:cs typeface="Trebuchet MS"/>
              </a:rPr>
              <a:t>joint</a:t>
            </a:r>
            <a:r>
              <a:rPr sz="1400" spc="190" dirty="0">
                <a:solidFill>
                  <a:srgbClr val="244060"/>
                </a:solidFill>
                <a:latin typeface="Trebuchet MS"/>
                <a:cs typeface="Trebuchet MS"/>
              </a:rPr>
              <a:t> </a:t>
            </a:r>
            <a:r>
              <a:rPr sz="1400" dirty="0">
                <a:solidFill>
                  <a:srgbClr val="244060"/>
                </a:solidFill>
                <a:latin typeface="Trebuchet MS"/>
                <a:cs typeface="Trebuchet MS"/>
              </a:rPr>
              <a:t>outputs/results</a:t>
            </a:r>
            <a:r>
              <a:rPr sz="1400" spc="195" dirty="0">
                <a:solidFill>
                  <a:srgbClr val="244060"/>
                </a:solidFill>
                <a:latin typeface="Trebuchet MS"/>
                <a:cs typeface="Trebuchet MS"/>
              </a:rPr>
              <a:t> </a:t>
            </a:r>
            <a:r>
              <a:rPr sz="1400" dirty="0">
                <a:solidFill>
                  <a:srgbClr val="244060"/>
                </a:solidFill>
                <a:latin typeface="Trebuchet MS"/>
                <a:cs typeface="Trebuchet MS"/>
              </a:rPr>
              <a:t>(so</a:t>
            </a:r>
            <a:r>
              <a:rPr sz="1400" spc="215" dirty="0">
                <a:solidFill>
                  <a:srgbClr val="244060"/>
                </a:solidFill>
                <a:latin typeface="Trebuchet MS"/>
                <a:cs typeface="Trebuchet MS"/>
              </a:rPr>
              <a:t> </a:t>
            </a:r>
            <a:r>
              <a:rPr sz="1400" dirty="0">
                <a:solidFill>
                  <a:srgbClr val="244060"/>
                </a:solidFill>
                <a:latin typeface="Trebuchet MS"/>
                <a:cs typeface="Trebuchet MS"/>
              </a:rPr>
              <a:t>the</a:t>
            </a:r>
            <a:r>
              <a:rPr sz="1400" spc="200" dirty="0">
                <a:solidFill>
                  <a:srgbClr val="244060"/>
                </a:solidFill>
                <a:latin typeface="Trebuchet MS"/>
                <a:cs typeface="Trebuchet MS"/>
              </a:rPr>
              <a:t> </a:t>
            </a:r>
            <a:r>
              <a:rPr sz="1400" dirty="0">
                <a:solidFill>
                  <a:srgbClr val="244060"/>
                </a:solidFill>
                <a:latin typeface="Trebuchet MS"/>
                <a:cs typeface="Trebuchet MS"/>
              </a:rPr>
              <a:t>reporting</a:t>
            </a:r>
            <a:r>
              <a:rPr sz="1400" spc="215" dirty="0">
                <a:solidFill>
                  <a:srgbClr val="244060"/>
                </a:solidFill>
                <a:latin typeface="Trebuchet MS"/>
                <a:cs typeface="Trebuchet MS"/>
              </a:rPr>
              <a:t> </a:t>
            </a:r>
            <a:r>
              <a:rPr sz="1400" dirty="0">
                <a:solidFill>
                  <a:srgbClr val="244060"/>
                </a:solidFill>
                <a:latin typeface="Trebuchet MS"/>
                <a:cs typeface="Trebuchet MS"/>
              </a:rPr>
              <a:t>will</a:t>
            </a:r>
            <a:r>
              <a:rPr sz="1400" spc="215" dirty="0">
                <a:solidFill>
                  <a:srgbClr val="244060"/>
                </a:solidFill>
                <a:latin typeface="Trebuchet MS"/>
                <a:cs typeface="Trebuchet MS"/>
              </a:rPr>
              <a:t> </a:t>
            </a:r>
            <a:r>
              <a:rPr sz="1400" dirty="0">
                <a:solidFill>
                  <a:srgbClr val="244060"/>
                </a:solidFill>
                <a:latin typeface="Trebuchet MS"/>
                <a:cs typeface="Trebuchet MS"/>
              </a:rPr>
              <a:t>be</a:t>
            </a:r>
            <a:r>
              <a:rPr sz="1400" spc="204" dirty="0">
                <a:solidFill>
                  <a:srgbClr val="244060"/>
                </a:solidFill>
                <a:latin typeface="Trebuchet MS"/>
                <a:cs typeface="Trebuchet MS"/>
              </a:rPr>
              <a:t> </a:t>
            </a:r>
            <a:r>
              <a:rPr sz="1400" dirty="0">
                <a:solidFill>
                  <a:srgbClr val="244060"/>
                </a:solidFill>
                <a:latin typeface="Trebuchet MS"/>
                <a:cs typeface="Trebuchet MS"/>
              </a:rPr>
              <a:t>at</a:t>
            </a:r>
            <a:r>
              <a:rPr sz="1400" spc="204" dirty="0">
                <a:solidFill>
                  <a:srgbClr val="244060"/>
                </a:solidFill>
                <a:latin typeface="Trebuchet MS"/>
                <a:cs typeface="Trebuchet MS"/>
              </a:rPr>
              <a:t> </a:t>
            </a:r>
            <a:r>
              <a:rPr sz="1400" dirty="0">
                <a:solidFill>
                  <a:srgbClr val="244060"/>
                </a:solidFill>
                <a:latin typeface="Trebuchet MS"/>
                <a:cs typeface="Trebuchet MS"/>
              </a:rPr>
              <a:t>project</a:t>
            </a:r>
            <a:r>
              <a:rPr sz="1400" spc="200" dirty="0">
                <a:solidFill>
                  <a:srgbClr val="244060"/>
                </a:solidFill>
                <a:latin typeface="Trebuchet MS"/>
                <a:cs typeface="Trebuchet MS"/>
              </a:rPr>
              <a:t> </a:t>
            </a:r>
            <a:r>
              <a:rPr sz="1400" spc="-10" dirty="0">
                <a:solidFill>
                  <a:srgbClr val="244060"/>
                </a:solidFill>
                <a:latin typeface="Trebuchet MS"/>
                <a:cs typeface="Trebuchet MS"/>
              </a:rPr>
              <a:t>level).</a:t>
            </a:r>
            <a:endParaRPr sz="1400">
              <a:latin typeface="Trebuchet MS"/>
              <a:cs typeface="Trebuchet MS"/>
            </a:endParaRPr>
          </a:p>
          <a:p>
            <a:pPr marL="355600">
              <a:lnSpc>
                <a:spcPct val="100000"/>
              </a:lnSpc>
              <a:spcBef>
                <a:spcPts val="5"/>
              </a:spcBef>
            </a:pPr>
            <a:r>
              <a:rPr sz="1400" dirty="0">
                <a:solidFill>
                  <a:srgbClr val="244060"/>
                </a:solidFill>
                <a:latin typeface="Trebuchet MS"/>
                <a:cs typeface="Trebuchet MS"/>
              </a:rPr>
              <a:t>When</a:t>
            </a:r>
            <a:r>
              <a:rPr sz="1400" spc="-40" dirty="0">
                <a:solidFill>
                  <a:srgbClr val="244060"/>
                </a:solidFill>
                <a:latin typeface="Trebuchet MS"/>
                <a:cs typeface="Trebuchet MS"/>
              </a:rPr>
              <a:t> </a:t>
            </a:r>
            <a:r>
              <a:rPr sz="1400" dirty="0">
                <a:solidFill>
                  <a:srgbClr val="244060"/>
                </a:solidFill>
                <a:latin typeface="Trebuchet MS"/>
                <a:cs typeface="Trebuchet MS"/>
              </a:rPr>
              <a:t>setting</a:t>
            </a:r>
            <a:r>
              <a:rPr sz="1400" spc="-30" dirty="0">
                <a:solidFill>
                  <a:srgbClr val="244060"/>
                </a:solidFill>
                <a:latin typeface="Trebuchet MS"/>
                <a:cs typeface="Trebuchet MS"/>
              </a:rPr>
              <a:t> </a:t>
            </a:r>
            <a:r>
              <a:rPr sz="1400" dirty="0">
                <a:solidFill>
                  <a:srgbClr val="244060"/>
                </a:solidFill>
                <a:latin typeface="Trebuchet MS"/>
                <a:cs typeface="Trebuchet MS"/>
              </a:rPr>
              <a:t>the</a:t>
            </a:r>
            <a:r>
              <a:rPr sz="1400" spc="-30" dirty="0">
                <a:solidFill>
                  <a:srgbClr val="244060"/>
                </a:solidFill>
                <a:latin typeface="Trebuchet MS"/>
                <a:cs typeface="Trebuchet MS"/>
              </a:rPr>
              <a:t> </a:t>
            </a:r>
            <a:r>
              <a:rPr sz="1400" dirty="0">
                <a:solidFill>
                  <a:srgbClr val="244060"/>
                </a:solidFill>
                <a:latin typeface="Trebuchet MS"/>
                <a:cs typeface="Trebuchet MS"/>
              </a:rPr>
              <a:t>target,</a:t>
            </a:r>
            <a:r>
              <a:rPr sz="1400" spc="-20" dirty="0">
                <a:solidFill>
                  <a:srgbClr val="244060"/>
                </a:solidFill>
                <a:latin typeface="Trebuchet MS"/>
                <a:cs typeface="Trebuchet MS"/>
              </a:rPr>
              <a:t> </a:t>
            </a:r>
            <a:r>
              <a:rPr sz="1400" dirty="0">
                <a:solidFill>
                  <a:srgbClr val="244060"/>
                </a:solidFill>
                <a:latin typeface="Trebuchet MS"/>
                <a:cs typeface="Trebuchet MS"/>
              </a:rPr>
              <a:t>all</a:t>
            </a:r>
            <a:r>
              <a:rPr sz="1400" spc="-10" dirty="0">
                <a:solidFill>
                  <a:srgbClr val="244060"/>
                </a:solidFill>
                <a:latin typeface="Trebuchet MS"/>
                <a:cs typeface="Trebuchet MS"/>
              </a:rPr>
              <a:t> </a:t>
            </a:r>
            <a:r>
              <a:rPr sz="1400" dirty="0">
                <a:solidFill>
                  <a:srgbClr val="244060"/>
                </a:solidFill>
                <a:latin typeface="Trebuchet MS"/>
                <a:cs typeface="Trebuchet MS"/>
              </a:rPr>
              <a:t>the</a:t>
            </a:r>
            <a:r>
              <a:rPr sz="1400" spc="-25" dirty="0">
                <a:solidFill>
                  <a:srgbClr val="244060"/>
                </a:solidFill>
                <a:latin typeface="Trebuchet MS"/>
                <a:cs typeface="Trebuchet MS"/>
              </a:rPr>
              <a:t> </a:t>
            </a:r>
            <a:r>
              <a:rPr sz="1400" dirty="0">
                <a:solidFill>
                  <a:srgbClr val="244060"/>
                </a:solidFill>
                <a:latin typeface="Trebuchet MS"/>
                <a:cs typeface="Trebuchet MS"/>
              </a:rPr>
              <a:t>partners</a:t>
            </a:r>
            <a:r>
              <a:rPr sz="1400" spc="-15" dirty="0">
                <a:solidFill>
                  <a:srgbClr val="244060"/>
                </a:solidFill>
                <a:latin typeface="Trebuchet MS"/>
                <a:cs typeface="Trebuchet MS"/>
              </a:rPr>
              <a:t> </a:t>
            </a:r>
            <a:r>
              <a:rPr sz="1400" dirty="0">
                <a:solidFill>
                  <a:srgbClr val="244060"/>
                </a:solidFill>
                <a:latin typeface="Trebuchet MS"/>
                <a:cs typeface="Trebuchet MS"/>
              </a:rPr>
              <a:t>should</a:t>
            </a:r>
            <a:r>
              <a:rPr sz="1400" spc="-40" dirty="0">
                <a:solidFill>
                  <a:srgbClr val="244060"/>
                </a:solidFill>
                <a:latin typeface="Trebuchet MS"/>
                <a:cs typeface="Trebuchet MS"/>
              </a:rPr>
              <a:t> </a:t>
            </a:r>
            <a:r>
              <a:rPr sz="1400" dirty="0">
                <a:solidFill>
                  <a:srgbClr val="244060"/>
                </a:solidFill>
                <a:latin typeface="Trebuchet MS"/>
                <a:cs typeface="Trebuchet MS"/>
              </a:rPr>
              <a:t>be</a:t>
            </a:r>
            <a:r>
              <a:rPr sz="1400" spc="-25" dirty="0">
                <a:solidFill>
                  <a:srgbClr val="244060"/>
                </a:solidFill>
                <a:latin typeface="Trebuchet MS"/>
                <a:cs typeface="Trebuchet MS"/>
              </a:rPr>
              <a:t> </a:t>
            </a:r>
            <a:r>
              <a:rPr sz="1400" dirty="0">
                <a:solidFill>
                  <a:srgbClr val="244060"/>
                </a:solidFill>
                <a:latin typeface="Trebuchet MS"/>
                <a:cs typeface="Trebuchet MS"/>
              </a:rPr>
              <a:t>involved</a:t>
            </a:r>
            <a:r>
              <a:rPr sz="1400" spc="-35" dirty="0">
                <a:solidFill>
                  <a:srgbClr val="244060"/>
                </a:solidFill>
                <a:latin typeface="Trebuchet MS"/>
                <a:cs typeface="Trebuchet MS"/>
              </a:rPr>
              <a:t> </a:t>
            </a:r>
            <a:r>
              <a:rPr sz="1400" dirty="0">
                <a:solidFill>
                  <a:srgbClr val="244060"/>
                </a:solidFill>
                <a:latin typeface="Trebuchet MS"/>
                <a:cs typeface="Trebuchet MS"/>
              </a:rPr>
              <a:t>and</a:t>
            </a:r>
            <a:r>
              <a:rPr sz="1400" spc="-15" dirty="0">
                <a:solidFill>
                  <a:srgbClr val="244060"/>
                </a:solidFill>
                <a:latin typeface="Trebuchet MS"/>
                <a:cs typeface="Trebuchet MS"/>
              </a:rPr>
              <a:t> </a:t>
            </a:r>
            <a:r>
              <a:rPr sz="1400" dirty="0">
                <a:solidFill>
                  <a:srgbClr val="244060"/>
                </a:solidFill>
                <a:latin typeface="Trebuchet MS"/>
                <a:cs typeface="Trebuchet MS"/>
              </a:rPr>
              <a:t>commonly</a:t>
            </a:r>
            <a:r>
              <a:rPr sz="1400" spc="-25" dirty="0">
                <a:solidFill>
                  <a:srgbClr val="244060"/>
                </a:solidFill>
                <a:latin typeface="Trebuchet MS"/>
                <a:cs typeface="Trebuchet MS"/>
              </a:rPr>
              <a:t> </a:t>
            </a:r>
            <a:r>
              <a:rPr sz="1400" spc="-10" dirty="0">
                <a:solidFill>
                  <a:srgbClr val="244060"/>
                </a:solidFill>
                <a:latin typeface="Trebuchet MS"/>
                <a:cs typeface="Trebuchet MS"/>
              </a:rPr>
              <a:t>discussed.</a:t>
            </a:r>
            <a:endParaRPr sz="1400">
              <a:latin typeface="Trebuchet MS"/>
              <a:cs typeface="Trebuchet MS"/>
            </a:endParaRPr>
          </a:p>
          <a:p>
            <a:pPr marL="353695" marR="5080" indent="-340995" algn="just">
              <a:lnSpc>
                <a:spcPct val="100000"/>
              </a:lnSpc>
              <a:spcBef>
                <a:spcPts val="1195"/>
              </a:spcBef>
              <a:buFont typeface="Arial MT"/>
              <a:buChar char="•"/>
              <a:tabLst>
                <a:tab pos="355600" algn="l"/>
              </a:tabLst>
            </a:pPr>
            <a:r>
              <a:rPr sz="1400" dirty="0">
                <a:solidFill>
                  <a:srgbClr val="244060"/>
                </a:solidFill>
                <a:latin typeface="Trebuchet MS"/>
                <a:cs typeface="Trebuchet MS"/>
              </a:rPr>
              <a:t>Please</a:t>
            </a:r>
            <a:r>
              <a:rPr sz="1400" spc="160" dirty="0">
                <a:solidFill>
                  <a:srgbClr val="244060"/>
                </a:solidFill>
                <a:latin typeface="Trebuchet MS"/>
                <a:cs typeface="Trebuchet MS"/>
              </a:rPr>
              <a:t> </a:t>
            </a:r>
            <a:r>
              <a:rPr sz="1400" dirty="0">
                <a:solidFill>
                  <a:srgbClr val="244060"/>
                </a:solidFill>
                <a:latin typeface="Trebuchet MS"/>
                <a:cs typeface="Trebuchet MS"/>
              </a:rPr>
              <a:t>bear</a:t>
            </a:r>
            <a:r>
              <a:rPr sz="1400" spc="155" dirty="0">
                <a:solidFill>
                  <a:srgbClr val="244060"/>
                </a:solidFill>
                <a:latin typeface="Trebuchet MS"/>
                <a:cs typeface="Trebuchet MS"/>
              </a:rPr>
              <a:t> </a:t>
            </a:r>
            <a:r>
              <a:rPr sz="1400" dirty="0">
                <a:solidFill>
                  <a:srgbClr val="244060"/>
                </a:solidFill>
                <a:latin typeface="Trebuchet MS"/>
                <a:cs typeface="Trebuchet MS"/>
              </a:rPr>
              <a:t>in</a:t>
            </a:r>
            <a:r>
              <a:rPr sz="1400" spc="160" dirty="0">
                <a:solidFill>
                  <a:srgbClr val="244060"/>
                </a:solidFill>
                <a:latin typeface="Trebuchet MS"/>
                <a:cs typeface="Trebuchet MS"/>
              </a:rPr>
              <a:t> </a:t>
            </a:r>
            <a:r>
              <a:rPr sz="1400" dirty="0">
                <a:solidFill>
                  <a:srgbClr val="244060"/>
                </a:solidFill>
                <a:latin typeface="Trebuchet MS"/>
                <a:cs typeface="Trebuchet MS"/>
              </a:rPr>
              <a:t>mind</a:t>
            </a:r>
            <a:r>
              <a:rPr sz="1400" spc="155" dirty="0">
                <a:solidFill>
                  <a:srgbClr val="244060"/>
                </a:solidFill>
                <a:latin typeface="Trebuchet MS"/>
                <a:cs typeface="Trebuchet MS"/>
              </a:rPr>
              <a:t> </a:t>
            </a:r>
            <a:r>
              <a:rPr sz="1400" dirty="0">
                <a:solidFill>
                  <a:srgbClr val="244060"/>
                </a:solidFill>
                <a:latin typeface="Trebuchet MS"/>
                <a:cs typeface="Trebuchet MS"/>
              </a:rPr>
              <a:t>that</a:t>
            </a:r>
            <a:r>
              <a:rPr sz="1400" spc="160" dirty="0">
                <a:solidFill>
                  <a:srgbClr val="244060"/>
                </a:solidFill>
                <a:latin typeface="Trebuchet MS"/>
                <a:cs typeface="Trebuchet MS"/>
              </a:rPr>
              <a:t> </a:t>
            </a:r>
            <a:r>
              <a:rPr sz="1400" dirty="0">
                <a:solidFill>
                  <a:srgbClr val="244060"/>
                </a:solidFill>
                <a:latin typeface="Trebuchet MS"/>
                <a:cs typeface="Trebuchet MS"/>
              </a:rPr>
              <a:t>the</a:t>
            </a:r>
            <a:r>
              <a:rPr sz="1400" spc="160" dirty="0">
                <a:solidFill>
                  <a:srgbClr val="244060"/>
                </a:solidFill>
                <a:latin typeface="Trebuchet MS"/>
                <a:cs typeface="Trebuchet MS"/>
              </a:rPr>
              <a:t> </a:t>
            </a:r>
            <a:r>
              <a:rPr sz="1400" dirty="0">
                <a:solidFill>
                  <a:srgbClr val="244060"/>
                </a:solidFill>
                <a:latin typeface="Trebuchet MS"/>
                <a:cs typeface="Trebuchet MS"/>
              </a:rPr>
              <a:t>output</a:t>
            </a:r>
            <a:r>
              <a:rPr sz="1400" spc="145" dirty="0">
                <a:solidFill>
                  <a:srgbClr val="244060"/>
                </a:solidFill>
                <a:latin typeface="Trebuchet MS"/>
                <a:cs typeface="Trebuchet MS"/>
              </a:rPr>
              <a:t> </a:t>
            </a:r>
            <a:r>
              <a:rPr sz="1400" dirty="0">
                <a:solidFill>
                  <a:srgbClr val="244060"/>
                </a:solidFill>
                <a:latin typeface="Trebuchet MS"/>
                <a:cs typeface="Trebuchet MS"/>
              </a:rPr>
              <a:t>indicators</a:t>
            </a:r>
            <a:r>
              <a:rPr sz="1400" spc="160" dirty="0">
                <a:solidFill>
                  <a:srgbClr val="244060"/>
                </a:solidFill>
                <a:latin typeface="Trebuchet MS"/>
                <a:cs typeface="Trebuchet MS"/>
              </a:rPr>
              <a:t> </a:t>
            </a:r>
            <a:r>
              <a:rPr sz="1400" dirty="0">
                <a:solidFill>
                  <a:srgbClr val="244060"/>
                </a:solidFill>
                <a:latin typeface="Trebuchet MS"/>
                <a:cs typeface="Trebuchet MS"/>
              </a:rPr>
              <a:t>must</a:t>
            </a:r>
            <a:r>
              <a:rPr sz="1400" spc="150" dirty="0">
                <a:solidFill>
                  <a:srgbClr val="244060"/>
                </a:solidFill>
                <a:latin typeface="Trebuchet MS"/>
                <a:cs typeface="Trebuchet MS"/>
              </a:rPr>
              <a:t> </a:t>
            </a:r>
            <a:r>
              <a:rPr sz="1400" dirty="0">
                <a:solidFill>
                  <a:srgbClr val="244060"/>
                </a:solidFill>
                <a:latin typeface="Trebuchet MS"/>
                <a:cs typeface="Trebuchet MS"/>
              </a:rPr>
              <a:t>be</a:t>
            </a:r>
            <a:r>
              <a:rPr sz="1400" spc="150" dirty="0">
                <a:solidFill>
                  <a:srgbClr val="244060"/>
                </a:solidFill>
                <a:latin typeface="Trebuchet MS"/>
                <a:cs typeface="Trebuchet MS"/>
              </a:rPr>
              <a:t> </a:t>
            </a:r>
            <a:r>
              <a:rPr sz="1400" dirty="0">
                <a:solidFill>
                  <a:srgbClr val="244060"/>
                </a:solidFill>
                <a:latin typeface="Trebuchet MS"/>
                <a:cs typeface="Trebuchet MS"/>
              </a:rPr>
              <a:t>reported</a:t>
            </a:r>
            <a:r>
              <a:rPr sz="1400" spc="165" dirty="0">
                <a:solidFill>
                  <a:srgbClr val="244060"/>
                </a:solidFill>
                <a:latin typeface="Trebuchet MS"/>
                <a:cs typeface="Trebuchet MS"/>
              </a:rPr>
              <a:t> </a:t>
            </a:r>
            <a:r>
              <a:rPr sz="1400" dirty="0">
                <a:solidFill>
                  <a:srgbClr val="244060"/>
                </a:solidFill>
                <a:latin typeface="Trebuchet MS"/>
                <a:cs typeface="Trebuchet MS"/>
              </a:rPr>
              <a:t>at</a:t>
            </a:r>
            <a:r>
              <a:rPr sz="1400" spc="155" dirty="0">
                <a:solidFill>
                  <a:srgbClr val="244060"/>
                </a:solidFill>
                <a:latin typeface="Trebuchet MS"/>
                <a:cs typeface="Trebuchet MS"/>
              </a:rPr>
              <a:t> </a:t>
            </a:r>
            <a:r>
              <a:rPr sz="1400" dirty="0">
                <a:solidFill>
                  <a:srgbClr val="244060"/>
                </a:solidFill>
                <a:latin typeface="Trebuchet MS"/>
                <a:cs typeface="Trebuchet MS"/>
              </a:rPr>
              <a:t>the</a:t>
            </a:r>
            <a:r>
              <a:rPr sz="1400" spc="165" dirty="0">
                <a:solidFill>
                  <a:srgbClr val="244060"/>
                </a:solidFill>
                <a:latin typeface="Trebuchet MS"/>
                <a:cs typeface="Trebuchet MS"/>
              </a:rPr>
              <a:t> </a:t>
            </a:r>
            <a:r>
              <a:rPr sz="1400" dirty="0">
                <a:solidFill>
                  <a:srgbClr val="244060"/>
                </a:solidFill>
                <a:latin typeface="Trebuchet MS"/>
                <a:cs typeface="Trebuchet MS"/>
              </a:rPr>
              <a:t>end</a:t>
            </a:r>
            <a:r>
              <a:rPr sz="1400" spc="160" dirty="0">
                <a:solidFill>
                  <a:srgbClr val="244060"/>
                </a:solidFill>
                <a:latin typeface="Trebuchet MS"/>
                <a:cs typeface="Trebuchet MS"/>
              </a:rPr>
              <a:t> </a:t>
            </a:r>
            <a:r>
              <a:rPr sz="1400" dirty="0">
                <a:solidFill>
                  <a:srgbClr val="244060"/>
                </a:solidFill>
                <a:latin typeface="Trebuchet MS"/>
                <a:cs typeface="Trebuchet MS"/>
              </a:rPr>
              <a:t>of</a:t>
            </a:r>
            <a:r>
              <a:rPr sz="1400" spc="160" dirty="0">
                <a:solidFill>
                  <a:srgbClr val="244060"/>
                </a:solidFill>
                <a:latin typeface="Trebuchet MS"/>
                <a:cs typeface="Trebuchet MS"/>
              </a:rPr>
              <a:t> </a:t>
            </a:r>
            <a:r>
              <a:rPr sz="1400" dirty="0">
                <a:solidFill>
                  <a:srgbClr val="244060"/>
                </a:solidFill>
                <a:latin typeface="Trebuchet MS"/>
                <a:cs typeface="Trebuchet MS"/>
              </a:rPr>
              <a:t>the</a:t>
            </a:r>
            <a:r>
              <a:rPr sz="1400" spc="160" dirty="0">
                <a:solidFill>
                  <a:srgbClr val="244060"/>
                </a:solidFill>
                <a:latin typeface="Trebuchet MS"/>
                <a:cs typeface="Trebuchet MS"/>
              </a:rPr>
              <a:t> </a:t>
            </a:r>
            <a:r>
              <a:rPr sz="1400" spc="-10" dirty="0">
                <a:solidFill>
                  <a:srgbClr val="244060"/>
                </a:solidFill>
                <a:latin typeface="Trebuchet MS"/>
                <a:cs typeface="Trebuchet MS"/>
              </a:rPr>
              <a:t>project 	</a:t>
            </a:r>
            <a:r>
              <a:rPr sz="1400" dirty="0">
                <a:solidFill>
                  <a:srgbClr val="244060"/>
                </a:solidFill>
                <a:latin typeface="Trebuchet MS"/>
                <a:cs typeface="Trebuchet MS"/>
              </a:rPr>
              <a:t>competition.</a:t>
            </a:r>
            <a:r>
              <a:rPr sz="1400" spc="145" dirty="0">
                <a:solidFill>
                  <a:srgbClr val="244060"/>
                </a:solidFill>
                <a:latin typeface="Trebuchet MS"/>
                <a:cs typeface="Trebuchet MS"/>
              </a:rPr>
              <a:t> </a:t>
            </a:r>
            <a:r>
              <a:rPr sz="1400" dirty="0">
                <a:solidFill>
                  <a:srgbClr val="244060"/>
                </a:solidFill>
                <a:latin typeface="Trebuchet MS"/>
                <a:cs typeface="Trebuchet MS"/>
              </a:rPr>
              <a:t>This</a:t>
            </a:r>
            <a:r>
              <a:rPr sz="1400" spc="140" dirty="0">
                <a:solidFill>
                  <a:srgbClr val="244060"/>
                </a:solidFill>
                <a:latin typeface="Trebuchet MS"/>
                <a:cs typeface="Trebuchet MS"/>
              </a:rPr>
              <a:t> </a:t>
            </a:r>
            <a:r>
              <a:rPr sz="1400" dirty="0">
                <a:solidFill>
                  <a:srgbClr val="244060"/>
                </a:solidFill>
                <a:latin typeface="Trebuchet MS"/>
                <a:cs typeface="Trebuchet MS"/>
              </a:rPr>
              <a:t>means</a:t>
            </a:r>
            <a:r>
              <a:rPr sz="1400" spc="135" dirty="0">
                <a:solidFill>
                  <a:srgbClr val="244060"/>
                </a:solidFill>
                <a:latin typeface="Trebuchet MS"/>
                <a:cs typeface="Trebuchet MS"/>
              </a:rPr>
              <a:t> </a:t>
            </a:r>
            <a:r>
              <a:rPr sz="1400" dirty="0">
                <a:solidFill>
                  <a:srgbClr val="244060"/>
                </a:solidFill>
                <a:latin typeface="Trebuchet MS"/>
                <a:cs typeface="Trebuchet MS"/>
              </a:rPr>
              <a:t>that</a:t>
            </a:r>
            <a:r>
              <a:rPr sz="1400" spc="145" dirty="0">
                <a:solidFill>
                  <a:srgbClr val="244060"/>
                </a:solidFill>
                <a:latin typeface="Trebuchet MS"/>
                <a:cs typeface="Trebuchet MS"/>
              </a:rPr>
              <a:t> </a:t>
            </a:r>
            <a:r>
              <a:rPr sz="1400" dirty="0">
                <a:solidFill>
                  <a:srgbClr val="244060"/>
                </a:solidFill>
                <a:latin typeface="Trebuchet MS"/>
                <a:cs typeface="Trebuchet MS"/>
              </a:rPr>
              <a:t>all</a:t>
            </a:r>
            <a:r>
              <a:rPr sz="1400" spc="155" dirty="0">
                <a:solidFill>
                  <a:srgbClr val="244060"/>
                </a:solidFill>
                <a:latin typeface="Trebuchet MS"/>
                <a:cs typeface="Trebuchet MS"/>
              </a:rPr>
              <a:t> </a:t>
            </a:r>
            <a:r>
              <a:rPr sz="1400" dirty="0">
                <a:solidFill>
                  <a:srgbClr val="244060"/>
                </a:solidFill>
                <a:latin typeface="Trebuchet MS"/>
                <a:cs typeface="Trebuchet MS"/>
              </a:rPr>
              <a:t>the</a:t>
            </a:r>
            <a:r>
              <a:rPr sz="1400" spc="130" dirty="0">
                <a:solidFill>
                  <a:srgbClr val="244060"/>
                </a:solidFill>
                <a:latin typeface="Trebuchet MS"/>
                <a:cs typeface="Trebuchet MS"/>
              </a:rPr>
              <a:t> </a:t>
            </a:r>
            <a:r>
              <a:rPr sz="1400" dirty="0">
                <a:solidFill>
                  <a:srgbClr val="244060"/>
                </a:solidFill>
                <a:latin typeface="Trebuchet MS"/>
                <a:cs typeface="Trebuchet MS"/>
              </a:rPr>
              <a:t>outputs</a:t>
            </a:r>
            <a:r>
              <a:rPr sz="1400" spc="140" dirty="0">
                <a:solidFill>
                  <a:srgbClr val="244060"/>
                </a:solidFill>
                <a:latin typeface="Trebuchet MS"/>
                <a:cs typeface="Trebuchet MS"/>
              </a:rPr>
              <a:t> </a:t>
            </a:r>
            <a:r>
              <a:rPr sz="1400" dirty="0">
                <a:solidFill>
                  <a:srgbClr val="244060"/>
                </a:solidFill>
                <a:latin typeface="Trebuchet MS"/>
                <a:cs typeface="Trebuchet MS"/>
              </a:rPr>
              <a:t>must</a:t>
            </a:r>
            <a:r>
              <a:rPr sz="1400" spc="145" dirty="0">
                <a:solidFill>
                  <a:srgbClr val="244060"/>
                </a:solidFill>
                <a:latin typeface="Trebuchet MS"/>
                <a:cs typeface="Trebuchet MS"/>
              </a:rPr>
              <a:t> </a:t>
            </a:r>
            <a:r>
              <a:rPr sz="1400" dirty="0">
                <a:solidFill>
                  <a:srgbClr val="244060"/>
                </a:solidFill>
                <a:latin typeface="Trebuchet MS"/>
                <a:cs typeface="Trebuchet MS"/>
              </a:rPr>
              <a:t>be</a:t>
            </a:r>
            <a:r>
              <a:rPr sz="1400" spc="145" dirty="0">
                <a:solidFill>
                  <a:srgbClr val="244060"/>
                </a:solidFill>
                <a:latin typeface="Trebuchet MS"/>
                <a:cs typeface="Trebuchet MS"/>
              </a:rPr>
              <a:t> </a:t>
            </a:r>
            <a:r>
              <a:rPr sz="1400" dirty="0">
                <a:solidFill>
                  <a:srgbClr val="244060"/>
                </a:solidFill>
                <a:latin typeface="Trebuchet MS"/>
                <a:cs typeface="Trebuchet MS"/>
              </a:rPr>
              <a:t>completed</a:t>
            </a:r>
            <a:r>
              <a:rPr sz="1400" spc="145" dirty="0">
                <a:solidFill>
                  <a:srgbClr val="244060"/>
                </a:solidFill>
                <a:latin typeface="Trebuchet MS"/>
                <a:cs typeface="Trebuchet MS"/>
              </a:rPr>
              <a:t> </a:t>
            </a:r>
            <a:r>
              <a:rPr sz="1400" dirty="0">
                <a:solidFill>
                  <a:srgbClr val="244060"/>
                </a:solidFill>
                <a:latin typeface="Trebuchet MS"/>
                <a:cs typeface="Trebuchet MS"/>
              </a:rPr>
              <a:t>by</a:t>
            </a:r>
            <a:r>
              <a:rPr sz="1400" spc="145" dirty="0">
                <a:solidFill>
                  <a:srgbClr val="244060"/>
                </a:solidFill>
                <a:latin typeface="Trebuchet MS"/>
                <a:cs typeface="Trebuchet MS"/>
              </a:rPr>
              <a:t> </a:t>
            </a:r>
            <a:r>
              <a:rPr sz="1400" dirty="0">
                <a:solidFill>
                  <a:srgbClr val="244060"/>
                </a:solidFill>
                <a:latin typeface="Trebuchet MS"/>
                <a:cs typeface="Trebuchet MS"/>
              </a:rPr>
              <a:t>the</a:t>
            </a:r>
            <a:r>
              <a:rPr sz="1400" spc="155" dirty="0">
                <a:solidFill>
                  <a:srgbClr val="244060"/>
                </a:solidFill>
                <a:latin typeface="Trebuchet MS"/>
                <a:cs typeface="Trebuchet MS"/>
              </a:rPr>
              <a:t> </a:t>
            </a:r>
            <a:r>
              <a:rPr sz="1400" dirty="0">
                <a:solidFill>
                  <a:srgbClr val="244060"/>
                </a:solidFill>
                <a:latin typeface="Trebuchet MS"/>
                <a:cs typeface="Trebuchet MS"/>
              </a:rPr>
              <a:t>end</a:t>
            </a:r>
            <a:r>
              <a:rPr sz="1400" spc="150" dirty="0">
                <a:solidFill>
                  <a:srgbClr val="244060"/>
                </a:solidFill>
                <a:latin typeface="Trebuchet MS"/>
                <a:cs typeface="Trebuchet MS"/>
              </a:rPr>
              <a:t> </a:t>
            </a:r>
            <a:r>
              <a:rPr sz="1400" dirty="0">
                <a:solidFill>
                  <a:srgbClr val="244060"/>
                </a:solidFill>
                <a:latin typeface="Trebuchet MS"/>
                <a:cs typeface="Trebuchet MS"/>
              </a:rPr>
              <a:t>of</a:t>
            </a:r>
            <a:r>
              <a:rPr sz="1400" spc="140" dirty="0">
                <a:solidFill>
                  <a:srgbClr val="244060"/>
                </a:solidFill>
                <a:latin typeface="Trebuchet MS"/>
                <a:cs typeface="Trebuchet MS"/>
              </a:rPr>
              <a:t> </a:t>
            </a:r>
            <a:r>
              <a:rPr sz="1400" dirty="0">
                <a:solidFill>
                  <a:srgbClr val="244060"/>
                </a:solidFill>
                <a:latin typeface="Trebuchet MS"/>
                <a:cs typeface="Trebuchet MS"/>
              </a:rPr>
              <a:t>the</a:t>
            </a:r>
            <a:r>
              <a:rPr sz="1400" spc="150" dirty="0">
                <a:solidFill>
                  <a:srgbClr val="244060"/>
                </a:solidFill>
                <a:latin typeface="Trebuchet MS"/>
                <a:cs typeface="Trebuchet MS"/>
              </a:rPr>
              <a:t> </a:t>
            </a:r>
            <a:r>
              <a:rPr sz="1400" spc="-10" dirty="0">
                <a:solidFill>
                  <a:srgbClr val="244060"/>
                </a:solidFill>
                <a:latin typeface="Trebuchet MS"/>
                <a:cs typeface="Trebuchet MS"/>
              </a:rPr>
              <a:t>project 	</a:t>
            </a:r>
            <a:r>
              <a:rPr sz="1400" dirty="0">
                <a:solidFill>
                  <a:srgbClr val="244060"/>
                </a:solidFill>
                <a:latin typeface="Trebuchet MS"/>
                <a:cs typeface="Trebuchet MS"/>
              </a:rPr>
              <a:t>implementation</a:t>
            </a:r>
            <a:r>
              <a:rPr sz="1400" spc="210" dirty="0">
                <a:solidFill>
                  <a:srgbClr val="244060"/>
                </a:solidFill>
                <a:latin typeface="Trebuchet MS"/>
                <a:cs typeface="Trebuchet MS"/>
              </a:rPr>
              <a:t> </a:t>
            </a:r>
            <a:r>
              <a:rPr sz="1400" dirty="0">
                <a:solidFill>
                  <a:srgbClr val="244060"/>
                </a:solidFill>
                <a:latin typeface="Trebuchet MS"/>
                <a:cs typeface="Trebuchet MS"/>
              </a:rPr>
              <a:t>period,</a:t>
            </a:r>
            <a:r>
              <a:rPr sz="1400" spc="210" dirty="0">
                <a:solidFill>
                  <a:srgbClr val="244060"/>
                </a:solidFill>
                <a:latin typeface="Trebuchet MS"/>
                <a:cs typeface="Trebuchet MS"/>
              </a:rPr>
              <a:t> </a:t>
            </a:r>
            <a:r>
              <a:rPr sz="1400" dirty="0">
                <a:solidFill>
                  <a:srgbClr val="244060"/>
                </a:solidFill>
                <a:latin typeface="Trebuchet MS"/>
                <a:cs typeface="Trebuchet MS"/>
              </a:rPr>
              <a:t>and</a:t>
            </a:r>
            <a:r>
              <a:rPr sz="1400" spc="210" dirty="0">
                <a:solidFill>
                  <a:srgbClr val="244060"/>
                </a:solidFill>
                <a:latin typeface="Trebuchet MS"/>
                <a:cs typeface="Trebuchet MS"/>
              </a:rPr>
              <a:t> </a:t>
            </a:r>
            <a:r>
              <a:rPr sz="1400" dirty="0">
                <a:solidFill>
                  <a:srgbClr val="244060"/>
                </a:solidFill>
                <a:latin typeface="Trebuchet MS"/>
                <a:cs typeface="Trebuchet MS"/>
              </a:rPr>
              <a:t>not</a:t>
            </a:r>
            <a:r>
              <a:rPr sz="1400" spc="200" dirty="0">
                <a:solidFill>
                  <a:srgbClr val="244060"/>
                </a:solidFill>
                <a:latin typeface="Trebuchet MS"/>
                <a:cs typeface="Trebuchet MS"/>
              </a:rPr>
              <a:t> </a:t>
            </a:r>
            <a:r>
              <a:rPr sz="1400" dirty="0">
                <a:solidFill>
                  <a:srgbClr val="244060"/>
                </a:solidFill>
                <a:latin typeface="Trebuchet MS"/>
                <a:cs typeface="Trebuchet MS"/>
              </a:rPr>
              <a:t>during</a:t>
            </a:r>
            <a:r>
              <a:rPr sz="1400" spc="210" dirty="0">
                <a:solidFill>
                  <a:srgbClr val="244060"/>
                </a:solidFill>
                <a:latin typeface="Trebuchet MS"/>
                <a:cs typeface="Trebuchet MS"/>
              </a:rPr>
              <a:t> </a:t>
            </a:r>
            <a:r>
              <a:rPr sz="1400" dirty="0">
                <a:solidFill>
                  <a:srgbClr val="244060"/>
                </a:solidFill>
                <a:latin typeface="Trebuchet MS"/>
                <a:cs typeface="Trebuchet MS"/>
              </a:rPr>
              <a:t>the</a:t>
            </a:r>
            <a:r>
              <a:rPr sz="1400" spc="215" dirty="0">
                <a:solidFill>
                  <a:srgbClr val="244060"/>
                </a:solidFill>
                <a:latin typeface="Trebuchet MS"/>
                <a:cs typeface="Trebuchet MS"/>
              </a:rPr>
              <a:t> </a:t>
            </a:r>
            <a:r>
              <a:rPr sz="1400" dirty="0">
                <a:solidFill>
                  <a:srgbClr val="244060"/>
                </a:solidFill>
                <a:latin typeface="Trebuchet MS"/>
                <a:cs typeface="Trebuchet MS"/>
              </a:rPr>
              <a:t>sustainability</a:t>
            </a:r>
            <a:r>
              <a:rPr sz="1400" spc="210" dirty="0">
                <a:solidFill>
                  <a:srgbClr val="244060"/>
                </a:solidFill>
                <a:latin typeface="Trebuchet MS"/>
                <a:cs typeface="Trebuchet MS"/>
              </a:rPr>
              <a:t> </a:t>
            </a:r>
            <a:r>
              <a:rPr sz="1400" dirty="0">
                <a:solidFill>
                  <a:srgbClr val="244060"/>
                </a:solidFill>
                <a:latin typeface="Trebuchet MS"/>
                <a:cs typeface="Trebuchet MS"/>
              </a:rPr>
              <a:t>period.</a:t>
            </a:r>
            <a:r>
              <a:rPr sz="1400" spc="200" dirty="0">
                <a:solidFill>
                  <a:srgbClr val="244060"/>
                </a:solidFill>
                <a:latin typeface="Trebuchet MS"/>
                <a:cs typeface="Trebuchet MS"/>
              </a:rPr>
              <a:t> </a:t>
            </a:r>
            <a:r>
              <a:rPr sz="1400" dirty="0">
                <a:solidFill>
                  <a:srgbClr val="244060"/>
                </a:solidFill>
                <a:latin typeface="Trebuchet MS"/>
                <a:cs typeface="Trebuchet MS"/>
              </a:rPr>
              <a:t>No</a:t>
            </a:r>
            <a:r>
              <a:rPr sz="1400" spc="200" dirty="0">
                <a:solidFill>
                  <a:srgbClr val="244060"/>
                </a:solidFill>
                <a:latin typeface="Trebuchet MS"/>
                <a:cs typeface="Trebuchet MS"/>
              </a:rPr>
              <a:t> </a:t>
            </a:r>
            <a:r>
              <a:rPr sz="1400" dirty="0">
                <a:solidFill>
                  <a:srgbClr val="244060"/>
                </a:solidFill>
                <a:latin typeface="Trebuchet MS"/>
                <a:cs typeface="Trebuchet MS"/>
              </a:rPr>
              <a:t>contribution</a:t>
            </a:r>
            <a:r>
              <a:rPr sz="1400" spc="215" dirty="0">
                <a:solidFill>
                  <a:srgbClr val="244060"/>
                </a:solidFill>
                <a:latin typeface="Trebuchet MS"/>
                <a:cs typeface="Trebuchet MS"/>
              </a:rPr>
              <a:t> </a:t>
            </a:r>
            <a:r>
              <a:rPr sz="1400" dirty="0">
                <a:solidFill>
                  <a:srgbClr val="244060"/>
                </a:solidFill>
                <a:latin typeface="Trebuchet MS"/>
                <a:cs typeface="Trebuchet MS"/>
              </a:rPr>
              <a:t>from</a:t>
            </a:r>
            <a:r>
              <a:rPr sz="1400" spc="210" dirty="0">
                <a:solidFill>
                  <a:srgbClr val="244060"/>
                </a:solidFill>
                <a:latin typeface="Trebuchet MS"/>
                <a:cs typeface="Trebuchet MS"/>
              </a:rPr>
              <a:t> </a:t>
            </a:r>
            <a:r>
              <a:rPr sz="1400" spc="-25" dirty="0">
                <a:solidFill>
                  <a:srgbClr val="244060"/>
                </a:solidFill>
                <a:latin typeface="Trebuchet MS"/>
                <a:cs typeface="Trebuchet MS"/>
              </a:rPr>
              <a:t>the 	</a:t>
            </a:r>
            <a:r>
              <a:rPr sz="1400" dirty="0">
                <a:solidFill>
                  <a:srgbClr val="244060"/>
                </a:solidFill>
                <a:latin typeface="Trebuchet MS"/>
                <a:cs typeface="Trebuchet MS"/>
              </a:rPr>
              <a:t>sustainability</a:t>
            </a:r>
            <a:r>
              <a:rPr sz="1400" spc="-45" dirty="0">
                <a:solidFill>
                  <a:srgbClr val="244060"/>
                </a:solidFill>
                <a:latin typeface="Trebuchet MS"/>
                <a:cs typeface="Trebuchet MS"/>
              </a:rPr>
              <a:t> </a:t>
            </a:r>
            <a:r>
              <a:rPr sz="1400" dirty="0">
                <a:solidFill>
                  <a:srgbClr val="244060"/>
                </a:solidFill>
                <a:latin typeface="Trebuchet MS"/>
                <a:cs typeface="Trebuchet MS"/>
              </a:rPr>
              <a:t>shall</a:t>
            </a:r>
            <a:r>
              <a:rPr sz="1400" spc="-40" dirty="0">
                <a:solidFill>
                  <a:srgbClr val="244060"/>
                </a:solidFill>
                <a:latin typeface="Trebuchet MS"/>
                <a:cs typeface="Trebuchet MS"/>
              </a:rPr>
              <a:t> </a:t>
            </a:r>
            <a:r>
              <a:rPr sz="1400" dirty="0">
                <a:solidFill>
                  <a:srgbClr val="244060"/>
                </a:solidFill>
                <a:latin typeface="Trebuchet MS"/>
                <a:cs typeface="Trebuchet MS"/>
              </a:rPr>
              <a:t>be</a:t>
            </a:r>
            <a:r>
              <a:rPr sz="1400" spc="-40" dirty="0">
                <a:solidFill>
                  <a:srgbClr val="244060"/>
                </a:solidFill>
                <a:latin typeface="Trebuchet MS"/>
                <a:cs typeface="Trebuchet MS"/>
              </a:rPr>
              <a:t> </a:t>
            </a:r>
            <a:r>
              <a:rPr sz="1400" spc="-10" dirty="0">
                <a:solidFill>
                  <a:srgbClr val="244060"/>
                </a:solidFill>
                <a:latin typeface="Trebuchet MS"/>
                <a:cs typeface="Trebuchet MS"/>
              </a:rPr>
              <a:t>considered.</a:t>
            </a:r>
            <a:endParaRPr sz="1400">
              <a:latin typeface="Trebuchet MS"/>
              <a:cs typeface="Trebuchet MS"/>
            </a:endParaRPr>
          </a:p>
          <a:p>
            <a:pPr marL="353695" marR="5080" indent="-340995" algn="just">
              <a:lnSpc>
                <a:spcPct val="100000"/>
              </a:lnSpc>
              <a:spcBef>
                <a:spcPts val="1205"/>
              </a:spcBef>
              <a:buFont typeface="Arial MT"/>
              <a:buChar char="•"/>
              <a:tabLst>
                <a:tab pos="355600" algn="l"/>
              </a:tabLst>
            </a:pPr>
            <a:r>
              <a:rPr sz="1400" dirty="0">
                <a:solidFill>
                  <a:srgbClr val="244060"/>
                </a:solidFill>
                <a:latin typeface="Trebuchet MS"/>
                <a:cs typeface="Trebuchet MS"/>
              </a:rPr>
              <a:t>The</a:t>
            </a:r>
            <a:r>
              <a:rPr sz="1400" spc="5" dirty="0">
                <a:solidFill>
                  <a:srgbClr val="244060"/>
                </a:solidFill>
                <a:latin typeface="Trebuchet MS"/>
                <a:cs typeface="Trebuchet MS"/>
              </a:rPr>
              <a:t> </a:t>
            </a:r>
            <a:r>
              <a:rPr sz="1400" dirty="0">
                <a:solidFill>
                  <a:srgbClr val="244060"/>
                </a:solidFill>
                <a:latin typeface="Trebuchet MS"/>
                <a:cs typeface="Trebuchet MS"/>
              </a:rPr>
              <a:t>result</a:t>
            </a:r>
            <a:r>
              <a:rPr sz="1400" spc="-5" dirty="0">
                <a:solidFill>
                  <a:srgbClr val="244060"/>
                </a:solidFill>
                <a:latin typeface="Trebuchet MS"/>
                <a:cs typeface="Trebuchet MS"/>
              </a:rPr>
              <a:t> </a:t>
            </a:r>
            <a:r>
              <a:rPr sz="1400" dirty="0">
                <a:solidFill>
                  <a:srgbClr val="244060"/>
                </a:solidFill>
                <a:latin typeface="Trebuchet MS"/>
                <a:cs typeface="Trebuchet MS"/>
              </a:rPr>
              <a:t>indicators shall</a:t>
            </a:r>
            <a:r>
              <a:rPr sz="1400" spc="10" dirty="0">
                <a:solidFill>
                  <a:srgbClr val="244060"/>
                </a:solidFill>
                <a:latin typeface="Trebuchet MS"/>
                <a:cs typeface="Trebuchet MS"/>
              </a:rPr>
              <a:t> </a:t>
            </a:r>
            <a:r>
              <a:rPr sz="1400" dirty="0">
                <a:solidFill>
                  <a:srgbClr val="244060"/>
                </a:solidFill>
                <a:latin typeface="Trebuchet MS"/>
                <a:cs typeface="Trebuchet MS"/>
              </a:rPr>
              <a:t>be</a:t>
            </a:r>
            <a:r>
              <a:rPr sz="1400" spc="5" dirty="0">
                <a:solidFill>
                  <a:srgbClr val="244060"/>
                </a:solidFill>
                <a:latin typeface="Trebuchet MS"/>
                <a:cs typeface="Trebuchet MS"/>
              </a:rPr>
              <a:t> </a:t>
            </a:r>
            <a:r>
              <a:rPr sz="1400" dirty="0">
                <a:solidFill>
                  <a:srgbClr val="244060"/>
                </a:solidFill>
                <a:latin typeface="Trebuchet MS"/>
                <a:cs typeface="Trebuchet MS"/>
              </a:rPr>
              <a:t>reported within</a:t>
            </a:r>
            <a:r>
              <a:rPr sz="1400" spc="5" dirty="0">
                <a:solidFill>
                  <a:srgbClr val="244060"/>
                </a:solidFill>
                <a:latin typeface="Trebuchet MS"/>
                <a:cs typeface="Trebuchet MS"/>
              </a:rPr>
              <a:t> </a:t>
            </a:r>
            <a:r>
              <a:rPr sz="1400" dirty="0">
                <a:solidFill>
                  <a:srgbClr val="244060"/>
                </a:solidFill>
                <a:latin typeface="Trebuchet MS"/>
                <a:cs typeface="Trebuchet MS"/>
              </a:rPr>
              <a:t>6</a:t>
            </a:r>
            <a:r>
              <a:rPr sz="1400" spc="-5" dirty="0">
                <a:solidFill>
                  <a:srgbClr val="244060"/>
                </a:solidFill>
                <a:latin typeface="Trebuchet MS"/>
                <a:cs typeface="Trebuchet MS"/>
              </a:rPr>
              <a:t> </a:t>
            </a:r>
            <a:r>
              <a:rPr sz="1400" dirty="0">
                <a:solidFill>
                  <a:srgbClr val="244060"/>
                </a:solidFill>
                <a:latin typeface="Trebuchet MS"/>
                <a:cs typeface="Trebuchet MS"/>
              </a:rPr>
              <a:t>months</a:t>
            </a:r>
            <a:r>
              <a:rPr sz="1400" spc="-15" dirty="0">
                <a:solidFill>
                  <a:srgbClr val="244060"/>
                </a:solidFill>
                <a:latin typeface="Trebuchet MS"/>
                <a:cs typeface="Trebuchet MS"/>
              </a:rPr>
              <a:t> </a:t>
            </a:r>
            <a:r>
              <a:rPr sz="1400" dirty="0">
                <a:solidFill>
                  <a:srgbClr val="244060"/>
                </a:solidFill>
                <a:latin typeface="Trebuchet MS"/>
                <a:cs typeface="Trebuchet MS"/>
              </a:rPr>
              <a:t>or 1</a:t>
            </a:r>
            <a:r>
              <a:rPr sz="1400" spc="5" dirty="0">
                <a:solidFill>
                  <a:srgbClr val="244060"/>
                </a:solidFill>
                <a:latin typeface="Trebuchet MS"/>
                <a:cs typeface="Trebuchet MS"/>
              </a:rPr>
              <a:t> </a:t>
            </a:r>
            <a:r>
              <a:rPr sz="1400" dirty="0">
                <a:solidFill>
                  <a:srgbClr val="244060"/>
                </a:solidFill>
                <a:latin typeface="Trebuchet MS"/>
                <a:cs typeface="Trebuchet MS"/>
              </a:rPr>
              <a:t>year</a:t>
            </a:r>
            <a:r>
              <a:rPr sz="1400" spc="15" dirty="0">
                <a:solidFill>
                  <a:srgbClr val="244060"/>
                </a:solidFill>
                <a:latin typeface="Trebuchet MS"/>
                <a:cs typeface="Trebuchet MS"/>
              </a:rPr>
              <a:t> </a:t>
            </a:r>
            <a:r>
              <a:rPr sz="1400" dirty="0">
                <a:solidFill>
                  <a:srgbClr val="244060"/>
                </a:solidFill>
                <a:latin typeface="Trebuchet MS"/>
                <a:cs typeface="Trebuchet MS"/>
              </a:rPr>
              <a:t>from the</a:t>
            </a:r>
            <a:r>
              <a:rPr sz="1400" spc="15" dirty="0">
                <a:solidFill>
                  <a:srgbClr val="244060"/>
                </a:solidFill>
                <a:latin typeface="Trebuchet MS"/>
                <a:cs typeface="Trebuchet MS"/>
              </a:rPr>
              <a:t> </a:t>
            </a:r>
            <a:r>
              <a:rPr sz="1400" dirty="0">
                <a:solidFill>
                  <a:srgbClr val="244060"/>
                </a:solidFill>
                <a:latin typeface="Trebuchet MS"/>
                <a:cs typeface="Trebuchet MS"/>
              </a:rPr>
              <a:t>date</a:t>
            </a:r>
            <a:r>
              <a:rPr sz="1400" spc="5" dirty="0">
                <a:solidFill>
                  <a:srgbClr val="244060"/>
                </a:solidFill>
                <a:latin typeface="Trebuchet MS"/>
                <a:cs typeface="Trebuchet MS"/>
              </a:rPr>
              <a:t> </a:t>
            </a:r>
            <a:r>
              <a:rPr sz="1400" dirty="0">
                <a:solidFill>
                  <a:srgbClr val="244060"/>
                </a:solidFill>
                <a:latin typeface="Trebuchet MS"/>
                <a:cs typeface="Trebuchet MS"/>
              </a:rPr>
              <a:t>of</a:t>
            </a:r>
            <a:r>
              <a:rPr sz="1400" spc="-5" dirty="0">
                <a:solidFill>
                  <a:srgbClr val="244060"/>
                </a:solidFill>
                <a:latin typeface="Trebuchet MS"/>
                <a:cs typeface="Trebuchet MS"/>
              </a:rPr>
              <a:t> </a:t>
            </a:r>
            <a:r>
              <a:rPr sz="1400" dirty="0">
                <a:solidFill>
                  <a:srgbClr val="244060"/>
                </a:solidFill>
                <a:latin typeface="Trebuchet MS"/>
                <a:cs typeface="Trebuchet MS"/>
              </a:rPr>
              <a:t>the</a:t>
            </a:r>
            <a:r>
              <a:rPr sz="1400" spc="5" dirty="0">
                <a:solidFill>
                  <a:srgbClr val="244060"/>
                </a:solidFill>
                <a:latin typeface="Trebuchet MS"/>
                <a:cs typeface="Trebuchet MS"/>
              </a:rPr>
              <a:t> </a:t>
            </a:r>
            <a:r>
              <a:rPr sz="1400" spc="-10" dirty="0">
                <a:solidFill>
                  <a:srgbClr val="244060"/>
                </a:solidFill>
                <a:latin typeface="Trebuchet MS"/>
                <a:cs typeface="Trebuchet MS"/>
              </a:rPr>
              <a:t>project 	completion.</a:t>
            </a:r>
            <a:endParaRPr sz="1400">
              <a:latin typeface="Trebuchet MS"/>
              <a:cs typeface="Trebuchet MS"/>
            </a:endParaRPr>
          </a:p>
        </p:txBody>
      </p:sp>
      <p:pic>
        <p:nvPicPr>
          <p:cNvPr id="4" name="object 4"/>
          <p:cNvPicPr/>
          <p:nvPr/>
        </p:nvPicPr>
        <p:blipFill>
          <a:blip r:embed="rId2" cstate="print"/>
          <a:stretch>
            <a:fillRect/>
          </a:stretch>
        </p:blipFill>
        <p:spPr>
          <a:xfrm>
            <a:off x="228600" y="152400"/>
            <a:ext cx="2915412" cy="853439"/>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241935" rIns="0" bIns="0" rtlCol="0">
            <a:spAutoFit/>
          </a:bodyPr>
          <a:lstStyle/>
          <a:p>
            <a:pPr marL="241300">
              <a:lnSpc>
                <a:spcPct val="100000"/>
              </a:lnSpc>
              <a:spcBef>
                <a:spcPts val="105"/>
              </a:spcBef>
            </a:pPr>
            <a:r>
              <a:rPr dirty="0"/>
              <a:t>Project</a:t>
            </a:r>
            <a:r>
              <a:rPr spc="-85" dirty="0"/>
              <a:t> </a:t>
            </a:r>
            <a:r>
              <a:rPr dirty="0"/>
              <a:t>outputs/results</a:t>
            </a:r>
            <a:r>
              <a:rPr spc="-75" dirty="0"/>
              <a:t> </a:t>
            </a:r>
            <a:r>
              <a:rPr dirty="0"/>
              <a:t>and</a:t>
            </a:r>
            <a:r>
              <a:rPr spc="-50" dirty="0"/>
              <a:t> </a:t>
            </a:r>
            <a:r>
              <a:rPr dirty="0"/>
              <a:t>Programme</a:t>
            </a:r>
            <a:r>
              <a:rPr spc="-60" dirty="0"/>
              <a:t> </a:t>
            </a:r>
            <a:r>
              <a:rPr spc="-10" dirty="0"/>
              <a:t>indicators</a:t>
            </a:r>
          </a:p>
        </p:txBody>
      </p:sp>
      <p:sp>
        <p:nvSpPr>
          <p:cNvPr id="3" name="object 3"/>
          <p:cNvSpPr txBox="1">
            <a:spLocks noGrp="1"/>
          </p:cNvSpPr>
          <p:nvPr>
            <p:ph type="body" idx="1"/>
          </p:nvPr>
        </p:nvSpPr>
        <p:spPr>
          <a:prstGeom prst="rect">
            <a:avLst/>
          </a:prstGeom>
        </p:spPr>
        <p:txBody>
          <a:bodyPr vert="horz" wrap="square" lIns="0" tIns="13335" rIns="0" bIns="0" rtlCol="0">
            <a:spAutoFit/>
          </a:bodyPr>
          <a:lstStyle/>
          <a:p>
            <a:pPr marL="12700">
              <a:lnSpc>
                <a:spcPct val="100000"/>
              </a:lnSpc>
              <a:spcBef>
                <a:spcPts val="105"/>
              </a:spcBef>
            </a:pPr>
            <a:r>
              <a:rPr spc="-10" dirty="0"/>
              <a:t>Tips:</a:t>
            </a:r>
          </a:p>
          <a:p>
            <a:pPr marL="355600" marR="5080" indent="-342900">
              <a:lnSpc>
                <a:spcPct val="100000"/>
              </a:lnSpc>
              <a:spcBef>
                <a:spcPts val="1195"/>
              </a:spcBef>
              <a:buFont typeface="Arial MT"/>
              <a:buChar char="•"/>
              <a:tabLst>
                <a:tab pos="355600" algn="l"/>
              </a:tabLst>
            </a:pPr>
            <a:r>
              <a:rPr b="0" dirty="0">
                <a:solidFill>
                  <a:srgbClr val="244060"/>
                </a:solidFill>
                <a:latin typeface="Trebuchet MS"/>
                <a:cs typeface="Trebuchet MS"/>
              </a:rPr>
              <a:t>Each</a:t>
            </a:r>
            <a:r>
              <a:rPr b="0" spc="380" dirty="0">
                <a:solidFill>
                  <a:srgbClr val="244060"/>
                </a:solidFill>
                <a:latin typeface="Trebuchet MS"/>
                <a:cs typeface="Trebuchet MS"/>
              </a:rPr>
              <a:t> </a:t>
            </a:r>
            <a:r>
              <a:rPr b="0" dirty="0">
                <a:solidFill>
                  <a:srgbClr val="244060"/>
                </a:solidFill>
                <a:latin typeface="Trebuchet MS"/>
                <a:cs typeface="Trebuchet MS"/>
              </a:rPr>
              <a:t>project</a:t>
            </a:r>
            <a:r>
              <a:rPr b="0" spc="390" dirty="0">
                <a:solidFill>
                  <a:srgbClr val="244060"/>
                </a:solidFill>
                <a:latin typeface="Trebuchet MS"/>
                <a:cs typeface="Trebuchet MS"/>
              </a:rPr>
              <a:t> </a:t>
            </a:r>
            <a:r>
              <a:rPr b="0" dirty="0">
                <a:solidFill>
                  <a:srgbClr val="244060"/>
                </a:solidFill>
                <a:latin typeface="Trebuchet MS"/>
                <a:cs typeface="Trebuchet MS"/>
              </a:rPr>
              <a:t>must</a:t>
            </a:r>
            <a:r>
              <a:rPr b="0" spc="370" dirty="0">
                <a:solidFill>
                  <a:srgbClr val="244060"/>
                </a:solidFill>
                <a:latin typeface="Trebuchet MS"/>
                <a:cs typeface="Trebuchet MS"/>
              </a:rPr>
              <a:t> </a:t>
            </a:r>
            <a:r>
              <a:rPr b="0" dirty="0">
                <a:solidFill>
                  <a:srgbClr val="244060"/>
                </a:solidFill>
                <a:latin typeface="Trebuchet MS"/>
                <a:cs typeface="Trebuchet MS"/>
              </a:rPr>
              <a:t>contribute</a:t>
            </a:r>
            <a:r>
              <a:rPr b="0" spc="390" dirty="0">
                <a:solidFill>
                  <a:srgbClr val="244060"/>
                </a:solidFill>
                <a:latin typeface="Trebuchet MS"/>
                <a:cs typeface="Trebuchet MS"/>
              </a:rPr>
              <a:t> </a:t>
            </a:r>
            <a:r>
              <a:rPr b="0" dirty="0">
                <a:solidFill>
                  <a:srgbClr val="244060"/>
                </a:solidFill>
                <a:latin typeface="Trebuchet MS"/>
                <a:cs typeface="Trebuchet MS"/>
              </a:rPr>
              <a:t>to</a:t>
            </a:r>
            <a:r>
              <a:rPr b="0" spc="390" dirty="0">
                <a:solidFill>
                  <a:srgbClr val="244060"/>
                </a:solidFill>
                <a:latin typeface="Trebuchet MS"/>
                <a:cs typeface="Trebuchet MS"/>
              </a:rPr>
              <a:t> </a:t>
            </a:r>
            <a:r>
              <a:rPr b="0" dirty="0">
                <a:solidFill>
                  <a:srgbClr val="244060"/>
                </a:solidFill>
                <a:latin typeface="Trebuchet MS"/>
                <a:cs typeface="Trebuchet MS"/>
              </a:rPr>
              <a:t>the</a:t>
            </a:r>
            <a:r>
              <a:rPr b="0" spc="390" dirty="0">
                <a:solidFill>
                  <a:srgbClr val="244060"/>
                </a:solidFill>
                <a:latin typeface="Trebuchet MS"/>
                <a:cs typeface="Trebuchet MS"/>
              </a:rPr>
              <a:t> </a:t>
            </a:r>
            <a:r>
              <a:rPr b="0" dirty="0">
                <a:solidFill>
                  <a:srgbClr val="244060"/>
                </a:solidFill>
                <a:latin typeface="Trebuchet MS"/>
                <a:cs typeface="Trebuchet MS"/>
              </a:rPr>
              <a:t>output</a:t>
            </a:r>
            <a:r>
              <a:rPr b="0" spc="390" dirty="0">
                <a:solidFill>
                  <a:srgbClr val="244060"/>
                </a:solidFill>
                <a:latin typeface="Trebuchet MS"/>
                <a:cs typeface="Trebuchet MS"/>
              </a:rPr>
              <a:t> </a:t>
            </a:r>
            <a:r>
              <a:rPr b="0" dirty="0">
                <a:solidFill>
                  <a:srgbClr val="244060"/>
                </a:solidFill>
                <a:latin typeface="Trebuchet MS"/>
                <a:cs typeface="Trebuchet MS"/>
              </a:rPr>
              <a:t>and</a:t>
            </a:r>
            <a:r>
              <a:rPr b="0" spc="390" dirty="0">
                <a:solidFill>
                  <a:srgbClr val="244060"/>
                </a:solidFill>
                <a:latin typeface="Trebuchet MS"/>
                <a:cs typeface="Trebuchet MS"/>
              </a:rPr>
              <a:t> </a:t>
            </a:r>
            <a:r>
              <a:rPr b="0" dirty="0">
                <a:solidFill>
                  <a:srgbClr val="244060"/>
                </a:solidFill>
                <a:latin typeface="Trebuchet MS"/>
                <a:cs typeface="Trebuchet MS"/>
              </a:rPr>
              <a:t>result</a:t>
            </a:r>
            <a:r>
              <a:rPr b="0" spc="385" dirty="0">
                <a:solidFill>
                  <a:srgbClr val="244060"/>
                </a:solidFill>
                <a:latin typeface="Trebuchet MS"/>
                <a:cs typeface="Trebuchet MS"/>
              </a:rPr>
              <a:t> </a:t>
            </a:r>
            <a:r>
              <a:rPr b="0" dirty="0">
                <a:solidFill>
                  <a:srgbClr val="244060"/>
                </a:solidFill>
                <a:latin typeface="Trebuchet MS"/>
                <a:cs typeface="Trebuchet MS"/>
              </a:rPr>
              <a:t>indicators,</a:t>
            </a:r>
            <a:r>
              <a:rPr b="0" spc="380" dirty="0">
                <a:solidFill>
                  <a:srgbClr val="244060"/>
                </a:solidFill>
                <a:latin typeface="Trebuchet MS"/>
                <a:cs typeface="Trebuchet MS"/>
              </a:rPr>
              <a:t> </a:t>
            </a:r>
            <a:r>
              <a:rPr b="0" dirty="0">
                <a:solidFill>
                  <a:srgbClr val="244060"/>
                </a:solidFill>
                <a:latin typeface="Trebuchet MS"/>
                <a:cs typeface="Trebuchet MS"/>
              </a:rPr>
              <a:t>corresponding</a:t>
            </a:r>
            <a:r>
              <a:rPr b="0" spc="405" dirty="0">
                <a:solidFill>
                  <a:srgbClr val="244060"/>
                </a:solidFill>
                <a:latin typeface="Trebuchet MS"/>
                <a:cs typeface="Trebuchet MS"/>
              </a:rPr>
              <a:t> </a:t>
            </a:r>
            <a:r>
              <a:rPr b="0" dirty="0">
                <a:solidFill>
                  <a:srgbClr val="244060"/>
                </a:solidFill>
                <a:latin typeface="Trebuchet MS"/>
                <a:cs typeface="Trebuchet MS"/>
              </a:rPr>
              <a:t>to</a:t>
            </a:r>
            <a:r>
              <a:rPr b="0" spc="390" dirty="0">
                <a:solidFill>
                  <a:srgbClr val="244060"/>
                </a:solidFill>
                <a:latin typeface="Trebuchet MS"/>
                <a:cs typeface="Trebuchet MS"/>
              </a:rPr>
              <a:t> </a:t>
            </a:r>
            <a:r>
              <a:rPr b="0" spc="-25" dirty="0">
                <a:solidFill>
                  <a:srgbClr val="244060"/>
                </a:solidFill>
                <a:latin typeface="Trebuchet MS"/>
                <a:cs typeface="Trebuchet MS"/>
              </a:rPr>
              <a:t>the </a:t>
            </a:r>
            <a:r>
              <a:rPr b="0" spc="-10" dirty="0">
                <a:solidFill>
                  <a:srgbClr val="244060"/>
                </a:solidFill>
                <a:latin typeface="Trebuchet MS"/>
                <a:cs typeface="Trebuchet MS"/>
              </a:rPr>
              <a:t>Priority</a:t>
            </a:r>
            <a:r>
              <a:rPr b="0" spc="-15" dirty="0">
                <a:solidFill>
                  <a:srgbClr val="244060"/>
                </a:solidFill>
                <a:latin typeface="Trebuchet MS"/>
                <a:cs typeface="Trebuchet MS"/>
              </a:rPr>
              <a:t> </a:t>
            </a:r>
            <a:r>
              <a:rPr b="0" dirty="0">
                <a:solidFill>
                  <a:srgbClr val="244060"/>
                </a:solidFill>
                <a:latin typeface="Trebuchet MS"/>
                <a:cs typeface="Trebuchet MS"/>
              </a:rPr>
              <a:t>under</a:t>
            </a:r>
            <a:r>
              <a:rPr b="0" spc="-25" dirty="0">
                <a:solidFill>
                  <a:srgbClr val="244060"/>
                </a:solidFill>
                <a:latin typeface="Trebuchet MS"/>
                <a:cs typeface="Trebuchet MS"/>
              </a:rPr>
              <a:t> </a:t>
            </a:r>
            <a:r>
              <a:rPr b="0" dirty="0">
                <a:solidFill>
                  <a:srgbClr val="244060"/>
                </a:solidFill>
                <a:latin typeface="Trebuchet MS"/>
                <a:cs typeface="Trebuchet MS"/>
              </a:rPr>
              <a:t>which</a:t>
            </a:r>
            <a:r>
              <a:rPr b="0" spc="-30" dirty="0">
                <a:solidFill>
                  <a:srgbClr val="244060"/>
                </a:solidFill>
                <a:latin typeface="Trebuchet MS"/>
                <a:cs typeface="Trebuchet MS"/>
              </a:rPr>
              <a:t> </a:t>
            </a:r>
            <a:r>
              <a:rPr b="0" dirty="0">
                <a:solidFill>
                  <a:srgbClr val="244060"/>
                </a:solidFill>
                <a:latin typeface="Trebuchet MS"/>
                <a:cs typeface="Trebuchet MS"/>
              </a:rPr>
              <a:t>the</a:t>
            </a:r>
            <a:r>
              <a:rPr b="0" spc="-25" dirty="0">
                <a:solidFill>
                  <a:srgbClr val="244060"/>
                </a:solidFill>
                <a:latin typeface="Trebuchet MS"/>
                <a:cs typeface="Trebuchet MS"/>
              </a:rPr>
              <a:t> </a:t>
            </a:r>
            <a:r>
              <a:rPr b="0" dirty="0">
                <a:solidFill>
                  <a:srgbClr val="244060"/>
                </a:solidFill>
                <a:latin typeface="Trebuchet MS"/>
                <a:cs typeface="Trebuchet MS"/>
              </a:rPr>
              <a:t>project</a:t>
            </a:r>
            <a:r>
              <a:rPr b="0" spc="-30" dirty="0">
                <a:solidFill>
                  <a:srgbClr val="244060"/>
                </a:solidFill>
                <a:latin typeface="Trebuchet MS"/>
                <a:cs typeface="Trebuchet MS"/>
              </a:rPr>
              <a:t> </a:t>
            </a:r>
            <a:r>
              <a:rPr b="0" dirty="0">
                <a:solidFill>
                  <a:srgbClr val="244060"/>
                </a:solidFill>
                <a:latin typeface="Trebuchet MS"/>
                <a:cs typeface="Trebuchet MS"/>
              </a:rPr>
              <a:t>is</a:t>
            </a:r>
            <a:r>
              <a:rPr b="0" spc="-25" dirty="0">
                <a:solidFill>
                  <a:srgbClr val="244060"/>
                </a:solidFill>
                <a:latin typeface="Trebuchet MS"/>
                <a:cs typeface="Trebuchet MS"/>
              </a:rPr>
              <a:t> </a:t>
            </a:r>
            <a:r>
              <a:rPr b="0" spc="-10" dirty="0">
                <a:solidFill>
                  <a:srgbClr val="244060"/>
                </a:solidFill>
                <a:latin typeface="Trebuchet MS"/>
                <a:cs typeface="Trebuchet MS"/>
              </a:rPr>
              <a:t>submitted.</a:t>
            </a:r>
          </a:p>
          <a:p>
            <a:pPr marL="354965" indent="-342265">
              <a:lnSpc>
                <a:spcPct val="100000"/>
              </a:lnSpc>
              <a:spcBef>
                <a:spcPts val="1200"/>
              </a:spcBef>
              <a:buFont typeface="Arial MT"/>
              <a:buChar char="•"/>
              <a:tabLst>
                <a:tab pos="354965" algn="l"/>
              </a:tabLst>
            </a:pPr>
            <a:r>
              <a:rPr b="0" dirty="0">
                <a:solidFill>
                  <a:srgbClr val="244060"/>
                </a:solidFill>
                <a:latin typeface="Trebuchet MS"/>
                <a:cs typeface="Trebuchet MS"/>
              </a:rPr>
              <a:t>The</a:t>
            </a:r>
            <a:r>
              <a:rPr b="0" spc="-25" dirty="0">
                <a:solidFill>
                  <a:srgbClr val="244060"/>
                </a:solidFill>
                <a:latin typeface="Trebuchet MS"/>
                <a:cs typeface="Trebuchet MS"/>
              </a:rPr>
              <a:t> </a:t>
            </a:r>
            <a:r>
              <a:rPr b="0" dirty="0">
                <a:solidFill>
                  <a:srgbClr val="244060"/>
                </a:solidFill>
                <a:latin typeface="Trebuchet MS"/>
                <a:cs typeface="Trebuchet MS"/>
              </a:rPr>
              <a:t>pairing</a:t>
            </a:r>
            <a:r>
              <a:rPr b="0" spc="-10" dirty="0">
                <a:solidFill>
                  <a:srgbClr val="244060"/>
                </a:solidFill>
                <a:latin typeface="Trebuchet MS"/>
                <a:cs typeface="Trebuchet MS"/>
              </a:rPr>
              <a:t> </a:t>
            </a:r>
            <a:r>
              <a:rPr b="0" dirty="0">
                <a:solidFill>
                  <a:srgbClr val="244060"/>
                </a:solidFill>
                <a:latin typeface="Trebuchet MS"/>
                <a:cs typeface="Trebuchet MS"/>
              </a:rPr>
              <a:t>of</a:t>
            </a:r>
            <a:r>
              <a:rPr b="0" spc="-20" dirty="0">
                <a:solidFill>
                  <a:srgbClr val="244060"/>
                </a:solidFill>
                <a:latin typeface="Trebuchet MS"/>
                <a:cs typeface="Trebuchet MS"/>
              </a:rPr>
              <a:t> </a:t>
            </a:r>
            <a:r>
              <a:rPr b="0" dirty="0">
                <a:solidFill>
                  <a:srgbClr val="244060"/>
                </a:solidFill>
                <a:latin typeface="Trebuchet MS"/>
                <a:cs typeface="Trebuchet MS"/>
              </a:rPr>
              <a:t>the</a:t>
            </a:r>
            <a:r>
              <a:rPr b="0" spc="-30" dirty="0">
                <a:solidFill>
                  <a:srgbClr val="244060"/>
                </a:solidFill>
                <a:latin typeface="Trebuchet MS"/>
                <a:cs typeface="Trebuchet MS"/>
              </a:rPr>
              <a:t> </a:t>
            </a:r>
            <a:r>
              <a:rPr b="0" dirty="0">
                <a:solidFill>
                  <a:srgbClr val="244060"/>
                </a:solidFill>
                <a:latin typeface="Trebuchet MS"/>
                <a:cs typeface="Trebuchet MS"/>
              </a:rPr>
              <a:t>indicators</a:t>
            </a:r>
            <a:r>
              <a:rPr b="0" spc="-20" dirty="0">
                <a:solidFill>
                  <a:srgbClr val="244060"/>
                </a:solidFill>
                <a:latin typeface="Trebuchet MS"/>
                <a:cs typeface="Trebuchet MS"/>
              </a:rPr>
              <a:t> </a:t>
            </a:r>
            <a:r>
              <a:rPr b="0" dirty="0">
                <a:solidFill>
                  <a:srgbClr val="244060"/>
                </a:solidFill>
                <a:latin typeface="Trebuchet MS"/>
                <a:cs typeface="Trebuchet MS"/>
              </a:rPr>
              <a:t>must</a:t>
            </a:r>
            <a:r>
              <a:rPr b="0" spc="-20" dirty="0">
                <a:solidFill>
                  <a:srgbClr val="244060"/>
                </a:solidFill>
                <a:latin typeface="Trebuchet MS"/>
                <a:cs typeface="Trebuchet MS"/>
              </a:rPr>
              <a:t> </a:t>
            </a:r>
            <a:r>
              <a:rPr b="0" dirty="0">
                <a:solidFill>
                  <a:srgbClr val="244060"/>
                </a:solidFill>
                <a:latin typeface="Trebuchet MS"/>
                <a:cs typeface="Trebuchet MS"/>
              </a:rPr>
              <a:t>be</a:t>
            </a:r>
            <a:r>
              <a:rPr b="0" spc="-30" dirty="0">
                <a:solidFill>
                  <a:srgbClr val="244060"/>
                </a:solidFill>
                <a:latin typeface="Trebuchet MS"/>
                <a:cs typeface="Trebuchet MS"/>
              </a:rPr>
              <a:t> </a:t>
            </a:r>
            <a:r>
              <a:rPr b="0" spc="-10" dirty="0">
                <a:solidFill>
                  <a:srgbClr val="244060"/>
                </a:solidFill>
                <a:latin typeface="Trebuchet MS"/>
                <a:cs typeface="Trebuchet MS"/>
              </a:rPr>
              <a:t>observed.</a:t>
            </a:r>
          </a:p>
          <a:p>
            <a:pPr marL="354965" indent="-342265">
              <a:lnSpc>
                <a:spcPct val="100000"/>
              </a:lnSpc>
              <a:spcBef>
                <a:spcPts val="1205"/>
              </a:spcBef>
              <a:buFont typeface="Arial MT"/>
              <a:buChar char="•"/>
              <a:tabLst>
                <a:tab pos="354965" algn="l"/>
              </a:tabLst>
            </a:pPr>
            <a:r>
              <a:rPr b="0" dirty="0">
                <a:solidFill>
                  <a:srgbClr val="244060"/>
                </a:solidFill>
                <a:latin typeface="Trebuchet MS"/>
                <a:cs typeface="Trebuchet MS"/>
              </a:rPr>
              <a:t>For</a:t>
            </a:r>
            <a:r>
              <a:rPr b="0" spc="-20" dirty="0">
                <a:solidFill>
                  <a:srgbClr val="244060"/>
                </a:solidFill>
                <a:latin typeface="Trebuchet MS"/>
                <a:cs typeface="Trebuchet MS"/>
              </a:rPr>
              <a:t> </a:t>
            </a:r>
            <a:r>
              <a:rPr b="0" dirty="0">
                <a:solidFill>
                  <a:srgbClr val="244060"/>
                </a:solidFill>
                <a:latin typeface="Trebuchet MS"/>
                <a:cs typeface="Trebuchet MS"/>
              </a:rPr>
              <a:t>each</a:t>
            </a:r>
            <a:r>
              <a:rPr b="0" spc="-40" dirty="0">
                <a:solidFill>
                  <a:srgbClr val="244060"/>
                </a:solidFill>
                <a:latin typeface="Trebuchet MS"/>
                <a:cs typeface="Trebuchet MS"/>
              </a:rPr>
              <a:t> </a:t>
            </a:r>
            <a:r>
              <a:rPr b="0" dirty="0">
                <a:solidFill>
                  <a:srgbClr val="244060"/>
                </a:solidFill>
                <a:latin typeface="Trebuchet MS"/>
                <a:cs typeface="Trebuchet MS"/>
              </a:rPr>
              <a:t>Specific</a:t>
            </a:r>
            <a:r>
              <a:rPr b="0" spc="-40" dirty="0">
                <a:solidFill>
                  <a:srgbClr val="244060"/>
                </a:solidFill>
                <a:latin typeface="Trebuchet MS"/>
                <a:cs typeface="Trebuchet MS"/>
              </a:rPr>
              <a:t> </a:t>
            </a:r>
            <a:r>
              <a:rPr b="0" dirty="0">
                <a:solidFill>
                  <a:srgbClr val="244060"/>
                </a:solidFill>
                <a:latin typeface="Trebuchet MS"/>
                <a:cs typeface="Trebuchet MS"/>
              </a:rPr>
              <a:t>Objectives</a:t>
            </a:r>
            <a:r>
              <a:rPr b="0" spc="-50" dirty="0">
                <a:solidFill>
                  <a:srgbClr val="244060"/>
                </a:solidFill>
                <a:latin typeface="Trebuchet MS"/>
                <a:cs typeface="Trebuchet MS"/>
              </a:rPr>
              <a:t> </a:t>
            </a:r>
            <a:r>
              <a:rPr b="0" dirty="0">
                <a:solidFill>
                  <a:srgbClr val="244060"/>
                </a:solidFill>
                <a:latin typeface="Trebuchet MS"/>
                <a:cs typeface="Trebuchet MS"/>
              </a:rPr>
              <a:t>–</a:t>
            </a:r>
            <a:r>
              <a:rPr b="0" spc="-30" dirty="0">
                <a:solidFill>
                  <a:srgbClr val="244060"/>
                </a:solidFill>
                <a:latin typeface="Trebuchet MS"/>
                <a:cs typeface="Trebuchet MS"/>
              </a:rPr>
              <a:t> </a:t>
            </a:r>
            <a:r>
              <a:rPr b="0" dirty="0">
                <a:solidFill>
                  <a:srgbClr val="244060"/>
                </a:solidFill>
                <a:latin typeface="Trebuchet MS"/>
                <a:cs typeface="Trebuchet MS"/>
              </a:rPr>
              <a:t>specific</a:t>
            </a:r>
            <a:r>
              <a:rPr b="0" spc="-55" dirty="0">
                <a:solidFill>
                  <a:srgbClr val="244060"/>
                </a:solidFill>
                <a:latin typeface="Trebuchet MS"/>
                <a:cs typeface="Trebuchet MS"/>
              </a:rPr>
              <a:t> </a:t>
            </a:r>
            <a:r>
              <a:rPr b="0" dirty="0">
                <a:solidFill>
                  <a:srgbClr val="244060"/>
                </a:solidFill>
                <a:latin typeface="Trebuchet MS"/>
                <a:cs typeface="Trebuchet MS"/>
              </a:rPr>
              <a:t>rules</a:t>
            </a:r>
            <a:r>
              <a:rPr b="0" spc="-30" dirty="0">
                <a:solidFill>
                  <a:srgbClr val="244060"/>
                </a:solidFill>
                <a:latin typeface="Trebuchet MS"/>
                <a:cs typeface="Trebuchet MS"/>
              </a:rPr>
              <a:t> </a:t>
            </a:r>
            <a:r>
              <a:rPr b="0" dirty="0">
                <a:solidFill>
                  <a:srgbClr val="244060"/>
                </a:solidFill>
                <a:latin typeface="Trebuchet MS"/>
                <a:cs typeface="Trebuchet MS"/>
              </a:rPr>
              <a:t>regarding</a:t>
            </a:r>
            <a:r>
              <a:rPr b="0" spc="-25" dirty="0">
                <a:solidFill>
                  <a:srgbClr val="244060"/>
                </a:solidFill>
                <a:latin typeface="Trebuchet MS"/>
                <a:cs typeface="Trebuchet MS"/>
              </a:rPr>
              <a:t> </a:t>
            </a:r>
            <a:r>
              <a:rPr b="0" dirty="0">
                <a:solidFill>
                  <a:srgbClr val="244060"/>
                </a:solidFill>
                <a:latin typeface="Trebuchet MS"/>
                <a:cs typeface="Trebuchet MS"/>
              </a:rPr>
              <a:t>the</a:t>
            </a:r>
            <a:r>
              <a:rPr b="0" spc="-40" dirty="0">
                <a:solidFill>
                  <a:srgbClr val="244060"/>
                </a:solidFill>
                <a:latin typeface="Trebuchet MS"/>
                <a:cs typeface="Trebuchet MS"/>
              </a:rPr>
              <a:t> </a:t>
            </a:r>
            <a:r>
              <a:rPr b="0" dirty="0">
                <a:solidFill>
                  <a:srgbClr val="244060"/>
                </a:solidFill>
                <a:latin typeface="Trebuchet MS"/>
                <a:cs typeface="Trebuchet MS"/>
              </a:rPr>
              <a:t>mandatory</a:t>
            </a:r>
            <a:r>
              <a:rPr b="0" spc="-20" dirty="0">
                <a:solidFill>
                  <a:srgbClr val="244060"/>
                </a:solidFill>
                <a:latin typeface="Trebuchet MS"/>
                <a:cs typeface="Trebuchet MS"/>
              </a:rPr>
              <a:t> </a:t>
            </a:r>
            <a:r>
              <a:rPr b="0" dirty="0">
                <a:solidFill>
                  <a:srgbClr val="244060"/>
                </a:solidFill>
                <a:latin typeface="Trebuchet MS"/>
                <a:cs typeface="Trebuchet MS"/>
              </a:rPr>
              <a:t>pairs</a:t>
            </a:r>
            <a:r>
              <a:rPr b="0" spc="-10" dirty="0">
                <a:solidFill>
                  <a:srgbClr val="244060"/>
                </a:solidFill>
                <a:latin typeface="Trebuchet MS"/>
                <a:cs typeface="Trebuchet MS"/>
              </a:rPr>
              <a:t> </a:t>
            </a:r>
            <a:r>
              <a:rPr b="0" dirty="0">
                <a:solidFill>
                  <a:srgbClr val="244060"/>
                </a:solidFill>
                <a:latin typeface="Trebuchet MS"/>
                <a:cs typeface="Trebuchet MS"/>
              </a:rPr>
              <a:t>of</a:t>
            </a:r>
            <a:r>
              <a:rPr b="0" spc="-40" dirty="0">
                <a:solidFill>
                  <a:srgbClr val="244060"/>
                </a:solidFill>
                <a:latin typeface="Trebuchet MS"/>
                <a:cs typeface="Trebuchet MS"/>
              </a:rPr>
              <a:t> </a:t>
            </a:r>
            <a:r>
              <a:rPr b="0" spc="-10" dirty="0">
                <a:solidFill>
                  <a:srgbClr val="244060"/>
                </a:solidFill>
                <a:latin typeface="Trebuchet MS"/>
                <a:cs typeface="Trebuchet MS"/>
              </a:rPr>
              <a:t>indicators!</a:t>
            </a:r>
          </a:p>
          <a:p>
            <a:pPr marL="354965" indent="-342265">
              <a:lnSpc>
                <a:spcPct val="100000"/>
              </a:lnSpc>
              <a:spcBef>
                <a:spcPts val="1200"/>
              </a:spcBef>
              <a:buFont typeface="Arial MT"/>
              <a:buChar char="•"/>
              <a:tabLst>
                <a:tab pos="354965" algn="l"/>
              </a:tabLst>
            </a:pPr>
            <a:r>
              <a:rPr b="0" dirty="0">
                <a:solidFill>
                  <a:srgbClr val="244060"/>
                </a:solidFill>
                <a:latin typeface="Trebuchet MS"/>
                <a:cs typeface="Trebuchet MS"/>
              </a:rPr>
              <a:t>Check</a:t>
            </a:r>
            <a:r>
              <a:rPr b="0" spc="-50" dirty="0">
                <a:solidFill>
                  <a:srgbClr val="244060"/>
                </a:solidFill>
                <a:latin typeface="Trebuchet MS"/>
                <a:cs typeface="Trebuchet MS"/>
              </a:rPr>
              <a:t> </a:t>
            </a:r>
            <a:r>
              <a:rPr b="0" dirty="0">
                <a:solidFill>
                  <a:srgbClr val="244060"/>
                </a:solidFill>
                <a:latin typeface="Trebuchet MS"/>
                <a:cs typeface="Trebuchet MS"/>
              </a:rPr>
              <a:t>the</a:t>
            </a:r>
            <a:r>
              <a:rPr b="0" spc="-35" dirty="0">
                <a:solidFill>
                  <a:srgbClr val="244060"/>
                </a:solidFill>
                <a:latin typeface="Trebuchet MS"/>
                <a:cs typeface="Trebuchet MS"/>
              </a:rPr>
              <a:t> </a:t>
            </a:r>
            <a:r>
              <a:rPr b="0" dirty="0">
                <a:solidFill>
                  <a:srgbClr val="244060"/>
                </a:solidFill>
                <a:latin typeface="Trebuchet MS"/>
                <a:cs typeface="Trebuchet MS"/>
              </a:rPr>
              <a:t>definition</a:t>
            </a:r>
            <a:r>
              <a:rPr b="0" spc="-40" dirty="0">
                <a:solidFill>
                  <a:srgbClr val="244060"/>
                </a:solidFill>
                <a:latin typeface="Trebuchet MS"/>
                <a:cs typeface="Trebuchet MS"/>
              </a:rPr>
              <a:t> </a:t>
            </a:r>
            <a:r>
              <a:rPr b="0" dirty="0">
                <a:solidFill>
                  <a:srgbClr val="244060"/>
                </a:solidFill>
                <a:latin typeface="Trebuchet MS"/>
                <a:cs typeface="Trebuchet MS"/>
              </a:rPr>
              <a:t>and</a:t>
            </a:r>
            <a:r>
              <a:rPr b="0" spc="-20" dirty="0">
                <a:solidFill>
                  <a:srgbClr val="244060"/>
                </a:solidFill>
                <a:latin typeface="Trebuchet MS"/>
                <a:cs typeface="Trebuchet MS"/>
              </a:rPr>
              <a:t> </a:t>
            </a:r>
            <a:r>
              <a:rPr b="0" dirty="0">
                <a:solidFill>
                  <a:srgbClr val="244060"/>
                </a:solidFill>
                <a:latin typeface="Trebuchet MS"/>
                <a:cs typeface="Trebuchet MS"/>
              </a:rPr>
              <a:t>the</a:t>
            </a:r>
            <a:r>
              <a:rPr b="0" spc="-40" dirty="0">
                <a:solidFill>
                  <a:srgbClr val="244060"/>
                </a:solidFill>
                <a:latin typeface="Trebuchet MS"/>
                <a:cs typeface="Trebuchet MS"/>
              </a:rPr>
              <a:t> </a:t>
            </a:r>
            <a:r>
              <a:rPr b="0" dirty="0">
                <a:solidFill>
                  <a:srgbClr val="244060"/>
                </a:solidFill>
                <a:latin typeface="Trebuchet MS"/>
                <a:cs typeface="Trebuchet MS"/>
              </a:rPr>
              <a:t>reporting</a:t>
            </a:r>
            <a:r>
              <a:rPr b="0" spc="-20" dirty="0">
                <a:solidFill>
                  <a:srgbClr val="244060"/>
                </a:solidFill>
                <a:latin typeface="Trebuchet MS"/>
                <a:cs typeface="Trebuchet MS"/>
              </a:rPr>
              <a:t> </a:t>
            </a:r>
            <a:r>
              <a:rPr b="0" dirty="0">
                <a:solidFill>
                  <a:srgbClr val="244060"/>
                </a:solidFill>
                <a:latin typeface="Trebuchet MS"/>
                <a:cs typeface="Trebuchet MS"/>
              </a:rPr>
              <a:t>details</a:t>
            </a:r>
            <a:r>
              <a:rPr b="0" spc="-40" dirty="0">
                <a:solidFill>
                  <a:srgbClr val="244060"/>
                </a:solidFill>
                <a:latin typeface="Trebuchet MS"/>
                <a:cs typeface="Trebuchet MS"/>
              </a:rPr>
              <a:t> </a:t>
            </a:r>
            <a:r>
              <a:rPr b="0" dirty="0">
                <a:solidFill>
                  <a:srgbClr val="244060"/>
                </a:solidFill>
                <a:latin typeface="Trebuchet MS"/>
                <a:cs typeface="Trebuchet MS"/>
              </a:rPr>
              <a:t>included</a:t>
            </a:r>
            <a:r>
              <a:rPr b="0" spc="-50" dirty="0">
                <a:solidFill>
                  <a:srgbClr val="244060"/>
                </a:solidFill>
                <a:latin typeface="Trebuchet MS"/>
                <a:cs typeface="Trebuchet MS"/>
              </a:rPr>
              <a:t> </a:t>
            </a:r>
            <a:r>
              <a:rPr b="0" dirty="0">
                <a:solidFill>
                  <a:srgbClr val="244060"/>
                </a:solidFill>
                <a:latin typeface="Trebuchet MS"/>
                <a:cs typeface="Trebuchet MS"/>
              </a:rPr>
              <a:t>in</a:t>
            </a:r>
            <a:r>
              <a:rPr b="0" spc="-25" dirty="0">
                <a:solidFill>
                  <a:srgbClr val="244060"/>
                </a:solidFill>
                <a:latin typeface="Trebuchet MS"/>
                <a:cs typeface="Trebuchet MS"/>
              </a:rPr>
              <a:t> </a:t>
            </a:r>
            <a:r>
              <a:rPr b="0" dirty="0">
                <a:solidFill>
                  <a:srgbClr val="244060"/>
                </a:solidFill>
                <a:latin typeface="Trebuchet MS"/>
                <a:cs typeface="Trebuchet MS"/>
              </a:rPr>
              <a:t>the</a:t>
            </a:r>
            <a:r>
              <a:rPr b="0" spc="-105" dirty="0">
                <a:solidFill>
                  <a:srgbClr val="244060"/>
                </a:solidFill>
                <a:latin typeface="Trebuchet MS"/>
                <a:cs typeface="Trebuchet MS"/>
              </a:rPr>
              <a:t> </a:t>
            </a:r>
            <a:r>
              <a:rPr b="0" spc="-10" dirty="0">
                <a:solidFill>
                  <a:srgbClr val="244060"/>
                </a:solidFill>
                <a:latin typeface="Trebuchet MS"/>
                <a:cs typeface="Trebuchet MS"/>
              </a:rPr>
              <a:t>Applicant’s</a:t>
            </a:r>
            <a:r>
              <a:rPr b="0" spc="-50" dirty="0">
                <a:solidFill>
                  <a:srgbClr val="244060"/>
                </a:solidFill>
                <a:latin typeface="Trebuchet MS"/>
                <a:cs typeface="Trebuchet MS"/>
              </a:rPr>
              <a:t> </a:t>
            </a:r>
            <a:r>
              <a:rPr b="0" spc="-10" dirty="0">
                <a:solidFill>
                  <a:srgbClr val="244060"/>
                </a:solidFill>
                <a:latin typeface="Trebuchet MS"/>
                <a:cs typeface="Trebuchet MS"/>
              </a:rPr>
              <a:t>Guide!</a:t>
            </a:r>
          </a:p>
          <a:p>
            <a:pPr>
              <a:lnSpc>
                <a:spcPct val="100000"/>
              </a:lnSpc>
              <a:spcBef>
                <a:spcPts val="165"/>
              </a:spcBef>
            </a:pPr>
            <a:endParaRPr b="0" spc="-10" dirty="0">
              <a:solidFill>
                <a:srgbClr val="244060"/>
              </a:solidFill>
              <a:latin typeface="Trebuchet MS"/>
              <a:cs typeface="Trebuchet MS"/>
            </a:endParaRPr>
          </a:p>
          <a:p>
            <a:pPr marL="12700" marR="5080" algn="just">
              <a:lnSpc>
                <a:spcPct val="100000"/>
              </a:lnSpc>
            </a:pPr>
            <a:r>
              <a:rPr sz="1600" dirty="0"/>
              <a:t>The</a:t>
            </a:r>
            <a:r>
              <a:rPr sz="1600" spc="15" dirty="0"/>
              <a:t>  </a:t>
            </a:r>
            <a:r>
              <a:rPr sz="1600" dirty="0"/>
              <a:t>pair</a:t>
            </a:r>
            <a:r>
              <a:rPr sz="1600" spc="10" dirty="0"/>
              <a:t>  </a:t>
            </a:r>
            <a:r>
              <a:rPr sz="1600" dirty="0"/>
              <a:t>of</a:t>
            </a:r>
            <a:r>
              <a:rPr sz="1600" spc="15" dirty="0"/>
              <a:t>  </a:t>
            </a:r>
            <a:r>
              <a:rPr sz="1600" dirty="0"/>
              <a:t>indicators</a:t>
            </a:r>
            <a:r>
              <a:rPr sz="1600" spc="15" dirty="0"/>
              <a:t>  </a:t>
            </a:r>
            <a:r>
              <a:rPr sz="1600" dirty="0"/>
              <a:t>RCO87</a:t>
            </a:r>
            <a:r>
              <a:rPr sz="1600" spc="20" dirty="0"/>
              <a:t>  </a:t>
            </a:r>
            <a:r>
              <a:rPr sz="1600" i="1" dirty="0">
                <a:latin typeface="Trebuchet MS"/>
                <a:cs typeface="Trebuchet MS"/>
              </a:rPr>
              <a:t>Organisations</a:t>
            </a:r>
            <a:r>
              <a:rPr sz="1600" i="1" spc="15" dirty="0">
                <a:latin typeface="Trebuchet MS"/>
                <a:cs typeface="Trebuchet MS"/>
              </a:rPr>
              <a:t>  </a:t>
            </a:r>
            <a:r>
              <a:rPr sz="1600" i="1" dirty="0">
                <a:latin typeface="Trebuchet MS"/>
                <a:cs typeface="Trebuchet MS"/>
              </a:rPr>
              <a:t>cooperating</a:t>
            </a:r>
            <a:r>
              <a:rPr sz="1600" i="1" spc="20" dirty="0">
                <a:latin typeface="Trebuchet MS"/>
                <a:cs typeface="Trebuchet MS"/>
              </a:rPr>
              <a:t>  </a:t>
            </a:r>
            <a:r>
              <a:rPr sz="1600" i="1" dirty="0">
                <a:latin typeface="Trebuchet MS"/>
                <a:cs typeface="Trebuchet MS"/>
              </a:rPr>
              <a:t>across</a:t>
            </a:r>
            <a:r>
              <a:rPr sz="1600" i="1" spc="15" dirty="0">
                <a:latin typeface="Trebuchet MS"/>
                <a:cs typeface="Trebuchet MS"/>
              </a:rPr>
              <a:t>  </a:t>
            </a:r>
            <a:r>
              <a:rPr sz="1600" i="1" dirty="0">
                <a:latin typeface="Trebuchet MS"/>
                <a:cs typeface="Trebuchet MS"/>
              </a:rPr>
              <a:t>borders</a:t>
            </a:r>
            <a:r>
              <a:rPr sz="1600" i="1" spc="25" dirty="0">
                <a:latin typeface="Trebuchet MS"/>
                <a:cs typeface="Trebuchet MS"/>
              </a:rPr>
              <a:t>  </a:t>
            </a:r>
            <a:r>
              <a:rPr sz="1600" i="1" spc="-25" dirty="0">
                <a:latin typeface="Trebuchet MS"/>
                <a:cs typeface="Trebuchet MS"/>
              </a:rPr>
              <a:t>and </a:t>
            </a:r>
            <a:r>
              <a:rPr sz="1600" i="1" dirty="0">
                <a:latin typeface="Trebuchet MS"/>
                <a:cs typeface="Trebuchet MS"/>
              </a:rPr>
              <a:t>RCR84</a:t>
            </a:r>
            <a:r>
              <a:rPr sz="1600" i="1" spc="-45" dirty="0">
                <a:latin typeface="Trebuchet MS"/>
                <a:cs typeface="Trebuchet MS"/>
              </a:rPr>
              <a:t> </a:t>
            </a:r>
            <a:r>
              <a:rPr sz="1600" i="1" dirty="0">
                <a:latin typeface="Trebuchet MS"/>
                <a:cs typeface="Trebuchet MS"/>
              </a:rPr>
              <a:t>Organisations</a:t>
            </a:r>
            <a:r>
              <a:rPr sz="1600" i="1" spc="-50" dirty="0">
                <a:latin typeface="Trebuchet MS"/>
                <a:cs typeface="Trebuchet MS"/>
              </a:rPr>
              <a:t> </a:t>
            </a:r>
            <a:r>
              <a:rPr sz="1600" i="1" dirty="0">
                <a:latin typeface="Trebuchet MS"/>
                <a:cs typeface="Trebuchet MS"/>
              </a:rPr>
              <a:t>cooperating</a:t>
            </a:r>
            <a:r>
              <a:rPr sz="1600" i="1" spc="-35" dirty="0">
                <a:latin typeface="Trebuchet MS"/>
                <a:cs typeface="Trebuchet MS"/>
              </a:rPr>
              <a:t> </a:t>
            </a:r>
            <a:r>
              <a:rPr sz="1600" i="1" dirty="0">
                <a:latin typeface="Trebuchet MS"/>
                <a:cs typeface="Trebuchet MS"/>
              </a:rPr>
              <a:t>across</a:t>
            </a:r>
            <a:r>
              <a:rPr sz="1600" i="1" spc="-45" dirty="0">
                <a:latin typeface="Trebuchet MS"/>
                <a:cs typeface="Trebuchet MS"/>
              </a:rPr>
              <a:t> </a:t>
            </a:r>
            <a:r>
              <a:rPr sz="1600" i="1" dirty="0">
                <a:latin typeface="Trebuchet MS"/>
                <a:cs typeface="Trebuchet MS"/>
              </a:rPr>
              <a:t>borders</a:t>
            </a:r>
            <a:r>
              <a:rPr sz="1600" i="1" spc="-35" dirty="0">
                <a:latin typeface="Trebuchet MS"/>
                <a:cs typeface="Trebuchet MS"/>
              </a:rPr>
              <a:t> </a:t>
            </a:r>
            <a:r>
              <a:rPr sz="1600" i="1" dirty="0">
                <a:latin typeface="Trebuchet MS"/>
                <a:cs typeface="Trebuchet MS"/>
              </a:rPr>
              <a:t>after</a:t>
            </a:r>
            <a:r>
              <a:rPr sz="1600" i="1" spc="-50" dirty="0">
                <a:latin typeface="Trebuchet MS"/>
                <a:cs typeface="Trebuchet MS"/>
              </a:rPr>
              <a:t> </a:t>
            </a:r>
            <a:r>
              <a:rPr sz="1600" i="1" dirty="0">
                <a:latin typeface="Trebuchet MS"/>
                <a:cs typeface="Trebuchet MS"/>
              </a:rPr>
              <a:t>project</a:t>
            </a:r>
            <a:r>
              <a:rPr sz="1600" i="1" spc="-40" dirty="0">
                <a:latin typeface="Trebuchet MS"/>
                <a:cs typeface="Trebuchet MS"/>
              </a:rPr>
              <a:t> </a:t>
            </a:r>
            <a:r>
              <a:rPr sz="1600" i="1" dirty="0">
                <a:latin typeface="Trebuchet MS"/>
                <a:cs typeface="Trebuchet MS"/>
              </a:rPr>
              <a:t>completion</a:t>
            </a:r>
            <a:r>
              <a:rPr sz="1600" i="1" spc="-40" dirty="0">
                <a:latin typeface="Trebuchet MS"/>
                <a:cs typeface="Trebuchet MS"/>
              </a:rPr>
              <a:t> </a:t>
            </a:r>
            <a:r>
              <a:rPr sz="1600" spc="-10" dirty="0"/>
              <a:t>cannot </a:t>
            </a:r>
            <a:r>
              <a:rPr sz="1600" dirty="0"/>
              <a:t>be</a:t>
            </a:r>
            <a:r>
              <a:rPr sz="1600" spc="95" dirty="0"/>
              <a:t> </a:t>
            </a:r>
            <a:r>
              <a:rPr sz="1600" dirty="0"/>
              <a:t>used</a:t>
            </a:r>
            <a:r>
              <a:rPr sz="1600" spc="105" dirty="0"/>
              <a:t> </a:t>
            </a:r>
            <a:r>
              <a:rPr sz="1600" dirty="0"/>
              <a:t>as</a:t>
            </a:r>
            <a:r>
              <a:rPr sz="1600" spc="95" dirty="0"/>
              <a:t> </a:t>
            </a:r>
            <a:r>
              <a:rPr sz="1600" dirty="0"/>
              <a:t>a</a:t>
            </a:r>
            <a:r>
              <a:rPr sz="1600" spc="105" dirty="0"/>
              <a:t> </a:t>
            </a:r>
            <a:r>
              <a:rPr sz="1600" dirty="0"/>
              <a:t>standalone</a:t>
            </a:r>
            <a:r>
              <a:rPr sz="1600" spc="114" dirty="0"/>
              <a:t> </a:t>
            </a:r>
            <a:r>
              <a:rPr sz="1600" dirty="0"/>
              <a:t>pair.</a:t>
            </a:r>
            <a:r>
              <a:rPr sz="1600" spc="105" dirty="0"/>
              <a:t> </a:t>
            </a:r>
            <a:r>
              <a:rPr sz="1600" dirty="0"/>
              <a:t>If</a:t>
            </a:r>
            <a:r>
              <a:rPr sz="1600" spc="90" dirty="0"/>
              <a:t> </a:t>
            </a:r>
            <a:r>
              <a:rPr sz="1600" dirty="0"/>
              <a:t>this</a:t>
            </a:r>
            <a:r>
              <a:rPr sz="1600" spc="114" dirty="0"/>
              <a:t> </a:t>
            </a:r>
            <a:r>
              <a:rPr sz="1600" dirty="0"/>
              <a:t>pair</a:t>
            </a:r>
            <a:r>
              <a:rPr sz="1600" spc="110" dirty="0"/>
              <a:t> </a:t>
            </a:r>
            <a:r>
              <a:rPr sz="1600" dirty="0"/>
              <a:t>of</a:t>
            </a:r>
            <a:r>
              <a:rPr sz="1600" spc="85" dirty="0"/>
              <a:t> </a:t>
            </a:r>
            <a:r>
              <a:rPr sz="1600" dirty="0"/>
              <a:t>indicators</a:t>
            </a:r>
            <a:r>
              <a:rPr sz="1600" spc="105" dirty="0"/>
              <a:t> </a:t>
            </a:r>
            <a:r>
              <a:rPr sz="1600" dirty="0"/>
              <a:t>is</a:t>
            </a:r>
            <a:r>
              <a:rPr sz="1600" spc="100" dirty="0"/>
              <a:t> </a:t>
            </a:r>
            <a:r>
              <a:rPr sz="1600" dirty="0"/>
              <a:t>chosen,</a:t>
            </a:r>
            <a:r>
              <a:rPr sz="1600" spc="110" dirty="0"/>
              <a:t> </a:t>
            </a:r>
            <a:r>
              <a:rPr sz="1600" dirty="0"/>
              <a:t>at</a:t>
            </a:r>
            <a:r>
              <a:rPr sz="1600" spc="120" dirty="0"/>
              <a:t> </a:t>
            </a:r>
            <a:r>
              <a:rPr sz="1600" dirty="0"/>
              <a:t>least</a:t>
            </a:r>
            <a:r>
              <a:rPr sz="1600" spc="105" dirty="0"/>
              <a:t> </a:t>
            </a:r>
            <a:r>
              <a:rPr sz="1600" spc="-10" dirty="0"/>
              <a:t>another </a:t>
            </a:r>
            <a:r>
              <a:rPr sz="1600" dirty="0"/>
              <a:t>pair</a:t>
            </a:r>
            <a:r>
              <a:rPr sz="1600" spc="105" dirty="0"/>
              <a:t> </a:t>
            </a:r>
            <a:r>
              <a:rPr sz="1600" dirty="0"/>
              <a:t>of</a:t>
            </a:r>
            <a:r>
              <a:rPr sz="1600" spc="100" dirty="0"/>
              <a:t> </a:t>
            </a:r>
            <a:r>
              <a:rPr sz="1600" dirty="0"/>
              <a:t>indicators</a:t>
            </a:r>
            <a:r>
              <a:rPr sz="1600" spc="105" dirty="0"/>
              <a:t> </a:t>
            </a:r>
            <a:r>
              <a:rPr sz="1600" dirty="0"/>
              <a:t>must</a:t>
            </a:r>
            <a:r>
              <a:rPr sz="1600" spc="105" dirty="0"/>
              <a:t> </a:t>
            </a:r>
            <a:r>
              <a:rPr sz="1600" dirty="0"/>
              <a:t>be</a:t>
            </a:r>
            <a:r>
              <a:rPr sz="1600" spc="95" dirty="0"/>
              <a:t> </a:t>
            </a:r>
            <a:r>
              <a:rPr sz="1600" dirty="0"/>
              <a:t>selected.</a:t>
            </a:r>
            <a:r>
              <a:rPr sz="1600" spc="105" dirty="0"/>
              <a:t> </a:t>
            </a:r>
            <a:r>
              <a:rPr sz="1600" dirty="0"/>
              <a:t>If</a:t>
            </a:r>
            <a:r>
              <a:rPr sz="1600" spc="100" dirty="0"/>
              <a:t> </a:t>
            </a:r>
            <a:r>
              <a:rPr sz="1600" dirty="0"/>
              <a:t>this</a:t>
            </a:r>
            <a:r>
              <a:rPr sz="1600" spc="110" dirty="0"/>
              <a:t> </a:t>
            </a:r>
            <a:r>
              <a:rPr sz="1600" dirty="0"/>
              <a:t>rule</a:t>
            </a:r>
            <a:r>
              <a:rPr sz="1600" spc="100" dirty="0"/>
              <a:t> </a:t>
            </a:r>
            <a:r>
              <a:rPr sz="1600" dirty="0"/>
              <a:t>is</a:t>
            </a:r>
            <a:r>
              <a:rPr sz="1600" spc="100" dirty="0"/>
              <a:t> </a:t>
            </a:r>
            <a:r>
              <a:rPr sz="1600" dirty="0"/>
              <a:t>not</a:t>
            </a:r>
            <a:r>
              <a:rPr sz="1600" spc="100" dirty="0"/>
              <a:t> </a:t>
            </a:r>
            <a:r>
              <a:rPr sz="1600" dirty="0"/>
              <a:t>observed,</a:t>
            </a:r>
            <a:r>
              <a:rPr sz="1600" spc="110" dirty="0"/>
              <a:t> </a:t>
            </a:r>
            <a:r>
              <a:rPr sz="1600" dirty="0"/>
              <a:t>the</a:t>
            </a:r>
            <a:r>
              <a:rPr sz="1600" spc="105" dirty="0"/>
              <a:t> </a:t>
            </a:r>
            <a:r>
              <a:rPr sz="1600" dirty="0"/>
              <a:t>project</a:t>
            </a:r>
            <a:r>
              <a:rPr sz="1600" spc="110" dirty="0"/>
              <a:t> </a:t>
            </a:r>
            <a:r>
              <a:rPr sz="1600" spc="-10" dirty="0"/>
              <a:t>shall </a:t>
            </a:r>
            <a:r>
              <a:rPr sz="1600" dirty="0"/>
              <a:t>be</a:t>
            </a:r>
            <a:r>
              <a:rPr sz="1600" spc="-50" dirty="0"/>
              <a:t> </a:t>
            </a:r>
            <a:r>
              <a:rPr sz="1600" dirty="0"/>
              <a:t>rejected</a:t>
            </a:r>
            <a:r>
              <a:rPr sz="1600" spc="-20" dirty="0"/>
              <a:t> </a:t>
            </a:r>
            <a:r>
              <a:rPr sz="1600" dirty="0"/>
              <a:t>from</a:t>
            </a:r>
            <a:r>
              <a:rPr sz="1600" spc="-55" dirty="0"/>
              <a:t> </a:t>
            </a:r>
            <a:r>
              <a:rPr sz="1600" dirty="0"/>
              <a:t>funding,</a:t>
            </a:r>
            <a:r>
              <a:rPr sz="1600" spc="-45" dirty="0"/>
              <a:t> </a:t>
            </a:r>
            <a:r>
              <a:rPr sz="1600" dirty="0"/>
              <a:t>without</a:t>
            </a:r>
            <a:r>
              <a:rPr sz="1600" spc="-40" dirty="0"/>
              <a:t> </a:t>
            </a:r>
            <a:r>
              <a:rPr sz="1600" dirty="0"/>
              <a:t>further</a:t>
            </a:r>
            <a:r>
              <a:rPr sz="1600" spc="-40" dirty="0"/>
              <a:t> </a:t>
            </a:r>
            <a:r>
              <a:rPr sz="1600" spc="-10" dirty="0"/>
              <a:t>evaluation.</a:t>
            </a:r>
            <a:endParaRPr sz="1600">
              <a:latin typeface="Trebuchet MS"/>
              <a:cs typeface="Trebuchet MS"/>
            </a:endParaRPr>
          </a:p>
        </p:txBody>
      </p:sp>
      <p:pic>
        <p:nvPicPr>
          <p:cNvPr id="4" name="object 4"/>
          <p:cNvPicPr/>
          <p:nvPr/>
        </p:nvPicPr>
        <p:blipFill>
          <a:blip r:embed="rId2" cstate="print"/>
          <a:stretch>
            <a:fillRect/>
          </a:stretch>
        </p:blipFill>
        <p:spPr>
          <a:xfrm>
            <a:off x="228600" y="152400"/>
            <a:ext cx="2915412" cy="853439"/>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359663" rIns="0" bIns="0" rtlCol="0">
            <a:spAutoFit/>
          </a:bodyPr>
          <a:lstStyle/>
          <a:p>
            <a:pPr marL="241300">
              <a:lnSpc>
                <a:spcPct val="100000"/>
              </a:lnSpc>
              <a:spcBef>
                <a:spcPts val="105"/>
              </a:spcBef>
            </a:pPr>
            <a:r>
              <a:rPr dirty="0"/>
              <a:t>Programme</a:t>
            </a:r>
            <a:r>
              <a:rPr spc="-180" dirty="0"/>
              <a:t> </a:t>
            </a:r>
            <a:r>
              <a:rPr spc="-10" dirty="0"/>
              <a:t>picture</a:t>
            </a:r>
          </a:p>
        </p:txBody>
      </p:sp>
      <p:sp>
        <p:nvSpPr>
          <p:cNvPr id="3" name="object 3"/>
          <p:cNvSpPr txBox="1"/>
          <p:nvPr/>
        </p:nvSpPr>
        <p:spPr>
          <a:xfrm>
            <a:off x="535940" y="1912747"/>
            <a:ext cx="2800985" cy="3043555"/>
          </a:xfrm>
          <a:prstGeom prst="rect">
            <a:avLst/>
          </a:prstGeom>
        </p:spPr>
        <p:txBody>
          <a:bodyPr vert="horz" wrap="square" lIns="0" tIns="12065" rIns="0" bIns="0" rtlCol="0">
            <a:spAutoFit/>
          </a:bodyPr>
          <a:lstStyle/>
          <a:p>
            <a:pPr marL="12700">
              <a:lnSpc>
                <a:spcPct val="100000"/>
              </a:lnSpc>
              <a:spcBef>
                <a:spcPts val="95"/>
              </a:spcBef>
            </a:pPr>
            <a:r>
              <a:rPr sz="1600" b="1" spc="-30" dirty="0">
                <a:solidFill>
                  <a:srgbClr val="77923B"/>
                </a:solidFill>
                <a:latin typeface="Trebuchet MS"/>
                <a:cs typeface="Trebuchet MS"/>
              </a:rPr>
              <a:t>Total</a:t>
            </a:r>
            <a:r>
              <a:rPr sz="1600" b="1" spc="-40" dirty="0">
                <a:solidFill>
                  <a:srgbClr val="77923B"/>
                </a:solidFill>
                <a:latin typeface="Trebuchet MS"/>
                <a:cs typeface="Trebuchet MS"/>
              </a:rPr>
              <a:t> </a:t>
            </a:r>
            <a:r>
              <a:rPr sz="1600" b="1" dirty="0">
                <a:solidFill>
                  <a:srgbClr val="77923B"/>
                </a:solidFill>
                <a:latin typeface="Trebuchet MS"/>
                <a:cs typeface="Trebuchet MS"/>
              </a:rPr>
              <a:t>budget</a:t>
            </a:r>
            <a:r>
              <a:rPr sz="1600" b="1" spc="-25" dirty="0">
                <a:solidFill>
                  <a:srgbClr val="77923B"/>
                </a:solidFill>
                <a:latin typeface="Trebuchet MS"/>
                <a:cs typeface="Trebuchet MS"/>
              </a:rPr>
              <a:t> </a:t>
            </a:r>
            <a:r>
              <a:rPr sz="1600" b="1" dirty="0">
                <a:solidFill>
                  <a:srgbClr val="77923B"/>
                </a:solidFill>
                <a:latin typeface="Trebuchet MS"/>
                <a:cs typeface="Trebuchet MS"/>
              </a:rPr>
              <a:t>of</a:t>
            </a:r>
            <a:r>
              <a:rPr sz="1600" b="1" spc="-45" dirty="0">
                <a:solidFill>
                  <a:srgbClr val="77923B"/>
                </a:solidFill>
                <a:latin typeface="Trebuchet MS"/>
                <a:cs typeface="Trebuchet MS"/>
              </a:rPr>
              <a:t> </a:t>
            </a:r>
            <a:r>
              <a:rPr sz="1600" b="1" dirty="0">
                <a:solidFill>
                  <a:srgbClr val="77923B"/>
                </a:solidFill>
                <a:latin typeface="Trebuchet MS"/>
                <a:cs typeface="Trebuchet MS"/>
              </a:rPr>
              <a:t>the</a:t>
            </a:r>
            <a:r>
              <a:rPr sz="1600" b="1" spc="-35" dirty="0">
                <a:solidFill>
                  <a:srgbClr val="77923B"/>
                </a:solidFill>
                <a:latin typeface="Trebuchet MS"/>
                <a:cs typeface="Trebuchet MS"/>
              </a:rPr>
              <a:t> </a:t>
            </a:r>
            <a:r>
              <a:rPr sz="1600" b="1" spc="-25" dirty="0">
                <a:solidFill>
                  <a:srgbClr val="77923B"/>
                </a:solidFill>
                <a:latin typeface="Trebuchet MS"/>
                <a:cs typeface="Trebuchet MS"/>
              </a:rPr>
              <a:t>IP:</a:t>
            </a:r>
            <a:endParaRPr sz="1600">
              <a:latin typeface="Trebuchet MS"/>
              <a:cs typeface="Trebuchet MS"/>
            </a:endParaRPr>
          </a:p>
          <a:p>
            <a:pPr marL="12700">
              <a:lnSpc>
                <a:spcPct val="100000"/>
              </a:lnSpc>
              <a:spcBef>
                <a:spcPts val="1200"/>
              </a:spcBef>
            </a:pPr>
            <a:r>
              <a:rPr sz="1600" spc="-10" dirty="0">
                <a:solidFill>
                  <a:srgbClr val="244060"/>
                </a:solidFill>
                <a:latin typeface="Trebuchet MS"/>
                <a:cs typeface="Trebuchet MS"/>
              </a:rPr>
              <a:t>207,457,163.08 </a:t>
            </a:r>
            <a:r>
              <a:rPr sz="1600" spc="-20" dirty="0">
                <a:solidFill>
                  <a:srgbClr val="244060"/>
                </a:solidFill>
                <a:latin typeface="Trebuchet MS"/>
                <a:cs typeface="Trebuchet MS"/>
              </a:rPr>
              <a:t>euro</a:t>
            </a:r>
            <a:endParaRPr sz="1600">
              <a:latin typeface="Trebuchet MS"/>
              <a:cs typeface="Trebuchet MS"/>
            </a:endParaRPr>
          </a:p>
          <a:p>
            <a:pPr>
              <a:lnSpc>
                <a:spcPct val="100000"/>
              </a:lnSpc>
            </a:pPr>
            <a:endParaRPr sz="1600">
              <a:latin typeface="Trebuchet MS"/>
              <a:cs typeface="Trebuchet MS"/>
            </a:endParaRPr>
          </a:p>
          <a:p>
            <a:pPr>
              <a:lnSpc>
                <a:spcPct val="100000"/>
              </a:lnSpc>
              <a:spcBef>
                <a:spcPts val="605"/>
              </a:spcBef>
            </a:pPr>
            <a:endParaRPr sz="1600">
              <a:latin typeface="Trebuchet MS"/>
              <a:cs typeface="Trebuchet MS"/>
            </a:endParaRPr>
          </a:p>
          <a:p>
            <a:pPr marL="354965" indent="-342265">
              <a:lnSpc>
                <a:spcPct val="100000"/>
              </a:lnSpc>
              <a:buFont typeface="Arial MT"/>
              <a:buChar char="•"/>
              <a:tabLst>
                <a:tab pos="354965" algn="l"/>
              </a:tabLst>
            </a:pPr>
            <a:r>
              <a:rPr sz="1600" b="1" spc="-30" dirty="0">
                <a:solidFill>
                  <a:srgbClr val="77923B"/>
                </a:solidFill>
                <a:latin typeface="Trebuchet MS"/>
                <a:cs typeface="Trebuchet MS"/>
              </a:rPr>
              <a:t>Total</a:t>
            </a:r>
            <a:r>
              <a:rPr sz="1600" b="1" spc="-55" dirty="0">
                <a:solidFill>
                  <a:srgbClr val="77923B"/>
                </a:solidFill>
                <a:latin typeface="Trebuchet MS"/>
                <a:cs typeface="Trebuchet MS"/>
              </a:rPr>
              <a:t> </a:t>
            </a:r>
            <a:r>
              <a:rPr sz="1600" b="1" dirty="0">
                <a:solidFill>
                  <a:srgbClr val="77923B"/>
                </a:solidFill>
                <a:latin typeface="Trebuchet MS"/>
                <a:cs typeface="Trebuchet MS"/>
              </a:rPr>
              <a:t>budget</a:t>
            </a:r>
            <a:r>
              <a:rPr sz="1600" b="1" spc="-40" dirty="0">
                <a:solidFill>
                  <a:srgbClr val="77923B"/>
                </a:solidFill>
                <a:latin typeface="Trebuchet MS"/>
                <a:cs typeface="Trebuchet MS"/>
              </a:rPr>
              <a:t> </a:t>
            </a:r>
            <a:r>
              <a:rPr sz="1600" b="1" dirty="0">
                <a:solidFill>
                  <a:srgbClr val="77923B"/>
                </a:solidFill>
                <a:latin typeface="Trebuchet MS"/>
                <a:cs typeface="Trebuchet MS"/>
              </a:rPr>
              <a:t>for</a:t>
            </a:r>
            <a:r>
              <a:rPr sz="1600" b="1" spc="-45" dirty="0">
                <a:solidFill>
                  <a:srgbClr val="77923B"/>
                </a:solidFill>
                <a:latin typeface="Trebuchet MS"/>
                <a:cs typeface="Trebuchet MS"/>
              </a:rPr>
              <a:t> </a:t>
            </a:r>
            <a:r>
              <a:rPr sz="1600" b="1" spc="-10" dirty="0">
                <a:solidFill>
                  <a:srgbClr val="77923B"/>
                </a:solidFill>
                <a:latin typeface="Trebuchet MS"/>
                <a:cs typeface="Trebuchet MS"/>
              </a:rPr>
              <a:t>projects:</a:t>
            </a:r>
            <a:endParaRPr sz="1600">
              <a:latin typeface="Trebuchet MS"/>
              <a:cs typeface="Trebuchet MS"/>
            </a:endParaRPr>
          </a:p>
          <a:p>
            <a:pPr marL="12700">
              <a:lnSpc>
                <a:spcPct val="100000"/>
              </a:lnSpc>
              <a:spcBef>
                <a:spcPts val="1200"/>
              </a:spcBef>
            </a:pPr>
            <a:r>
              <a:rPr sz="1600" dirty="0">
                <a:solidFill>
                  <a:srgbClr val="244060"/>
                </a:solidFill>
                <a:latin typeface="Trebuchet MS"/>
                <a:cs typeface="Trebuchet MS"/>
              </a:rPr>
              <a:t>191,001,637.50</a:t>
            </a:r>
            <a:r>
              <a:rPr sz="1600" spc="440" dirty="0">
                <a:solidFill>
                  <a:srgbClr val="244060"/>
                </a:solidFill>
                <a:latin typeface="Trebuchet MS"/>
                <a:cs typeface="Trebuchet MS"/>
              </a:rPr>
              <a:t> </a:t>
            </a:r>
            <a:r>
              <a:rPr sz="1600" spc="-20" dirty="0">
                <a:solidFill>
                  <a:srgbClr val="244060"/>
                </a:solidFill>
                <a:latin typeface="Trebuchet MS"/>
                <a:cs typeface="Trebuchet MS"/>
              </a:rPr>
              <a:t>euro</a:t>
            </a:r>
            <a:endParaRPr sz="1600">
              <a:latin typeface="Trebuchet MS"/>
              <a:cs typeface="Trebuchet MS"/>
            </a:endParaRPr>
          </a:p>
          <a:p>
            <a:pPr>
              <a:lnSpc>
                <a:spcPct val="100000"/>
              </a:lnSpc>
            </a:pPr>
            <a:endParaRPr sz="1600">
              <a:latin typeface="Trebuchet MS"/>
              <a:cs typeface="Trebuchet MS"/>
            </a:endParaRPr>
          </a:p>
          <a:p>
            <a:pPr>
              <a:lnSpc>
                <a:spcPct val="100000"/>
              </a:lnSpc>
              <a:spcBef>
                <a:spcPts val="605"/>
              </a:spcBef>
            </a:pPr>
            <a:endParaRPr sz="1600">
              <a:latin typeface="Trebuchet MS"/>
              <a:cs typeface="Trebuchet MS"/>
            </a:endParaRPr>
          </a:p>
          <a:p>
            <a:pPr marL="354965" indent="-342265">
              <a:lnSpc>
                <a:spcPct val="100000"/>
              </a:lnSpc>
              <a:spcBef>
                <a:spcPts val="5"/>
              </a:spcBef>
              <a:buFont typeface="Arial MT"/>
              <a:buChar char="•"/>
              <a:tabLst>
                <a:tab pos="354965" algn="l"/>
              </a:tabLst>
            </a:pPr>
            <a:r>
              <a:rPr sz="1600" b="1" spc="-95" dirty="0">
                <a:solidFill>
                  <a:srgbClr val="77923B"/>
                </a:solidFill>
                <a:latin typeface="Trebuchet MS"/>
                <a:cs typeface="Trebuchet MS"/>
              </a:rPr>
              <a:t>TA</a:t>
            </a:r>
            <a:r>
              <a:rPr sz="1600" b="1" spc="-80" dirty="0">
                <a:solidFill>
                  <a:srgbClr val="77923B"/>
                </a:solidFill>
                <a:latin typeface="Trebuchet MS"/>
                <a:cs typeface="Trebuchet MS"/>
              </a:rPr>
              <a:t> </a:t>
            </a:r>
            <a:r>
              <a:rPr sz="1600" b="1" dirty="0">
                <a:solidFill>
                  <a:srgbClr val="77923B"/>
                </a:solidFill>
                <a:latin typeface="Trebuchet MS"/>
                <a:cs typeface="Trebuchet MS"/>
              </a:rPr>
              <a:t>total</a:t>
            </a:r>
            <a:r>
              <a:rPr sz="1600" b="1" spc="-5" dirty="0">
                <a:solidFill>
                  <a:srgbClr val="77923B"/>
                </a:solidFill>
                <a:latin typeface="Trebuchet MS"/>
                <a:cs typeface="Trebuchet MS"/>
              </a:rPr>
              <a:t> </a:t>
            </a:r>
            <a:r>
              <a:rPr sz="1600" b="1" spc="-10" dirty="0">
                <a:solidFill>
                  <a:srgbClr val="77923B"/>
                </a:solidFill>
                <a:latin typeface="Trebuchet MS"/>
                <a:cs typeface="Trebuchet MS"/>
              </a:rPr>
              <a:t>budget:</a:t>
            </a:r>
            <a:endParaRPr sz="1600">
              <a:latin typeface="Trebuchet MS"/>
              <a:cs typeface="Trebuchet MS"/>
            </a:endParaRPr>
          </a:p>
          <a:p>
            <a:pPr marL="12700">
              <a:lnSpc>
                <a:spcPct val="100000"/>
              </a:lnSpc>
              <a:spcBef>
                <a:spcPts val="1200"/>
              </a:spcBef>
            </a:pPr>
            <a:r>
              <a:rPr sz="1600" spc="-10" dirty="0">
                <a:solidFill>
                  <a:srgbClr val="244060"/>
                </a:solidFill>
                <a:latin typeface="Trebuchet MS"/>
                <a:cs typeface="Trebuchet MS"/>
              </a:rPr>
              <a:t>16,455,525.58</a:t>
            </a:r>
            <a:endParaRPr sz="1600">
              <a:latin typeface="Trebuchet MS"/>
              <a:cs typeface="Trebuchet MS"/>
            </a:endParaRPr>
          </a:p>
        </p:txBody>
      </p:sp>
      <p:pic>
        <p:nvPicPr>
          <p:cNvPr id="4" name="object 4"/>
          <p:cNvPicPr/>
          <p:nvPr/>
        </p:nvPicPr>
        <p:blipFill>
          <a:blip r:embed="rId2" cstate="print"/>
          <a:stretch>
            <a:fillRect/>
          </a:stretch>
        </p:blipFill>
        <p:spPr>
          <a:xfrm>
            <a:off x="234695" y="172212"/>
            <a:ext cx="2915412" cy="853440"/>
          </a:xfrm>
          <a:prstGeom prst="rect">
            <a:avLst/>
          </a:prstGeom>
        </p:spPr>
      </p:pic>
      <p:pic>
        <p:nvPicPr>
          <p:cNvPr id="5" name="object 5"/>
          <p:cNvPicPr/>
          <p:nvPr/>
        </p:nvPicPr>
        <p:blipFill>
          <a:blip r:embed="rId3" cstate="print"/>
          <a:stretch>
            <a:fillRect/>
          </a:stretch>
        </p:blipFill>
        <p:spPr>
          <a:xfrm>
            <a:off x="3657600" y="1926335"/>
            <a:ext cx="5353811" cy="3346704"/>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35940" y="923241"/>
            <a:ext cx="1331595" cy="422275"/>
          </a:xfrm>
          <a:prstGeom prst="rect">
            <a:avLst/>
          </a:prstGeom>
        </p:spPr>
        <p:txBody>
          <a:bodyPr vert="horz" wrap="square" lIns="0" tIns="13335" rIns="0" bIns="0" rtlCol="0">
            <a:spAutoFit/>
          </a:bodyPr>
          <a:lstStyle/>
          <a:p>
            <a:pPr marL="12700">
              <a:lnSpc>
                <a:spcPct val="100000"/>
              </a:lnSpc>
              <a:spcBef>
                <a:spcPts val="105"/>
              </a:spcBef>
            </a:pPr>
            <a:r>
              <a:rPr spc="-10" dirty="0"/>
              <a:t>Annexes</a:t>
            </a:r>
          </a:p>
        </p:txBody>
      </p:sp>
      <p:sp>
        <p:nvSpPr>
          <p:cNvPr id="3" name="object 3"/>
          <p:cNvSpPr txBox="1"/>
          <p:nvPr/>
        </p:nvSpPr>
        <p:spPr>
          <a:xfrm>
            <a:off x="538870" y="1345516"/>
            <a:ext cx="8452729" cy="5009705"/>
          </a:xfrm>
          <a:prstGeom prst="rect">
            <a:avLst/>
          </a:prstGeom>
        </p:spPr>
        <p:txBody>
          <a:bodyPr vert="horz" wrap="square" lIns="0" tIns="46355" rIns="0" bIns="0" rtlCol="0">
            <a:spAutoFit/>
          </a:bodyPr>
          <a:lstStyle/>
          <a:p>
            <a:pPr marL="12700">
              <a:lnSpc>
                <a:spcPct val="100000"/>
              </a:lnSpc>
              <a:spcBef>
                <a:spcPts val="365"/>
              </a:spcBef>
            </a:pPr>
            <a:r>
              <a:rPr sz="1400" b="1" dirty="0">
                <a:solidFill>
                  <a:srgbClr val="77923B"/>
                </a:solidFill>
                <a:latin typeface="Trebuchet MS"/>
                <a:cs typeface="Trebuchet MS"/>
              </a:rPr>
              <a:t>Documents</a:t>
            </a:r>
            <a:r>
              <a:rPr sz="1400" b="1" spc="-65" dirty="0">
                <a:solidFill>
                  <a:srgbClr val="77923B"/>
                </a:solidFill>
                <a:latin typeface="Trebuchet MS"/>
                <a:cs typeface="Trebuchet MS"/>
              </a:rPr>
              <a:t> </a:t>
            </a:r>
            <a:r>
              <a:rPr sz="1400" b="1" dirty="0">
                <a:solidFill>
                  <a:srgbClr val="77923B"/>
                </a:solidFill>
                <a:latin typeface="Trebuchet MS"/>
                <a:cs typeface="Trebuchet MS"/>
              </a:rPr>
              <a:t>mandatory</a:t>
            </a:r>
            <a:r>
              <a:rPr sz="1400" b="1" spc="-30" dirty="0">
                <a:solidFill>
                  <a:srgbClr val="77923B"/>
                </a:solidFill>
                <a:latin typeface="Trebuchet MS"/>
                <a:cs typeface="Trebuchet MS"/>
              </a:rPr>
              <a:t> </a:t>
            </a:r>
            <a:r>
              <a:rPr sz="1400" b="1" dirty="0">
                <a:solidFill>
                  <a:srgbClr val="77923B"/>
                </a:solidFill>
                <a:latin typeface="Trebuchet MS"/>
                <a:cs typeface="Trebuchet MS"/>
              </a:rPr>
              <a:t>for</a:t>
            </a:r>
            <a:r>
              <a:rPr sz="1400" b="1" spc="-20" dirty="0">
                <a:solidFill>
                  <a:srgbClr val="77923B"/>
                </a:solidFill>
                <a:latin typeface="Trebuchet MS"/>
                <a:cs typeface="Trebuchet MS"/>
              </a:rPr>
              <a:t> </a:t>
            </a:r>
            <a:r>
              <a:rPr sz="1400" b="1" dirty="0">
                <a:solidFill>
                  <a:srgbClr val="77923B"/>
                </a:solidFill>
                <a:latin typeface="Trebuchet MS"/>
                <a:cs typeface="Trebuchet MS"/>
              </a:rPr>
              <a:t>all</a:t>
            </a:r>
            <a:r>
              <a:rPr sz="1400" b="1" spc="-15" dirty="0">
                <a:solidFill>
                  <a:srgbClr val="77923B"/>
                </a:solidFill>
                <a:latin typeface="Trebuchet MS"/>
                <a:cs typeface="Trebuchet MS"/>
              </a:rPr>
              <a:t> </a:t>
            </a:r>
            <a:r>
              <a:rPr sz="1400" b="1" dirty="0">
                <a:solidFill>
                  <a:srgbClr val="77923B"/>
                </a:solidFill>
                <a:latin typeface="Trebuchet MS"/>
                <a:cs typeface="Trebuchet MS"/>
              </a:rPr>
              <a:t>applications</a:t>
            </a:r>
            <a:r>
              <a:rPr sz="1400" b="1" spc="-60" dirty="0">
                <a:solidFill>
                  <a:srgbClr val="77923B"/>
                </a:solidFill>
                <a:latin typeface="Trebuchet MS"/>
                <a:cs typeface="Trebuchet MS"/>
              </a:rPr>
              <a:t> </a:t>
            </a:r>
            <a:r>
              <a:rPr sz="1400" b="1" dirty="0">
                <a:solidFill>
                  <a:srgbClr val="77923B"/>
                </a:solidFill>
                <a:latin typeface="Trebuchet MS"/>
                <a:cs typeface="Trebuchet MS"/>
              </a:rPr>
              <a:t>(electronic</a:t>
            </a:r>
            <a:r>
              <a:rPr sz="1400" b="1" spc="-65" dirty="0">
                <a:solidFill>
                  <a:srgbClr val="77923B"/>
                </a:solidFill>
                <a:latin typeface="Trebuchet MS"/>
                <a:cs typeface="Trebuchet MS"/>
              </a:rPr>
              <a:t> </a:t>
            </a:r>
            <a:r>
              <a:rPr sz="1400" b="1" dirty="0">
                <a:solidFill>
                  <a:srgbClr val="77923B"/>
                </a:solidFill>
                <a:latin typeface="Trebuchet MS"/>
                <a:cs typeface="Trebuchet MS"/>
              </a:rPr>
              <a:t>signature)</a:t>
            </a:r>
            <a:r>
              <a:rPr sz="1400" b="1" spc="-35" dirty="0">
                <a:solidFill>
                  <a:srgbClr val="77923B"/>
                </a:solidFill>
                <a:latin typeface="Trebuchet MS"/>
                <a:cs typeface="Trebuchet MS"/>
              </a:rPr>
              <a:t> </a:t>
            </a:r>
            <a:r>
              <a:rPr sz="1400" b="1" dirty="0">
                <a:solidFill>
                  <a:srgbClr val="77923B"/>
                </a:solidFill>
                <a:latin typeface="Trebuchet MS"/>
                <a:cs typeface="Trebuchet MS"/>
              </a:rPr>
              <a:t>–</a:t>
            </a:r>
            <a:r>
              <a:rPr sz="1400" b="1" spc="-25" dirty="0">
                <a:solidFill>
                  <a:srgbClr val="77923B"/>
                </a:solidFill>
                <a:latin typeface="Trebuchet MS"/>
                <a:cs typeface="Trebuchet MS"/>
              </a:rPr>
              <a:t> </a:t>
            </a:r>
            <a:r>
              <a:rPr sz="1400" b="1" dirty="0">
                <a:solidFill>
                  <a:srgbClr val="77923B"/>
                </a:solidFill>
                <a:latin typeface="Trebuchet MS"/>
                <a:cs typeface="Trebuchet MS"/>
              </a:rPr>
              <a:t>covered</a:t>
            </a:r>
            <a:r>
              <a:rPr sz="1400" b="1" spc="-45" dirty="0">
                <a:solidFill>
                  <a:srgbClr val="77923B"/>
                </a:solidFill>
                <a:latin typeface="Trebuchet MS"/>
                <a:cs typeface="Trebuchet MS"/>
              </a:rPr>
              <a:t> </a:t>
            </a:r>
            <a:r>
              <a:rPr sz="1400" b="1" dirty="0">
                <a:solidFill>
                  <a:srgbClr val="77923B"/>
                </a:solidFill>
                <a:latin typeface="Trebuchet MS"/>
                <a:cs typeface="Trebuchet MS"/>
              </a:rPr>
              <a:t>by</a:t>
            </a:r>
            <a:r>
              <a:rPr sz="1400" b="1" spc="-25" dirty="0">
                <a:solidFill>
                  <a:srgbClr val="77923B"/>
                </a:solidFill>
                <a:latin typeface="Trebuchet MS"/>
                <a:cs typeface="Trebuchet MS"/>
              </a:rPr>
              <a:t> </a:t>
            </a:r>
            <a:r>
              <a:rPr sz="1400" b="1" dirty="0">
                <a:solidFill>
                  <a:srgbClr val="77923B"/>
                </a:solidFill>
                <a:latin typeface="Trebuchet MS"/>
                <a:cs typeface="Trebuchet MS"/>
              </a:rPr>
              <a:t>lump</a:t>
            </a:r>
            <a:r>
              <a:rPr sz="1400" b="1" spc="-40" dirty="0">
                <a:solidFill>
                  <a:srgbClr val="77923B"/>
                </a:solidFill>
                <a:latin typeface="Trebuchet MS"/>
                <a:cs typeface="Trebuchet MS"/>
              </a:rPr>
              <a:t> </a:t>
            </a:r>
            <a:r>
              <a:rPr sz="1400" b="1" spc="-25" dirty="0">
                <a:solidFill>
                  <a:srgbClr val="77923B"/>
                </a:solidFill>
                <a:latin typeface="Trebuchet MS"/>
                <a:cs typeface="Trebuchet MS"/>
              </a:rPr>
              <a:t>sum</a:t>
            </a:r>
            <a:endParaRPr sz="1400" dirty="0">
              <a:latin typeface="Trebuchet MS"/>
              <a:cs typeface="Trebuchet MS"/>
            </a:endParaRPr>
          </a:p>
          <a:p>
            <a:pPr marL="756285" indent="-286385">
              <a:lnSpc>
                <a:spcPct val="100000"/>
              </a:lnSpc>
              <a:spcBef>
                <a:spcPts val="295"/>
              </a:spcBef>
              <a:buFont typeface="Arial MT"/>
              <a:buChar char="•"/>
              <a:tabLst>
                <a:tab pos="756285" algn="l"/>
              </a:tabLst>
            </a:pPr>
            <a:r>
              <a:rPr sz="1600" spc="-10" dirty="0">
                <a:solidFill>
                  <a:srgbClr val="244060"/>
                </a:solidFill>
                <a:latin typeface="Trebuchet MS"/>
                <a:cs typeface="Trebuchet MS"/>
              </a:rPr>
              <a:t>Annex</a:t>
            </a:r>
            <a:r>
              <a:rPr sz="1600" spc="-114" dirty="0">
                <a:solidFill>
                  <a:srgbClr val="244060"/>
                </a:solidFill>
                <a:latin typeface="Trebuchet MS"/>
                <a:cs typeface="Trebuchet MS"/>
              </a:rPr>
              <a:t> </a:t>
            </a:r>
            <a:r>
              <a:rPr sz="1600" dirty="0">
                <a:solidFill>
                  <a:srgbClr val="244060"/>
                </a:solidFill>
                <a:latin typeface="Trebuchet MS"/>
                <a:cs typeface="Trebuchet MS"/>
              </a:rPr>
              <a:t>A1</a:t>
            </a:r>
            <a:r>
              <a:rPr sz="1600" spc="-55" dirty="0">
                <a:solidFill>
                  <a:srgbClr val="244060"/>
                </a:solidFill>
                <a:latin typeface="Trebuchet MS"/>
                <a:cs typeface="Trebuchet MS"/>
              </a:rPr>
              <a:t> </a:t>
            </a:r>
            <a:r>
              <a:rPr sz="1600" dirty="0">
                <a:solidFill>
                  <a:srgbClr val="244060"/>
                </a:solidFill>
                <a:latin typeface="Trebuchet MS"/>
                <a:cs typeface="Trebuchet MS"/>
              </a:rPr>
              <a:t>Project</a:t>
            </a:r>
            <a:r>
              <a:rPr sz="1600" spc="-45" dirty="0">
                <a:solidFill>
                  <a:srgbClr val="244060"/>
                </a:solidFill>
                <a:latin typeface="Trebuchet MS"/>
                <a:cs typeface="Trebuchet MS"/>
              </a:rPr>
              <a:t> </a:t>
            </a:r>
            <a:r>
              <a:rPr sz="1600" spc="-10" dirty="0">
                <a:solidFill>
                  <a:srgbClr val="244060"/>
                </a:solidFill>
                <a:latin typeface="Trebuchet MS"/>
                <a:cs typeface="Trebuchet MS"/>
              </a:rPr>
              <a:t>statement</a:t>
            </a:r>
            <a:endParaRPr sz="1600" dirty="0">
              <a:latin typeface="Trebuchet MS"/>
              <a:cs typeface="Trebuchet MS"/>
            </a:endParaRPr>
          </a:p>
          <a:p>
            <a:pPr marL="756285" indent="-286385">
              <a:lnSpc>
                <a:spcPct val="100000"/>
              </a:lnSpc>
              <a:spcBef>
                <a:spcPts val="600"/>
              </a:spcBef>
              <a:buFont typeface="Arial MT"/>
              <a:buChar char="•"/>
              <a:tabLst>
                <a:tab pos="756285" algn="l"/>
              </a:tabLst>
            </a:pPr>
            <a:r>
              <a:rPr sz="1600" spc="-10" dirty="0">
                <a:solidFill>
                  <a:srgbClr val="244060"/>
                </a:solidFill>
                <a:latin typeface="Trebuchet MS"/>
                <a:cs typeface="Trebuchet MS"/>
              </a:rPr>
              <a:t>Annex</a:t>
            </a:r>
            <a:r>
              <a:rPr sz="1600" spc="-114" dirty="0">
                <a:solidFill>
                  <a:srgbClr val="244060"/>
                </a:solidFill>
                <a:latin typeface="Trebuchet MS"/>
                <a:cs typeface="Trebuchet MS"/>
              </a:rPr>
              <a:t> </a:t>
            </a:r>
            <a:r>
              <a:rPr sz="1600" dirty="0">
                <a:solidFill>
                  <a:srgbClr val="244060"/>
                </a:solidFill>
                <a:latin typeface="Trebuchet MS"/>
                <a:cs typeface="Trebuchet MS"/>
              </a:rPr>
              <a:t>A2</a:t>
            </a:r>
            <a:r>
              <a:rPr sz="1600" spc="-60" dirty="0">
                <a:solidFill>
                  <a:srgbClr val="244060"/>
                </a:solidFill>
                <a:latin typeface="Trebuchet MS"/>
                <a:cs typeface="Trebuchet MS"/>
              </a:rPr>
              <a:t> </a:t>
            </a:r>
            <a:r>
              <a:rPr sz="1600" dirty="0">
                <a:solidFill>
                  <a:srgbClr val="244060"/>
                </a:solidFill>
                <a:latin typeface="Trebuchet MS"/>
                <a:cs typeface="Trebuchet MS"/>
              </a:rPr>
              <a:t>Project</a:t>
            </a:r>
            <a:r>
              <a:rPr sz="1600" spc="-40" dirty="0">
                <a:solidFill>
                  <a:srgbClr val="244060"/>
                </a:solidFill>
                <a:latin typeface="Trebuchet MS"/>
                <a:cs typeface="Trebuchet MS"/>
              </a:rPr>
              <a:t> </a:t>
            </a:r>
            <a:r>
              <a:rPr sz="1600" dirty="0">
                <a:solidFill>
                  <a:srgbClr val="244060"/>
                </a:solidFill>
                <a:latin typeface="Trebuchet MS"/>
                <a:cs typeface="Trebuchet MS"/>
              </a:rPr>
              <a:t>partner</a:t>
            </a:r>
            <a:r>
              <a:rPr sz="1600" spc="-45" dirty="0">
                <a:solidFill>
                  <a:srgbClr val="244060"/>
                </a:solidFill>
                <a:latin typeface="Trebuchet MS"/>
                <a:cs typeface="Trebuchet MS"/>
              </a:rPr>
              <a:t> </a:t>
            </a:r>
            <a:r>
              <a:rPr sz="1600" spc="-10" dirty="0">
                <a:solidFill>
                  <a:srgbClr val="244060"/>
                </a:solidFill>
                <a:latin typeface="Trebuchet MS"/>
                <a:cs typeface="Trebuchet MS"/>
              </a:rPr>
              <a:t>statement</a:t>
            </a:r>
            <a:endParaRPr sz="1600" dirty="0">
              <a:latin typeface="Trebuchet MS"/>
              <a:cs typeface="Trebuchet MS"/>
            </a:endParaRPr>
          </a:p>
          <a:p>
            <a:pPr marL="756285" indent="-286385">
              <a:lnSpc>
                <a:spcPct val="100000"/>
              </a:lnSpc>
              <a:spcBef>
                <a:spcPts val="600"/>
              </a:spcBef>
              <a:buFont typeface="Arial MT"/>
              <a:buChar char="•"/>
              <a:tabLst>
                <a:tab pos="756285" algn="l"/>
              </a:tabLst>
            </a:pPr>
            <a:r>
              <a:rPr sz="1600" spc="-10" dirty="0">
                <a:solidFill>
                  <a:srgbClr val="244060"/>
                </a:solidFill>
                <a:latin typeface="Trebuchet MS"/>
                <a:cs typeface="Trebuchet MS"/>
              </a:rPr>
              <a:t>Annex</a:t>
            </a:r>
            <a:r>
              <a:rPr sz="1600" spc="-80" dirty="0">
                <a:solidFill>
                  <a:srgbClr val="244060"/>
                </a:solidFill>
                <a:latin typeface="Trebuchet MS"/>
                <a:cs typeface="Trebuchet MS"/>
              </a:rPr>
              <a:t> </a:t>
            </a:r>
            <a:r>
              <a:rPr sz="1600" dirty="0">
                <a:solidFill>
                  <a:srgbClr val="244060"/>
                </a:solidFill>
                <a:latin typeface="Trebuchet MS"/>
                <a:cs typeface="Trebuchet MS"/>
              </a:rPr>
              <a:t>A3 </a:t>
            </a:r>
            <a:r>
              <a:rPr sz="1600" spc="-10" dirty="0">
                <a:solidFill>
                  <a:srgbClr val="244060"/>
                </a:solidFill>
                <a:latin typeface="Trebuchet MS"/>
                <a:cs typeface="Trebuchet MS"/>
              </a:rPr>
              <a:t>State-</a:t>
            </a:r>
            <a:r>
              <a:rPr sz="1600" dirty="0">
                <a:solidFill>
                  <a:srgbClr val="244060"/>
                </a:solidFill>
                <a:latin typeface="Trebuchet MS"/>
                <a:cs typeface="Trebuchet MS"/>
              </a:rPr>
              <a:t>aid</a:t>
            </a:r>
            <a:r>
              <a:rPr sz="1600" spc="10" dirty="0">
                <a:solidFill>
                  <a:srgbClr val="244060"/>
                </a:solidFill>
                <a:latin typeface="Trebuchet MS"/>
                <a:cs typeface="Trebuchet MS"/>
              </a:rPr>
              <a:t> </a:t>
            </a:r>
            <a:r>
              <a:rPr sz="1600" spc="-10" dirty="0">
                <a:solidFill>
                  <a:srgbClr val="244060"/>
                </a:solidFill>
                <a:latin typeface="Trebuchet MS"/>
                <a:cs typeface="Trebuchet MS"/>
              </a:rPr>
              <a:t>self-assessment</a:t>
            </a:r>
            <a:endParaRPr sz="1600" dirty="0">
              <a:latin typeface="Trebuchet MS"/>
              <a:cs typeface="Trebuchet MS"/>
            </a:endParaRPr>
          </a:p>
          <a:p>
            <a:pPr marL="756285" marR="5080" indent="-287020" algn="just">
              <a:lnSpc>
                <a:spcPct val="100000"/>
              </a:lnSpc>
              <a:spcBef>
                <a:spcPts val="600"/>
              </a:spcBef>
              <a:buFont typeface="Arial MT"/>
              <a:buChar char="•"/>
              <a:tabLst>
                <a:tab pos="756285" algn="l"/>
                <a:tab pos="757555" algn="l"/>
              </a:tabLst>
            </a:pPr>
            <a:r>
              <a:rPr sz="1600" dirty="0">
                <a:solidFill>
                  <a:srgbClr val="244060"/>
                </a:solidFill>
                <a:latin typeface="Trebuchet MS"/>
                <a:cs typeface="Trebuchet MS"/>
              </a:rPr>
              <a:t>	Annex</a:t>
            </a:r>
            <a:r>
              <a:rPr sz="1600" spc="15" dirty="0">
                <a:solidFill>
                  <a:srgbClr val="244060"/>
                </a:solidFill>
                <a:latin typeface="Trebuchet MS"/>
                <a:cs typeface="Trebuchet MS"/>
              </a:rPr>
              <a:t> </a:t>
            </a:r>
            <a:r>
              <a:rPr sz="1600" dirty="0">
                <a:solidFill>
                  <a:srgbClr val="244060"/>
                </a:solidFill>
                <a:latin typeface="Trebuchet MS"/>
                <a:cs typeface="Trebuchet MS"/>
              </a:rPr>
              <a:t>A4</a:t>
            </a:r>
            <a:r>
              <a:rPr sz="1600" spc="30" dirty="0">
                <a:solidFill>
                  <a:srgbClr val="244060"/>
                </a:solidFill>
                <a:latin typeface="Trebuchet MS"/>
                <a:cs typeface="Trebuchet MS"/>
              </a:rPr>
              <a:t> </a:t>
            </a:r>
            <a:r>
              <a:rPr sz="1600" dirty="0">
                <a:solidFill>
                  <a:srgbClr val="244060"/>
                </a:solidFill>
                <a:latin typeface="Trebuchet MS"/>
                <a:cs typeface="Trebuchet MS"/>
              </a:rPr>
              <a:t>Legalized</a:t>
            </a:r>
            <a:r>
              <a:rPr sz="1600" spc="10" dirty="0">
                <a:solidFill>
                  <a:srgbClr val="244060"/>
                </a:solidFill>
                <a:latin typeface="Trebuchet MS"/>
                <a:cs typeface="Trebuchet MS"/>
              </a:rPr>
              <a:t> </a:t>
            </a:r>
            <a:r>
              <a:rPr sz="1600" dirty="0">
                <a:solidFill>
                  <a:srgbClr val="244060"/>
                </a:solidFill>
                <a:latin typeface="Trebuchet MS"/>
                <a:cs typeface="Trebuchet MS"/>
              </a:rPr>
              <a:t>mandates</a:t>
            </a:r>
            <a:r>
              <a:rPr sz="1600" spc="15" dirty="0">
                <a:solidFill>
                  <a:srgbClr val="244060"/>
                </a:solidFill>
                <a:latin typeface="Trebuchet MS"/>
                <a:cs typeface="Trebuchet MS"/>
              </a:rPr>
              <a:t> </a:t>
            </a:r>
            <a:r>
              <a:rPr sz="1600" dirty="0">
                <a:solidFill>
                  <a:srgbClr val="244060"/>
                </a:solidFill>
                <a:latin typeface="Trebuchet MS"/>
                <a:cs typeface="Trebuchet MS"/>
              </a:rPr>
              <a:t>of</a:t>
            </a:r>
            <a:r>
              <a:rPr sz="1600" spc="25" dirty="0">
                <a:solidFill>
                  <a:srgbClr val="244060"/>
                </a:solidFill>
                <a:latin typeface="Trebuchet MS"/>
                <a:cs typeface="Trebuchet MS"/>
              </a:rPr>
              <a:t> </a:t>
            </a:r>
            <a:r>
              <a:rPr sz="1600" dirty="0">
                <a:solidFill>
                  <a:srgbClr val="244060"/>
                </a:solidFill>
                <a:latin typeface="Trebuchet MS"/>
                <a:cs typeface="Trebuchet MS"/>
              </a:rPr>
              <a:t>delegation</a:t>
            </a:r>
            <a:r>
              <a:rPr sz="1600" spc="15" dirty="0">
                <a:solidFill>
                  <a:srgbClr val="244060"/>
                </a:solidFill>
                <a:latin typeface="Trebuchet MS"/>
                <a:cs typeface="Trebuchet MS"/>
              </a:rPr>
              <a:t> </a:t>
            </a:r>
            <a:r>
              <a:rPr sz="1600" dirty="0">
                <a:solidFill>
                  <a:srgbClr val="244060"/>
                </a:solidFill>
                <a:latin typeface="Trebuchet MS"/>
                <a:cs typeface="Trebuchet MS"/>
              </a:rPr>
              <a:t>(in</a:t>
            </a:r>
            <a:r>
              <a:rPr sz="1600" spc="10" dirty="0">
                <a:solidFill>
                  <a:srgbClr val="244060"/>
                </a:solidFill>
                <a:latin typeface="Trebuchet MS"/>
                <a:cs typeface="Trebuchet MS"/>
              </a:rPr>
              <a:t> </a:t>
            </a:r>
            <a:r>
              <a:rPr sz="1600" dirty="0">
                <a:solidFill>
                  <a:srgbClr val="244060"/>
                </a:solidFill>
                <a:latin typeface="Trebuchet MS"/>
                <a:cs typeface="Trebuchet MS"/>
              </a:rPr>
              <a:t>case</a:t>
            </a:r>
            <a:r>
              <a:rPr sz="1600" spc="10" dirty="0">
                <a:solidFill>
                  <a:srgbClr val="244060"/>
                </a:solidFill>
                <a:latin typeface="Trebuchet MS"/>
                <a:cs typeface="Trebuchet MS"/>
              </a:rPr>
              <a:t> </a:t>
            </a:r>
            <a:r>
              <a:rPr sz="1600" dirty="0">
                <a:solidFill>
                  <a:srgbClr val="244060"/>
                </a:solidFill>
                <a:latin typeface="Trebuchet MS"/>
                <a:cs typeface="Trebuchet MS"/>
              </a:rPr>
              <a:t>the</a:t>
            </a:r>
            <a:r>
              <a:rPr sz="1600" spc="20" dirty="0">
                <a:solidFill>
                  <a:srgbClr val="244060"/>
                </a:solidFill>
                <a:latin typeface="Trebuchet MS"/>
                <a:cs typeface="Trebuchet MS"/>
              </a:rPr>
              <a:t> </a:t>
            </a:r>
            <a:r>
              <a:rPr sz="1600" dirty="0">
                <a:solidFill>
                  <a:srgbClr val="244060"/>
                </a:solidFill>
                <a:latin typeface="Trebuchet MS"/>
                <a:cs typeface="Trebuchet MS"/>
              </a:rPr>
              <a:t>application</a:t>
            </a:r>
            <a:r>
              <a:rPr sz="1600" spc="10" dirty="0">
                <a:solidFill>
                  <a:srgbClr val="244060"/>
                </a:solidFill>
                <a:latin typeface="Trebuchet MS"/>
                <a:cs typeface="Trebuchet MS"/>
              </a:rPr>
              <a:t> </a:t>
            </a:r>
            <a:r>
              <a:rPr sz="1600" dirty="0">
                <a:solidFill>
                  <a:srgbClr val="244060"/>
                </a:solidFill>
                <a:latin typeface="Trebuchet MS"/>
                <a:cs typeface="Trebuchet MS"/>
              </a:rPr>
              <a:t>form</a:t>
            </a:r>
            <a:r>
              <a:rPr sz="1600" spc="10" dirty="0">
                <a:solidFill>
                  <a:srgbClr val="244060"/>
                </a:solidFill>
                <a:latin typeface="Trebuchet MS"/>
                <a:cs typeface="Trebuchet MS"/>
              </a:rPr>
              <a:t> </a:t>
            </a:r>
            <a:r>
              <a:rPr sz="1600" spc="-25" dirty="0">
                <a:solidFill>
                  <a:srgbClr val="244060"/>
                </a:solidFill>
                <a:latin typeface="Trebuchet MS"/>
                <a:cs typeface="Trebuchet MS"/>
              </a:rPr>
              <a:t>and </a:t>
            </a:r>
            <a:r>
              <a:rPr sz="1600" dirty="0">
                <a:solidFill>
                  <a:srgbClr val="244060"/>
                </a:solidFill>
                <a:latin typeface="Trebuchet MS"/>
                <a:cs typeface="Trebuchet MS"/>
              </a:rPr>
              <a:t>annexed</a:t>
            </a:r>
            <a:r>
              <a:rPr sz="1600" spc="100" dirty="0">
                <a:solidFill>
                  <a:srgbClr val="244060"/>
                </a:solidFill>
                <a:latin typeface="Trebuchet MS"/>
                <a:cs typeface="Trebuchet MS"/>
              </a:rPr>
              <a:t> </a:t>
            </a:r>
            <a:r>
              <a:rPr sz="1600" dirty="0">
                <a:solidFill>
                  <a:srgbClr val="244060"/>
                </a:solidFill>
                <a:latin typeface="Trebuchet MS"/>
                <a:cs typeface="Trebuchet MS"/>
              </a:rPr>
              <a:t>declarations</a:t>
            </a:r>
            <a:r>
              <a:rPr sz="1600" spc="110" dirty="0">
                <a:solidFill>
                  <a:srgbClr val="244060"/>
                </a:solidFill>
                <a:latin typeface="Trebuchet MS"/>
                <a:cs typeface="Trebuchet MS"/>
              </a:rPr>
              <a:t> </a:t>
            </a:r>
            <a:r>
              <a:rPr sz="1600" dirty="0">
                <a:solidFill>
                  <a:srgbClr val="244060"/>
                </a:solidFill>
                <a:latin typeface="Trebuchet MS"/>
                <a:cs typeface="Trebuchet MS"/>
              </a:rPr>
              <a:t>are</a:t>
            </a:r>
            <a:r>
              <a:rPr sz="1600" spc="100" dirty="0">
                <a:solidFill>
                  <a:srgbClr val="244060"/>
                </a:solidFill>
                <a:latin typeface="Trebuchet MS"/>
                <a:cs typeface="Trebuchet MS"/>
              </a:rPr>
              <a:t> </a:t>
            </a:r>
            <a:r>
              <a:rPr sz="1600" dirty="0">
                <a:solidFill>
                  <a:srgbClr val="244060"/>
                </a:solidFill>
                <a:latin typeface="Trebuchet MS"/>
                <a:cs typeface="Trebuchet MS"/>
              </a:rPr>
              <a:t>not</a:t>
            </a:r>
            <a:r>
              <a:rPr sz="1600" spc="100" dirty="0">
                <a:solidFill>
                  <a:srgbClr val="244060"/>
                </a:solidFill>
                <a:latin typeface="Trebuchet MS"/>
                <a:cs typeface="Trebuchet MS"/>
              </a:rPr>
              <a:t> </a:t>
            </a:r>
            <a:r>
              <a:rPr sz="1600" dirty="0">
                <a:solidFill>
                  <a:srgbClr val="244060"/>
                </a:solidFill>
                <a:latin typeface="Trebuchet MS"/>
                <a:cs typeface="Trebuchet MS"/>
              </a:rPr>
              <a:t>signed</a:t>
            </a:r>
            <a:r>
              <a:rPr sz="1600" spc="100" dirty="0">
                <a:solidFill>
                  <a:srgbClr val="244060"/>
                </a:solidFill>
                <a:latin typeface="Trebuchet MS"/>
                <a:cs typeface="Trebuchet MS"/>
              </a:rPr>
              <a:t> </a:t>
            </a:r>
            <a:r>
              <a:rPr sz="1600" dirty="0">
                <a:solidFill>
                  <a:srgbClr val="244060"/>
                </a:solidFill>
                <a:latin typeface="Trebuchet MS"/>
                <a:cs typeface="Trebuchet MS"/>
              </a:rPr>
              <a:t>by</a:t>
            </a:r>
            <a:r>
              <a:rPr sz="1600" spc="100" dirty="0">
                <a:solidFill>
                  <a:srgbClr val="244060"/>
                </a:solidFill>
                <a:latin typeface="Trebuchet MS"/>
                <a:cs typeface="Trebuchet MS"/>
              </a:rPr>
              <a:t> </a:t>
            </a:r>
            <a:r>
              <a:rPr sz="1600" dirty="0">
                <a:solidFill>
                  <a:srgbClr val="244060"/>
                </a:solidFill>
                <a:latin typeface="Trebuchet MS"/>
                <a:cs typeface="Trebuchet MS"/>
              </a:rPr>
              <a:t>the</a:t>
            </a:r>
            <a:r>
              <a:rPr sz="1600" spc="100" dirty="0">
                <a:solidFill>
                  <a:srgbClr val="244060"/>
                </a:solidFill>
                <a:latin typeface="Trebuchet MS"/>
                <a:cs typeface="Trebuchet MS"/>
              </a:rPr>
              <a:t> </a:t>
            </a:r>
            <a:r>
              <a:rPr sz="1600" dirty="0">
                <a:solidFill>
                  <a:srgbClr val="244060"/>
                </a:solidFill>
                <a:latin typeface="Trebuchet MS"/>
                <a:cs typeface="Trebuchet MS"/>
              </a:rPr>
              <a:t>legal</a:t>
            </a:r>
            <a:r>
              <a:rPr sz="1600" spc="105" dirty="0">
                <a:solidFill>
                  <a:srgbClr val="244060"/>
                </a:solidFill>
                <a:latin typeface="Trebuchet MS"/>
                <a:cs typeface="Trebuchet MS"/>
              </a:rPr>
              <a:t> </a:t>
            </a:r>
            <a:r>
              <a:rPr sz="1600" dirty="0">
                <a:solidFill>
                  <a:srgbClr val="244060"/>
                </a:solidFill>
                <a:latin typeface="Trebuchet MS"/>
                <a:cs typeface="Trebuchet MS"/>
              </a:rPr>
              <a:t>representative</a:t>
            </a:r>
            <a:r>
              <a:rPr sz="1600" spc="140" dirty="0">
                <a:solidFill>
                  <a:srgbClr val="244060"/>
                </a:solidFill>
                <a:latin typeface="Trebuchet MS"/>
                <a:cs typeface="Trebuchet MS"/>
              </a:rPr>
              <a:t> </a:t>
            </a:r>
            <a:r>
              <a:rPr sz="1600" dirty="0">
                <a:solidFill>
                  <a:srgbClr val="244060"/>
                </a:solidFill>
                <a:latin typeface="Trebuchet MS"/>
                <a:cs typeface="Trebuchet MS"/>
              </a:rPr>
              <a:t>of</a:t>
            </a:r>
            <a:r>
              <a:rPr sz="1600" spc="95" dirty="0">
                <a:solidFill>
                  <a:srgbClr val="244060"/>
                </a:solidFill>
                <a:latin typeface="Trebuchet MS"/>
                <a:cs typeface="Trebuchet MS"/>
              </a:rPr>
              <a:t> </a:t>
            </a:r>
            <a:r>
              <a:rPr sz="1600" dirty="0">
                <a:solidFill>
                  <a:srgbClr val="244060"/>
                </a:solidFill>
                <a:latin typeface="Trebuchet MS"/>
                <a:cs typeface="Trebuchet MS"/>
              </a:rPr>
              <a:t>the</a:t>
            </a:r>
            <a:r>
              <a:rPr sz="1600" spc="114" dirty="0">
                <a:solidFill>
                  <a:srgbClr val="244060"/>
                </a:solidFill>
                <a:latin typeface="Trebuchet MS"/>
                <a:cs typeface="Trebuchet MS"/>
              </a:rPr>
              <a:t> </a:t>
            </a:r>
            <a:r>
              <a:rPr sz="1600" spc="-20" dirty="0">
                <a:solidFill>
                  <a:srgbClr val="244060"/>
                </a:solidFill>
                <a:latin typeface="Trebuchet MS"/>
                <a:cs typeface="Trebuchet MS"/>
              </a:rPr>
              <a:t>Lead </a:t>
            </a:r>
            <a:r>
              <a:rPr sz="1600" spc="-10" dirty="0">
                <a:solidFill>
                  <a:srgbClr val="244060"/>
                </a:solidFill>
                <a:latin typeface="Trebuchet MS"/>
                <a:cs typeface="Trebuchet MS"/>
              </a:rPr>
              <a:t>Partner)</a:t>
            </a:r>
            <a:r>
              <a:rPr sz="1600" spc="-60" dirty="0">
                <a:solidFill>
                  <a:srgbClr val="244060"/>
                </a:solidFill>
                <a:latin typeface="Trebuchet MS"/>
                <a:cs typeface="Trebuchet MS"/>
              </a:rPr>
              <a:t> </a:t>
            </a:r>
            <a:r>
              <a:rPr sz="1600" dirty="0">
                <a:solidFill>
                  <a:srgbClr val="244060"/>
                </a:solidFill>
                <a:latin typeface="Trebuchet MS"/>
                <a:cs typeface="Trebuchet MS"/>
              </a:rPr>
              <a:t>(open</a:t>
            </a:r>
            <a:r>
              <a:rPr sz="1600" spc="-55" dirty="0">
                <a:solidFill>
                  <a:srgbClr val="244060"/>
                </a:solidFill>
                <a:latin typeface="Trebuchet MS"/>
                <a:cs typeface="Trebuchet MS"/>
              </a:rPr>
              <a:t> </a:t>
            </a:r>
            <a:r>
              <a:rPr sz="1600" dirty="0">
                <a:solidFill>
                  <a:srgbClr val="244060"/>
                </a:solidFill>
                <a:latin typeface="Trebuchet MS"/>
                <a:cs typeface="Trebuchet MS"/>
              </a:rPr>
              <a:t>format,</a:t>
            </a:r>
            <a:r>
              <a:rPr sz="1600" spc="-35" dirty="0">
                <a:solidFill>
                  <a:srgbClr val="244060"/>
                </a:solidFill>
                <a:latin typeface="Trebuchet MS"/>
                <a:cs typeface="Trebuchet MS"/>
              </a:rPr>
              <a:t> </a:t>
            </a:r>
            <a:r>
              <a:rPr sz="1600" dirty="0">
                <a:solidFill>
                  <a:srgbClr val="244060"/>
                </a:solidFill>
                <a:latin typeface="Trebuchet MS"/>
                <a:cs typeface="Trebuchet MS"/>
              </a:rPr>
              <a:t>partners</a:t>
            </a:r>
            <a:r>
              <a:rPr sz="1600" spc="-50" dirty="0">
                <a:solidFill>
                  <a:srgbClr val="244060"/>
                </a:solidFill>
                <a:latin typeface="Trebuchet MS"/>
                <a:cs typeface="Trebuchet MS"/>
              </a:rPr>
              <a:t> </a:t>
            </a:r>
            <a:r>
              <a:rPr sz="1600" spc="-10" dirty="0">
                <a:solidFill>
                  <a:srgbClr val="244060"/>
                </a:solidFill>
                <a:latin typeface="Trebuchet MS"/>
                <a:cs typeface="Trebuchet MS"/>
              </a:rPr>
              <a:t>decision)</a:t>
            </a:r>
            <a:endParaRPr sz="1600" dirty="0">
              <a:latin typeface="Trebuchet MS"/>
              <a:cs typeface="Trebuchet MS"/>
            </a:endParaRPr>
          </a:p>
          <a:p>
            <a:pPr marL="756285" marR="5080" indent="-287020" algn="just">
              <a:lnSpc>
                <a:spcPct val="100000"/>
              </a:lnSpc>
              <a:spcBef>
                <a:spcPts val="605"/>
              </a:spcBef>
              <a:buFont typeface="Arial MT"/>
              <a:buChar char="•"/>
              <a:tabLst>
                <a:tab pos="756285" algn="l"/>
                <a:tab pos="757555" algn="l"/>
              </a:tabLst>
            </a:pPr>
            <a:r>
              <a:rPr lang="en-US" sz="1600" dirty="0" smtClean="0">
                <a:solidFill>
                  <a:srgbClr val="244060"/>
                </a:solidFill>
                <a:latin typeface="Trebuchet MS"/>
                <a:cs typeface="Trebuchet MS"/>
              </a:rPr>
              <a:t>Annex A5 (A5.1, A5.2, A5.3) Documents or Declaration on own responsibility certifying the ownership status (where applicable, open format, partners decision)</a:t>
            </a:r>
          </a:p>
          <a:p>
            <a:pPr marL="756285" marR="5080" indent="-287020" algn="just">
              <a:lnSpc>
                <a:spcPct val="100000"/>
              </a:lnSpc>
              <a:spcBef>
                <a:spcPts val="605"/>
              </a:spcBef>
              <a:buFont typeface="Arial MT"/>
              <a:buChar char="•"/>
              <a:tabLst>
                <a:tab pos="756285" algn="l"/>
                <a:tab pos="757555" algn="l"/>
              </a:tabLst>
            </a:pPr>
            <a:r>
              <a:rPr sz="1600" spc="-10" dirty="0" smtClean="0">
                <a:solidFill>
                  <a:srgbClr val="244060"/>
                </a:solidFill>
                <a:latin typeface="Trebuchet MS"/>
                <a:cs typeface="Trebuchet MS"/>
              </a:rPr>
              <a:t>Annex</a:t>
            </a:r>
            <a:r>
              <a:rPr sz="1600" spc="-114" dirty="0" smtClean="0">
                <a:solidFill>
                  <a:srgbClr val="244060"/>
                </a:solidFill>
                <a:latin typeface="Trebuchet MS"/>
                <a:cs typeface="Trebuchet MS"/>
              </a:rPr>
              <a:t> </a:t>
            </a:r>
            <a:r>
              <a:rPr sz="1600" dirty="0">
                <a:solidFill>
                  <a:srgbClr val="244060"/>
                </a:solidFill>
                <a:latin typeface="Trebuchet MS"/>
                <a:cs typeface="Trebuchet MS"/>
              </a:rPr>
              <a:t>A6</a:t>
            </a:r>
            <a:r>
              <a:rPr sz="1600" spc="-35" dirty="0">
                <a:solidFill>
                  <a:srgbClr val="244060"/>
                </a:solidFill>
                <a:latin typeface="Trebuchet MS"/>
                <a:cs typeface="Trebuchet MS"/>
              </a:rPr>
              <a:t> </a:t>
            </a:r>
            <a:r>
              <a:rPr sz="1600" dirty="0">
                <a:solidFill>
                  <a:srgbClr val="244060"/>
                </a:solidFill>
                <a:latin typeface="Trebuchet MS"/>
                <a:cs typeface="Trebuchet MS"/>
              </a:rPr>
              <a:t>Market</a:t>
            </a:r>
            <a:r>
              <a:rPr sz="1600" spc="-20" dirty="0">
                <a:solidFill>
                  <a:srgbClr val="244060"/>
                </a:solidFill>
                <a:latin typeface="Trebuchet MS"/>
                <a:cs typeface="Trebuchet MS"/>
              </a:rPr>
              <a:t> </a:t>
            </a:r>
            <a:r>
              <a:rPr sz="1600" dirty="0">
                <a:solidFill>
                  <a:srgbClr val="244060"/>
                </a:solidFill>
                <a:latin typeface="Trebuchet MS"/>
                <a:cs typeface="Trebuchet MS"/>
              </a:rPr>
              <a:t>analysis</a:t>
            </a:r>
            <a:r>
              <a:rPr sz="1600" spc="-25" dirty="0">
                <a:solidFill>
                  <a:srgbClr val="244060"/>
                </a:solidFill>
                <a:latin typeface="Trebuchet MS"/>
                <a:cs typeface="Trebuchet MS"/>
              </a:rPr>
              <a:t> </a:t>
            </a:r>
            <a:r>
              <a:rPr sz="1600" dirty="0">
                <a:solidFill>
                  <a:srgbClr val="244060"/>
                </a:solidFill>
                <a:latin typeface="Trebuchet MS"/>
                <a:cs typeface="Trebuchet MS"/>
              </a:rPr>
              <a:t>for</a:t>
            </a:r>
            <a:r>
              <a:rPr sz="1600" spc="-40" dirty="0">
                <a:solidFill>
                  <a:srgbClr val="244060"/>
                </a:solidFill>
                <a:latin typeface="Trebuchet MS"/>
                <a:cs typeface="Trebuchet MS"/>
              </a:rPr>
              <a:t> </a:t>
            </a:r>
            <a:r>
              <a:rPr sz="1600" dirty="0">
                <a:solidFill>
                  <a:srgbClr val="244060"/>
                </a:solidFill>
                <a:latin typeface="Trebuchet MS"/>
                <a:cs typeface="Trebuchet MS"/>
              </a:rPr>
              <a:t>each</a:t>
            </a:r>
            <a:r>
              <a:rPr sz="1600" spc="-40" dirty="0">
                <a:solidFill>
                  <a:srgbClr val="244060"/>
                </a:solidFill>
                <a:latin typeface="Trebuchet MS"/>
                <a:cs typeface="Trebuchet MS"/>
              </a:rPr>
              <a:t> </a:t>
            </a:r>
            <a:r>
              <a:rPr sz="1600" dirty="0">
                <a:solidFill>
                  <a:srgbClr val="244060"/>
                </a:solidFill>
                <a:latin typeface="Trebuchet MS"/>
                <a:cs typeface="Trebuchet MS"/>
              </a:rPr>
              <a:t>item</a:t>
            </a:r>
            <a:r>
              <a:rPr sz="1600" spc="-30" dirty="0">
                <a:solidFill>
                  <a:srgbClr val="244060"/>
                </a:solidFill>
                <a:latin typeface="Trebuchet MS"/>
                <a:cs typeface="Trebuchet MS"/>
              </a:rPr>
              <a:t> </a:t>
            </a:r>
            <a:r>
              <a:rPr sz="1600" dirty="0">
                <a:solidFill>
                  <a:srgbClr val="244060"/>
                </a:solidFill>
                <a:latin typeface="Trebuchet MS"/>
                <a:cs typeface="Trebuchet MS"/>
              </a:rPr>
              <a:t>(open</a:t>
            </a:r>
            <a:r>
              <a:rPr sz="1600" spc="-30" dirty="0">
                <a:solidFill>
                  <a:srgbClr val="244060"/>
                </a:solidFill>
                <a:latin typeface="Trebuchet MS"/>
                <a:cs typeface="Trebuchet MS"/>
              </a:rPr>
              <a:t> </a:t>
            </a:r>
            <a:r>
              <a:rPr sz="1600" dirty="0">
                <a:solidFill>
                  <a:srgbClr val="244060"/>
                </a:solidFill>
                <a:latin typeface="Trebuchet MS"/>
                <a:cs typeface="Trebuchet MS"/>
              </a:rPr>
              <a:t>format,</a:t>
            </a:r>
            <a:r>
              <a:rPr sz="1600" spc="-25" dirty="0">
                <a:solidFill>
                  <a:srgbClr val="244060"/>
                </a:solidFill>
                <a:latin typeface="Trebuchet MS"/>
                <a:cs typeface="Trebuchet MS"/>
              </a:rPr>
              <a:t> </a:t>
            </a:r>
            <a:r>
              <a:rPr sz="1600" dirty="0">
                <a:solidFill>
                  <a:srgbClr val="244060"/>
                </a:solidFill>
                <a:latin typeface="Trebuchet MS"/>
                <a:cs typeface="Trebuchet MS"/>
              </a:rPr>
              <a:t>partners</a:t>
            </a:r>
            <a:r>
              <a:rPr sz="1600" spc="-40" dirty="0">
                <a:solidFill>
                  <a:srgbClr val="244060"/>
                </a:solidFill>
                <a:latin typeface="Trebuchet MS"/>
                <a:cs typeface="Trebuchet MS"/>
              </a:rPr>
              <a:t> </a:t>
            </a:r>
            <a:r>
              <a:rPr sz="1600" spc="-10" dirty="0">
                <a:solidFill>
                  <a:srgbClr val="244060"/>
                </a:solidFill>
                <a:latin typeface="Trebuchet MS"/>
                <a:cs typeface="Trebuchet MS"/>
              </a:rPr>
              <a:t>decision)</a:t>
            </a:r>
            <a:endParaRPr sz="1600" dirty="0">
              <a:latin typeface="Trebuchet MS"/>
              <a:cs typeface="Trebuchet MS"/>
            </a:endParaRPr>
          </a:p>
          <a:p>
            <a:pPr marL="758190" indent="-288290" algn="just">
              <a:lnSpc>
                <a:spcPct val="100000"/>
              </a:lnSpc>
              <a:spcBef>
                <a:spcPts val="600"/>
              </a:spcBef>
              <a:buFont typeface="Arial MT"/>
              <a:buChar char="•"/>
              <a:tabLst>
                <a:tab pos="758190" algn="l"/>
              </a:tabLst>
            </a:pPr>
            <a:r>
              <a:rPr sz="1600" spc="-10" dirty="0">
                <a:solidFill>
                  <a:srgbClr val="244060"/>
                </a:solidFill>
                <a:latin typeface="Trebuchet MS"/>
                <a:cs typeface="Trebuchet MS"/>
              </a:rPr>
              <a:t>Annex</a:t>
            </a:r>
            <a:r>
              <a:rPr sz="1600" spc="-95" dirty="0">
                <a:solidFill>
                  <a:srgbClr val="244060"/>
                </a:solidFill>
                <a:latin typeface="Trebuchet MS"/>
                <a:cs typeface="Trebuchet MS"/>
              </a:rPr>
              <a:t> </a:t>
            </a:r>
            <a:r>
              <a:rPr sz="1600" dirty="0">
                <a:solidFill>
                  <a:srgbClr val="244060"/>
                </a:solidFill>
                <a:latin typeface="Trebuchet MS"/>
                <a:cs typeface="Trebuchet MS"/>
              </a:rPr>
              <a:t>A7</a:t>
            </a:r>
            <a:r>
              <a:rPr sz="1600" spc="-20" dirty="0">
                <a:solidFill>
                  <a:srgbClr val="244060"/>
                </a:solidFill>
                <a:latin typeface="Trebuchet MS"/>
                <a:cs typeface="Trebuchet MS"/>
              </a:rPr>
              <a:t> </a:t>
            </a:r>
            <a:r>
              <a:rPr sz="1600" dirty="0">
                <a:solidFill>
                  <a:srgbClr val="244060"/>
                </a:solidFill>
                <a:latin typeface="Trebuchet MS"/>
                <a:cs typeface="Trebuchet MS"/>
              </a:rPr>
              <a:t>DNSH</a:t>
            </a:r>
            <a:r>
              <a:rPr sz="1600" spc="10" dirty="0">
                <a:solidFill>
                  <a:srgbClr val="244060"/>
                </a:solidFill>
                <a:latin typeface="Trebuchet MS"/>
                <a:cs typeface="Trebuchet MS"/>
              </a:rPr>
              <a:t> </a:t>
            </a:r>
            <a:r>
              <a:rPr sz="1600" spc="-10" dirty="0">
                <a:solidFill>
                  <a:srgbClr val="244060"/>
                </a:solidFill>
                <a:latin typeface="Trebuchet MS"/>
                <a:cs typeface="Trebuchet MS"/>
              </a:rPr>
              <a:t>declaration</a:t>
            </a:r>
            <a:endParaRPr sz="1600" dirty="0">
              <a:latin typeface="Trebuchet MS"/>
              <a:cs typeface="Trebuchet MS"/>
            </a:endParaRPr>
          </a:p>
          <a:p>
            <a:pPr marL="758190" indent="-288290" algn="just">
              <a:lnSpc>
                <a:spcPct val="100000"/>
              </a:lnSpc>
              <a:spcBef>
                <a:spcPts val="600"/>
              </a:spcBef>
              <a:buFont typeface="Arial MT"/>
              <a:buChar char="•"/>
              <a:tabLst>
                <a:tab pos="758190" algn="l"/>
              </a:tabLst>
            </a:pPr>
            <a:r>
              <a:rPr sz="1600" spc="-10" dirty="0">
                <a:solidFill>
                  <a:srgbClr val="244060"/>
                </a:solidFill>
                <a:latin typeface="Trebuchet MS"/>
                <a:cs typeface="Trebuchet MS"/>
              </a:rPr>
              <a:t>Annex</a:t>
            </a:r>
            <a:r>
              <a:rPr sz="1600" spc="-114" dirty="0">
                <a:solidFill>
                  <a:srgbClr val="244060"/>
                </a:solidFill>
                <a:latin typeface="Trebuchet MS"/>
                <a:cs typeface="Trebuchet MS"/>
              </a:rPr>
              <a:t> </a:t>
            </a:r>
            <a:r>
              <a:rPr sz="1600" dirty="0">
                <a:solidFill>
                  <a:srgbClr val="244060"/>
                </a:solidFill>
                <a:latin typeface="Trebuchet MS"/>
                <a:cs typeface="Trebuchet MS"/>
              </a:rPr>
              <a:t>A8</a:t>
            </a:r>
            <a:r>
              <a:rPr sz="1600" spc="-120" dirty="0">
                <a:solidFill>
                  <a:srgbClr val="244060"/>
                </a:solidFill>
                <a:latin typeface="Trebuchet MS"/>
                <a:cs typeface="Trebuchet MS"/>
              </a:rPr>
              <a:t> </a:t>
            </a:r>
            <a:r>
              <a:rPr sz="1600" dirty="0">
                <a:solidFill>
                  <a:srgbClr val="244060"/>
                </a:solidFill>
                <a:latin typeface="Trebuchet MS"/>
                <a:cs typeface="Trebuchet MS"/>
              </a:rPr>
              <a:t>Associated</a:t>
            </a:r>
            <a:r>
              <a:rPr sz="1600" spc="-35" dirty="0">
                <a:solidFill>
                  <a:srgbClr val="244060"/>
                </a:solidFill>
                <a:latin typeface="Trebuchet MS"/>
                <a:cs typeface="Trebuchet MS"/>
              </a:rPr>
              <a:t> </a:t>
            </a:r>
            <a:r>
              <a:rPr sz="1600" dirty="0">
                <a:solidFill>
                  <a:srgbClr val="244060"/>
                </a:solidFill>
                <a:latin typeface="Trebuchet MS"/>
                <a:cs typeface="Trebuchet MS"/>
              </a:rPr>
              <a:t>partner</a:t>
            </a:r>
            <a:r>
              <a:rPr sz="1600" spc="-45" dirty="0">
                <a:solidFill>
                  <a:srgbClr val="244060"/>
                </a:solidFill>
                <a:latin typeface="Trebuchet MS"/>
                <a:cs typeface="Trebuchet MS"/>
              </a:rPr>
              <a:t> </a:t>
            </a:r>
            <a:r>
              <a:rPr sz="1600" dirty="0">
                <a:solidFill>
                  <a:srgbClr val="244060"/>
                </a:solidFill>
                <a:latin typeface="Trebuchet MS"/>
                <a:cs typeface="Trebuchet MS"/>
              </a:rPr>
              <a:t>declaration</a:t>
            </a:r>
            <a:r>
              <a:rPr sz="1600" spc="-40" dirty="0">
                <a:solidFill>
                  <a:srgbClr val="244060"/>
                </a:solidFill>
                <a:latin typeface="Trebuchet MS"/>
                <a:cs typeface="Trebuchet MS"/>
              </a:rPr>
              <a:t> </a:t>
            </a:r>
            <a:r>
              <a:rPr sz="1600" dirty="0">
                <a:solidFill>
                  <a:srgbClr val="244060"/>
                </a:solidFill>
                <a:latin typeface="Trebuchet MS"/>
                <a:cs typeface="Trebuchet MS"/>
              </a:rPr>
              <a:t>(if</a:t>
            </a:r>
            <a:r>
              <a:rPr sz="1600" spc="-55" dirty="0">
                <a:solidFill>
                  <a:srgbClr val="244060"/>
                </a:solidFill>
                <a:latin typeface="Trebuchet MS"/>
                <a:cs typeface="Trebuchet MS"/>
              </a:rPr>
              <a:t> </a:t>
            </a:r>
            <a:r>
              <a:rPr sz="1600" spc="-10" dirty="0">
                <a:solidFill>
                  <a:srgbClr val="244060"/>
                </a:solidFill>
                <a:latin typeface="Trebuchet MS"/>
                <a:cs typeface="Trebuchet MS"/>
              </a:rPr>
              <a:t>applicable</a:t>
            </a:r>
            <a:r>
              <a:rPr sz="1600" spc="-10" dirty="0" smtClean="0">
                <a:solidFill>
                  <a:srgbClr val="244060"/>
                </a:solidFill>
                <a:latin typeface="Trebuchet MS"/>
                <a:cs typeface="Trebuchet MS"/>
              </a:rPr>
              <a:t>)</a:t>
            </a:r>
            <a:endParaRPr lang="en-US" sz="1600" spc="-10" dirty="0" smtClean="0">
              <a:solidFill>
                <a:srgbClr val="244060"/>
              </a:solidFill>
              <a:latin typeface="Trebuchet MS"/>
              <a:cs typeface="Trebuchet MS"/>
            </a:endParaRPr>
          </a:p>
          <a:p>
            <a:pPr marL="758190" indent="-288290" algn="just">
              <a:lnSpc>
                <a:spcPct val="100000"/>
              </a:lnSpc>
              <a:spcBef>
                <a:spcPts val="600"/>
              </a:spcBef>
              <a:buFont typeface="Arial MT"/>
              <a:buChar char="•"/>
              <a:tabLst>
                <a:tab pos="758190" algn="l"/>
              </a:tabLst>
            </a:pPr>
            <a:r>
              <a:rPr lang="en-US" sz="1600" dirty="0" smtClean="0">
                <a:solidFill>
                  <a:srgbClr val="244060"/>
                </a:solidFill>
                <a:latin typeface="Trebuchet MS"/>
                <a:cs typeface="Trebuchet MS"/>
              </a:rPr>
              <a:t>Annex</a:t>
            </a:r>
            <a:r>
              <a:rPr lang="en-US" sz="1600" spc="25" dirty="0" smtClean="0">
                <a:solidFill>
                  <a:srgbClr val="244060"/>
                </a:solidFill>
                <a:latin typeface="Trebuchet MS"/>
                <a:cs typeface="Trebuchet MS"/>
              </a:rPr>
              <a:t> </a:t>
            </a:r>
            <a:r>
              <a:rPr lang="en-US" sz="1600" dirty="0" smtClean="0">
                <a:solidFill>
                  <a:srgbClr val="244060"/>
                </a:solidFill>
                <a:latin typeface="Trebuchet MS"/>
                <a:cs typeface="Trebuchet MS"/>
              </a:rPr>
              <a:t>A9 Financial</a:t>
            </a:r>
            <a:r>
              <a:rPr lang="en-US" sz="1600" spc="-35" dirty="0" smtClean="0">
                <a:solidFill>
                  <a:srgbClr val="244060"/>
                </a:solidFill>
                <a:latin typeface="Trebuchet MS"/>
                <a:cs typeface="Trebuchet MS"/>
              </a:rPr>
              <a:t> </a:t>
            </a:r>
            <a:r>
              <a:rPr lang="en-US" sz="1600" dirty="0" smtClean="0">
                <a:solidFill>
                  <a:srgbClr val="244060"/>
                </a:solidFill>
                <a:latin typeface="Trebuchet MS"/>
                <a:cs typeface="Trebuchet MS"/>
              </a:rPr>
              <a:t>Capacity</a:t>
            </a:r>
            <a:r>
              <a:rPr lang="en-US" sz="1600" spc="-30" dirty="0" smtClean="0">
                <a:solidFill>
                  <a:srgbClr val="244060"/>
                </a:solidFill>
                <a:latin typeface="Trebuchet MS"/>
                <a:cs typeface="Trebuchet MS"/>
              </a:rPr>
              <a:t> </a:t>
            </a:r>
            <a:r>
              <a:rPr lang="en-US" sz="1600" spc="-10" dirty="0" smtClean="0">
                <a:solidFill>
                  <a:srgbClr val="244060"/>
                </a:solidFill>
                <a:latin typeface="Trebuchet MS"/>
                <a:cs typeface="Trebuchet MS"/>
              </a:rPr>
              <a:t>Self-Assessment</a:t>
            </a:r>
            <a:endParaRPr sz="1600" dirty="0">
              <a:latin typeface="Trebuchet MS"/>
              <a:cs typeface="Trebuchet MS"/>
            </a:endParaRPr>
          </a:p>
          <a:p>
            <a:pPr marL="756285" marR="6350" indent="-287020" algn="just">
              <a:lnSpc>
                <a:spcPct val="100000"/>
              </a:lnSpc>
              <a:spcBef>
                <a:spcPts val="600"/>
              </a:spcBef>
              <a:buFont typeface="Arial MT"/>
              <a:buChar char="•"/>
              <a:tabLst>
                <a:tab pos="756285" algn="l"/>
                <a:tab pos="757555" algn="l"/>
              </a:tabLst>
            </a:pPr>
            <a:r>
              <a:rPr sz="1600" dirty="0">
                <a:solidFill>
                  <a:srgbClr val="244060"/>
                </a:solidFill>
                <a:latin typeface="Trebuchet MS"/>
                <a:cs typeface="Trebuchet MS"/>
              </a:rPr>
              <a:t>	</a:t>
            </a:r>
            <a:r>
              <a:rPr lang="en-US" sz="1600" dirty="0" smtClean="0">
                <a:solidFill>
                  <a:srgbClr val="244060"/>
                </a:solidFill>
                <a:latin typeface="Trebuchet MS"/>
                <a:cs typeface="Trebuchet MS"/>
              </a:rPr>
              <a:t>Annex A10 Declaration for the absence of the circumstances under art.5l of Council Regulation (EU) No.2022/57</a:t>
            </a:r>
            <a:r>
              <a:rPr sz="1600" spc="-10" dirty="0" smtClean="0">
                <a:solidFill>
                  <a:srgbClr val="244060"/>
                </a:solidFill>
                <a:latin typeface="Trebuchet MS"/>
                <a:cs typeface="Trebuchet MS"/>
              </a:rPr>
              <a:t>Annex</a:t>
            </a:r>
            <a:r>
              <a:rPr sz="1600" spc="-110" dirty="0" smtClean="0">
                <a:solidFill>
                  <a:srgbClr val="244060"/>
                </a:solidFill>
                <a:latin typeface="Trebuchet MS"/>
                <a:cs typeface="Trebuchet MS"/>
              </a:rPr>
              <a:t> </a:t>
            </a:r>
            <a:r>
              <a:rPr sz="1600" dirty="0">
                <a:solidFill>
                  <a:srgbClr val="244060"/>
                </a:solidFill>
                <a:latin typeface="Trebuchet MS"/>
                <a:cs typeface="Trebuchet MS"/>
              </a:rPr>
              <a:t>A10</a:t>
            </a:r>
            <a:r>
              <a:rPr sz="1600" spc="-35" dirty="0">
                <a:solidFill>
                  <a:srgbClr val="244060"/>
                </a:solidFill>
                <a:latin typeface="Trebuchet MS"/>
                <a:cs typeface="Trebuchet MS"/>
              </a:rPr>
              <a:t> </a:t>
            </a:r>
            <a:r>
              <a:rPr sz="1600" dirty="0">
                <a:solidFill>
                  <a:srgbClr val="244060"/>
                </a:solidFill>
                <a:latin typeface="Trebuchet MS"/>
                <a:cs typeface="Trebuchet MS"/>
              </a:rPr>
              <a:t>Financial</a:t>
            </a:r>
            <a:r>
              <a:rPr sz="1600" spc="-35" dirty="0">
                <a:solidFill>
                  <a:srgbClr val="244060"/>
                </a:solidFill>
                <a:latin typeface="Trebuchet MS"/>
                <a:cs typeface="Trebuchet MS"/>
              </a:rPr>
              <a:t> </a:t>
            </a:r>
            <a:r>
              <a:rPr sz="1600" dirty="0">
                <a:solidFill>
                  <a:srgbClr val="244060"/>
                </a:solidFill>
                <a:latin typeface="Trebuchet MS"/>
                <a:cs typeface="Trebuchet MS"/>
              </a:rPr>
              <a:t>Capacity</a:t>
            </a:r>
            <a:r>
              <a:rPr sz="1600" spc="-30" dirty="0">
                <a:solidFill>
                  <a:srgbClr val="244060"/>
                </a:solidFill>
                <a:latin typeface="Trebuchet MS"/>
                <a:cs typeface="Trebuchet MS"/>
              </a:rPr>
              <a:t> </a:t>
            </a:r>
            <a:r>
              <a:rPr sz="1600" spc="-10" dirty="0" smtClean="0">
                <a:solidFill>
                  <a:srgbClr val="244060"/>
                </a:solidFill>
                <a:latin typeface="Trebuchet MS"/>
                <a:cs typeface="Trebuchet MS"/>
              </a:rPr>
              <a:t>Self-Assessment</a:t>
            </a:r>
            <a:endParaRPr lang="en-US" sz="1600" spc="-10" dirty="0" smtClean="0">
              <a:solidFill>
                <a:srgbClr val="244060"/>
              </a:solidFill>
              <a:latin typeface="Trebuchet MS"/>
              <a:cs typeface="Trebuchet MS"/>
            </a:endParaRPr>
          </a:p>
          <a:p>
            <a:pPr marL="756285" marR="6350" indent="-287020" algn="just">
              <a:lnSpc>
                <a:spcPct val="100000"/>
              </a:lnSpc>
              <a:spcBef>
                <a:spcPts val="600"/>
              </a:spcBef>
              <a:buFont typeface="Arial MT"/>
              <a:buChar char="•"/>
              <a:tabLst>
                <a:tab pos="756285" algn="l"/>
                <a:tab pos="757555" algn="l"/>
              </a:tabLst>
            </a:pPr>
            <a:r>
              <a:rPr lang="en-US" sz="1600" dirty="0" smtClean="0">
                <a:solidFill>
                  <a:srgbClr val="244060"/>
                </a:solidFill>
                <a:latin typeface="Trebuchet MS"/>
                <a:cs typeface="Trebuchet MS"/>
              </a:rPr>
              <a:t>Annex </a:t>
            </a:r>
            <a:r>
              <a:rPr lang="en-US" sz="1600" dirty="0">
                <a:solidFill>
                  <a:srgbClr val="244060"/>
                </a:solidFill>
                <a:latin typeface="Trebuchet MS"/>
                <a:cs typeface="Trebuchet MS"/>
              </a:rPr>
              <a:t>A11 Methodology for measuring result indicators (for result indicators RCR 35) – no standard format (open format, partners decision)</a:t>
            </a:r>
            <a:endParaRPr sz="1600" dirty="0">
              <a:solidFill>
                <a:srgbClr val="244060"/>
              </a:solidFill>
              <a:latin typeface="Trebuchet MS"/>
              <a:cs typeface="Trebuchet MS"/>
            </a:endParaRPr>
          </a:p>
        </p:txBody>
      </p:sp>
      <p:pic>
        <p:nvPicPr>
          <p:cNvPr id="4" name="object 4"/>
          <p:cNvPicPr/>
          <p:nvPr/>
        </p:nvPicPr>
        <p:blipFill>
          <a:blip r:embed="rId2" cstate="print"/>
          <a:stretch>
            <a:fillRect/>
          </a:stretch>
        </p:blipFill>
        <p:spPr>
          <a:xfrm>
            <a:off x="228600" y="152400"/>
            <a:ext cx="2915412" cy="853439"/>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241935" rIns="0" bIns="0" rtlCol="0">
            <a:spAutoFit/>
          </a:bodyPr>
          <a:lstStyle/>
          <a:p>
            <a:pPr marL="241300">
              <a:lnSpc>
                <a:spcPct val="100000"/>
              </a:lnSpc>
              <a:spcBef>
                <a:spcPts val="105"/>
              </a:spcBef>
            </a:pPr>
            <a:r>
              <a:rPr spc="-10" dirty="0"/>
              <a:t>Annexes</a:t>
            </a:r>
          </a:p>
        </p:txBody>
      </p:sp>
      <p:sp>
        <p:nvSpPr>
          <p:cNvPr id="3" name="object 3"/>
          <p:cNvSpPr txBox="1"/>
          <p:nvPr/>
        </p:nvSpPr>
        <p:spPr>
          <a:xfrm>
            <a:off x="535940" y="1718513"/>
            <a:ext cx="8227060" cy="2837315"/>
          </a:xfrm>
          <a:prstGeom prst="rect">
            <a:avLst/>
          </a:prstGeom>
        </p:spPr>
        <p:txBody>
          <a:bodyPr vert="horz" wrap="square" lIns="0" tIns="13335" rIns="0" bIns="0" rtlCol="0">
            <a:spAutoFit/>
          </a:bodyPr>
          <a:lstStyle/>
          <a:p>
            <a:pPr marL="12700">
              <a:lnSpc>
                <a:spcPct val="100000"/>
              </a:lnSpc>
              <a:spcBef>
                <a:spcPts val="105"/>
              </a:spcBef>
            </a:pPr>
            <a:r>
              <a:rPr sz="1400" b="1" dirty="0">
                <a:solidFill>
                  <a:srgbClr val="77923B"/>
                </a:solidFill>
                <a:latin typeface="Trebuchet MS"/>
                <a:cs typeface="Trebuchet MS"/>
              </a:rPr>
              <a:t>Depending</a:t>
            </a:r>
            <a:r>
              <a:rPr sz="1400" b="1" spc="-35" dirty="0">
                <a:solidFill>
                  <a:srgbClr val="77923B"/>
                </a:solidFill>
                <a:latin typeface="Trebuchet MS"/>
                <a:cs typeface="Trebuchet MS"/>
              </a:rPr>
              <a:t> </a:t>
            </a:r>
            <a:r>
              <a:rPr sz="1400" b="1" dirty="0">
                <a:solidFill>
                  <a:srgbClr val="77923B"/>
                </a:solidFill>
                <a:latin typeface="Trebuchet MS"/>
                <a:cs typeface="Trebuchet MS"/>
              </a:rPr>
              <a:t>on</a:t>
            </a:r>
            <a:r>
              <a:rPr sz="1400" b="1" spc="-35" dirty="0">
                <a:solidFill>
                  <a:srgbClr val="77923B"/>
                </a:solidFill>
                <a:latin typeface="Trebuchet MS"/>
                <a:cs typeface="Trebuchet MS"/>
              </a:rPr>
              <a:t> </a:t>
            </a:r>
            <a:r>
              <a:rPr sz="1400" b="1" dirty="0">
                <a:solidFill>
                  <a:srgbClr val="77923B"/>
                </a:solidFill>
                <a:latin typeface="Trebuchet MS"/>
                <a:cs typeface="Trebuchet MS"/>
              </a:rPr>
              <a:t>the</a:t>
            </a:r>
            <a:r>
              <a:rPr sz="1400" b="1" spc="-45" dirty="0">
                <a:solidFill>
                  <a:srgbClr val="77923B"/>
                </a:solidFill>
                <a:latin typeface="Trebuchet MS"/>
                <a:cs typeface="Trebuchet MS"/>
              </a:rPr>
              <a:t> </a:t>
            </a:r>
            <a:r>
              <a:rPr sz="1400" b="1" dirty="0">
                <a:solidFill>
                  <a:srgbClr val="77923B"/>
                </a:solidFill>
                <a:latin typeface="Trebuchet MS"/>
                <a:cs typeface="Trebuchet MS"/>
              </a:rPr>
              <a:t>project</a:t>
            </a:r>
            <a:r>
              <a:rPr sz="1400" b="1" spc="-40" dirty="0">
                <a:solidFill>
                  <a:srgbClr val="77923B"/>
                </a:solidFill>
                <a:latin typeface="Trebuchet MS"/>
                <a:cs typeface="Trebuchet MS"/>
              </a:rPr>
              <a:t> </a:t>
            </a:r>
            <a:r>
              <a:rPr sz="1400" b="1" dirty="0">
                <a:solidFill>
                  <a:srgbClr val="77923B"/>
                </a:solidFill>
                <a:latin typeface="Trebuchet MS"/>
                <a:cs typeface="Trebuchet MS"/>
              </a:rPr>
              <a:t>type</a:t>
            </a:r>
            <a:r>
              <a:rPr sz="1400" b="1" spc="-40" dirty="0">
                <a:solidFill>
                  <a:srgbClr val="77923B"/>
                </a:solidFill>
                <a:latin typeface="Trebuchet MS"/>
                <a:cs typeface="Trebuchet MS"/>
              </a:rPr>
              <a:t> </a:t>
            </a:r>
            <a:r>
              <a:rPr sz="1400" b="1" dirty="0">
                <a:solidFill>
                  <a:srgbClr val="77923B"/>
                </a:solidFill>
                <a:latin typeface="Trebuchet MS"/>
                <a:cs typeface="Trebuchet MS"/>
              </a:rPr>
              <a:t>-</a:t>
            </a:r>
            <a:r>
              <a:rPr sz="1400" b="1" spc="-40" dirty="0">
                <a:solidFill>
                  <a:srgbClr val="77923B"/>
                </a:solidFill>
                <a:latin typeface="Trebuchet MS"/>
                <a:cs typeface="Trebuchet MS"/>
              </a:rPr>
              <a:t> </a:t>
            </a:r>
            <a:r>
              <a:rPr sz="1400" b="1" dirty="0">
                <a:solidFill>
                  <a:srgbClr val="77923B"/>
                </a:solidFill>
                <a:latin typeface="Trebuchet MS"/>
                <a:cs typeface="Trebuchet MS"/>
              </a:rPr>
              <a:t>Documents</a:t>
            </a:r>
            <a:r>
              <a:rPr sz="1400" b="1" spc="-50" dirty="0">
                <a:solidFill>
                  <a:srgbClr val="77923B"/>
                </a:solidFill>
                <a:latin typeface="Trebuchet MS"/>
                <a:cs typeface="Trebuchet MS"/>
              </a:rPr>
              <a:t> </a:t>
            </a:r>
            <a:r>
              <a:rPr sz="1400" b="1" dirty="0">
                <a:solidFill>
                  <a:srgbClr val="77923B"/>
                </a:solidFill>
                <a:latin typeface="Trebuchet MS"/>
                <a:cs typeface="Trebuchet MS"/>
              </a:rPr>
              <a:t>mandatory</a:t>
            </a:r>
            <a:r>
              <a:rPr sz="1400" b="1" spc="-40" dirty="0">
                <a:solidFill>
                  <a:srgbClr val="77923B"/>
                </a:solidFill>
                <a:latin typeface="Trebuchet MS"/>
                <a:cs typeface="Trebuchet MS"/>
              </a:rPr>
              <a:t> </a:t>
            </a:r>
            <a:r>
              <a:rPr sz="1400" b="1" dirty="0">
                <a:solidFill>
                  <a:srgbClr val="77923B"/>
                </a:solidFill>
                <a:latin typeface="Trebuchet MS"/>
                <a:cs typeface="Trebuchet MS"/>
              </a:rPr>
              <a:t>for</a:t>
            </a:r>
            <a:r>
              <a:rPr sz="1400" b="1" spc="-40" dirty="0">
                <a:solidFill>
                  <a:srgbClr val="77923B"/>
                </a:solidFill>
                <a:latin typeface="Trebuchet MS"/>
                <a:cs typeface="Trebuchet MS"/>
              </a:rPr>
              <a:t> </a:t>
            </a:r>
            <a:r>
              <a:rPr sz="1400" b="1" dirty="0">
                <a:solidFill>
                  <a:srgbClr val="77923B"/>
                </a:solidFill>
                <a:latin typeface="Trebuchet MS"/>
                <a:cs typeface="Trebuchet MS"/>
              </a:rPr>
              <a:t>applications</a:t>
            </a:r>
            <a:r>
              <a:rPr sz="1400" b="1" spc="-40" dirty="0">
                <a:solidFill>
                  <a:srgbClr val="77923B"/>
                </a:solidFill>
                <a:latin typeface="Trebuchet MS"/>
                <a:cs typeface="Trebuchet MS"/>
              </a:rPr>
              <a:t> </a:t>
            </a:r>
            <a:r>
              <a:rPr sz="1400" b="1" dirty="0">
                <a:solidFill>
                  <a:srgbClr val="77923B"/>
                </a:solidFill>
                <a:latin typeface="Trebuchet MS"/>
                <a:cs typeface="Trebuchet MS"/>
              </a:rPr>
              <a:t>(electronic</a:t>
            </a:r>
            <a:r>
              <a:rPr sz="1400" b="1" spc="-30" dirty="0">
                <a:solidFill>
                  <a:srgbClr val="77923B"/>
                </a:solidFill>
                <a:latin typeface="Trebuchet MS"/>
                <a:cs typeface="Trebuchet MS"/>
              </a:rPr>
              <a:t> </a:t>
            </a:r>
            <a:r>
              <a:rPr sz="1400" b="1" dirty="0">
                <a:solidFill>
                  <a:srgbClr val="77923B"/>
                </a:solidFill>
                <a:latin typeface="Trebuchet MS"/>
                <a:cs typeface="Trebuchet MS"/>
              </a:rPr>
              <a:t>signature)</a:t>
            </a:r>
            <a:r>
              <a:rPr sz="1400" b="1" spc="-40" dirty="0">
                <a:solidFill>
                  <a:srgbClr val="77923B"/>
                </a:solidFill>
                <a:latin typeface="Trebuchet MS"/>
                <a:cs typeface="Trebuchet MS"/>
              </a:rPr>
              <a:t> </a:t>
            </a:r>
            <a:r>
              <a:rPr sz="1400" b="1" spc="-50" dirty="0">
                <a:solidFill>
                  <a:srgbClr val="77923B"/>
                </a:solidFill>
                <a:latin typeface="Trebuchet MS"/>
                <a:cs typeface="Trebuchet MS"/>
              </a:rPr>
              <a:t>–</a:t>
            </a:r>
            <a:endParaRPr sz="1400" dirty="0">
              <a:latin typeface="Trebuchet MS"/>
              <a:cs typeface="Trebuchet MS"/>
            </a:endParaRPr>
          </a:p>
          <a:p>
            <a:pPr marL="12700">
              <a:lnSpc>
                <a:spcPct val="100000"/>
              </a:lnSpc>
              <a:spcBef>
                <a:spcPts val="5"/>
              </a:spcBef>
            </a:pPr>
            <a:r>
              <a:rPr sz="1400" b="1" dirty="0">
                <a:solidFill>
                  <a:srgbClr val="77923B"/>
                </a:solidFill>
                <a:latin typeface="Trebuchet MS"/>
                <a:cs typeface="Trebuchet MS"/>
              </a:rPr>
              <a:t>covered</a:t>
            </a:r>
            <a:r>
              <a:rPr sz="1400" b="1" spc="-35" dirty="0">
                <a:solidFill>
                  <a:srgbClr val="77923B"/>
                </a:solidFill>
                <a:latin typeface="Trebuchet MS"/>
                <a:cs typeface="Trebuchet MS"/>
              </a:rPr>
              <a:t> </a:t>
            </a:r>
            <a:r>
              <a:rPr sz="1400" b="1" dirty="0">
                <a:solidFill>
                  <a:srgbClr val="77923B"/>
                </a:solidFill>
                <a:latin typeface="Trebuchet MS"/>
                <a:cs typeface="Trebuchet MS"/>
              </a:rPr>
              <a:t>by</a:t>
            </a:r>
            <a:r>
              <a:rPr sz="1400" b="1" spc="-5" dirty="0">
                <a:solidFill>
                  <a:srgbClr val="77923B"/>
                </a:solidFill>
                <a:latin typeface="Trebuchet MS"/>
                <a:cs typeface="Trebuchet MS"/>
              </a:rPr>
              <a:t> </a:t>
            </a:r>
            <a:r>
              <a:rPr sz="1400" b="1" dirty="0">
                <a:solidFill>
                  <a:srgbClr val="77923B"/>
                </a:solidFill>
                <a:latin typeface="Trebuchet MS"/>
                <a:cs typeface="Trebuchet MS"/>
              </a:rPr>
              <a:t>real</a:t>
            </a:r>
            <a:r>
              <a:rPr sz="1400" b="1" spc="-15" dirty="0">
                <a:solidFill>
                  <a:srgbClr val="77923B"/>
                </a:solidFill>
                <a:latin typeface="Trebuchet MS"/>
                <a:cs typeface="Trebuchet MS"/>
              </a:rPr>
              <a:t> </a:t>
            </a:r>
            <a:r>
              <a:rPr sz="1400" b="1" spc="-20" dirty="0">
                <a:solidFill>
                  <a:srgbClr val="77923B"/>
                </a:solidFill>
                <a:latin typeface="Trebuchet MS"/>
                <a:cs typeface="Trebuchet MS"/>
              </a:rPr>
              <a:t>costs</a:t>
            </a:r>
            <a:endParaRPr sz="1400" dirty="0">
              <a:latin typeface="Trebuchet MS"/>
              <a:cs typeface="Trebuchet MS"/>
            </a:endParaRPr>
          </a:p>
          <a:p>
            <a:pPr marL="927100" indent="-457200" algn="just">
              <a:lnSpc>
                <a:spcPct val="100000"/>
              </a:lnSpc>
              <a:spcBef>
                <a:spcPts val="290"/>
              </a:spcBef>
              <a:buFont typeface="Arial MT"/>
              <a:buChar char="•"/>
              <a:tabLst>
                <a:tab pos="927100" algn="l"/>
              </a:tabLst>
            </a:pPr>
            <a:r>
              <a:rPr sz="1600" dirty="0">
                <a:solidFill>
                  <a:srgbClr val="244060"/>
                </a:solidFill>
                <a:latin typeface="Trebuchet MS"/>
                <a:cs typeface="Trebuchet MS"/>
              </a:rPr>
              <a:t>Annex</a:t>
            </a:r>
            <a:r>
              <a:rPr sz="1600" spc="-15" dirty="0">
                <a:solidFill>
                  <a:srgbClr val="244060"/>
                </a:solidFill>
                <a:latin typeface="Trebuchet MS"/>
                <a:cs typeface="Trebuchet MS"/>
              </a:rPr>
              <a:t> </a:t>
            </a:r>
            <a:r>
              <a:rPr sz="1600" dirty="0">
                <a:solidFill>
                  <a:srgbClr val="244060"/>
                </a:solidFill>
                <a:latin typeface="Trebuchet MS"/>
                <a:cs typeface="Trebuchet MS"/>
              </a:rPr>
              <a:t>B1</a:t>
            </a:r>
            <a:r>
              <a:rPr sz="1600" spc="-15" dirty="0">
                <a:solidFill>
                  <a:srgbClr val="244060"/>
                </a:solidFill>
                <a:latin typeface="Trebuchet MS"/>
                <a:cs typeface="Trebuchet MS"/>
              </a:rPr>
              <a:t> </a:t>
            </a:r>
            <a:r>
              <a:rPr sz="1600" dirty="0">
                <a:solidFill>
                  <a:srgbClr val="244060"/>
                </a:solidFill>
                <a:latin typeface="Trebuchet MS"/>
                <a:cs typeface="Trebuchet MS"/>
              </a:rPr>
              <a:t>Cost</a:t>
            </a:r>
            <a:r>
              <a:rPr sz="1600" spc="-5" dirty="0">
                <a:solidFill>
                  <a:srgbClr val="244060"/>
                </a:solidFill>
                <a:latin typeface="Trebuchet MS"/>
                <a:cs typeface="Trebuchet MS"/>
              </a:rPr>
              <a:t> </a:t>
            </a:r>
            <a:r>
              <a:rPr sz="1600" spc="-10" dirty="0">
                <a:solidFill>
                  <a:srgbClr val="244060"/>
                </a:solidFill>
                <a:latin typeface="Trebuchet MS"/>
                <a:cs typeface="Trebuchet MS"/>
              </a:rPr>
              <a:t>Benefit</a:t>
            </a:r>
            <a:r>
              <a:rPr sz="1600" spc="-105" dirty="0">
                <a:solidFill>
                  <a:srgbClr val="244060"/>
                </a:solidFill>
                <a:latin typeface="Trebuchet MS"/>
                <a:cs typeface="Trebuchet MS"/>
              </a:rPr>
              <a:t> </a:t>
            </a:r>
            <a:r>
              <a:rPr sz="1600" spc="-10" dirty="0">
                <a:solidFill>
                  <a:srgbClr val="244060"/>
                </a:solidFill>
                <a:latin typeface="Trebuchet MS"/>
                <a:cs typeface="Trebuchet MS"/>
              </a:rPr>
              <a:t>Analysis</a:t>
            </a:r>
            <a:endParaRPr sz="1600" dirty="0">
              <a:latin typeface="Trebuchet MS"/>
              <a:cs typeface="Trebuchet MS"/>
            </a:endParaRPr>
          </a:p>
          <a:p>
            <a:pPr marL="927100" indent="-457200" algn="just">
              <a:lnSpc>
                <a:spcPct val="100000"/>
              </a:lnSpc>
              <a:spcBef>
                <a:spcPts val="600"/>
              </a:spcBef>
              <a:buFont typeface="Arial MT"/>
              <a:buChar char="•"/>
              <a:tabLst>
                <a:tab pos="927100" algn="l"/>
              </a:tabLst>
            </a:pPr>
            <a:r>
              <a:rPr sz="1600" dirty="0">
                <a:solidFill>
                  <a:srgbClr val="244060"/>
                </a:solidFill>
                <a:latin typeface="Trebuchet MS"/>
                <a:cs typeface="Trebuchet MS"/>
              </a:rPr>
              <a:t>Annex</a:t>
            </a:r>
            <a:r>
              <a:rPr sz="1600" spc="-50" dirty="0">
                <a:solidFill>
                  <a:srgbClr val="244060"/>
                </a:solidFill>
                <a:latin typeface="Trebuchet MS"/>
                <a:cs typeface="Trebuchet MS"/>
              </a:rPr>
              <a:t> </a:t>
            </a:r>
            <a:r>
              <a:rPr sz="1600" dirty="0">
                <a:solidFill>
                  <a:srgbClr val="244060"/>
                </a:solidFill>
                <a:latin typeface="Trebuchet MS"/>
                <a:cs typeface="Trebuchet MS"/>
              </a:rPr>
              <a:t>B2</a:t>
            </a:r>
            <a:r>
              <a:rPr sz="1600" spc="-50" dirty="0">
                <a:solidFill>
                  <a:srgbClr val="244060"/>
                </a:solidFill>
                <a:latin typeface="Trebuchet MS"/>
                <a:cs typeface="Trebuchet MS"/>
              </a:rPr>
              <a:t> </a:t>
            </a:r>
            <a:r>
              <a:rPr sz="1600" dirty="0">
                <a:solidFill>
                  <a:srgbClr val="244060"/>
                </a:solidFill>
                <a:latin typeface="Trebuchet MS"/>
                <a:cs typeface="Trebuchet MS"/>
              </a:rPr>
              <a:t>Feasibility</a:t>
            </a:r>
            <a:r>
              <a:rPr sz="1600" spc="-25" dirty="0">
                <a:solidFill>
                  <a:srgbClr val="244060"/>
                </a:solidFill>
                <a:latin typeface="Trebuchet MS"/>
                <a:cs typeface="Trebuchet MS"/>
              </a:rPr>
              <a:t> </a:t>
            </a:r>
            <a:r>
              <a:rPr sz="1600" dirty="0">
                <a:solidFill>
                  <a:srgbClr val="244060"/>
                </a:solidFill>
                <a:latin typeface="Trebuchet MS"/>
                <a:cs typeface="Trebuchet MS"/>
              </a:rPr>
              <a:t>studies</a:t>
            </a:r>
            <a:r>
              <a:rPr sz="1600" spc="-45" dirty="0">
                <a:solidFill>
                  <a:srgbClr val="244060"/>
                </a:solidFill>
                <a:latin typeface="Trebuchet MS"/>
                <a:cs typeface="Trebuchet MS"/>
              </a:rPr>
              <a:t> </a:t>
            </a:r>
            <a:r>
              <a:rPr sz="1600" dirty="0">
                <a:solidFill>
                  <a:srgbClr val="244060"/>
                </a:solidFill>
                <a:latin typeface="Trebuchet MS"/>
                <a:cs typeface="Trebuchet MS"/>
              </a:rPr>
              <a:t>/</a:t>
            </a:r>
            <a:r>
              <a:rPr sz="1600" spc="-55" dirty="0">
                <a:solidFill>
                  <a:srgbClr val="244060"/>
                </a:solidFill>
                <a:latin typeface="Trebuchet MS"/>
                <a:cs typeface="Trebuchet MS"/>
              </a:rPr>
              <a:t> </a:t>
            </a:r>
            <a:r>
              <a:rPr sz="1600" dirty="0">
                <a:solidFill>
                  <a:srgbClr val="244060"/>
                </a:solidFill>
                <a:latin typeface="Trebuchet MS"/>
                <a:cs typeface="Trebuchet MS"/>
              </a:rPr>
              <a:t>equivalent</a:t>
            </a:r>
            <a:r>
              <a:rPr sz="1600" spc="-30" dirty="0">
                <a:solidFill>
                  <a:srgbClr val="244060"/>
                </a:solidFill>
                <a:latin typeface="Trebuchet MS"/>
                <a:cs typeface="Trebuchet MS"/>
              </a:rPr>
              <a:t> </a:t>
            </a:r>
            <a:r>
              <a:rPr sz="1600" dirty="0">
                <a:solidFill>
                  <a:srgbClr val="244060"/>
                </a:solidFill>
                <a:latin typeface="Trebuchet MS"/>
                <a:cs typeface="Trebuchet MS"/>
              </a:rPr>
              <a:t>technical</a:t>
            </a:r>
            <a:r>
              <a:rPr sz="1600" spc="-60" dirty="0">
                <a:solidFill>
                  <a:srgbClr val="244060"/>
                </a:solidFill>
                <a:latin typeface="Trebuchet MS"/>
                <a:cs typeface="Trebuchet MS"/>
              </a:rPr>
              <a:t> </a:t>
            </a:r>
            <a:r>
              <a:rPr sz="1600" spc="-10" dirty="0">
                <a:solidFill>
                  <a:srgbClr val="244060"/>
                </a:solidFill>
                <a:latin typeface="Trebuchet MS"/>
                <a:cs typeface="Trebuchet MS"/>
              </a:rPr>
              <a:t>documents</a:t>
            </a:r>
            <a:endParaRPr sz="1600" dirty="0">
              <a:latin typeface="Trebuchet MS"/>
              <a:cs typeface="Trebuchet MS"/>
            </a:endParaRPr>
          </a:p>
          <a:p>
            <a:pPr marL="927100" indent="-457200" algn="just">
              <a:lnSpc>
                <a:spcPct val="100000"/>
              </a:lnSpc>
              <a:spcBef>
                <a:spcPts val="600"/>
              </a:spcBef>
              <a:buFont typeface="Arial MT"/>
              <a:buChar char="•"/>
              <a:tabLst>
                <a:tab pos="927100" algn="l"/>
              </a:tabLst>
            </a:pPr>
            <a:r>
              <a:rPr sz="1600" dirty="0">
                <a:solidFill>
                  <a:srgbClr val="244060"/>
                </a:solidFill>
                <a:latin typeface="Trebuchet MS"/>
                <a:cs typeface="Trebuchet MS"/>
              </a:rPr>
              <a:t>Annex</a:t>
            </a:r>
            <a:r>
              <a:rPr sz="1600" spc="-40" dirty="0">
                <a:solidFill>
                  <a:srgbClr val="244060"/>
                </a:solidFill>
                <a:latin typeface="Trebuchet MS"/>
                <a:cs typeface="Trebuchet MS"/>
              </a:rPr>
              <a:t> </a:t>
            </a:r>
            <a:r>
              <a:rPr sz="1600" dirty="0">
                <a:solidFill>
                  <a:srgbClr val="244060"/>
                </a:solidFill>
                <a:latin typeface="Trebuchet MS"/>
                <a:cs typeface="Trebuchet MS"/>
              </a:rPr>
              <a:t>B3</a:t>
            </a:r>
            <a:r>
              <a:rPr sz="1600" spc="-40" dirty="0">
                <a:solidFill>
                  <a:srgbClr val="244060"/>
                </a:solidFill>
                <a:latin typeface="Trebuchet MS"/>
                <a:cs typeface="Trebuchet MS"/>
              </a:rPr>
              <a:t> </a:t>
            </a:r>
            <a:r>
              <a:rPr sz="1600" dirty="0">
                <a:solidFill>
                  <a:srgbClr val="244060"/>
                </a:solidFill>
                <a:latin typeface="Trebuchet MS"/>
                <a:cs typeface="Trebuchet MS"/>
              </a:rPr>
              <a:t>Urban</a:t>
            </a:r>
            <a:r>
              <a:rPr sz="1600" spc="-45" dirty="0">
                <a:solidFill>
                  <a:srgbClr val="244060"/>
                </a:solidFill>
                <a:latin typeface="Trebuchet MS"/>
                <a:cs typeface="Trebuchet MS"/>
              </a:rPr>
              <a:t> </a:t>
            </a:r>
            <a:r>
              <a:rPr sz="1600" dirty="0">
                <a:solidFill>
                  <a:srgbClr val="244060"/>
                </a:solidFill>
                <a:latin typeface="Trebuchet MS"/>
                <a:cs typeface="Trebuchet MS"/>
              </a:rPr>
              <a:t>planning</a:t>
            </a:r>
            <a:r>
              <a:rPr sz="1600" spc="-35" dirty="0">
                <a:solidFill>
                  <a:srgbClr val="244060"/>
                </a:solidFill>
                <a:latin typeface="Trebuchet MS"/>
                <a:cs typeface="Trebuchet MS"/>
              </a:rPr>
              <a:t> </a:t>
            </a:r>
            <a:r>
              <a:rPr sz="1600" dirty="0">
                <a:solidFill>
                  <a:srgbClr val="244060"/>
                </a:solidFill>
                <a:latin typeface="Trebuchet MS"/>
                <a:cs typeface="Trebuchet MS"/>
              </a:rPr>
              <a:t>permit,</a:t>
            </a:r>
            <a:r>
              <a:rPr sz="1600" spc="-25" dirty="0">
                <a:solidFill>
                  <a:srgbClr val="244060"/>
                </a:solidFill>
                <a:latin typeface="Trebuchet MS"/>
                <a:cs typeface="Trebuchet MS"/>
              </a:rPr>
              <a:t> </a:t>
            </a:r>
            <a:r>
              <a:rPr sz="1600" dirty="0">
                <a:solidFill>
                  <a:srgbClr val="244060"/>
                </a:solidFill>
                <a:latin typeface="Trebuchet MS"/>
                <a:cs typeface="Trebuchet MS"/>
              </a:rPr>
              <a:t>only</a:t>
            </a:r>
            <a:r>
              <a:rPr sz="1600" spc="-25" dirty="0">
                <a:solidFill>
                  <a:srgbClr val="244060"/>
                </a:solidFill>
                <a:latin typeface="Trebuchet MS"/>
                <a:cs typeface="Trebuchet MS"/>
              </a:rPr>
              <a:t> </a:t>
            </a:r>
            <a:r>
              <a:rPr sz="1600" dirty="0">
                <a:solidFill>
                  <a:srgbClr val="244060"/>
                </a:solidFill>
                <a:latin typeface="Trebuchet MS"/>
                <a:cs typeface="Trebuchet MS"/>
              </a:rPr>
              <a:t>for</a:t>
            </a:r>
            <a:r>
              <a:rPr sz="1600" spc="-40" dirty="0">
                <a:solidFill>
                  <a:srgbClr val="244060"/>
                </a:solidFill>
                <a:latin typeface="Trebuchet MS"/>
                <a:cs typeface="Trebuchet MS"/>
              </a:rPr>
              <a:t> </a:t>
            </a:r>
            <a:r>
              <a:rPr sz="1600" dirty="0">
                <a:solidFill>
                  <a:srgbClr val="244060"/>
                </a:solidFill>
                <a:latin typeface="Trebuchet MS"/>
                <a:cs typeface="Trebuchet MS"/>
              </a:rPr>
              <a:t>the</a:t>
            </a:r>
            <a:r>
              <a:rPr sz="1600" spc="-35" dirty="0">
                <a:solidFill>
                  <a:srgbClr val="244060"/>
                </a:solidFill>
                <a:latin typeface="Trebuchet MS"/>
                <a:cs typeface="Trebuchet MS"/>
              </a:rPr>
              <a:t> </a:t>
            </a:r>
            <a:r>
              <a:rPr sz="1600" spc="-10" dirty="0">
                <a:solidFill>
                  <a:srgbClr val="244060"/>
                </a:solidFill>
                <a:latin typeface="Trebuchet MS"/>
                <a:cs typeface="Trebuchet MS"/>
              </a:rPr>
              <a:t>Romanian</a:t>
            </a:r>
            <a:r>
              <a:rPr sz="1600" spc="-30" dirty="0">
                <a:solidFill>
                  <a:srgbClr val="244060"/>
                </a:solidFill>
                <a:latin typeface="Trebuchet MS"/>
                <a:cs typeface="Trebuchet MS"/>
              </a:rPr>
              <a:t> </a:t>
            </a:r>
            <a:r>
              <a:rPr sz="1600" spc="-10" dirty="0">
                <a:solidFill>
                  <a:srgbClr val="244060"/>
                </a:solidFill>
                <a:latin typeface="Trebuchet MS"/>
                <a:cs typeface="Trebuchet MS"/>
              </a:rPr>
              <a:t>beneficiaries</a:t>
            </a:r>
            <a:endParaRPr sz="1600" dirty="0">
              <a:latin typeface="Trebuchet MS"/>
              <a:cs typeface="Trebuchet MS"/>
            </a:endParaRPr>
          </a:p>
          <a:p>
            <a:pPr marL="927100" indent="-457200" algn="just">
              <a:lnSpc>
                <a:spcPct val="100000"/>
              </a:lnSpc>
              <a:spcBef>
                <a:spcPts val="600"/>
              </a:spcBef>
              <a:buFont typeface="Arial MT"/>
              <a:buChar char="•"/>
              <a:tabLst>
                <a:tab pos="927100" algn="l"/>
              </a:tabLst>
            </a:pPr>
            <a:r>
              <a:rPr sz="1600" dirty="0">
                <a:solidFill>
                  <a:srgbClr val="244060"/>
                </a:solidFill>
                <a:latin typeface="Trebuchet MS"/>
                <a:cs typeface="Trebuchet MS"/>
              </a:rPr>
              <a:t>Annex</a:t>
            </a:r>
            <a:r>
              <a:rPr sz="1600" spc="-60" dirty="0">
                <a:solidFill>
                  <a:srgbClr val="244060"/>
                </a:solidFill>
                <a:latin typeface="Trebuchet MS"/>
                <a:cs typeface="Trebuchet MS"/>
              </a:rPr>
              <a:t> </a:t>
            </a:r>
            <a:r>
              <a:rPr sz="1600" dirty="0">
                <a:solidFill>
                  <a:srgbClr val="244060"/>
                </a:solidFill>
                <a:latin typeface="Trebuchet MS"/>
                <a:cs typeface="Trebuchet MS"/>
              </a:rPr>
              <a:t>B4</a:t>
            </a:r>
            <a:r>
              <a:rPr sz="1600" spc="-60" dirty="0">
                <a:solidFill>
                  <a:srgbClr val="244060"/>
                </a:solidFill>
                <a:latin typeface="Trebuchet MS"/>
                <a:cs typeface="Trebuchet MS"/>
              </a:rPr>
              <a:t> </a:t>
            </a:r>
            <a:r>
              <a:rPr sz="1600" dirty="0">
                <a:solidFill>
                  <a:srgbClr val="244060"/>
                </a:solidFill>
                <a:latin typeface="Trebuchet MS"/>
                <a:cs typeface="Trebuchet MS"/>
              </a:rPr>
              <a:t>Environmental</a:t>
            </a:r>
            <a:r>
              <a:rPr sz="1600" spc="-25" dirty="0">
                <a:solidFill>
                  <a:srgbClr val="244060"/>
                </a:solidFill>
                <a:latin typeface="Trebuchet MS"/>
                <a:cs typeface="Trebuchet MS"/>
              </a:rPr>
              <a:t> </a:t>
            </a:r>
            <a:r>
              <a:rPr sz="1600" spc="-10" dirty="0">
                <a:solidFill>
                  <a:srgbClr val="244060"/>
                </a:solidFill>
                <a:latin typeface="Trebuchet MS"/>
                <a:cs typeface="Trebuchet MS"/>
              </a:rPr>
              <a:t>agreement</a:t>
            </a:r>
            <a:endParaRPr sz="1600" dirty="0">
              <a:latin typeface="Trebuchet MS"/>
              <a:cs typeface="Trebuchet MS"/>
            </a:endParaRPr>
          </a:p>
          <a:p>
            <a:pPr marL="927100" indent="-457200" algn="just">
              <a:lnSpc>
                <a:spcPct val="100000"/>
              </a:lnSpc>
              <a:spcBef>
                <a:spcPts val="600"/>
              </a:spcBef>
              <a:buFont typeface="Arial MT"/>
              <a:buChar char="•"/>
              <a:tabLst>
                <a:tab pos="927100" algn="l"/>
              </a:tabLst>
            </a:pPr>
            <a:r>
              <a:rPr sz="1600" dirty="0">
                <a:solidFill>
                  <a:srgbClr val="244060"/>
                </a:solidFill>
                <a:latin typeface="Trebuchet MS"/>
                <a:cs typeface="Trebuchet MS"/>
              </a:rPr>
              <a:t>Annex</a:t>
            </a:r>
            <a:r>
              <a:rPr sz="1600" spc="-60" dirty="0">
                <a:solidFill>
                  <a:srgbClr val="244060"/>
                </a:solidFill>
                <a:latin typeface="Trebuchet MS"/>
                <a:cs typeface="Trebuchet MS"/>
              </a:rPr>
              <a:t> </a:t>
            </a:r>
            <a:r>
              <a:rPr sz="1600" dirty="0">
                <a:solidFill>
                  <a:srgbClr val="244060"/>
                </a:solidFill>
                <a:latin typeface="Trebuchet MS"/>
                <a:cs typeface="Trebuchet MS"/>
              </a:rPr>
              <a:t>B5</a:t>
            </a:r>
            <a:r>
              <a:rPr sz="1600" spc="-60" dirty="0">
                <a:solidFill>
                  <a:srgbClr val="244060"/>
                </a:solidFill>
                <a:latin typeface="Trebuchet MS"/>
                <a:cs typeface="Trebuchet MS"/>
              </a:rPr>
              <a:t> </a:t>
            </a:r>
            <a:r>
              <a:rPr sz="1600" dirty="0">
                <a:solidFill>
                  <a:srgbClr val="244060"/>
                </a:solidFill>
                <a:latin typeface="Trebuchet MS"/>
                <a:cs typeface="Trebuchet MS"/>
              </a:rPr>
              <a:t>Environmental</a:t>
            </a:r>
            <a:r>
              <a:rPr sz="1600" spc="-25" dirty="0">
                <a:solidFill>
                  <a:srgbClr val="244060"/>
                </a:solidFill>
                <a:latin typeface="Trebuchet MS"/>
                <a:cs typeface="Trebuchet MS"/>
              </a:rPr>
              <a:t> </a:t>
            </a:r>
            <a:r>
              <a:rPr sz="1600" dirty="0">
                <a:solidFill>
                  <a:srgbClr val="244060"/>
                </a:solidFill>
                <a:latin typeface="Trebuchet MS"/>
                <a:cs typeface="Trebuchet MS"/>
              </a:rPr>
              <a:t>Impact</a:t>
            </a:r>
            <a:r>
              <a:rPr sz="1600" spc="-60" dirty="0">
                <a:solidFill>
                  <a:srgbClr val="244060"/>
                </a:solidFill>
                <a:latin typeface="Trebuchet MS"/>
                <a:cs typeface="Trebuchet MS"/>
              </a:rPr>
              <a:t> </a:t>
            </a:r>
            <a:r>
              <a:rPr sz="1600" spc="-10" dirty="0">
                <a:solidFill>
                  <a:srgbClr val="244060"/>
                </a:solidFill>
                <a:latin typeface="Trebuchet MS"/>
                <a:cs typeface="Trebuchet MS"/>
              </a:rPr>
              <a:t>Report</a:t>
            </a:r>
            <a:endParaRPr sz="1600" dirty="0">
              <a:latin typeface="Trebuchet MS"/>
              <a:cs typeface="Trebuchet MS"/>
            </a:endParaRPr>
          </a:p>
          <a:p>
            <a:pPr marL="756285" marR="8255" indent="-287020" algn="just">
              <a:lnSpc>
                <a:spcPct val="100000"/>
              </a:lnSpc>
              <a:spcBef>
                <a:spcPts val="600"/>
              </a:spcBef>
              <a:buFont typeface="Arial MT"/>
              <a:buChar char="•"/>
              <a:tabLst>
                <a:tab pos="756285" algn="l"/>
                <a:tab pos="930275" algn="l"/>
              </a:tabLst>
            </a:pPr>
            <a:r>
              <a:rPr sz="1600" dirty="0">
                <a:solidFill>
                  <a:srgbClr val="244060"/>
                </a:solidFill>
                <a:latin typeface="Trebuchet MS"/>
                <a:cs typeface="Trebuchet MS"/>
              </a:rPr>
              <a:t>	</a:t>
            </a:r>
            <a:r>
              <a:rPr sz="1600" dirty="0" smtClean="0">
                <a:solidFill>
                  <a:srgbClr val="244060"/>
                </a:solidFill>
                <a:latin typeface="Trebuchet MS"/>
                <a:cs typeface="Trebuchet MS"/>
              </a:rPr>
              <a:t>Annex</a:t>
            </a:r>
            <a:r>
              <a:rPr lang="en-US" sz="1600" spc="150" dirty="0">
                <a:solidFill>
                  <a:srgbClr val="244060"/>
                </a:solidFill>
                <a:latin typeface="Trebuchet MS"/>
                <a:cs typeface="Trebuchet MS"/>
              </a:rPr>
              <a:t> </a:t>
            </a:r>
            <a:r>
              <a:rPr sz="1600" dirty="0" smtClean="0">
                <a:solidFill>
                  <a:srgbClr val="244060"/>
                </a:solidFill>
                <a:latin typeface="Trebuchet MS"/>
                <a:cs typeface="Trebuchet MS"/>
              </a:rPr>
              <a:t>B</a:t>
            </a:r>
            <a:r>
              <a:rPr lang="en-US" sz="1600" dirty="0" smtClean="0">
                <a:solidFill>
                  <a:srgbClr val="244060"/>
                </a:solidFill>
                <a:latin typeface="Trebuchet MS"/>
                <a:cs typeface="Trebuchet MS"/>
              </a:rPr>
              <a:t>6</a:t>
            </a:r>
            <a:r>
              <a:rPr sz="1600" spc="170" dirty="0" smtClean="0">
                <a:solidFill>
                  <a:srgbClr val="244060"/>
                </a:solidFill>
                <a:latin typeface="Trebuchet MS"/>
                <a:cs typeface="Trebuchet MS"/>
              </a:rPr>
              <a:t> </a:t>
            </a:r>
            <a:r>
              <a:rPr sz="1600" dirty="0">
                <a:solidFill>
                  <a:srgbClr val="244060"/>
                </a:solidFill>
                <a:latin typeface="Trebuchet MS"/>
                <a:cs typeface="Trebuchet MS"/>
              </a:rPr>
              <a:t>Assessment</a:t>
            </a:r>
            <a:r>
              <a:rPr sz="1600" spc="165" dirty="0">
                <a:solidFill>
                  <a:srgbClr val="244060"/>
                </a:solidFill>
                <a:latin typeface="Trebuchet MS"/>
                <a:cs typeface="Trebuchet MS"/>
              </a:rPr>
              <a:t> </a:t>
            </a:r>
            <a:r>
              <a:rPr sz="1600" dirty="0">
                <a:solidFill>
                  <a:srgbClr val="244060"/>
                </a:solidFill>
                <a:latin typeface="Trebuchet MS"/>
                <a:cs typeface="Trebuchet MS"/>
              </a:rPr>
              <a:t>of</a:t>
            </a:r>
            <a:r>
              <a:rPr sz="1600" spc="160" dirty="0">
                <a:solidFill>
                  <a:srgbClr val="244060"/>
                </a:solidFill>
                <a:latin typeface="Trebuchet MS"/>
                <a:cs typeface="Trebuchet MS"/>
              </a:rPr>
              <a:t> </a:t>
            </a:r>
            <a:r>
              <a:rPr sz="1600" dirty="0">
                <a:solidFill>
                  <a:srgbClr val="244060"/>
                </a:solidFill>
                <a:latin typeface="Trebuchet MS"/>
                <a:cs typeface="Trebuchet MS"/>
              </a:rPr>
              <a:t>expected</a:t>
            </a:r>
            <a:r>
              <a:rPr sz="1600" spc="150" dirty="0">
                <a:solidFill>
                  <a:srgbClr val="244060"/>
                </a:solidFill>
                <a:latin typeface="Trebuchet MS"/>
                <a:cs typeface="Trebuchet MS"/>
              </a:rPr>
              <a:t> </a:t>
            </a:r>
            <a:r>
              <a:rPr sz="1600" dirty="0">
                <a:solidFill>
                  <a:srgbClr val="244060"/>
                </a:solidFill>
                <a:latin typeface="Trebuchet MS"/>
                <a:cs typeface="Trebuchet MS"/>
              </a:rPr>
              <a:t>impacts</a:t>
            </a:r>
            <a:r>
              <a:rPr sz="1600" spc="160" dirty="0">
                <a:solidFill>
                  <a:srgbClr val="244060"/>
                </a:solidFill>
                <a:latin typeface="Trebuchet MS"/>
                <a:cs typeface="Trebuchet MS"/>
              </a:rPr>
              <a:t> </a:t>
            </a:r>
            <a:r>
              <a:rPr sz="1600" dirty="0">
                <a:solidFill>
                  <a:srgbClr val="244060"/>
                </a:solidFill>
                <a:latin typeface="Trebuchet MS"/>
                <a:cs typeface="Trebuchet MS"/>
              </a:rPr>
              <a:t>of</a:t>
            </a:r>
            <a:r>
              <a:rPr sz="1600" spc="140" dirty="0">
                <a:solidFill>
                  <a:srgbClr val="244060"/>
                </a:solidFill>
                <a:latin typeface="Trebuchet MS"/>
                <a:cs typeface="Trebuchet MS"/>
              </a:rPr>
              <a:t> </a:t>
            </a:r>
            <a:r>
              <a:rPr sz="1600" dirty="0">
                <a:solidFill>
                  <a:srgbClr val="244060"/>
                </a:solidFill>
                <a:latin typeface="Trebuchet MS"/>
                <a:cs typeface="Trebuchet MS"/>
              </a:rPr>
              <a:t>climate</a:t>
            </a:r>
            <a:r>
              <a:rPr sz="1600" spc="155" dirty="0">
                <a:solidFill>
                  <a:srgbClr val="244060"/>
                </a:solidFill>
                <a:latin typeface="Trebuchet MS"/>
                <a:cs typeface="Trebuchet MS"/>
              </a:rPr>
              <a:t> </a:t>
            </a:r>
            <a:r>
              <a:rPr sz="1600" dirty="0">
                <a:solidFill>
                  <a:srgbClr val="244060"/>
                </a:solidFill>
                <a:latin typeface="Trebuchet MS"/>
                <a:cs typeface="Trebuchet MS"/>
              </a:rPr>
              <a:t>change,</a:t>
            </a:r>
            <a:r>
              <a:rPr sz="1600" spc="155" dirty="0">
                <a:solidFill>
                  <a:srgbClr val="244060"/>
                </a:solidFill>
                <a:latin typeface="Trebuchet MS"/>
                <a:cs typeface="Trebuchet MS"/>
              </a:rPr>
              <a:t> </a:t>
            </a:r>
            <a:r>
              <a:rPr sz="1600" dirty="0">
                <a:solidFill>
                  <a:srgbClr val="244060"/>
                </a:solidFill>
                <a:latin typeface="Trebuchet MS"/>
                <a:cs typeface="Trebuchet MS"/>
              </a:rPr>
              <a:t>the</a:t>
            </a:r>
            <a:r>
              <a:rPr sz="1600" spc="150" dirty="0">
                <a:solidFill>
                  <a:srgbClr val="244060"/>
                </a:solidFill>
                <a:latin typeface="Trebuchet MS"/>
                <a:cs typeface="Trebuchet MS"/>
              </a:rPr>
              <a:t> </a:t>
            </a:r>
            <a:r>
              <a:rPr sz="1600" spc="-10" dirty="0">
                <a:solidFill>
                  <a:srgbClr val="244060"/>
                </a:solidFill>
                <a:latin typeface="Trebuchet MS"/>
                <a:cs typeface="Trebuchet MS"/>
              </a:rPr>
              <a:t>partner </a:t>
            </a:r>
            <a:r>
              <a:rPr lang="en-US" sz="1600" spc="-10" dirty="0">
                <a:solidFill>
                  <a:srgbClr val="244060"/>
                </a:solidFill>
                <a:latin typeface="Trebuchet MS"/>
                <a:cs typeface="Trebuchet MS"/>
              </a:rPr>
              <a:t>	</a:t>
            </a:r>
            <a:r>
              <a:rPr sz="1600" dirty="0" smtClean="0">
                <a:solidFill>
                  <a:srgbClr val="244060"/>
                </a:solidFill>
                <a:latin typeface="Trebuchet MS"/>
                <a:cs typeface="Trebuchet MS"/>
              </a:rPr>
              <a:t>declaration</a:t>
            </a:r>
            <a:r>
              <a:rPr sz="1600" spc="180" dirty="0" smtClean="0">
                <a:solidFill>
                  <a:srgbClr val="244060"/>
                </a:solidFill>
                <a:latin typeface="Trebuchet MS"/>
                <a:cs typeface="Trebuchet MS"/>
              </a:rPr>
              <a:t> </a:t>
            </a:r>
            <a:r>
              <a:rPr sz="1600" dirty="0">
                <a:solidFill>
                  <a:srgbClr val="244060"/>
                </a:solidFill>
                <a:latin typeface="Trebuchet MS"/>
                <a:cs typeface="Trebuchet MS"/>
              </a:rPr>
              <a:t>and</a:t>
            </a:r>
            <a:r>
              <a:rPr sz="1600" spc="170" dirty="0">
                <a:solidFill>
                  <a:srgbClr val="244060"/>
                </a:solidFill>
                <a:latin typeface="Trebuchet MS"/>
                <a:cs typeface="Trebuchet MS"/>
              </a:rPr>
              <a:t> </a:t>
            </a:r>
            <a:r>
              <a:rPr sz="1600" dirty="0">
                <a:solidFill>
                  <a:srgbClr val="244060"/>
                </a:solidFill>
                <a:latin typeface="Trebuchet MS"/>
                <a:cs typeface="Trebuchet MS"/>
              </a:rPr>
              <a:t>the</a:t>
            </a:r>
            <a:r>
              <a:rPr sz="1600" spc="165" dirty="0">
                <a:solidFill>
                  <a:srgbClr val="244060"/>
                </a:solidFill>
                <a:latin typeface="Trebuchet MS"/>
                <a:cs typeface="Trebuchet MS"/>
              </a:rPr>
              <a:t> </a:t>
            </a:r>
            <a:r>
              <a:rPr sz="1600" dirty="0">
                <a:solidFill>
                  <a:srgbClr val="244060"/>
                </a:solidFill>
                <a:latin typeface="Trebuchet MS"/>
                <a:cs typeface="Trebuchet MS"/>
              </a:rPr>
              <a:t>independent</a:t>
            </a:r>
            <a:r>
              <a:rPr sz="1600" spc="175" dirty="0">
                <a:solidFill>
                  <a:srgbClr val="244060"/>
                </a:solidFill>
                <a:latin typeface="Trebuchet MS"/>
                <a:cs typeface="Trebuchet MS"/>
              </a:rPr>
              <a:t> </a:t>
            </a:r>
            <a:r>
              <a:rPr sz="1600" dirty="0">
                <a:solidFill>
                  <a:srgbClr val="244060"/>
                </a:solidFill>
                <a:latin typeface="Trebuchet MS"/>
                <a:cs typeface="Trebuchet MS"/>
              </a:rPr>
              <a:t>verification</a:t>
            </a:r>
            <a:r>
              <a:rPr sz="1600" spc="185" dirty="0">
                <a:solidFill>
                  <a:srgbClr val="244060"/>
                </a:solidFill>
                <a:latin typeface="Trebuchet MS"/>
                <a:cs typeface="Trebuchet MS"/>
              </a:rPr>
              <a:t> </a:t>
            </a:r>
            <a:r>
              <a:rPr sz="1600" dirty="0">
                <a:solidFill>
                  <a:srgbClr val="244060"/>
                </a:solidFill>
                <a:latin typeface="Trebuchet MS"/>
                <a:cs typeface="Trebuchet MS"/>
              </a:rPr>
              <a:t>report</a:t>
            </a:r>
            <a:r>
              <a:rPr sz="1600" spc="180" dirty="0">
                <a:solidFill>
                  <a:srgbClr val="244060"/>
                </a:solidFill>
                <a:latin typeface="Trebuchet MS"/>
                <a:cs typeface="Trebuchet MS"/>
              </a:rPr>
              <a:t> </a:t>
            </a:r>
            <a:r>
              <a:rPr sz="1600" dirty="0">
                <a:solidFill>
                  <a:srgbClr val="244060"/>
                </a:solidFill>
                <a:latin typeface="Trebuchet MS"/>
                <a:cs typeface="Trebuchet MS"/>
              </a:rPr>
              <a:t>if</a:t>
            </a:r>
            <a:r>
              <a:rPr sz="1600" spc="170" dirty="0">
                <a:solidFill>
                  <a:srgbClr val="244060"/>
                </a:solidFill>
                <a:latin typeface="Trebuchet MS"/>
                <a:cs typeface="Trebuchet MS"/>
              </a:rPr>
              <a:t> </a:t>
            </a:r>
            <a:r>
              <a:rPr sz="1600" dirty="0">
                <a:solidFill>
                  <a:srgbClr val="244060"/>
                </a:solidFill>
                <a:latin typeface="Trebuchet MS"/>
                <a:cs typeface="Trebuchet MS"/>
              </a:rPr>
              <a:t>additionally</a:t>
            </a:r>
            <a:r>
              <a:rPr sz="1600" spc="165" dirty="0">
                <a:solidFill>
                  <a:srgbClr val="244060"/>
                </a:solidFill>
                <a:latin typeface="Trebuchet MS"/>
                <a:cs typeface="Trebuchet MS"/>
              </a:rPr>
              <a:t> </a:t>
            </a:r>
            <a:r>
              <a:rPr lang="en-US" sz="1600" spc="165" dirty="0" smtClean="0">
                <a:solidFill>
                  <a:srgbClr val="244060"/>
                </a:solidFill>
                <a:latin typeface="Trebuchet MS"/>
                <a:cs typeface="Trebuchet MS"/>
              </a:rPr>
              <a:t>	</a:t>
            </a:r>
            <a:r>
              <a:rPr sz="1600" spc="-10" dirty="0" smtClean="0">
                <a:solidFill>
                  <a:srgbClr val="244060"/>
                </a:solidFill>
                <a:latin typeface="Trebuchet MS"/>
                <a:cs typeface="Trebuchet MS"/>
              </a:rPr>
              <a:t>required </a:t>
            </a:r>
            <a:r>
              <a:rPr lang="en-US" sz="1600" spc="-10" dirty="0" smtClean="0">
                <a:solidFill>
                  <a:srgbClr val="244060"/>
                </a:solidFill>
                <a:latin typeface="Trebuchet MS"/>
                <a:cs typeface="Trebuchet MS"/>
              </a:rPr>
              <a:t>	</a:t>
            </a:r>
            <a:r>
              <a:rPr sz="1600" dirty="0" smtClean="0">
                <a:solidFill>
                  <a:srgbClr val="244060"/>
                </a:solidFill>
                <a:latin typeface="Trebuchet MS"/>
                <a:cs typeface="Trebuchet MS"/>
              </a:rPr>
              <a:t>(</a:t>
            </a:r>
            <a:r>
              <a:rPr sz="1600" dirty="0">
                <a:solidFill>
                  <a:srgbClr val="244060"/>
                </a:solidFill>
                <a:latin typeface="Trebuchet MS"/>
                <a:cs typeface="Trebuchet MS"/>
              </a:rPr>
              <a:t>open</a:t>
            </a:r>
            <a:r>
              <a:rPr sz="1600" spc="-60" dirty="0">
                <a:solidFill>
                  <a:srgbClr val="244060"/>
                </a:solidFill>
                <a:latin typeface="Trebuchet MS"/>
                <a:cs typeface="Trebuchet MS"/>
              </a:rPr>
              <a:t> </a:t>
            </a:r>
            <a:r>
              <a:rPr sz="1600" dirty="0">
                <a:solidFill>
                  <a:srgbClr val="244060"/>
                </a:solidFill>
                <a:latin typeface="Trebuchet MS"/>
                <a:cs typeface="Trebuchet MS"/>
              </a:rPr>
              <a:t>format,</a:t>
            </a:r>
            <a:r>
              <a:rPr sz="1600" spc="-45" dirty="0">
                <a:solidFill>
                  <a:srgbClr val="244060"/>
                </a:solidFill>
                <a:latin typeface="Trebuchet MS"/>
                <a:cs typeface="Trebuchet MS"/>
              </a:rPr>
              <a:t> </a:t>
            </a:r>
            <a:r>
              <a:rPr sz="1600" dirty="0">
                <a:solidFill>
                  <a:srgbClr val="244060"/>
                </a:solidFill>
                <a:latin typeface="Trebuchet MS"/>
                <a:cs typeface="Trebuchet MS"/>
              </a:rPr>
              <a:t>partners</a:t>
            </a:r>
            <a:r>
              <a:rPr sz="1600" spc="-55" dirty="0">
                <a:solidFill>
                  <a:srgbClr val="244060"/>
                </a:solidFill>
                <a:latin typeface="Trebuchet MS"/>
                <a:cs typeface="Trebuchet MS"/>
              </a:rPr>
              <a:t> </a:t>
            </a:r>
            <a:r>
              <a:rPr sz="1600" spc="-10" dirty="0">
                <a:solidFill>
                  <a:srgbClr val="244060"/>
                </a:solidFill>
                <a:latin typeface="Trebuchet MS"/>
                <a:cs typeface="Trebuchet MS"/>
              </a:rPr>
              <a:t>decision)</a:t>
            </a:r>
            <a:endParaRPr sz="1600" dirty="0">
              <a:latin typeface="Trebuchet MS"/>
              <a:cs typeface="Trebuchet MS"/>
            </a:endParaRPr>
          </a:p>
        </p:txBody>
      </p:sp>
      <p:pic>
        <p:nvPicPr>
          <p:cNvPr id="4" name="object 4"/>
          <p:cNvPicPr/>
          <p:nvPr/>
        </p:nvPicPr>
        <p:blipFill>
          <a:blip r:embed="rId2" cstate="print"/>
          <a:stretch>
            <a:fillRect/>
          </a:stretch>
        </p:blipFill>
        <p:spPr>
          <a:xfrm>
            <a:off x="228600" y="152400"/>
            <a:ext cx="2915412" cy="853439"/>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31787" y="773906"/>
            <a:ext cx="7980045" cy="768603"/>
          </a:xfrm>
          <a:prstGeom prst="rect">
            <a:avLst/>
          </a:prstGeom>
        </p:spPr>
        <p:txBody>
          <a:bodyPr vert="horz" wrap="square" lIns="0" tIns="241935" rIns="0" bIns="0" rtlCol="0">
            <a:spAutoFit/>
          </a:bodyPr>
          <a:lstStyle/>
          <a:p>
            <a:pPr marL="241300">
              <a:lnSpc>
                <a:spcPct val="100000"/>
              </a:lnSpc>
              <a:spcBef>
                <a:spcPts val="105"/>
              </a:spcBef>
            </a:pPr>
            <a:r>
              <a:rPr spc="-10" dirty="0"/>
              <a:t>Annexes</a:t>
            </a:r>
          </a:p>
        </p:txBody>
      </p:sp>
      <p:pic>
        <p:nvPicPr>
          <p:cNvPr id="4" name="object 4"/>
          <p:cNvPicPr/>
          <p:nvPr/>
        </p:nvPicPr>
        <p:blipFill>
          <a:blip r:embed="rId2" cstate="print"/>
          <a:stretch>
            <a:fillRect/>
          </a:stretch>
        </p:blipFill>
        <p:spPr>
          <a:xfrm>
            <a:off x="149146" y="180024"/>
            <a:ext cx="2915412" cy="853439"/>
          </a:xfrm>
          <a:prstGeom prst="rect">
            <a:avLst/>
          </a:prstGeom>
        </p:spPr>
      </p:pic>
      <p:sp>
        <p:nvSpPr>
          <p:cNvPr id="9"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055" name="Picture 37" descr="Exclamation points in advertising - BizBuzz Creativ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81200" y="898650"/>
            <a:ext cx="796925" cy="519113"/>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a:spLocks noChangeArrowheads="1"/>
          </p:cNvSpPr>
          <p:nvPr/>
        </p:nvSpPr>
        <p:spPr bwMode="auto">
          <a:xfrm>
            <a:off x="356393" y="1484046"/>
            <a:ext cx="8431213" cy="43704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algn="l" rtl="0" eaLnBrk="0" fontAlgn="base" hangingPunct="0">
              <a:spcBef>
                <a:spcPct val="0"/>
              </a:spcBef>
              <a:spcAft>
                <a:spcPct val="0"/>
              </a:spcAft>
              <a:defRPr>
                <a:solidFill>
                  <a:schemeClr val="tx1"/>
                </a:solidFill>
                <a:latin typeface="Arial" panose="020B0604020202020204" pitchFamily="34" charset="0"/>
              </a:defRPr>
            </a:lvl1pPr>
            <a:lvl2pPr marL="457200" algn="l" rtl="0" eaLnBrk="0" fontAlgn="base" hangingPunct="0">
              <a:spcBef>
                <a:spcPct val="0"/>
              </a:spcBef>
              <a:spcAft>
                <a:spcPct val="0"/>
              </a:spcAft>
              <a:defRPr>
                <a:solidFill>
                  <a:schemeClr val="tx1"/>
                </a:solidFill>
                <a:latin typeface="Arial" panose="020B0604020202020204" pitchFamily="34" charset="0"/>
              </a:defRPr>
            </a:lvl2pPr>
            <a:lvl3pPr marL="914400" algn="l" rtl="0" eaLnBrk="0" fontAlgn="base" hangingPunct="0">
              <a:spcBef>
                <a:spcPct val="0"/>
              </a:spcBef>
              <a:spcAft>
                <a:spcPct val="0"/>
              </a:spcAft>
              <a:defRPr>
                <a:solidFill>
                  <a:schemeClr val="tx1"/>
                </a:solidFill>
                <a:latin typeface="Arial" panose="020B0604020202020204" pitchFamily="34" charset="0"/>
              </a:defRPr>
            </a:lvl3pPr>
            <a:lvl4pPr marL="1371600" algn="l" rtl="0" eaLnBrk="0" fontAlgn="base" hangingPunct="0">
              <a:spcBef>
                <a:spcPct val="0"/>
              </a:spcBef>
              <a:spcAft>
                <a:spcPct val="0"/>
              </a:spcAft>
              <a:defRPr>
                <a:solidFill>
                  <a:schemeClr val="tx1"/>
                </a:solidFill>
                <a:latin typeface="Arial" panose="020B0604020202020204" pitchFamily="34" charset="0"/>
              </a:defRPr>
            </a:lvl4pPr>
            <a:lvl5pPr marL="1828800" algn="l" rtl="0" eaLnBrk="0" fontAlgn="base" hangingPunct="0">
              <a:spcBef>
                <a:spcPct val="0"/>
              </a:spcBef>
              <a:spcAft>
                <a:spcPct val="0"/>
              </a:spcAft>
              <a:defRPr>
                <a:solidFill>
                  <a:schemeClr val="tx1"/>
                </a:solidFill>
                <a:latin typeface="Arial" panose="020B0604020202020204" pitchFamily="34" charset="0"/>
              </a:defRPr>
            </a:lvl5pPr>
            <a:lvl6pPr marL="2286000" algn="l" rtl="0" eaLnBrk="0" fontAlgn="base" hangingPunct="0">
              <a:spcBef>
                <a:spcPct val="0"/>
              </a:spcBef>
              <a:spcAft>
                <a:spcPct val="0"/>
              </a:spcAft>
              <a:defRPr>
                <a:solidFill>
                  <a:schemeClr val="tx1"/>
                </a:solidFill>
                <a:latin typeface="Arial" panose="020B0604020202020204" pitchFamily="34" charset="0"/>
              </a:defRPr>
            </a:lvl6pPr>
            <a:lvl7pPr marL="2743200" algn="l" rtl="0" eaLnBrk="0" fontAlgn="base" hangingPunct="0">
              <a:spcBef>
                <a:spcPct val="0"/>
              </a:spcBef>
              <a:spcAft>
                <a:spcPct val="0"/>
              </a:spcAft>
              <a:defRPr>
                <a:solidFill>
                  <a:schemeClr val="tx1"/>
                </a:solidFill>
                <a:latin typeface="Arial" panose="020B0604020202020204" pitchFamily="34" charset="0"/>
              </a:defRPr>
            </a:lvl7pPr>
            <a:lvl8pPr marL="3200400" algn="l" rtl="0" eaLnBrk="0" fontAlgn="base" hangingPunct="0">
              <a:spcBef>
                <a:spcPct val="0"/>
              </a:spcBef>
              <a:spcAft>
                <a:spcPct val="0"/>
              </a:spcAft>
              <a:defRPr>
                <a:solidFill>
                  <a:schemeClr val="tx1"/>
                </a:solidFill>
                <a:latin typeface="Arial" panose="020B0604020202020204" pitchFamily="34" charset="0"/>
              </a:defRPr>
            </a:lvl8pPr>
            <a:lvl9pPr marL="3657600" algn="l" rtl="0" eaLnBrk="0" fontAlgn="base" hangingPunct="0">
              <a:spcBef>
                <a:spcPct val="0"/>
              </a:spcBef>
              <a:spcAft>
                <a:spcPct val="0"/>
              </a:spcAft>
              <a:defRPr>
                <a:solidFill>
                  <a:schemeClr val="tx1"/>
                </a:solidFill>
                <a:latin typeface="Arial" panose="020B0604020202020204" pitchFamily="34" charset="0"/>
              </a:defRPr>
            </a:lvl9p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n-GB" altLang="en-US" b="1" i="0" u="none" strike="noStrike" cap="none" normalizeH="0" baseline="0" dirty="0" smtClean="0">
                <a:ln>
                  <a:noFill/>
                </a:ln>
                <a:solidFill>
                  <a:srgbClr val="538135"/>
                </a:solidFill>
                <a:effectLst/>
                <a:latin typeface="Trebuchet MS" panose="020B0603020202020204" pitchFamily="34" charset="0"/>
                <a:ea typeface="Times New Roman" panose="02020603050405020304" pitchFamily="18" charset="0"/>
                <a:cs typeface="Times New Roman" panose="02020603050405020304" pitchFamily="18" charset="0"/>
              </a:rPr>
              <a:t>The application shall be rejected (see Annex - A Evaluation grids) without any clarification and further analysis if:</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altLang="en-US" b="0" i="0" u="none" strike="noStrike" cap="none" normalizeH="0" baseline="0" dirty="0" smtClean="0">
              <a:ln>
                <a:noFill/>
              </a:ln>
              <a:solidFill>
                <a:schemeClr val="tx1"/>
              </a:solidFill>
              <a:effectLst/>
            </a:endParaRPr>
          </a:p>
          <a:p>
            <a:pPr marL="0" marR="0" lvl="0" indent="0" algn="just" defTabSz="914400" rtl="0" eaLnBrk="0" fontAlgn="base" latinLnBrk="0" hangingPunct="0">
              <a:lnSpc>
                <a:spcPct val="100000"/>
              </a:lnSpc>
              <a:spcBef>
                <a:spcPct val="0"/>
              </a:spcBef>
              <a:spcAft>
                <a:spcPct val="0"/>
              </a:spcAft>
              <a:buClrTx/>
              <a:buSzTx/>
              <a:buFontTx/>
              <a:buChar char="•"/>
              <a:tabLst/>
            </a:pPr>
            <a:r>
              <a:rPr lang="en-GB" altLang="en-US" sz="1600" spc="-10" dirty="0" smtClean="0">
                <a:solidFill>
                  <a:srgbClr val="244060"/>
                </a:solidFill>
                <a:latin typeface="Trebuchet MS"/>
                <a:cs typeface="Trebuchet MS"/>
              </a:rPr>
              <a:t> The </a:t>
            </a:r>
            <a:r>
              <a:rPr lang="en-GB" altLang="en-US" sz="1600" spc="-10" dirty="0">
                <a:solidFill>
                  <a:srgbClr val="244060"/>
                </a:solidFill>
                <a:latin typeface="Trebuchet MS"/>
                <a:cs typeface="Trebuchet MS"/>
              </a:rPr>
              <a:t>project does not have a cross-border character and impact</a:t>
            </a:r>
            <a:r>
              <a:rPr lang="en-GB" altLang="en-US" sz="1600" spc="-10" dirty="0" smtClean="0">
                <a:solidFill>
                  <a:srgbClr val="244060"/>
                </a:solidFill>
                <a:latin typeface="Trebuchet MS"/>
                <a:cs typeface="Trebuchet MS"/>
              </a:rPr>
              <a:t>;</a:t>
            </a:r>
          </a:p>
          <a:p>
            <a:pPr marL="0" marR="0" lvl="0" indent="0" algn="just" defTabSz="914400" rtl="0" eaLnBrk="0" fontAlgn="base" latinLnBrk="0" hangingPunct="0">
              <a:lnSpc>
                <a:spcPct val="100000"/>
              </a:lnSpc>
              <a:spcBef>
                <a:spcPct val="0"/>
              </a:spcBef>
              <a:spcAft>
                <a:spcPct val="0"/>
              </a:spcAft>
              <a:buClrTx/>
              <a:buSzTx/>
              <a:buFontTx/>
              <a:buChar char="•"/>
              <a:tabLst/>
            </a:pPr>
            <a:endParaRPr lang="en-US" altLang="en-US" sz="1600" spc="-10" dirty="0">
              <a:solidFill>
                <a:srgbClr val="244060"/>
              </a:solidFill>
              <a:latin typeface="Trebuchet MS"/>
              <a:cs typeface="Trebuchet MS"/>
            </a:endParaRPr>
          </a:p>
          <a:p>
            <a:pPr marL="0" marR="0" lvl="0" indent="0" algn="just" defTabSz="914400" rtl="0" eaLnBrk="0" fontAlgn="base" latinLnBrk="0" hangingPunct="0">
              <a:lnSpc>
                <a:spcPct val="100000"/>
              </a:lnSpc>
              <a:spcBef>
                <a:spcPct val="0"/>
              </a:spcBef>
              <a:spcAft>
                <a:spcPct val="0"/>
              </a:spcAft>
              <a:buClrTx/>
              <a:buSzTx/>
              <a:buFontTx/>
              <a:buChar char="•"/>
              <a:tabLst/>
            </a:pPr>
            <a:r>
              <a:rPr lang="en-GB" altLang="en-US" sz="1600" spc="-10" dirty="0" smtClean="0">
                <a:solidFill>
                  <a:srgbClr val="244060"/>
                </a:solidFill>
                <a:latin typeface="Trebuchet MS"/>
                <a:cs typeface="Trebuchet MS"/>
              </a:rPr>
              <a:t> The </a:t>
            </a:r>
            <a:r>
              <a:rPr lang="en-GB" altLang="en-US" sz="1600" spc="-10" dirty="0">
                <a:solidFill>
                  <a:srgbClr val="244060"/>
                </a:solidFill>
                <a:latin typeface="Trebuchet MS"/>
                <a:cs typeface="Trebuchet MS"/>
              </a:rPr>
              <a:t>project does not contribute to the Programme objectives and indicators and are not </a:t>
            </a:r>
            <a:r>
              <a:rPr lang="en-GB" altLang="en-US" sz="1600" spc="-10" dirty="0" smtClean="0">
                <a:solidFill>
                  <a:srgbClr val="244060"/>
                </a:solidFill>
                <a:latin typeface="Trebuchet MS"/>
                <a:cs typeface="Trebuchet MS"/>
              </a:rPr>
              <a:t>in </a:t>
            </a:r>
            <a:r>
              <a:rPr lang="en-GB" altLang="en-US" sz="1600" spc="-10" dirty="0">
                <a:solidFill>
                  <a:srgbClr val="244060"/>
                </a:solidFill>
                <a:latin typeface="Trebuchet MS"/>
                <a:cs typeface="Trebuchet MS"/>
              </a:rPr>
              <a:t>the scope of the types of actions included in the Programme</a:t>
            </a:r>
            <a:r>
              <a:rPr lang="en-GB" altLang="en-US" sz="1600" spc="-10" dirty="0" smtClean="0">
                <a:solidFill>
                  <a:srgbClr val="244060"/>
                </a:solidFill>
                <a:latin typeface="Trebuchet MS"/>
                <a:cs typeface="Trebuchet MS"/>
              </a:rPr>
              <a:t>.</a:t>
            </a:r>
          </a:p>
          <a:p>
            <a:pPr marL="0" marR="0" lvl="0" indent="0" algn="just" defTabSz="914400" rtl="0" eaLnBrk="0" fontAlgn="base" latinLnBrk="0" hangingPunct="0">
              <a:lnSpc>
                <a:spcPct val="100000"/>
              </a:lnSpc>
              <a:spcBef>
                <a:spcPct val="0"/>
              </a:spcBef>
              <a:spcAft>
                <a:spcPct val="0"/>
              </a:spcAft>
              <a:buClrTx/>
              <a:buSzTx/>
              <a:buFontTx/>
              <a:buChar char="•"/>
              <a:tabLst/>
            </a:pPr>
            <a:endParaRPr lang="en-US" altLang="en-US" sz="1600" spc="-10" dirty="0">
              <a:solidFill>
                <a:srgbClr val="244060"/>
              </a:solidFill>
              <a:latin typeface="Trebuchet MS"/>
              <a:cs typeface="Trebuchet MS"/>
            </a:endParaRPr>
          </a:p>
          <a:p>
            <a:pPr marL="0" marR="0" lvl="0" indent="0" algn="just" defTabSz="914400" rtl="0" eaLnBrk="0" fontAlgn="base" latinLnBrk="0" hangingPunct="0">
              <a:lnSpc>
                <a:spcPct val="100000"/>
              </a:lnSpc>
              <a:spcBef>
                <a:spcPct val="0"/>
              </a:spcBef>
              <a:spcAft>
                <a:spcPct val="0"/>
              </a:spcAft>
              <a:buClrTx/>
              <a:buSzTx/>
              <a:buFontTx/>
              <a:buChar char="•"/>
              <a:tabLst/>
            </a:pPr>
            <a:r>
              <a:rPr lang="en-GB" altLang="en-US" sz="1600" spc="-10" dirty="0" smtClean="0">
                <a:solidFill>
                  <a:srgbClr val="244060"/>
                </a:solidFill>
                <a:latin typeface="Trebuchet MS"/>
                <a:cs typeface="Trebuchet MS"/>
              </a:rPr>
              <a:t> If </a:t>
            </a:r>
            <a:r>
              <a:rPr lang="en-GB" altLang="en-US" sz="1600" spc="-10" dirty="0">
                <a:solidFill>
                  <a:srgbClr val="244060"/>
                </a:solidFill>
                <a:latin typeface="Trebuchet MS"/>
                <a:cs typeface="Trebuchet MS"/>
              </a:rPr>
              <a:t>mandatory annexes/documents are not submitted together with the application, clarifications may be requested. The application shall be equally rejected from funding in case of failure to provide requested annexes/documents upon the first request for clarifications. In addition, the mandatory annexes B must have signatures/issuance date before the application submission date (except for B4 – Environmental Agreement and B5, if in situations mentioned above). If clarifications are requested and the issuance/signature date is after the application submission date, these documents will not be accepted. Consequently, the assessors shall base their assessment on the information available at the time of submission.</a:t>
            </a:r>
          </a:p>
        </p:txBody>
      </p:sp>
    </p:spTree>
    <p:extLst>
      <p:ext uri="{BB962C8B-B14F-4D97-AF65-F5344CB8AC3E}">
        <p14:creationId xmlns:p14="http://schemas.microsoft.com/office/powerpoint/2010/main" val="385747129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335026"/>
            <a:ext cx="3276600" cy="5147300"/>
          </a:xfrm>
        </p:spPr>
        <p:txBody>
          <a:bodyPr/>
          <a:lstStyle/>
          <a:p>
            <a:pPr marL="0" indent="0" algn="just">
              <a:buNone/>
            </a:pPr>
            <a:r>
              <a:rPr lang="en-US" sz="2000" dirty="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Little understanding of environmental policies and challenges</a:t>
            </a:r>
          </a:p>
          <a:p>
            <a:pPr algn="just">
              <a:buFont typeface="Wingdings" panose="05000000000000000000" pitchFamily="2" charset="2"/>
              <a:buChar char="§"/>
            </a:pPr>
            <a:r>
              <a:rPr lang="en-US" sz="2000" dirty="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Specific policy &amp; legislation ignored</a:t>
            </a:r>
          </a:p>
          <a:p>
            <a:pPr marL="742950" lvl="2" indent="-342900" algn="just">
              <a:buFont typeface="Wingdings" panose="05000000000000000000" pitchFamily="2" charset="2"/>
              <a:buChar char="§"/>
            </a:pPr>
            <a:r>
              <a:rPr lang="en-US" sz="1400" dirty="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air &amp; water quality </a:t>
            </a:r>
          </a:p>
          <a:p>
            <a:pPr marL="742950" lvl="2" indent="-342900" algn="just">
              <a:buFont typeface="Wingdings" panose="05000000000000000000" pitchFamily="2" charset="2"/>
              <a:buChar char="§"/>
            </a:pPr>
            <a:r>
              <a:rPr lang="en-US" sz="1400" dirty="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forest code</a:t>
            </a:r>
          </a:p>
          <a:p>
            <a:pPr marL="742950" lvl="2" indent="-342900" algn="just">
              <a:buFont typeface="Wingdings" panose="05000000000000000000" pitchFamily="2" charset="2"/>
              <a:buChar char="§"/>
            </a:pPr>
            <a:r>
              <a:rPr lang="en-US" sz="1400" dirty="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biodiversity protection</a:t>
            </a:r>
          </a:p>
          <a:p>
            <a:pPr marL="742950" lvl="2" indent="-342900" algn="just">
              <a:buFont typeface="Wingdings" panose="05000000000000000000" pitchFamily="2" charset="2"/>
              <a:buChar char="§"/>
            </a:pPr>
            <a:r>
              <a:rPr lang="en-US" sz="1400" dirty="0" smtClean="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plastics </a:t>
            </a:r>
            <a:r>
              <a:rPr lang="en-US" sz="1400" dirty="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&amp; circularity</a:t>
            </a:r>
          </a:p>
          <a:p>
            <a:pPr algn="just">
              <a:buFont typeface="Wingdings" panose="05000000000000000000" pitchFamily="2" charset="2"/>
              <a:buChar char="§"/>
            </a:pPr>
            <a:r>
              <a:rPr lang="en-US" sz="2000" dirty="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Stakeholder analysis</a:t>
            </a:r>
          </a:p>
          <a:p>
            <a:pPr algn="just">
              <a:buFont typeface="Wingdings" panose="05000000000000000000" pitchFamily="2" charset="2"/>
              <a:buChar char="§"/>
            </a:pPr>
            <a:r>
              <a:rPr lang="en-US" sz="2000" dirty="0" smtClean="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Partnership relevance</a:t>
            </a:r>
          </a:p>
          <a:p>
            <a:pPr algn="just">
              <a:buFont typeface="Wingdings" panose="05000000000000000000" pitchFamily="2" charset="2"/>
              <a:buChar char="§"/>
            </a:pPr>
            <a:r>
              <a:rPr lang="en-US" sz="2000" dirty="0" smtClean="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Causes </a:t>
            </a:r>
            <a:r>
              <a:rPr lang="en-US" sz="2000" dirty="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&amp; effects</a:t>
            </a:r>
          </a:p>
          <a:p>
            <a:pPr algn="just">
              <a:buFont typeface="Wingdings" panose="05000000000000000000" pitchFamily="2" charset="2"/>
              <a:buChar char="§"/>
            </a:pPr>
            <a:r>
              <a:rPr lang="en-US" sz="2000" dirty="0" smtClean="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Evidence</a:t>
            </a:r>
            <a:endParaRPr lang="en-US" sz="2000" dirty="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endParaRPr>
          </a:p>
          <a:p>
            <a:pPr algn="just">
              <a:buFont typeface="Wingdings" panose="05000000000000000000" pitchFamily="2" charset="2"/>
              <a:buChar char="§"/>
            </a:pPr>
            <a:r>
              <a:rPr lang="en-US" sz="2000" dirty="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Monitoring systems</a:t>
            </a:r>
          </a:p>
          <a:p>
            <a:pPr marL="457200" lvl="1" indent="0">
              <a:buNone/>
            </a:pPr>
            <a:endParaRPr lang="en-US" dirty="0"/>
          </a:p>
        </p:txBody>
      </p:sp>
      <p:sp>
        <p:nvSpPr>
          <p:cNvPr id="2" name="Title 1"/>
          <p:cNvSpPr>
            <a:spLocks noGrp="1"/>
          </p:cNvSpPr>
          <p:nvPr>
            <p:ph type="title"/>
          </p:nvPr>
        </p:nvSpPr>
        <p:spPr>
          <a:xfrm>
            <a:off x="3352800" y="238064"/>
            <a:ext cx="5486400" cy="738664"/>
          </a:xfrm>
        </p:spPr>
        <p:txBody>
          <a:bodyPr/>
          <a:lstStyle/>
          <a:p>
            <a:r>
              <a:rPr lang="en-US" sz="2400" dirty="0">
                <a:solidFill>
                  <a:srgbClr val="FF0000"/>
                </a:solidFill>
                <a:latin typeface="Trebuchet MS" panose="020B0603020202020204" pitchFamily="34" charset="0"/>
              </a:rPr>
              <a:t>Conclusions from Call </a:t>
            </a:r>
            <a:r>
              <a:rPr lang="en-US" sz="2400" dirty="0" smtClean="0">
                <a:solidFill>
                  <a:srgbClr val="FF0000"/>
                </a:solidFill>
                <a:latin typeface="Trebuchet MS" panose="020B0603020202020204" pitchFamily="34" charset="0"/>
              </a:rPr>
              <a:t>2 </a:t>
            </a:r>
            <a:br>
              <a:rPr lang="en-US" sz="2400" dirty="0" smtClean="0">
                <a:solidFill>
                  <a:srgbClr val="FF0000"/>
                </a:solidFill>
                <a:latin typeface="Trebuchet MS" panose="020B0603020202020204" pitchFamily="34" charset="0"/>
              </a:rPr>
            </a:br>
            <a:r>
              <a:rPr lang="ro-RO" sz="2400" b="1" dirty="0" smtClean="0">
                <a:solidFill>
                  <a:srgbClr val="FF0000"/>
                </a:solidFill>
                <a:latin typeface="Trebuchet MS" panose="020B0603020202020204" pitchFamily="34" charset="0"/>
              </a:rPr>
              <a:t>(1)</a:t>
            </a:r>
            <a:r>
              <a:rPr lang="en-US" sz="2400" b="1" dirty="0">
                <a:solidFill>
                  <a:srgbClr val="FF0000"/>
                </a:solidFill>
                <a:latin typeface="Trebuchet MS" panose="020B0603020202020204" pitchFamily="34" charset="0"/>
              </a:rPr>
              <a:t> - Projects’ </a:t>
            </a:r>
            <a:r>
              <a:rPr lang="en-US" sz="2400" b="1" dirty="0" smtClean="0">
                <a:solidFill>
                  <a:srgbClr val="FF0000"/>
                </a:solidFill>
                <a:latin typeface="Trebuchet MS" panose="020B0603020202020204" pitchFamily="34" charset="0"/>
              </a:rPr>
              <a:t>relevance</a:t>
            </a:r>
            <a:endParaRPr lang="en-GB" sz="2400" b="1" dirty="0">
              <a:solidFill>
                <a:srgbClr val="FF0000"/>
              </a:solidFill>
              <a:latin typeface="Trebuchet MS" panose="020B0603020202020204" pitchFamily="34" charset="0"/>
            </a:endParaRPr>
          </a:p>
        </p:txBody>
      </p:sp>
      <p:pic>
        <p:nvPicPr>
          <p:cNvPr id="5" name="image1.jpeg"/>
          <p:cNvPicPr/>
          <p:nvPr/>
        </p:nvPicPr>
        <p:blipFill>
          <a:blip r:embed="rId3" cstate="print">
            <a:extLst>
              <a:ext uri="{28A0092B-C50C-407E-A947-70E740481C1C}">
                <a14:useLocalDpi xmlns:a14="http://schemas.microsoft.com/office/drawing/2010/main" val="0"/>
              </a:ext>
            </a:extLst>
          </a:blip>
          <a:stretch>
            <a:fillRect/>
          </a:stretch>
        </p:blipFill>
        <p:spPr>
          <a:xfrm>
            <a:off x="381000" y="171389"/>
            <a:ext cx="2971800" cy="895411"/>
          </a:xfrm>
          <a:prstGeom prst="rect">
            <a:avLst/>
          </a:prstGeom>
        </p:spPr>
      </p:pic>
      <p:sp>
        <p:nvSpPr>
          <p:cNvPr id="7" name="Content Placeholder 2"/>
          <p:cNvSpPr txBox="1">
            <a:spLocks/>
          </p:cNvSpPr>
          <p:nvPr/>
        </p:nvSpPr>
        <p:spPr bwMode="auto">
          <a:xfrm>
            <a:off x="3793275" y="5105400"/>
            <a:ext cx="5065108" cy="114832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anose="05000000000000000000" pitchFamily="2" charset="2"/>
              <a:buChar char="§"/>
            </a:pPr>
            <a:r>
              <a:rPr lang="en-US" sz="2000" b="1" dirty="0">
                <a:solidFill>
                  <a:srgbClr val="FF0000"/>
                </a:solidFill>
                <a:latin typeface="Trebuchet MS" panose="020B0603020202020204" pitchFamily="34" charset="0"/>
                <a:ea typeface="Calibri" panose="020F0502020204030204" pitchFamily="34" charset="0"/>
                <a:cs typeface="Times New Roman" panose="02020603050405020304" pitchFamily="18" charset="0"/>
              </a:rPr>
              <a:t>weak intervention logic</a:t>
            </a:r>
          </a:p>
          <a:p>
            <a:pPr>
              <a:buFont typeface="Wingdings" panose="05000000000000000000" pitchFamily="2" charset="2"/>
              <a:buChar char="§"/>
            </a:pPr>
            <a:r>
              <a:rPr lang="en-US" sz="2000" b="1" dirty="0">
                <a:solidFill>
                  <a:srgbClr val="FF0000"/>
                </a:solidFill>
                <a:latin typeface="Trebuchet MS" panose="020B0603020202020204" pitchFamily="34" charset="0"/>
                <a:ea typeface="Calibri" panose="020F0502020204030204" pitchFamily="34" charset="0"/>
                <a:cs typeface="Times New Roman" panose="02020603050405020304" pitchFamily="18" charset="0"/>
              </a:rPr>
              <a:t>projects not answering a real and quantifiable need </a:t>
            </a:r>
          </a:p>
        </p:txBody>
      </p:sp>
      <p:pic>
        <p:nvPicPr>
          <p:cNvPr id="8" name="Picture 7"/>
          <p:cNvPicPr>
            <a:picLocks noChangeAspect="1"/>
          </p:cNvPicPr>
          <p:nvPr/>
        </p:nvPicPr>
        <p:blipFill>
          <a:blip r:embed="rId4"/>
          <a:stretch>
            <a:fillRect/>
          </a:stretch>
        </p:blipFill>
        <p:spPr>
          <a:xfrm>
            <a:off x="3793274" y="1394082"/>
            <a:ext cx="5102215" cy="3413600"/>
          </a:xfrm>
          <a:prstGeom prst="rect">
            <a:avLst/>
          </a:prstGeom>
        </p:spPr>
      </p:pic>
    </p:spTree>
    <p:extLst>
      <p:ext uri="{BB962C8B-B14F-4D97-AF65-F5344CB8AC3E}">
        <p14:creationId xmlns:p14="http://schemas.microsoft.com/office/powerpoint/2010/main" val="156605587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nvPr>
        </p:nvGraphicFramePr>
        <p:xfrm>
          <a:off x="457200" y="1600200"/>
          <a:ext cx="8458200" cy="4648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itle 1"/>
          <p:cNvSpPr>
            <a:spLocks noGrp="1"/>
          </p:cNvSpPr>
          <p:nvPr>
            <p:ph type="title"/>
          </p:nvPr>
        </p:nvSpPr>
        <p:spPr>
          <a:xfrm>
            <a:off x="3352800" y="238064"/>
            <a:ext cx="5334000" cy="1107996"/>
          </a:xfrm>
        </p:spPr>
        <p:txBody>
          <a:bodyPr/>
          <a:lstStyle/>
          <a:p>
            <a:r>
              <a:rPr lang="en-US" sz="2400" dirty="0">
                <a:solidFill>
                  <a:srgbClr val="FF0000"/>
                </a:solidFill>
                <a:latin typeface="Trebuchet MS" panose="020B0603020202020204" pitchFamily="34" charset="0"/>
              </a:rPr>
              <a:t>Conclusions from Call </a:t>
            </a:r>
            <a:r>
              <a:rPr lang="en-US" sz="2400" dirty="0" smtClean="0">
                <a:solidFill>
                  <a:srgbClr val="FF0000"/>
                </a:solidFill>
                <a:latin typeface="Trebuchet MS" panose="020B0603020202020204" pitchFamily="34" charset="0"/>
              </a:rPr>
              <a:t>2 </a:t>
            </a:r>
            <a:br>
              <a:rPr lang="en-US" sz="2400" dirty="0" smtClean="0">
                <a:solidFill>
                  <a:srgbClr val="FF0000"/>
                </a:solidFill>
                <a:latin typeface="Trebuchet MS" panose="020B0603020202020204" pitchFamily="34" charset="0"/>
              </a:rPr>
            </a:br>
            <a:r>
              <a:rPr lang="ro-RO" sz="2400" b="1" dirty="0" smtClean="0">
                <a:solidFill>
                  <a:srgbClr val="FF0000"/>
                </a:solidFill>
                <a:latin typeface="Trebuchet MS" panose="020B0603020202020204" pitchFamily="34" charset="0"/>
              </a:rPr>
              <a:t>(</a:t>
            </a:r>
            <a:r>
              <a:rPr lang="en-US" sz="2400" b="1" dirty="0" smtClean="0">
                <a:solidFill>
                  <a:srgbClr val="FF0000"/>
                </a:solidFill>
                <a:latin typeface="Trebuchet MS" panose="020B0603020202020204" pitchFamily="34" charset="0"/>
              </a:rPr>
              <a:t>2a</a:t>
            </a:r>
            <a:r>
              <a:rPr lang="ro-RO" sz="2400" b="1" dirty="0" smtClean="0">
                <a:solidFill>
                  <a:srgbClr val="FF0000"/>
                </a:solidFill>
                <a:latin typeface="Trebuchet MS" panose="020B0603020202020204" pitchFamily="34" charset="0"/>
              </a:rPr>
              <a:t>)</a:t>
            </a:r>
            <a:r>
              <a:rPr lang="en-US" sz="2400" b="1" dirty="0" smtClean="0">
                <a:solidFill>
                  <a:srgbClr val="FF0000"/>
                </a:solidFill>
                <a:latin typeface="Trebuchet MS" panose="020B0603020202020204" pitchFamily="34" charset="0"/>
              </a:rPr>
              <a:t> – Focus on grey infrastructure and procurement of equipment</a:t>
            </a:r>
            <a:endParaRPr lang="en-GB" sz="2400" b="1" dirty="0">
              <a:solidFill>
                <a:srgbClr val="FF0000"/>
              </a:solidFill>
              <a:latin typeface="Trebuchet MS" panose="020B0603020202020204" pitchFamily="34" charset="0"/>
            </a:endParaRPr>
          </a:p>
        </p:txBody>
      </p:sp>
      <p:pic>
        <p:nvPicPr>
          <p:cNvPr id="5" name="image1.jpeg"/>
          <p:cNvPicPr/>
          <p:nvPr/>
        </p:nvPicPr>
        <p:blipFill>
          <a:blip r:embed="rId8" cstate="print">
            <a:extLst>
              <a:ext uri="{28A0092B-C50C-407E-A947-70E740481C1C}">
                <a14:useLocalDpi xmlns:a14="http://schemas.microsoft.com/office/drawing/2010/main" val="0"/>
              </a:ext>
            </a:extLst>
          </a:blip>
          <a:stretch>
            <a:fillRect/>
          </a:stretch>
        </p:blipFill>
        <p:spPr>
          <a:xfrm>
            <a:off x="381000" y="171389"/>
            <a:ext cx="2971800" cy="895411"/>
          </a:xfrm>
          <a:prstGeom prst="rect">
            <a:avLst/>
          </a:prstGeom>
        </p:spPr>
      </p:pic>
    </p:spTree>
    <p:extLst>
      <p:ext uri="{BB962C8B-B14F-4D97-AF65-F5344CB8AC3E}">
        <p14:creationId xmlns:p14="http://schemas.microsoft.com/office/powerpoint/2010/main" val="8610699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52800" y="238064"/>
            <a:ext cx="5334000" cy="738664"/>
          </a:xfrm>
        </p:spPr>
        <p:txBody>
          <a:bodyPr/>
          <a:lstStyle/>
          <a:p>
            <a:r>
              <a:rPr lang="en-US" sz="2400" dirty="0">
                <a:solidFill>
                  <a:srgbClr val="FF0000"/>
                </a:solidFill>
                <a:latin typeface="Trebuchet MS" panose="020B0603020202020204" pitchFamily="34" charset="0"/>
              </a:rPr>
              <a:t>Conclusions from Call </a:t>
            </a:r>
            <a:r>
              <a:rPr lang="en-US" sz="2400" dirty="0" smtClean="0">
                <a:solidFill>
                  <a:srgbClr val="FF0000"/>
                </a:solidFill>
                <a:latin typeface="Trebuchet MS" panose="020B0603020202020204" pitchFamily="34" charset="0"/>
              </a:rPr>
              <a:t>2 </a:t>
            </a:r>
            <a:br>
              <a:rPr lang="en-US" sz="2400" dirty="0" smtClean="0">
                <a:solidFill>
                  <a:srgbClr val="FF0000"/>
                </a:solidFill>
                <a:latin typeface="Trebuchet MS" panose="020B0603020202020204" pitchFamily="34" charset="0"/>
              </a:rPr>
            </a:br>
            <a:r>
              <a:rPr lang="ro-RO" sz="2400" b="1" dirty="0" smtClean="0">
                <a:solidFill>
                  <a:srgbClr val="FF0000"/>
                </a:solidFill>
                <a:latin typeface="Trebuchet MS" panose="020B0603020202020204" pitchFamily="34" charset="0"/>
              </a:rPr>
              <a:t>(</a:t>
            </a:r>
            <a:r>
              <a:rPr lang="en-US" sz="2400" b="1" dirty="0" smtClean="0">
                <a:solidFill>
                  <a:srgbClr val="FF0000"/>
                </a:solidFill>
                <a:latin typeface="Trebuchet MS" panose="020B0603020202020204" pitchFamily="34" charset="0"/>
              </a:rPr>
              <a:t>2b</a:t>
            </a:r>
            <a:r>
              <a:rPr lang="ro-RO" sz="2400" b="1" dirty="0" smtClean="0">
                <a:solidFill>
                  <a:srgbClr val="FF0000"/>
                </a:solidFill>
                <a:latin typeface="Trebuchet MS" panose="020B0603020202020204" pitchFamily="34" charset="0"/>
              </a:rPr>
              <a:t>)</a:t>
            </a:r>
            <a:r>
              <a:rPr lang="en-US" sz="2400" b="1" dirty="0" smtClean="0">
                <a:solidFill>
                  <a:srgbClr val="FF0000"/>
                </a:solidFill>
                <a:latin typeface="Trebuchet MS" panose="020B0603020202020204" pitchFamily="34" charset="0"/>
              </a:rPr>
              <a:t> – Green vs. Grey</a:t>
            </a:r>
            <a:endParaRPr lang="en-GB" sz="2400" b="1" dirty="0">
              <a:solidFill>
                <a:srgbClr val="FF0000"/>
              </a:solidFill>
              <a:latin typeface="Trebuchet MS" panose="020B0603020202020204" pitchFamily="34" charset="0"/>
            </a:endParaRPr>
          </a:p>
        </p:txBody>
      </p:sp>
      <p:pic>
        <p:nvPicPr>
          <p:cNvPr id="5" name="image1.jpeg"/>
          <p:cNvPicPr/>
          <p:nvPr/>
        </p:nvPicPr>
        <p:blipFill>
          <a:blip r:embed="rId3" cstate="print">
            <a:extLst>
              <a:ext uri="{28A0092B-C50C-407E-A947-70E740481C1C}">
                <a14:useLocalDpi xmlns:a14="http://schemas.microsoft.com/office/drawing/2010/main" val="0"/>
              </a:ext>
            </a:extLst>
          </a:blip>
          <a:stretch>
            <a:fillRect/>
          </a:stretch>
        </p:blipFill>
        <p:spPr>
          <a:xfrm>
            <a:off x="381000" y="171389"/>
            <a:ext cx="2971800" cy="895411"/>
          </a:xfrm>
          <a:prstGeom prst="rect">
            <a:avLst/>
          </a:prstGeom>
        </p:spPr>
      </p:pic>
      <p:pic>
        <p:nvPicPr>
          <p:cNvPr id="6" name="Content Placeholder 5"/>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609600" y="1600200"/>
            <a:ext cx="3682999" cy="4953000"/>
          </a:xfr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29200" y="1600200"/>
            <a:ext cx="3657600" cy="4959022"/>
          </a:xfrm>
          <a:prstGeom prst="rect">
            <a:avLst/>
          </a:prstGeom>
        </p:spPr>
      </p:pic>
    </p:spTree>
    <p:extLst>
      <p:ext uri="{BB962C8B-B14F-4D97-AF65-F5344CB8AC3E}">
        <p14:creationId xmlns:p14="http://schemas.microsoft.com/office/powerpoint/2010/main" val="210260129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2209800" cy="4525963"/>
          </a:xfrm>
        </p:spPr>
        <p:txBody>
          <a:bodyPr/>
          <a:lstStyle/>
          <a:p>
            <a:pPr marL="0" indent="0" algn="just">
              <a:lnSpc>
                <a:spcPct val="150000"/>
              </a:lnSpc>
              <a:buNone/>
            </a:pPr>
            <a:endParaRPr lang="en-US" sz="1800" b="1" dirty="0" smtClean="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endParaRPr>
          </a:p>
          <a:p>
            <a:pPr marL="0" indent="0" algn="just">
              <a:lnSpc>
                <a:spcPct val="150000"/>
              </a:lnSpc>
              <a:buNone/>
            </a:pPr>
            <a:r>
              <a:rPr lang="en-US" sz="1800" b="1" dirty="0" smtClean="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New </a:t>
            </a:r>
          </a:p>
          <a:p>
            <a:pPr marL="0" indent="0" algn="just">
              <a:lnSpc>
                <a:spcPct val="150000"/>
              </a:lnSpc>
              <a:buNone/>
            </a:pPr>
            <a:r>
              <a:rPr lang="en-US" sz="1800" b="1" dirty="0" smtClean="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European Bauhaus </a:t>
            </a:r>
          </a:p>
          <a:p>
            <a:pPr marL="0" indent="0" algn="just">
              <a:lnSpc>
                <a:spcPct val="150000"/>
              </a:lnSpc>
              <a:buNone/>
            </a:pPr>
            <a:endParaRPr lang="en-US" sz="1800" b="1" dirty="0" smtClean="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endParaRPr>
          </a:p>
          <a:p>
            <a:pPr lvl="1" algn="just">
              <a:lnSpc>
                <a:spcPct val="150000"/>
              </a:lnSpc>
              <a:buFont typeface="Wingdings" panose="05000000000000000000" pitchFamily="2" charset="2"/>
              <a:buChar char="§"/>
            </a:pPr>
            <a:r>
              <a:rPr lang="en-US" sz="1600" b="1" dirty="0" smtClean="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Aesthetics</a:t>
            </a:r>
          </a:p>
          <a:p>
            <a:pPr lvl="1" algn="just">
              <a:lnSpc>
                <a:spcPct val="150000"/>
              </a:lnSpc>
              <a:buFont typeface="Wingdings" panose="05000000000000000000" pitchFamily="2" charset="2"/>
              <a:buChar char="§"/>
            </a:pPr>
            <a:r>
              <a:rPr lang="en-US" sz="1600" b="1" dirty="0" smtClean="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Inclusion </a:t>
            </a:r>
          </a:p>
          <a:p>
            <a:pPr lvl="1" algn="just">
              <a:lnSpc>
                <a:spcPct val="150000"/>
              </a:lnSpc>
              <a:buFont typeface="Wingdings" panose="05000000000000000000" pitchFamily="2" charset="2"/>
              <a:buChar char="§"/>
            </a:pPr>
            <a:r>
              <a:rPr lang="en-US" sz="1600" b="1" dirty="0" smtClean="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Sustainability</a:t>
            </a:r>
          </a:p>
          <a:p>
            <a:pPr marL="457200" lvl="1" indent="0" algn="just">
              <a:buNone/>
            </a:pPr>
            <a:endParaRPr lang="en-US" dirty="0" smtClean="0"/>
          </a:p>
        </p:txBody>
      </p:sp>
      <p:sp>
        <p:nvSpPr>
          <p:cNvPr id="2" name="Title 1"/>
          <p:cNvSpPr>
            <a:spLocks noGrp="1"/>
          </p:cNvSpPr>
          <p:nvPr>
            <p:ph type="title"/>
          </p:nvPr>
        </p:nvSpPr>
        <p:spPr>
          <a:xfrm>
            <a:off x="3352800" y="238064"/>
            <a:ext cx="5334000" cy="738664"/>
          </a:xfrm>
        </p:spPr>
        <p:txBody>
          <a:bodyPr/>
          <a:lstStyle/>
          <a:p>
            <a:r>
              <a:rPr lang="en-US" sz="2400" dirty="0">
                <a:solidFill>
                  <a:srgbClr val="FF0000"/>
                </a:solidFill>
                <a:latin typeface="Trebuchet MS" panose="020B0603020202020204" pitchFamily="34" charset="0"/>
              </a:rPr>
              <a:t>Conclusions from Call </a:t>
            </a:r>
            <a:r>
              <a:rPr lang="en-US" sz="2400" dirty="0" smtClean="0">
                <a:solidFill>
                  <a:srgbClr val="FF0000"/>
                </a:solidFill>
                <a:latin typeface="Trebuchet MS" panose="020B0603020202020204" pitchFamily="34" charset="0"/>
              </a:rPr>
              <a:t>2 </a:t>
            </a:r>
            <a:br>
              <a:rPr lang="en-US" sz="2400" dirty="0" smtClean="0">
                <a:solidFill>
                  <a:srgbClr val="FF0000"/>
                </a:solidFill>
                <a:latin typeface="Trebuchet MS" panose="020B0603020202020204" pitchFamily="34" charset="0"/>
              </a:rPr>
            </a:br>
            <a:r>
              <a:rPr lang="ro-RO" sz="2400" b="1" dirty="0" smtClean="0">
                <a:solidFill>
                  <a:srgbClr val="FF0000"/>
                </a:solidFill>
                <a:latin typeface="Trebuchet MS" panose="020B0603020202020204" pitchFamily="34" charset="0"/>
              </a:rPr>
              <a:t>(</a:t>
            </a:r>
            <a:r>
              <a:rPr lang="en-US" sz="2400" b="1" dirty="0" smtClean="0">
                <a:solidFill>
                  <a:srgbClr val="FF0000"/>
                </a:solidFill>
                <a:latin typeface="Trebuchet MS" panose="020B0603020202020204" pitchFamily="34" charset="0"/>
              </a:rPr>
              <a:t>3a</a:t>
            </a:r>
            <a:r>
              <a:rPr lang="ro-RO" sz="2400" b="1" dirty="0" smtClean="0">
                <a:solidFill>
                  <a:srgbClr val="FF0000"/>
                </a:solidFill>
                <a:latin typeface="Trebuchet MS" panose="020B0603020202020204" pitchFamily="34" charset="0"/>
              </a:rPr>
              <a:t>)</a:t>
            </a:r>
            <a:r>
              <a:rPr lang="en-US" sz="2400" b="1" dirty="0" smtClean="0">
                <a:solidFill>
                  <a:srgbClr val="FF0000"/>
                </a:solidFill>
                <a:latin typeface="Trebuchet MS" panose="020B0603020202020204" pitchFamily="34" charset="0"/>
              </a:rPr>
              <a:t> – Horizontal issues</a:t>
            </a:r>
            <a:endParaRPr lang="en-GB" sz="2400" b="1" dirty="0">
              <a:solidFill>
                <a:srgbClr val="FF0000"/>
              </a:solidFill>
              <a:latin typeface="Trebuchet MS" panose="020B0603020202020204" pitchFamily="34" charset="0"/>
            </a:endParaRPr>
          </a:p>
        </p:txBody>
      </p:sp>
      <p:pic>
        <p:nvPicPr>
          <p:cNvPr id="5" name="image1.jpeg"/>
          <p:cNvPicPr/>
          <p:nvPr/>
        </p:nvPicPr>
        <p:blipFill>
          <a:blip r:embed="rId3" cstate="print">
            <a:extLst>
              <a:ext uri="{28A0092B-C50C-407E-A947-70E740481C1C}">
                <a14:useLocalDpi xmlns:a14="http://schemas.microsoft.com/office/drawing/2010/main" val="0"/>
              </a:ext>
            </a:extLst>
          </a:blip>
          <a:stretch>
            <a:fillRect/>
          </a:stretch>
        </p:blipFill>
        <p:spPr>
          <a:xfrm>
            <a:off x="381000" y="171389"/>
            <a:ext cx="2971800" cy="895411"/>
          </a:xfrm>
          <a:prstGeom prst="rect">
            <a:avLst/>
          </a:prstGeom>
        </p:spPr>
      </p:pic>
      <p:pic>
        <p:nvPicPr>
          <p:cNvPr id="6" name="Picture 5"/>
          <p:cNvPicPr>
            <a:picLocks noChangeAspect="1"/>
          </p:cNvPicPr>
          <p:nvPr/>
        </p:nvPicPr>
        <p:blipFill>
          <a:blip r:embed="rId4"/>
          <a:stretch>
            <a:fillRect/>
          </a:stretch>
        </p:blipFill>
        <p:spPr>
          <a:xfrm>
            <a:off x="2819400" y="1752600"/>
            <a:ext cx="6025274" cy="4038600"/>
          </a:xfrm>
          <a:prstGeom prst="rect">
            <a:avLst/>
          </a:prstGeom>
        </p:spPr>
      </p:pic>
    </p:spTree>
    <p:extLst>
      <p:ext uri="{BB962C8B-B14F-4D97-AF65-F5344CB8AC3E}">
        <p14:creationId xmlns:p14="http://schemas.microsoft.com/office/powerpoint/2010/main" val="59346333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52800" y="238064"/>
            <a:ext cx="5334000" cy="738664"/>
          </a:xfrm>
        </p:spPr>
        <p:txBody>
          <a:bodyPr/>
          <a:lstStyle/>
          <a:p>
            <a:r>
              <a:rPr lang="en-US" sz="2400" dirty="0">
                <a:solidFill>
                  <a:srgbClr val="FF0000"/>
                </a:solidFill>
                <a:latin typeface="Trebuchet MS" panose="020B0603020202020204" pitchFamily="34" charset="0"/>
              </a:rPr>
              <a:t>Conclusions from Call 2</a:t>
            </a:r>
            <a:r>
              <a:rPr lang="ro-RO" sz="2400" dirty="0">
                <a:solidFill>
                  <a:srgbClr val="FF0000"/>
                </a:solidFill>
                <a:latin typeface="Trebuchet MS" panose="020B0603020202020204" pitchFamily="34" charset="0"/>
              </a:rPr>
              <a:t> </a:t>
            </a:r>
            <a:r>
              <a:rPr lang="en-US" sz="2400" dirty="0" smtClean="0">
                <a:solidFill>
                  <a:srgbClr val="FF0000"/>
                </a:solidFill>
                <a:latin typeface="Trebuchet MS" panose="020B0603020202020204" pitchFamily="34" charset="0"/>
              </a:rPr>
              <a:t/>
            </a:r>
            <a:br>
              <a:rPr lang="en-US" sz="2400" dirty="0" smtClean="0">
                <a:solidFill>
                  <a:srgbClr val="FF0000"/>
                </a:solidFill>
                <a:latin typeface="Trebuchet MS" panose="020B0603020202020204" pitchFamily="34" charset="0"/>
              </a:rPr>
            </a:br>
            <a:r>
              <a:rPr lang="ro-RO" sz="2400" b="1" dirty="0" smtClean="0">
                <a:solidFill>
                  <a:srgbClr val="FF0000"/>
                </a:solidFill>
                <a:latin typeface="Trebuchet MS" panose="020B0603020202020204" pitchFamily="34" charset="0"/>
              </a:rPr>
              <a:t>(</a:t>
            </a:r>
            <a:r>
              <a:rPr lang="en-US" sz="2400" b="1" dirty="0" smtClean="0">
                <a:solidFill>
                  <a:srgbClr val="FF0000"/>
                </a:solidFill>
                <a:latin typeface="Trebuchet MS" panose="020B0603020202020204" pitchFamily="34" charset="0"/>
              </a:rPr>
              <a:t>3b</a:t>
            </a:r>
            <a:r>
              <a:rPr lang="ro-RO" sz="2400" b="1" dirty="0" smtClean="0">
                <a:solidFill>
                  <a:srgbClr val="FF0000"/>
                </a:solidFill>
                <a:latin typeface="Trebuchet MS" panose="020B0603020202020204" pitchFamily="34" charset="0"/>
              </a:rPr>
              <a:t>)</a:t>
            </a:r>
            <a:r>
              <a:rPr lang="en-US" sz="2400" b="1" dirty="0" smtClean="0">
                <a:solidFill>
                  <a:srgbClr val="FF0000"/>
                </a:solidFill>
                <a:latin typeface="Trebuchet MS" panose="020B0603020202020204" pitchFamily="34" charset="0"/>
              </a:rPr>
              <a:t> – Horizontal issues</a:t>
            </a:r>
            <a:endParaRPr lang="en-GB" sz="2400" b="1" dirty="0">
              <a:solidFill>
                <a:srgbClr val="FF0000"/>
              </a:solidFill>
              <a:latin typeface="Trebuchet MS" panose="020B0603020202020204" pitchFamily="34" charset="0"/>
            </a:endParaRPr>
          </a:p>
        </p:txBody>
      </p:sp>
      <p:pic>
        <p:nvPicPr>
          <p:cNvPr id="5" name="image1.jpeg"/>
          <p:cNvPicPr/>
          <p:nvPr/>
        </p:nvPicPr>
        <p:blipFill>
          <a:blip r:embed="rId3" cstate="print">
            <a:extLst>
              <a:ext uri="{28A0092B-C50C-407E-A947-70E740481C1C}">
                <a14:useLocalDpi xmlns:a14="http://schemas.microsoft.com/office/drawing/2010/main" val="0"/>
              </a:ext>
            </a:extLst>
          </a:blip>
          <a:stretch>
            <a:fillRect/>
          </a:stretch>
        </p:blipFill>
        <p:spPr>
          <a:xfrm>
            <a:off x="381000" y="171389"/>
            <a:ext cx="2971800" cy="895411"/>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35137" y="1682304"/>
            <a:ext cx="6108863" cy="3813810"/>
          </a:xfrm>
          <a:prstGeom prst="rect">
            <a:avLst/>
          </a:prstGeom>
          <a:effectLst>
            <a:outerShdw blurRad="50800" dist="50800" dir="5400000" algn="ctr" rotWithShape="0">
              <a:srgbClr val="000000">
                <a:alpha val="90000"/>
              </a:srgbClr>
            </a:outerShdw>
          </a:effectLst>
        </p:spPr>
      </p:pic>
      <p:sp>
        <p:nvSpPr>
          <p:cNvPr id="3" name="Content Placeholder 2"/>
          <p:cNvSpPr>
            <a:spLocks noGrp="1"/>
          </p:cNvSpPr>
          <p:nvPr>
            <p:ph idx="1"/>
          </p:nvPr>
        </p:nvSpPr>
        <p:spPr>
          <a:xfrm>
            <a:off x="228601" y="1682304"/>
            <a:ext cx="2550996" cy="4185096"/>
          </a:xfrm>
        </p:spPr>
        <p:txBody>
          <a:bodyPr/>
          <a:lstStyle/>
          <a:p>
            <a:pPr marL="0" indent="0">
              <a:buNone/>
            </a:pPr>
            <a:r>
              <a:rPr lang="en-US" sz="2400" b="1" dirty="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Climate proofing </a:t>
            </a:r>
          </a:p>
          <a:p>
            <a:pPr marL="0" indent="0">
              <a:buNone/>
            </a:pPr>
            <a:endParaRPr lang="en-US" sz="1800" b="1" dirty="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endParaRPr>
          </a:p>
          <a:p>
            <a:pPr>
              <a:buFont typeface="Wingdings" panose="05000000000000000000" pitchFamily="2" charset="2"/>
              <a:buChar char="§"/>
            </a:pPr>
            <a:r>
              <a:rPr lang="en-US" sz="2000" b="1" dirty="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Self assessment</a:t>
            </a:r>
          </a:p>
          <a:p>
            <a:pPr>
              <a:buFont typeface="Wingdings" panose="05000000000000000000" pitchFamily="2" charset="2"/>
              <a:buChar char="§"/>
            </a:pPr>
            <a:r>
              <a:rPr lang="en-US" sz="2000" b="1" dirty="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Screening phase (</a:t>
            </a:r>
            <a:r>
              <a:rPr lang="en-US" sz="2000" b="1" u="sng" dirty="0">
                <a:solidFill>
                  <a:srgbClr val="FF0000"/>
                </a:solidFill>
                <a:latin typeface="Trebuchet MS" panose="020B0603020202020204" pitchFamily="34" charset="0"/>
                <a:ea typeface="Calibri" panose="020F0502020204030204" pitchFamily="34" charset="0"/>
                <a:cs typeface="Times New Roman" panose="02020603050405020304" pitchFamily="18" charset="0"/>
              </a:rPr>
              <a:t>based on evidence</a:t>
            </a:r>
            <a:r>
              <a:rPr lang="en-US" sz="2000" b="1" dirty="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a:t>
            </a:r>
          </a:p>
          <a:p>
            <a:pPr>
              <a:buFont typeface="Wingdings" panose="05000000000000000000" pitchFamily="2" charset="2"/>
              <a:buChar char="§"/>
            </a:pPr>
            <a:r>
              <a:rPr lang="en-US" sz="2000" b="1" dirty="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Detailed analysis phase</a:t>
            </a:r>
          </a:p>
          <a:p>
            <a:pPr>
              <a:buFont typeface="Wingdings" panose="05000000000000000000" pitchFamily="2" charset="2"/>
              <a:buChar char="§"/>
            </a:pPr>
            <a:r>
              <a:rPr lang="en-US" sz="2000" b="1" dirty="0" smtClean="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Investment decision</a:t>
            </a:r>
            <a:endParaRPr lang="en-US" sz="2000" b="1" dirty="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55511347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52800" y="238064"/>
            <a:ext cx="5334000" cy="738664"/>
          </a:xfrm>
        </p:spPr>
        <p:txBody>
          <a:bodyPr/>
          <a:lstStyle/>
          <a:p>
            <a:r>
              <a:rPr lang="en-US" sz="2400" dirty="0" smtClean="0">
                <a:solidFill>
                  <a:srgbClr val="FF0000"/>
                </a:solidFill>
                <a:latin typeface="Trebuchet MS" panose="020B0603020202020204" pitchFamily="34" charset="0"/>
              </a:rPr>
              <a:t>Conclusions from </a:t>
            </a:r>
            <a:r>
              <a:rPr lang="en-US" sz="2400" dirty="0">
                <a:solidFill>
                  <a:srgbClr val="FF0000"/>
                </a:solidFill>
                <a:latin typeface="Trebuchet MS" panose="020B0603020202020204" pitchFamily="34" charset="0"/>
              </a:rPr>
              <a:t>Call 2</a:t>
            </a:r>
            <a:r>
              <a:rPr lang="ro-RO" sz="2400" b="1" dirty="0" smtClean="0">
                <a:solidFill>
                  <a:srgbClr val="FF0000"/>
                </a:solidFill>
                <a:latin typeface="Trebuchet MS" panose="020B0603020202020204" pitchFamily="34" charset="0"/>
              </a:rPr>
              <a:t> </a:t>
            </a:r>
            <a:r>
              <a:rPr lang="en-US" sz="2400" b="1" dirty="0" smtClean="0">
                <a:solidFill>
                  <a:srgbClr val="FF0000"/>
                </a:solidFill>
                <a:latin typeface="Trebuchet MS" panose="020B0603020202020204" pitchFamily="34" charset="0"/>
              </a:rPr>
              <a:t/>
            </a:r>
            <a:br>
              <a:rPr lang="en-US" sz="2400" b="1" dirty="0" smtClean="0">
                <a:solidFill>
                  <a:srgbClr val="FF0000"/>
                </a:solidFill>
                <a:latin typeface="Trebuchet MS" panose="020B0603020202020204" pitchFamily="34" charset="0"/>
              </a:rPr>
            </a:br>
            <a:r>
              <a:rPr lang="ro-RO" sz="2400" b="1" dirty="0" smtClean="0">
                <a:solidFill>
                  <a:srgbClr val="FF0000"/>
                </a:solidFill>
                <a:latin typeface="Trebuchet MS" panose="020B0603020202020204" pitchFamily="34" charset="0"/>
              </a:rPr>
              <a:t>(</a:t>
            </a:r>
            <a:r>
              <a:rPr lang="en-US" sz="2400" b="1" dirty="0" smtClean="0">
                <a:solidFill>
                  <a:srgbClr val="FF0000"/>
                </a:solidFill>
                <a:latin typeface="Trebuchet MS" panose="020B0603020202020204" pitchFamily="34" charset="0"/>
              </a:rPr>
              <a:t>4</a:t>
            </a:r>
            <a:r>
              <a:rPr lang="ro-RO" sz="2400" b="1" dirty="0" smtClean="0">
                <a:solidFill>
                  <a:srgbClr val="FF0000"/>
                </a:solidFill>
                <a:latin typeface="Trebuchet MS" panose="020B0603020202020204" pitchFamily="34" charset="0"/>
              </a:rPr>
              <a:t>)</a:t>
            </a:r>
            <a:r>
              <a:rPr lang="en-US" sz="2400" b="1" dirty="0" smtClean="0">
                <a:solidFill>
                  <a:srgbClr val="FF0000"/>
                </a:solidFill>
                <a:latin typeface="Trebuchet MS" panose="020B0603020202020204" pitchFamily="34" charset="0"/>
              </a:rPr>
              <a:t> – Formal requirements</a:t>
            </a:r>
            <a:endParaRPr lang="en-GB" sz="2400" b="1" dirty="0">
              <a:solidFill>
                <a:srgbClr val="FF0000"/>
              </a:solidFill>
              <a:latin typeface="Trebuchet MS" panose="020B0603020202020204" pitchFamily="34" charset="0"/>
            </a:endParaRPr>
          </a:p>
        </p:txBody>
      </p:sp>
      <p:pic>
        <p:nvPicPr>
          <p:cNvPr id="5" name="image1.jpeg"/>
          <p:cNvPicPr/>
          <p:nvPr/>
        </p:nvPicPr>
        <p:blipFill>
          <a:blip r:embed="rId3" cstate="print">
            <a:extLst>
              <a:ext uri="{28A0092B-C50C-407E-A947-70E740481C1C}">
                <a14:useLocalDpi xmlns:a14="http://schemas.microsoft.com/office/drawing/2010/main" val="0"/>
              </a:ext>
            </a:extLst>
          </a:blip>
          <a:stretch>
            <a:fillRect/>
          </a:stretch>
        </p:blipFill>
        <p:spPr>
          <a:xfrm>
            <a:off x="381000" y="171389"/>
            <a:ext cx="2971800" cy="895411"/>
          </a:xfrm>
          <a:prstGeom prst="rect">
            <a:avLst/>
          </a:prstGeom>
        </p:spPr>
      </p:pic>
      <p:sp>
        <p:nvSpPr>
          <p:cNvPr id="3" name="Content Placeholder 2"/>
          <p:cNvSpPr>
            <a:spLocks noGrp="1"/>
          </p:cNvSpPr>
          <p:nvPr>
            <p:ph idx="1"/>
          </p:nvPr>
        </p:nvSpPr>
        <p:spPr>
          <a:xfrm>
            <a:off x="228600" y="1682304"/>
            <a:ext cx="3124200" cy="4185096"/>
          </a:xfrm>
        </p:spPr>
        <p:txBody>
          <a:bodyPr/>
          <a:lstStyle/>
          <a:p>
            <a:pPr marL="0" indent="0" algn="just">
              <a:buNone/>
            </a:pPr>
            <a:r>
              <a:rPr lang="en-US" sz="2400" b="1" dirty="0" smtClean="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Administrative &amp; eligibility – formal requirements</a:t>
            </a:r>
            <a:endParaRPr lang="en-US" sz="2400" b="1" dirty="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endParaRPr>
          </a:p>
          <a:p>
            <a:pPr marL="0" indent="0" algn="just">
              <a:buNone/>
            </a:pPr>
            <a:endParaRPr lang="en-US" sz="1800" b="1" dirty="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endParaRPr>
          </a:p>
          <a:p>
            <a:pPr algn="just">
              <a:buFont typeface="Wingdings" panose="05000000000000000000" pitchFamily="2" charset="2"/>
              <a:buChar char="§"/>
            </a:pPr>
            <a:r>
              <a:rPr lang="en-US" sz="2000" b="1" dirty="0" smtClean="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Mandatory annexes (declarations)</a:t>
            </a:r>
          </a:p>
          <a:p>
            <a:pPr algn="just">
              <a:buFont typeface="Wingdings" panose="05000000000000000000" pitchFamily="2" charset="2"/>
              <a:buChar char="§"/>
            </a:pPr>
            <a:endParaRPr lang="en-US" sz="2000" b="1" dirty="0" smtClean="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endParaRPr>
          </a:p>
          <a:p>
            <a:pPr algn="just">
              <a:buFont typeface="Wingdings" panose="05000000000000000000" pitchFamily="2" charset="2"/>
              <a:buChar char="§"/>
            </a:pPr>
            <a:r>
              <a:rPr lang="en-US" sz="2000" b="1" dirty="0" smtClean="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Property documents</a:t>
            </a:r>
          </a:p>
          <a:p>
            <a:pPr marL="0" indent="0" algn="just">
              <a:buNone/>
            </a:pPr>
            <a:endParaRPr lang="en-US" sz="2000" b="1" dirty="0" smtClean="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endParaRPr>
          </a:p>
          <a:p>
            <a:pPr algn="just">
              <a:buFont typeface="Wingdings" panose="05000000000000000000" pitchFamily="2" charset="2"/>
              <a:buChar char="§"/>
            </a:pPr>
            <a:r>
              <a:rPr lang="en-US" sz="2000" b="1" dirty="0" smtClean="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Feasibility studies / technical projects</a:t>
            </a:r>
            <a:endParaRPr lang="en-US" sz="2000" b="1" dirty="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endParaRP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05200" y="1682304"/>
            <a:ext cx="5410200" cy="4057650"/>
          </a:xfrm>
          <a:prstGeom prst="rect">
            <a:avLst/>
          </a:prstGeom>
        </p:spPr>
      </p:pic>
    </p:spTree>
    <p:extLst>
      <p:ext uri="{BB962C8B-B14F-4D97-AF65-F5344CB8AC3E}">
        <p14:creationId xmlns:p14="http://schemas.microsoft.com/office/powerpoint/2010/main" val="297561671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33475"/>
            <a:ext cx="4572000" cy="5358605"/>
          </a:xfrm>
        </p:spPr>
        <p:txBody>
          <a:bodyPr/>
          <a:lstStyle/>
          <a:p>
            <a:pPr marL="0" indent="0" algn="just">
              <a:buNone/>
            </a:pPr>
            <a:r>
              <a:rPr lang="en-US" sz="2400" b="1" dirty="0" smtClean="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Project preparation</a:t>
            </a:r>
          </a:p>
          <a:p>
            <a:pPr marL="0" indent="0" algn="just">
              <a:buNone/>
            </a:pPr>
            <a:endParaRPr lang="en-US" sz="2400" b="1" dirty="0" smtClean="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endParaRPr>
          </a:p>
          <a:p>
            <a:pPr algn="just">
              <a:buFont typeface="Wingdings" panose="05000000000000000000" pitchFamily="2" charset="2"/>
              <a:buChar char="§"/>
            </a:pPr>
            <a:r>
              <a:rPr lang="en-US" sz="1600" b="1" dirty="0" smtClean="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Eligibility (formal)</a:t>
            </a:r>
          </a:p>
          <a:p>
            <a:pPr algn="just">
              <a:buFont typeface="Wingdings" panose="05000000000000000000" pitchFamily="2" charset="2"/>
              <a:buChar char="§"/>
            </a:pPr>
            <a:r>
              <a:rPr lang="en-US" sz="1600" b="1" dirty="0" smtClean="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Sector knowledge</a:t>
            </a:r>
          </a:p>
          <a:p>
            <a:pPr lvl="1" algn="just">
              <a:buFont typeface="Wingdings" panose="05000000000000000000" pitchFamily="2" charset="2"/>
              <a:buChar char="§"/>
            </a:pPr>
            <a:r>
              <a:rPr lang="en-US" sz="1600" b="1" dirty="0" smtClean="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Policy &amp; legislation</a:t>
            </a:r>
          </a:p>
          <a:p>
            <a:pPr lvl="1" algn="just">
              <a:buFont typeface="Wingdings" panose="05000000000000000000" pitchFamily="2" charset="2"/>
              <a:buChar char="§"/>
            </a:pPr>
            <a:r>
              <a:rPr lang="en-US" sz="1600" b="1" dirty="0" smtClean="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Evidence / size of the problem</a:t>
            </a:r>
          </a:p>
          <a:p>
            <a:pPr lvl="1" algn="just">
              <a:buFont typeface="Wingdings" panose="05000000000000000000" pitchFamily="2" charset="2"/>
              <a:buChar char="§"/>
            </a:pPr>
            <a:r>
              <a:rPr lang="en-US" sz="1600" b="1" dirty="0" smtClean="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Existing tools</a:t>
            </a:r>
          </a:p>
          <a:p>
            <a:pPr algn="just">
              <a:buFont typeface="Wingdings" panose="05000000000000000000" pitchFamily="2" charset="2"/>
              <a:buChar char="§"/>
            </a:pPr>
            <a:r>
              <a:rPr lang="en-US" sz="1600" b="1" dirty="0" smtClean="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Stakeholders analysis &amp; partner’s competence</a:t>
            </a:r>
          </a:p>
          <a:p>
            <a:pPr algn="just">
              <a:buFont typeface="Wingdings" panose="05000000000000000000" pitchFamily="2" charset="2"/>
              <a:buChar char="§"/>
            </a:pPr>
            <a:r>
              <a:rPr lang="en-US" sz="1600" b="1" dirty="0" smtClean="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Eligible types of actions</a:t>
            </a:r>
          </a:p>
          <a:p>
            <a:pPr algn="just">
              <a:buFont typeface="Wingdings" panose="05000000000000000000" pitchFamily="2" charset="2"/>
              <a:buChar char="§"/>
            </a:pPr>
            <a:r>
              <a:rPr lang="en-US" sz="1600" b="1" dirty="0" smtClean="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Intervention logic</a:t>
            </a:r>
          </a:p>
          <a:p>
            <a:pPr algn="just">
              <a:buFont typeface="Wingdings" panose="05000000000000000000" pitchFamily="2" charset="2"/>
              <a:buChar char="§"/>
            </a:pPr>
            <a:r>
              <a:rPr lang="en-US" sz="1600" b="1" dirty="0" smtClean="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Green vs. grey solutions</a:t>
            </a:r>
          </a:p>
          <a:p>
            <a:pPr algn="just">
              <a:buFont typeface="Wingdings" panose="05000000000000000000" pitchFamily="2" charset="2"/>
              <a:buChar char="§"/>
            </a:pPr>
            <a:r>
              <a:rPr lang="en-US" sz="1600" b="1" dirty="0" smtClean="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No management &amp; procurement costs</a:t>
            </a:r>
          </a:p>
          <a:p>
            <a:pPr algn="just">
              <a:buFont typeface="Wingdings" panose="05000000000000000000" pitchFamily="2" charset="2"/>
              <a:buChar char="§"/>
            </a:pPr>
            <a:r>
              <a:rPr lang="en-US" sz="1600" b="1" dirty="0" smtClean="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Horizontal issues</a:t>
            </a:r>
          </a:p>
          <a:p>
            <a:pPr algn="just">
              <a:buFont typeface="Wingdings" panose="05000000000000000000" pitchFamily="2" charset="2"/>
              <a:buChar char="§"/>
            </a:pPr>
            <a:r>
              <a:rPr lang="en-US" sz="1600" b="1" dirty="0" smtClean="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Indicators</a:t>
            </a:r>
            <a:endParaRPr lang="en-US" sz="1600" b="1" dirty="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endParaRPr>
          </a:p>
          <a:p>
            <a:pPr marL="0" indent="0" algn="just">
              <a:spcBef>
                <a:spcPts val="0"/>
              </a:spcBef>
              <a:buNone/>
            </a:pPr>
            <a:r>
              <a:rPr lang="en-US" sz="3600" b="1" dirty="0" smtClean="0">
                <a:solidFill>
                  <a:srgbClr val="00B050"/>
                </a:solidFill>
                <a:latin typeface="Trebuchet MS" panose="020B0603020202020204" pitchFamily="34" charset="0"/>
                <a:ea typeface="Calibri" panose="020F0502020204030204" pitchFamily="34" charset="0"/>
                <a:cs typeface="Times New Roman" panose="02020603050405020304" pitchFamily="18" charset="0"/>
              </a:rPr>
              <a:t>		GO GREEN!</a:t>
            </a:r>
          </a:p>
        </p:txBody>
      </p:sp>
      <p:sp>
        <p:nvSpPr>
          <p:cNvPr id="2" name="Title 1"/>
          <p:cNvSpPr>
            <a:spLocks noGrp="1"/>
          </p:cNvSpPr>
          <p:nvPr>
            <p:ph type="title"/>
          </p:nvPr>
        </p:nvSpPr>
        <p:spPr>
          <a:xfrm>
            <a:off x="3352800" y="238064"/>
            <a:ext cx="5334000" cy="369332"/>
          </a:xfrm>
        </p:spPr>
        <p:txBody>
          <a:bodyPr/>
          <a:lstStyle/>
          <a:p>
            <a:r>
              <a:rPr lang="en-US" sz="2400" b="1" dirty="0" smtClean="0">
                <a:solidFill>
                  <a:srgbClr val="FF0000"/>
                </a:solidFill>
                <a:latin typeface="Trebuchet MS" panose="020B0603020202020204" pitchFamily="34" charset="0"/>
              </a:rPr>
              <a:t>Lessons learned </a:t>
            </a:r>
            <a:endParaRPr lang="en-GB" sz="2400" b="1" dirty="0">
              <a:solidFill>
                <a:srgbClr val="FF0000"/>
              </a:solidFill>
              <a:latin typeface="Trebuchet MS" panose="020B0603020202020204" pitchFamily="34" charset="0"/>
            </a:endParaRPr>
          </a:p>
        </p:txBody>
      </p:sp>
      <p:pic>
        <p:nvPicPr>
          <p:cNvPr id="5" name="image1.jpeg"/>
          <p:cNvPicPr/>
          <p:nvPr/>
        </p:nvPicPr>
        <p:blipFill>
          <a:blip r:embed="rId3" cstate="print">
            <a:extLst>
              <a:ext uri="{28A0092B-C50C-407E-A947-70E740481C1C}">
                <a14:useLocalDpi xmlns:a14="http://schemas.microsoft.com/office/drawing/2010/main" val="0"/>
              </a:ext>
            </a:extLst>
          </a:blip>
          <a:stretch>
            <a:fillRect/>
          </a:stretch>
        </p:blipFill>
        <p:spPr>
          <a:xfrm>
            <a:off x="381000" y="171389"/>
            <a:ext cx="2971800" cy="895411"/>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81600" y="1198854"/>
            <a:ext cx="3737457" cy="5328651"/>
          </a:xfrm>
          <a:prstGeom prst="rect">
            <a:avLst/>
          </a:prstGeom>
        </p:spPr>
      </p:pic>
    </p:spTree>
    <p:extLst>
      <p:ext uri="{BB962C8B-B14F-4D97-AF65-F5344CB8AC3E}">
        <p14:creationId xmlns:p14="http://schemas.microsoft.com/office/powerpoint/2010/main" val="26549889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4" end="1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14604" y="937006"/>
            <a:ext cx="3145790" cy="422275"/>
          </a:xfrm>
          <a:prstGeom prst="rect">
            <a:avLst/>
          </a:prstGeom>
        </p:spPr>
        <p:txBody>
          <a:bodyPr vert="horz" wrap="square" lIns="0" tIns="13335" rIns="0" bIns="0" rtlCol="0">
            <a:spAutoFit/>
          </a:bodyPr>
          <a:lstStyle/>
          <a:p>
            <a:pPr marL="12700">
              <a:lnSpc>
                <a:spcPct val="100000"/>
              </a:lnSpc>
              <a:spcBef>
                <a:spcPts val="105"/>
              </a:spcBef>
            </a:pPr>
            <a:r>
              <a:rPr dirty="0"/>
              <a:t>General</a:t>
            </a:r>
            <a:r>
              <a:rPr spc="-145" dirty="0"/>
              <a:t> </a:t>
            </a:r>
            <a:r>
              <a:rPr spc="-10" dirty="0"/>
              <a:t>information</a:t>
            </a:r>
          </a:p>
        </p:txBody>
      </p:sp>
      <p:sp>
        <p:nvSpPr>
          <p:cNvPr id="3" name="object 3"/>
          <p:cNvSpPr txBox="1"/>
          <p:nvPr/>
        </p:nvSpPr>
        <p:spPr>
          <a:xfrm>
            <a:off x="489204" y="1410192"/>
            <a:ext cx="7418705" cy="2106346"/>
          </a:xfrm>
          <a:prstGeom prst="rect">
            <a:avLst/>
          </a:prstGeom>
        </p:spPr>
        <p:txBody>
          <a:bodyPr vert="horz" wrap="square" lIns="0" tIns="165735" rIns="0" bIns="0" rtlCol="0">
            <a:spAutoFit/>
          </a:bodyPr>
          <a:lstStyle/>
          <a:p>
            <a:pPr marL="380365" indent="-342265">
              <a:lnSpc>
                <a:spcPct val="100000"/>
              </a:lnSpc>
              <a:spcBef>
                <a:spcPts val="1305"/>
              </a:spcBef>
              <a:buFont typeface="Arial MT"/>
              <a:buChar char="•"/>
              <a:tabLst>
                <a:tab pos="380365" algn="l"/>
                <a:tab pos="2451100" algn="l"/>
              </a:tabLst>
            </a:pPr>
            <a:r>
              <a:rPr sz="2400" b="1" dirty="0">
                <a:solidFill>
                  <a:srgbClr val="77923B"/>
                </a:solidFill>
                <a:latin typeface="Trebuchet MS"/>
                <a:cs typeface="Trebuchet MS"/>
              </a:rPr>
              <a:t>Open:</a:t>
            </a:r>
            <a:r>
              <a:rPr sz="2400" b="1" spc="-20" dirty="0">
                <a:solidFill>
                  <a:srgbClr val="77923B"/>
                </a:solidFill>
                <a:latin typeface="Trebuchet MS"/>
                <a:cs typeface="Trebuchet MS"/>
              </a:rPr>
              <a:t> </a:t>
            </a:r>
            <a:r>
              <a:rPr sz="2400" dirty="0">
                <a:solidFill>
                  <a:srgbClr val="244060"/>
                </a:solidFill>
                <a:latin typeface="Trebuchet MS"/>
                <a:cs typeface="Trebuchet MS"/>
              </a:rPr>
              <a:t>on</a:t>
            </a:r>
            <a:r>
              <a:rPr sz="2400" spc="-5" dirty="0">
                <a:solidFill>
                  <a:srgbClr val="244060"/>
                </a:solidFill>
                <a:latin typeface="Trebuchet MS"/>
                <a:cs typeface="Trebuchet MS"/>
              </a:rPr>
              <a:t> </a:t>
            </a:r>
            <a:r>
              <a:rPr sz="2400" spc="-20" dirty="0" smtClean="0">
                <a:solidFill>
                  <a:srgbClr val="244060"/>
                </a:solidFill>
                <a:latin typeface="Trebuchet MS"/>
                <a:cs typeface="Trebuchet MS"/>
              </a:rPr>
              <a:t>1</a:t>
            </a:r>
            <a:r>
              <a:rPr lang="en-US" sz="2400" spc="-20" dirty="0">
                <a:solidFill>
                  <a:srgbClr val="244060"/>
                </a:solidFill>
                <a:latin typeface="Trebuchet MS"/>
                <a:cs typeface="Trebuchet MS"/>
              </a:rPr>
              <a:t>8</a:t>
            </a:r>
            <a:r>
              <a:rPr sz="2400" spc="-30" baseline="30000" dirty="0" smtClean="0">
                <a:solidFill>
                  <a:srgbClr val="244060"/>
                </a:solidFill>
                <a:latin typeface="Trebuchet MS"/>
                <a:cs typeface="Trebuchet MS"/>
              </a:rPr>
              <a:t>th</a:t>
            </a:r>
            <a:r>
              <a:rPr lang="en-US" sz="2400" baseline="24305" dirty="0" smtClean="0">
                <a:solidFill>
                  <a:srgbClr val="244060"/>
                </a:solidFill>
                <a:latin typeface="Trebuchet MS"/>
                <a:cs typeface="Trebuchet MS"/>
              </a:rPr>
              <a:t> </a:t>
            </a:r>
            <a:r>
              <a:rPr sz="2400" dirty="0" smtClean="0">
                <a:solidFill>
                  <a:srgbClr val="244060"/>
                </a:solidFill>
                <a:latin typeface="Trebuchet MS"/>
                <a:cs typeface="Trebuchet MS"/>
              </a:rPr>
              <a:t>of</a:t>
            </a:r>
            <a:r>
              <a:rPr sz="2400" spc="-5" dirty="0" smtClean="0">
                <a:solidFill>
                  <a:srgbClr val="244060"/>
                </a:solidFill>
                <a:latin typeface="Trebuchet MS"/>
                <a:cs typeface="Trebuchet MS"/>
              </a:rPr>
              <a:t> </a:t>
            </a:r>
            <a:r>
              <a:rPr lang="en-US" sz="2400" dirty="0" smtClean="0">
                <a:solidFill>
                  <a:srgbClr val="244060"/>
                </a:solidFill>
                <a:latin typeface="Trebuchet MS"/>
                <a:cs typeface="Trebuchet MS"/>
              </a:rPr>
              <a:t>October</a:t>
            </a:r>
            <a:r>
              <a:rPr sz="2400" spc="-10" dirty="0" smtClean="0">
                <a:solidFill>
                  <a:srgbClr val="244060"/>
                </a:solidFill>
                <a:latin typeface="Trebuchet MS"/>
                <a:cs typeface="Trebuchet MS"/>
              </a:rPr>
              <a:t> </a:t>
            </a:r>
            <a:r>
              <a:rPr sz="2400" spc="-20" dirty="0" smtClean="0">
                <a:solidFill>
                  <a:srgbClr val="244060"/>
                </a:solidFill>
                <a:latin typeface="Trebuchet MS"/>
                <a:cs typeface="Trebuchet MS"/>
              </a:rPr>
              <a:t>202</a:t>
            </a:r>
            <a:r>
              <a:rPr lang="en-US" sz="2400" spc="-20" dirty="0" smtClean="0">
                <a:solidFill>
                  <a:srgbClr val="244060"/>
                </a:solidFill>
                <a:latin typeface="Trebuchet MS"/>
                <a:cs typeface="Trebuchet MS"/>
              </a:rPr>
              <a:t>4</a:t>
            </a:r>
            <a:endParaRPr sz="2400" dirty="0">
              <a:latin typeface="Trebuchet MS"/>
              <a:cs typeface="Trebuchet MS"/>
            </a:endParaRPr>
          </a:p>
          <a:p>
            <a:pPr marL="380365" indent="-342265">
              <a:lnSpc>
                <a:spcPct val="100000"/>
              </a:lnSpc>
              <a:spcBef>
                <a:spcPts val="1205"/>
              </a:spcBef>
              <a:buFont typeface="Arial MT"/>
              <a:buChar char="•"/>
              <a:tabLst>
                <a:tab pos="380365" algn="l"/>
              </a:tabLst>
            </a:pPr>
            <a:r>
              <a:rPr sz="2400" b="1" dirty="0">
                <a:solidFill>
                  <a:srgbClr val="77923B"/>
                </a:solidFill>
                <a:latin typeface="Trebuchet MS"/>
                <a:cs typeface="Trebuchet MS"/>
              </a:rPr>
              <a:t>Close:</a:t>
            </a:r>
            <a:r>
              <a:rPr sz="2400" b="1" spc="-40" dirty="0">
                <a:solidFill>
                  <a:srgbClr val="77923B"/>
                </a:solidFill>
                <a:latin typeface="Trebuchet MS"/>
                <a:cs typeface="Trebuchet MS"/>
              </a:rPr>
              <a:t> </a:t>
            </a:r>
            <a:r>
              <a:rPr sz="2400" dirty="0">
                <a:solidFill>
                  <a:srgbClr val="244060"/>
                </a:solidFill>
                <a:latin typeface="Trebuchet MS"/>
                <a:cs typeface="Trebuchet MS"/>
              </a:rPr>
              <a:t>on</a:t>
            </a:r>
            <a:r>
              <a:rPr sz="2400" spc="-45" dirty="0">
                <a:solidFill>
                  <a:srgbClr val="244060"/>
                </a:solidFill>
                <a:latin typeface="Trebuchet MS"/>
                <a:cs typeface="Trebuchet MS"/>
              </a:rPr>
              <a:t> </a:t>
            </a:r>
            <a:r>
              <a:rPr sz="2400" dirty="0" smtClean="0">
                <a:solidFill>
                  <a:srgbClr val="244060"/>
                </a:solidFill>
                <a:latin typeface="Trebuchet MS"/>
                <a:cs typeface="Trebuchet MS"/>
              </a:rPr>
              <a:t>1</a:t>
            </a:r>
            <a:r>
              <a:rPr lang="en-US" sz="2400" dirty="0" smtClean="0">
                <a:solidFill>
                  <a:srgbClr val="244060"/>
                </a:solidFill>
                <a:latin typeface="Trebuchet MS"/>
                <a:cs typeface="Trebuchet MS"/>
              </a:rPr>
              <a:t>7</a:t>
            </a:r>
            <a:r>
              <a:rPr sz="2400" baseline="24305" dirty="0" smtClean="0">
                <a:solidFill>
                  <a:srgbClr val="244060"/>
                </a:solidFill>
                <a:latin typeface="Trebuchet MS"/>
                <a:cs typeface="Trebuchet MS"/>
              </a:rPr>
              <a:t>th</a:t>
            </a:r>
            <a:r>
              <a:rPr sz="2400" spc="315" baseline="24305" dirty="0" smtClean="0">
                <a:solidFill>
                  <a:srgbClr val="244060"/>
                </a:solidFill>
                <a:latin typeface="Trebuchet MS"/>
                <a:cs typeface="Trebuchet MS"/>
              </a:rPr>
              <a:t> </a:t>
            </a:r>
            <a:r>
              <a:rPr sz="2400" dirty="0">
                <a:solidFill>
                  <a:srgbClr val="244060"/>
                </a:solidFill>
                <a:latin typeface="Trebuchet MS"/>
                <a:cs typeface="Trebuchet MS"/>
              </a:rPr>
              <a:t>of</a:t>
            </a:r>
            <a:r>
              <a:rPr sz="2400" spc="-40" dirty="0">
                <a:solidFill>
                  <a:srgbClr val="244060"/>
                </a:solidFill>
                <a:latin typeface="Trebuchet MS"/>
                <a:cs typeface="Trebuchet MS"/>
              </a:rPr>
              <a:t> </a:t>
            </a:r>
            <a:r>
              <a:rPr lang="en-US" sz="2400" dirty="0" smtClean="0">
                <a:solidFill>
                  <a:srgbClr val="244060"/>
                </a:solidFill>
                <a:latin typeface="Trebuchet MS"/>
                <a:cs typeface="Trebuchet MS"/>
              </a:rPr>
              <a:t>February</a:t>
            </a:r>
            <a:r>
              <a:rPr sz="2400" spc="-35" dirty="0" smtClean="0">
                <a:solidFill>
                  <a:srgbClr val="244060"/>
                </a:solidFill>
                <a:latin typeface="Trebuchet MS"/>
                <a:cs typeface="Trebuchet MS"/>
              </a:rPr>
              <a:t> </a:t>
            </a:r>
            <a:r>
              <a:rPr sz="2400" dirty="0" smtClean="0">
                <a:solidFill>
                  <a:srgbClr val="244060"/>
                </a:solidFill>
                <a:latin typeface="Trebuchet MS"/>
                <a:cs typeface="Trebuchet MS"/>
              </a:rPr>
              <a:t>202</a:t>
            </a:r>
            <a:r>
              <a:rPr lang="en-US" sz="2400" dirty="0" smtClean="0">
                <a:solidFill>
                  <a:srgbClr val="244060"/>
                </a:solidFill>
                <a:latin typeface="Trebuchet MS"/>
                <a:cs typeface="Trebuchet MS"/>
              </a:rPr>
              <a:t>5</a:t>
            </a:r>
            <a:r>
              <a:rPr sz="2400" dirty="0" smtClean="0">
                <a:solidFill>
                  <a:srgbClr val="244060"/>
                </a:solidFill>
                <a:latin typeface="Trebuchet MS"/>
                <a:cs typeface="Trebuchet MS"/>
              </a:rPr>
              <a:t>.</a:t>
            </a:r>
            <a:r>
              <a:rPr sz="2400" spc="-35" dirty="0" smtClean="0">
                <a:solidFill>
                  <a:srgbClr val="244060"/>
                </a:solidFill>
                <a:latin typeface="Trebuchet MS"/>
                <a:cs typeface="Trebuchet MS"/>
              </a:rPr>
              <a:t> </a:t>
            </a:r>
            <a:r>
              <a:rPr sz="2400" dirty="0">
                <a:solidFill>
                  <a:srgbClr val="244060"/>
                </a:solidFill>
                <a:latin typeface="Trebuchet MS"/>
                <a:cs typeface="Trebuchet MS"/>
              </a:rPr>
              <a:t>at</a:t>
            </a:r>
            <a:r>
              <a:rPr sz="2400" spc="-50" dirty="0">
                <a:solidFill>
                  <a:srgbClr val="244060"/>
                </a:solidFill>
                <a:latin typeface="Trebuchet MS"/>
                <a:cs typeface="Trebuchet MS"/>
              </a:rPr>
              <a:t> </a:t>
            </a:r>
            <a:r>
              <a:rPr sz="2400" dirty="0" smtClean="0">
                <a:solidFill>
                  <a:srgbClr val="244060"/>
                </a:solidFill>
                <a:latin typeface="Trebuchet MS"/>
                <a:cs typeface="Trebuchet MS"/>
              </a:rPr>
              <a:t>1</a:t>
            </a:r>
            <a:r>
              <a:rPr lang="en-US" sz="2400" dirty="0" smtClean="0">
                <a:solidFill>
                  <a:srgbClr val="244060"/>
                </a:solidFill>
                <a:latin typeface="Trebuchet MS"/>
                <a:cs typeface="Trebuchet MS"/>
              </a:rPr>
              <a:t>3</a:t>
            </a:r>
            <a:r>
              <a:rPr sz="2400" dirty="0" smtClean="0">
                <a:solidFill>
                  <a:srgbClr val="244060"/>
                </a:solidFill>
                <a:latin typeface="Trebuchet MS"/>
                <a:cs typeface="Trebuchet MS"/>
              </a:rPr>
              <a:t>:00</a:t>
            </a:r>
            <a:r>
              <a:rPr sz="2400" spc="-30" dirty="0" smtClean="0">
                <a:solidFill>
                  <a:srgbClr val="244060"/>
                </a:solidFill>
                <a:latin typeface="Trebuchet MS"/>
                <a:cs typeface="Trebuchet MS"/>
              </a:rPr>
              <a:t> </a:t>
            </a:r>
            <a:r>
              <a:rPr sz="2400" dirty="0">
                <a:solidFill>
                  <a:srgbClr val="244060"/>
                </a:solidFill>
                <a:latin typeface="Trebuchet MS"/>
                <a:cs typeface="Trebuchet MS"/>
              </a:rPr>
              <a:t>PM</a:t>
            </a:r>
            <a:r>
              <a:rPr sz="2400" spc="-30" dirty="0">
                <a:solidFill>
                  <a:srgbClr val="244060"/>
                </a:solidFill>
                <a:latin typeface="Trebuchet MS"/>
                <a:cs typeface="Trebuchet MS"/>
              </a:rPr>
              <a:t> </a:t>
            </a:r>
            <a:r>
              <a:rPr sz="2400" spc="-25" dirty="0">
                <a:solidFill>
                  <a:srgbClr val="244060"/>
                </a:solidFill>
                <a:latin typeface="Trebuchet MS"/>
                <a:cs typeface="Trebuchet MS"/>
              </a:rPr>
              <a:t>EET</a:t>
            </a:r>
            <a:endParaRPr sz="2400" dirty="0">
              <a:latin typeface="Trebuchet MS"/>
              <a:cs typeface="Trebuchet MS"/>
            </a:endParaRPr>
          </a:p>
          <a:p>
            <a:pPr marL="380365" indent="-342265">
              <a:lnSpc>
                <a:spcPct val="100000"/>
              </a:lnSpc>
              <a:spcBef>
                <a:spcPts val="1200"/>
              </a:spcBef>
              <a:buFont typeface="Arial MT"/>
              <a:buChar char="•"/>
              <a:tabLst>
                <a:tab pos="380365" algn="l"/>
              </a:tabLst>
            </a:pPr>
            <a:r>
              <a:rPr sz="2400" b="1" spc="-10" dirty="0">
                <a:solidFill>
                  <a:srgbClr val="77923B"/>
                </a:solidFill>
                <a:latin typeface="Trebuchet MS"/>
                <a:cs typeface="Trebuchet MS"/>
              </a:rPr>
              <a:t>Budget</a:t>
            </a:r>
            <a:r>
              <a:rPr sz="2400" b="1" spc="-10" dirty="0" smtClean="0">
                <a:solidFill>
                  <a:srgbClr val="77923B"/>
                </a:solidFill>
                <a:latin typeface="Trebuchet MS"/>
                <a:cs typeface="Trebuchet MS"/>
              </a:rPr>
              <a:t>:</a:t>
            </a:r>
            <a:endParaRPr lang="en-US" sz="2400" b="1" spc="-10" dirty="0" smtClean="0">
              <a:solidFill>
                <a:srgbClr val="77923B"/>
              </a:solidFill>
              <a:latin typeface="Trebuchet MS"/>
              <a:cs typeface="Trebuchet MS"/>
            </a:endParaRPr>
          </a:p>
          <a:p>
            <a:pPr marL="38100">
              <a:lnSpc>
                <a:spcPct val="100000"/>
              </a:lnSpc>
              <a:spcBef>
                <a:spcPts val="1200"/>
              </a:spcBef>
              <a:tabLst>
                <a:tab pos="380365" algn="l"/>
              </a:tabLst>
            </a:pPr>
            <a:endParaRPr sz="2400" dirty="0">
              <a:latin typeface="Trebuchet MS"/>
              <a:cs typeface="Trebuchet MS"/>
            </a:endParaRPr>
          </a:p>
        </p:txBody>
      </p:sp>
      <p:pic>
        <p:nvPicPr>
          <p:cNvPr id="4" name="object 4"/>
          <p:cNvPicPr/>
          <p:nvPr/>
        </p:nvPicPr>
        <p:blipFill>
          <a:blip r:embed="rId2" cstate="print"/>
          <a:stretch>
            <a:fillRect/>
          </a:stretch>
        </p:blipFill>
        <p:spPr>
          <a:xfrm>
            <a:off x="234695" y="172212"/>
            <a:ext cx="2915412" cy="853440"/>
          </a:xfrm>
          <a:prstGeom prst="rect">
            <a:avLst/>
          </a:prstGeom>
        </p:spPr>
      </p:pic>
      <p:graphicFrame>
        <p:nvGraphicFramePr>
          <p:cNvPr id="5" name="object 5"/>
          <p:cNvGraphicFramePr>
            <a:graphicFrameLocks noGrp="1"/>
          </p:cNvGraphicFramePr>
          <p:nvPr>
            <p:extLst>
              <p:ext uri="{D42A27DB-BD31-4B8C-83A1-F6EECF244321}">
                <p14:modId xmlns:p14="http://schemas.microsoft.com/office/powerpoint/2010/main" val="1344509838"/>
              </p:ext>
            </p:extLst>
          </p:nvPr>
        </p:nvGraphicFramePr>
        <p:xfrm>
          <a:off x="514604" y="3429000"/>
          <a:ext cx="8076564" cy="2240280"/>
        </p:xfrm>
        <a:graphic>
          <a:graphicData uri="http://schemas.openxmlformats.org/drawingml/2006/table">
            <a:tbl>
              <a:tblPr firstRow="1" bandRow="1">
                <a:tableStyleId>{2D5ABB26-0587-4C30-8999-92F81FD0307C}</a:tableStyleId>
              </a:tblPr>
              <a:tblGrid>
                <a:gridCol w="3027680">
                  <a:extLst>
                    <a:ext uri="{9D8B030D-6E8A-4147-A177-3AD203B41FA5}">
                      <a16:colId xmlns:a16="http://schemas.microsoft.com/office/drawing/2014/main" val="20000"/>
                    </a:ext>
                  </a:extLst>
                </a:gridCol>
                <a:gridCol w="1356359">
                  <a:extLst>
                    <a:ext uri="{9D8B030D-6E8A-4147-A177-3AD203B41FA5}">
                      <a16:colId xmlns:a16="http://schemas.microsoft.com/office/drawing/2014/main" val="20001"/>
                    </a:ext>
                  </a:extLst>
                </a:gridCol>
                <a:gridCol w="3692525">
                  <a:extLst>
                    <a:ext uri="{9D8B030D-6E8A-4147-A177-3AD203B41FA5}">
                      <a16:colId xmlns:a16="http://schemas.microsoft.com/office/drawing/2014/main" val="20002"/>
                    </a:ext>
                  </a:extLst>
                </a:gridCol>
              </a:tblGrid>
              <a:tr h="1069975">
                <a:tc>
                  <a:txBody>
                    <a:bodyPr/>
                    <a:lstStyle/>
                    <a:p>
                      <a:pPr marL="67945">
                        <a:lnSpc>
                          <a:spcPct val="100000"/>
                        </a:lnSpc>
                        <a:spcBef>
                          <a:spcPts val="100"/>
                        </a:spcBef>
                      </a:pPr>
                      <a:r>
                        <a:rPr sz="1200" b="1" dirty="0">
                          <a:solidFill>
                            <a:srgbClr val="1F4E79"/>
                          </a:solidFill>
                          <a:latin typeface="Trebuchet MS"/>
                          <a:cs typeface="Trebuchet MS"/>
                        </a:rPr>
                        <a:t>Specific</a:t>
                      </a:r>
                      <a:r>
                        <a:rPr sz="1200" b="1" spc="-20" dirty="0">
                          <a:solidFill>
                            <a:srgbClr val="1F4E79"/>
                          </a:solidFill>
                          <a:latin typeface="Trebuchet MS"/>
                          <a:cs typeface="Trebuchet MS"/>
                        </a:rPr>
                        <a:t> </a:t>
                      </a:r>
                      <a:r>
                        <a:rPr sz="1200" b="1" spc="-10" dirty="0">
                          <a:solidFill>
                            <a:srgbClr val="1F4E79"/>
                          </a:solidFill>
                          <a:latin typeface="Trebuchet MS"/>
                          <a:cs typeface="Trebuchet MS"/>
                        </a:rPr>
                        <a:t>Objective</a:t>
                      </a:r>
                      <a:endParaRPr sz="1200" dirty="0">
                        <a:latin typeface="Trebuchet MS"/>
                        <a:cs typeface="Trebuchet MS"/>
                      </a:endParaRPr>
                    </a:p>
                  </a:txBody>
                  <a:tcPr marL="0" marR="0" marT="1270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1EED9"/>
                    </a:solidFill>
                  </a:tcPr>
                </a:tc>
                <a:tc>
                  <a:txBody>
                    <a:bodyPr/>
                    <a:lstStyle/>
                    <a:p>
                      <a:pPr marL="68580">
                        <a:lnSpc>
                          <a:spcPct val="100000"/>
                        </a:lnSpc>
                        <a:spcBef>
                          <a:spcPts val="100"/>
                        </a:spcBef>
                      </a:pPr>
                      <a:r>
                        <a:rPr sz="1200" b="1" dirty="0">
                          <a:solidFill>
                            <a:srgbClr val="1F4E79"/>
                          </a:solidFill>
                          <a:latin typeface="Trebuchet MS"/>
                          <a:cs typeface="Trebuchet MS"/>
                        </a:rPr>
                        <a:t>Indicative</a:t>
                      </a:r>
                      <a:r>
                        <a:rPr sz="1200" b="1" spc="-45" dirty="0">
                          <a:solidFill>
                            <a:srgbClr val="1F4E79"/>
                          </a:solidFill>
                          <a:latin typeface="Trebuchet MS"/>
                          <a:cs typeface="Trebuchet MS"/>
                        </a:rPr>
                        <a:t> </a:t>
                      </a:r>
                      <a:r>
                        <a:rPr sz="1200" b="1" spc="-20" dirty="0">
                          <a:solidFill>
                            <a:srgbClr val="1F4E79"/>
                          </a:solidFill>
                          <a:latin typeface="Trebuchet MS"/>
                          <a:cs typeface="Trebuchet MS"/>
                        </a:rPr>
                        <a:t>ERDF</a:t>
                      </a:r>
                      <a:endParaRPr sz="1200">
                        <a:latin typeface="Trebuchet MS"/>
                        <a:cs typeface="Trebuchet MS"/>
                      </a:endParaRPr>
                    </a:p>
                    <a:p>
                      <a:pPr marL="68580">
                        <a:lnSpc>
                          <a:spcPct val="100000"/>
                        </a:lnSpc>
                        <a:spcBef>
                          <a:spcPts val="290"/>
                        </a:spcBef>
                      </a:pPr>
                      <a:r>
                        <a:rPr sz="1200" b="1" dirty="0">
                          <a:solidFill>
                            <a:srgbClr val="1F4E79"/>
                          </a:solidFill>
                          <a:latin typeface="Trebuchet MS"/>
                          <a:cs typeface="Trebuchet MS"/>
                        </a:rPr>
                        <a:t>allocation</a:t>
                      </a:r>
                      <a:r>
                        <a:rPr sz="1200" b="1" spc="-35" dirty="0">
                          <a:solidFill>
                            <a:srgbClr val="1F4E79"/>
                          </a:solidFill>
                          <a:latin typeface="Trebuchet MS"/>
                          <a:cs typeface="Trebuchet MS"/>
                        </a:rPr>
                        <a:t> </a:t>
                      </a:r>
                      <a:r>
                        <a:rPr sz="1200" b="1" dirty="0">
                          <a:solidFill>
                            <a:srgbClr val="1F4E79"/>
                          </a:solidFill>
                          <a:latin typeface="Trebuchet MS"/>
                          <a:cs typeface="Trebuchet MS"/>
                        </a:rPr>
                        <a:t>–</a:t>
                      </a:r>
                      <a:r>
                        <a:rPr sz="1200" b="1" spc="-25" dirty="0">
                          <a:solidFill>
                            <a:srgbClr val="1F4E79"/>
                          </a:solidFill>
                          <a:latin typeface="Trebuchet MS"/>
                          <a:cs typeface="Trebuchet MS"/>
                        </a:rPr>
                        <a:t> </a:t>
                      </a:r>
                      <a:r>
                        <a:rPr sz="1200" b="1" spc="-20" dirty="0">
                          <a:solidFill>
                            <a:srgbClr val="1F4E79"/>
                          </a:solidFill>
                          <a:latin typeface="Trebuchet MS"/>
                          <a:cs typeface="Trebuchet MS"/>
                        </a:rPr>
                        <a:t>Euro</a:t>
                      </a:r>
                      <a:endParaRPr sz="1200">
                        <a:latin typeface="Trebuchet MS"/>
                        <a:cs typeface="Trebuchet MS"/>
                      </a:endParaRPr>
                    </a:p>
                  </a:txBody>
                  <a:tcPr marL="0" marR="0" marT="1270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1EED9"/>
                    </a:solidFill>
                  </a:tcPr>
                </a:tc>
                <a:tc>
                  <a:txBody>
                    <a:bodyPr/>
                    <a:lstStyle/>
                    <a:p>
                      <a:pPr marL="69215">
                        <a:lnSpc>
                          <a:spcPct val="100000"/>
                        </a:lnSpc>
                        <a:spcBef>
                          <a:spcPts val="100"/>
                        </a:spcBef>
                      </a:pPr>
                      <a:r>
                        <a:rPr sz="1200" b="1" dirty="0">
                          <a:solidFill>
                            <a:srgbClr val="1F4E79"/>
                          </a:solidFill>
                          <a:latin typeface="Trebuchet MS"/>
                          <a:cs typeface="Trebuchet MS"/>
                        </a:rPr>
                        <a:t>Indicative</a:t>
                      </a:r>
                      <a:r>
                        <a:rPr sz="1200" b="1" spc="390" dirty="0">
                          <a:solidFill>
                            <a:srgbClr val="1F4E79"/>
                          </a:solidFill>
                          <a:latin typeface="Trebuchet MS"/>
                          <a:cs typeface="Trebuchet MS"/>
                        </a:rPr>
                        <a:t> </a:t>
                      </a:r>
                      <a:r>
                        <a:rPr sz="1200" b="1" dirty="0">
                          <a:solidFill>
                            <a:srgbClr val="1F4E79"/>
                          </a:solidFill>
                          <a:latin typeface="Trebuchet MS"/>
                          <a:cs typeface="Trebuchet MS"/>
                        </a:rPr>
                        <a:t>total</a:t>
                      </a:r>
                      <a:r>
                        <a:rPr sz="1200" b="1" spc="395" dirty="0">
                          <a:solidFill>
                            <a:srgbClr val="1F4E79"/>
                          </a:solidFill>
                          <a:latin typeface="Trebuchet MS"/>
                          <a:cs typeface="Trebuchet MS"/>
                        </a:rPr>
                        <a:t> </a:t>
                      </a:r>
                      <a:r>
                        <a:rPr sz="1200" b="1" dirty="0">
                          <a:solidFill>
                            <a:srgbClr val="1F4E79"/>
                          </a:solidFill>
                          <a:latin typeface="Trebuchet MS"/>
                          <a:cs typeface="Trebuchet MS"/>
                        </a:rPr>
                        <a:t>allocation</a:t>
                      </a:r>
                      <a:r>
                        <a:rPr sz="1200" b="1" spc="400" dirty="0">
                          <a:solidFill>
                            <a:srgbClr val="1F4E79"/>
                          </a:solidFill>
                          <a:latin typeface="Trebuchet MS"/>
                          <a:cs typeface="Trebuchet MS"/>
                        </a:rPr>
                        <a:t> </a:t>
                      </a:r>
                      <a:r>
                        <a:rPr sz="1200" b="1" dirty="0">
                          <a:solidFill>
                            <a:srgbClr val="1F4E79"/>
                          </a:solidFill>
                          <a:latin typeface="Trebuchet MS"/>
                          <a:cs typeface="Trebuchet MS"/>
                        </a:rPr>
                        <a:t>–</a:t>
                      </a:r>
                      <a:r>
                        <a:rPr sz="1200" b="1" spc="400" dirty="0">
                          <a:solidFill>
                            <a:srgbClr val="1F4E79"/>
                          </a:solidFill>
                          <a:latin typeface="Trebuchet MS"/>
                          <a:cs typeface="Trebuchet MS"/>
                        </a:rPr>
                        <a:t> </a:t>
                      </a:r>
                      <a:r>
                        <a:rPr sz="1200" b="1" dirty="0">
                          <a:solidFill>
                            <a:srgbClr val="1F4E79"/>
                          </a:solidFill>
                          <a:latin typeface="Trebuchet MS"/>
                          <a:cs typeface="Trebuchet MS"/>
                        </a:rPr>
                        <a:t>Euro</a:t>
                      </a:r>
                      <a:r>
                        <a:rPr sz="1200" b="1" spc="390" dirty="0">
                          <a:solidFill>
                            <a:srgbClr val="1F4E79"/>
                          </a:solidFill>
                          <a:latin typeface="Trebuchet MS"/>
                          <a:cs typeface="Trebuchet MS"/>
                        </a:rPr>
                        <a:t> </a:t>
                      </a:r>
                      <a:r>
                        <a:rPr sz="1200" dirty="0">
                          <a:solidFill>
                            <a:srgbClr val="1F4E79"/>
                          </a:solidFill>
                          <a:latin typeface="Trebuchet MS"/>
                          <a:cs typeface="Trebuchet MS"/>
                        </a:rPr>
                        <a:t>(Includes</a:t>
                      </a:r>
                      <a:r>
                        <a:rPr sz="1200" spc="395" dirty="0">
                          <a:solidFill>
                            <a:srgbClr val="1F4E79"/>
                          </a:solidFill>
                          <a:latin typeface="Trebuchet MS"/>
                          <a:cs typeface="Trebuchet MS"/>
                        </a:rPr>
                        <a:t> </a:t>
                      </a:r>
                      <a:r>
                        <a:rPr sz="1200" spc="-25" dirty="0">
                          <a:solidFill>
                            <a:srgbClr val="1F4E79"/>
                          </a:solidFill>
                          <a:latin typeface="Trebuchet MS"/>
                          <a:cs typeface="Trebuchet MS"/>
                        </a:rPr>
                        <a:t>the</a:t>
                      </a:r>
                      <a:endParaRPr sz="1200">
                        <a:latin typeface="Trebuchet MS"/>
                        <a:cs typeface="Trebuchet MS"/>
                      </a:endParaRPr>
                    </a:p>
                    <a:p>
                      <a:pPr marL="69215" marR="60960">
                        <a:lnSpc>
                          <a:spcPct val="120000"/>
                        </a:lnSpc>
                      </a:pPr>
                      <a:r>
                        <a:rPr sz="1200" dirty="0">
                          <a:solidFill>
                            <a:srgbClr val="1F4E79"/>
                          </a:solidFill>
                          <a:latin typeface="Trebuchet MS"/>
                          <a:cs typeface="Trebuchet MS"/>
                        </a:rPr>
                        <a:t>contributions</a:t>
                      </a:r>
                      <a:r>
                        <a:rPr sz="1200" spc="340" dirty="0">
                          <a:solidFill>
                            <a:srgbClr val="1F4E79"/>
                          </a:solidFill>
                          <a:latin typeface="Trebuchet MS"/>
                          <a:cs typeface="Trebuchet MS"/>
                        </a:rPr>
                        <a:t> </a:t>
                      </a:r>
                      <a:r>
                        <a:rPr sz="1200" dirty="0">
                          <a:solidFill>
                            <a:srgbClr val="1F4E79"/>
                          </a:solidFill>
                          <a:latin typeface="Trebuchet MS"/>
                          <a:cs typeface="Trebuchet MS"/>
                        </a:rPr>
                        <a:t>from</a:t>
                      </a:r>
                      <a:r>
                        <a:rPr sz="1200" spc="340" dirty="0">
                          <a:solidFill>
                            <a:srgbClr val="1F4E79"/>
                          </a:solidFill>
                          <a:latin typeface="Trebuchet MS"/>
                          <a:cs typeface="Trebuchet MS"/>
                        </a:rPr>
                        <a:t> </a:t>
                      </a:r>
                      <a:r>
                        <a:rPr sz="1200" dirty="0">
                          <a:solidFill>
                            <a:srgbClr val="1F4E79"/>
                          </a:solidFill>
                          <a:latin typeface="Trebuchet MS"/>
                          <a:cs typeface="Trebuchet MS"/>
                        </a:rPr>
                        <a:t>national</a:t>
                      </a:r>
                      <a:r>
                        <a:rPr sz="1200" spc="335" dirty="0">
                          <a:solidFill>
                            <a:srgbClr val="1F4E79"/>
                          </a:solidFill>
                          <a:latin typeface="Trebuchet MS"/>
                          <a:cs typeface="Trebuchet MS"/>
                        </a:rPr>
                        <a:t> </a:t>
                      </a:r>
                      <a:r>
                        <a:rPr sz="1200" spc="-10" dirty="0">
                          <a:solidFill>
                            <a:srgbClr val="1F4E79"/>
                          </a:solidFill>
                          <a:latin typeface="Trebuchet MS"/>
                          <a:cs typeface="Trebuchet MS"/>
                        </a:rPr>
                        <a:t>co-</a:t>
                      </a:r>
                      <a:r>
                        <a:rPr sz="1200" dirty="0">
                          <a:solidFill>
                            <a:srgbClr val="1F4E79"/>
                          </a:solidFill>
                          <a:latin typeface="Trebuchet MS"/>
                          <a:cs typeface="Trebuchet MS"/>
                        </a:rPr>
                        <a:t>financing</a:t>
                      </a:r>
                      <a:r>
                        <a:rPr sz="1200" spc="340" dirty="0">
                          <a:solidFill>
                            <a:srgbClr val="1F4E79"/>
                          </a:solidFill>
                          <a:latin typeface="Trebuchet MS"/>
                          <a:cs typeface="Trebuchet MS"/>
                        </a:rPr>
                        <a:t> </a:t>
                      </a:r>
                      <a:r>
                        <a:rPr sz="1200" dirty="0">
                          <a:solidFill>
                            <a:srgbClr val="1F4E79"/>
                          </a:solidFill>
                          <a:latin typeface="Trebuchet MS"/>
                          <a:cs typeface="Trebuchet MS"/>
                        </a:rPr>
                        <a:t>and</a:t>
                      </a:r>
                      <a:r>
                        <a:rPr sz="1200" spc="345" dirty="0">
                          <a:solidFill>
                            <a:srgbClr val="1F4E79"/>
                          </a:solidFill>
                          <a:latin typeface="Trebuchet MS"/>
                          <a:cs typeface="Trebuchet MS"/>
                        </a:rPr>
                        <a:t> </a:t>
                      </a:r>
                      <a:r>
                        <a:rPr sz="1200" spc="-25" dirty="0">
                          <a:solidFill>
                            <a:srgbClr val="1F4E79"/>
                          </a:solidFill>
                          <a:latin typeface="Trebuchet MS"/>
                          <a:cs typeface="Trebuchet MS"/>
                        </a:rPr>
                        <a:t>the </a:t>
                      </a:r>
                      <a:r>
                        <a:rPr sz="1200" dirty="0">
                          <a:solidFill>
                            <a:srgbClr val="1F4E79"/>
                          </a:solidFill>
                          <a:latin typeface="Trebuchet MS"/>
                          <a:cs typeface="Trebuchet MS"/>
                        </a:rPr>
                        <a:t>own</a:t>
                      </a:r>
                      <a:r>
                        <a:rPr sz="1200" spc="-25" dirty="0">
                          <a:solidFill>
                            <a:srgbClr val="1F4E79"/>
                          </a:solidFill>
                          <a:latin typeface="Trebuchet MS"/>
                          <a:cs typeface="Trebuchet MS"/>
                        </a:rPr>
                        <a:t> </a:t>
                      </a:r>
                      <a:r>
                        <a:rPr sz="1200" dirty="0">
                          <a:solidFill>
                            <a:srgbClr val="1F4E79"/>
                          </a:solidFill>
                          <a:latin typeface="Trebuchet MS"/>
                          <a:cs typeface="Trebuchet MS"/>
                        </a:rPr>
                        <a:t>contribution</a:t>
                      </a:r>
                      <a:r>
                        <a:rPr sz="1200" spc="-15" dirty="0">
                          <a:solidFill>
                            <a:srgbClr val="1F4E79"/>
                          </a:solidFill>
                          <a:latin typeface="Trebuchet MS"/>
                          <a:cs typeface="Trebuchet MS"/>
                        </a:rPr>
                        <a:t> </a:t>
                      </a:r>
                      <a:r>
                        <a:rPr sz="1200" dirty="0">
                          <a:solidFill>
                            <a:srgbClr val="1F4E79"/>
                          </a:solidFill>
                          <a:latin typeface="Trebuchet MS"/>
                          <a:cs typeface="Trebuchet MS"/>
                        </a:rPr>
                        <a:t>of</a:t>
                      </a:r>
                      <a:r>
                        <a:rPr sz="1200" spc="-40" dirty="0">
                          <a:solidFill>
                            <a:srgbClr val="1F4E79"/>
                          </a:solidFill>
                          <a:latin typeface="Trebuchet MS"/>
                          <a:cs typeface="Trebuchet MS"/>
                        </a:rPr>
                        <a:t> </a:t>
                      </a:r>
                      <a:r>
                        <a:rPr sz="1200" dirty="0">
                          <a:solidFill>
                            <a:srgbClr val="1F4E79"/>
                          </a:solidFill>
                          <a:latin typeface="Trebuchet MS"/>
                          <a:cs typeface="Trebuchet MS"/>
                        </a:rPr>
                        <a:t>partners</a:t>
                      </a:r>
                      <a:r>
                        <a:rPr sz="1200" spc="-40" dirty="0">
                          <a:solidFill>
                            <a:srgbClr val="1F4E79"/>
                          </a:solidFill>
                          <a:latin typeface="Trebuchet MS"/>
                          <a:cs typeface="Trebuchet MS"/>
                        </a:rPr>
                        <a:t> </a:t>
                      </a:r>
                      <a:r>
                        <a:rPr sz="1200" dirty="0">
                          <a:solidFill>
                            <a:srgbClr val="1F4E79"/>
                          </a:solidFill>
                          <a:latin typeface="Trebuchet MS"/>
                          <a:cs typeface="Trebuchet MS"/>
                        </a:rPr>
                        <a:t>from</a:t>
                      </a:r>
                      <a:r>
                        <a:rPr sz="1200" spc="-30" dirty="0">
                          <a:solidFill>
                            <a:srgbClr val="1F4E79"/>
                          </a:solidFill>
                          <a:latin typeface="Trebuchet MS"/>
                          <a:cs typeface="Trebuchet MS"/>
                        </a:rPr>
                        <a:t> </a:t>
                      </a:r>
                      <a:r>
                        <a:rPr sz="1200" dirty="0">
                          <a:solidFill>
                            <a:srgbClr val="1F4E79"/>
                          </a:solidFill>
                          <a:latin typeface="Trebuchet MS"/>
                          <a:cs typeface="Trebuchet MS"/>
                        </a:rPr>
                        <a:t>both</a:t>
                      </a:r>
                      <a:r>
                        <a:rPr sz="1200" spc="-25" dirty="0">
                          <a:solidFill>
                            <a:srgbClr val="1F4E79"/>
                          </a:solidFill>
                          <a:latin typeface="Trebuchet MS"/>
                          <a:cs typeface="Trebuchet MS"/>
                        </a:rPr>
                        <a:t> </a:t>
                      </a:r>
                      <a:r>
                        <a:rPr sz="1200" spc="-10" dirty="0">
                          <a:solidFill>
                            <a:srgbClr val="1F4E79"/>
                          </a:solidFill>
                          <a:latin typeface="Trebuchet MS"/>
                          <a:cs typeface="Trebuchet MS"/>
                        </a:rPr>
                        <a:t>countries)</a:t>
                      </a:r>
                      <a:endParaRPr sz="1200">
                        <a:latin typeface="Trebuchet MS"/>
                        <a:cs typeface="Trebuchet MS"/>
                      </a:endParaRPr>
                    </a:p>
                  </a:txBody>
                  <a:tcPr marL="0" marR="0" marT="1270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1EED9"/>
                    </a:solidFill>
                  </a:tcPr>
                </a:tc>
                <a:extLst>
                  <a:ext uri="{0D108BD9-81ED-4DB2-BD59-A6C34878D82A}">
                    <a16:rowId xmlns:a16="http://schemas.microsoft.com/office/drawing/2014/main" val="10000"/>
                  </a:ext>
                </a:extLst>
              </a:tr>
              <a:tr h="1170305">
                <a:tc>
                  <a:txBody>
                    <a:bodyPr/>
                    <a:lstStyle/>
                    <a:p>
                      <a:pPr marL="67945" marR="60325">
                        <a:lnSpc>
                          <a:spcPts val="1870"/>
                        </a:lnSpc>
                        <a:spcBef>
                          <a:spcPts val="240"/>
                        </a:spcBef>
                        <a:tabLst>
                          <a:tab pos="487680" algn="l"/>
                          <a:tab pos="972185" algn="l"/>
                          <a:tab pos="1818005" algn="l"/>
                          <a:tab pos="2479675" algn="l"/>
                        </a:tabLst>
                      </a:pPr>
                      <a:r>
                        <a:rPr sz="1600" b="1" spc="-25" dirty="0">
                          <a:solidFill>
                            <a:srgbClr val="77923B"/>
                          </a:solidFill>
                          <a:latin typeface="Trebuchet MS"/>
                          <a:cs typeface="Trebuchet MS"/>
                        </a:rPr>
                        <a:t>SO</a:t>
                      </a:r>
                      <a:r>
                        <a:rPr sz="1600" b="1" dirty="0">
                          <a:solidFill>
                            <a:srgbClr val="77923B"/>
                          </a:solidFill>
                          <a:latin typeface="Trebuchet MS"/>
                          <a:cs typeface="Trebuchet MS"/>
                        </a:rPr>
                        <a:t>	</a:t>
                      </a:r>
                      <a:r>
                        <a:rPr sz="1600" b="1" spc="-25" dirty="0">
                          <a:solidFill>
                            <a:srgbClr val="77923B"/>
                          </a:solidFill>
                          <a:latin typeface="Trebuchet MS"/>
                          <a:cs typeface="Trebuchet MS"/>
                        </a:rPr>
                        <a:t>2.4</a:t>
                      </a:r>
                      <a:r>
                        <a:rPr sz="1600" b="1" dirty="0">
                          <a:solidFill>
                            <a:srgbClr val="77923B"/>
                          </a:solidFill>
                          <a:latin typeface="Trebuchet MS"/>
                          <a:cs typeface="Trebuchet MS"/>
                        </a:rPr>
                        <a:t>	</a:t>
                      </a:r>
                      <a:r>
                        <a:rPr sz="1200" spc="-10" dirty="0">
                          <a:solidFill>
                            <a:srgbClr val="1F4E79"/>
                          </a:solidFill>
                          <a:latin typeface="Trebuchet MS"/>
                          <a:cs typeface="Trebuchet MS"/>
                        </a:rPr>
                        <a:t>promoting</a:t>
                      </a:r>
                      <a:r>
                        <a:rPr sz="1200" dirty="0">
                          <a:solidFill>
                            <a:srgbClr val="1F4E79"/>
                          </a:solidFill>
                          <a:latin typeface="Trebuchet MS"/>
                          <a:cs typeface="Trebuchet MS"/>
                        </a:rPr>
                        <a:t>	</a:t>
                      </a:r>
                      <a:r>
                        <a:rPr sz="1200" spc="-10" dirty="0">
                          <a:solidFill>
                            <a:srgbClr val="1F4E79"/>
                          </a:solidFill>
                          <a:latin typeface="Trebuchet MS"/>
                          <a:cs typeface="Trebuchet MS"/>
                        </a:rPr>
                        <a:t>climate</a:t>
                      </a:r>
                      <a:r>
                        <a:rPr sz="1200" dirty="0">
                          <a:solidFill>
                            <a:srgbClr val="1F4E79"/>
                          </a:solidFill>
                          <a:latin typeface="Trebuchet MS"/>
                          <a:cs typeface="Trebuchet MS"/>
                        </a:rPr>
                        <a:t>	</a:t>
                      </a:r>
                      <a:r>
                        <a:rPr sz="1200" spc="-10" dirty="0">
                          <a:solidFill>
                            <a:srgbClr val="1F4E79"/>
                          </a:solidFill>
                          <a:latin typeface="Trebuchet MS"/>
                          <a:cs typeface="Trebuchet MS"/>
                        </a:rPr>
                        <a:t>change </a:t>
                      </a:r>
                      <a:r>
                        <a:rPr sz="1200" dirty="0">
                          <a:solidFill>
                            <a:srgbClr val="1F4E79"/>
                          </a:solidFill>
                          <a:latin typeface="Trebuchet MS"/>
                          <a:cs typeface="Trebuchet MS"/>
                        </a:rPr>
                        <a:t>adaptation</a:t>
                      </a:r>
                      <a:r>
                        <a:rPr sz="1200" spc="275" dirty="0">
                          <a:solidFill>
                            <a:srgbClr val="1F4E79"/>
                          </a:solidFill>
                          <a:latin typeface="Trebuchet MS"/>
                          <a:cs typeface="Trebuchet MS"/>
                        </a:rPr>
                        <a:t> </a:t>
                      </a:r>
                      <a:r>
                        <a:rPr sz="1200" dirty="0">
                          <a:solidFill>
                            <a:srgbClr val="1F4E79"/>
                          </a:solidFill>
                          <a:latin typeface="Trebuchet MS"/>
                          <a:cs typeface="Trebuchet MS"/>
                        </a:rPr>
                        <a:t>and</a:t>
                      </a:r>
                      <a:r>
                        <a:rPr sz="1200" spc="275" dirty="0">
                          <a:solidFill>
                            <a:srgbClr val="1F4E79"/>
                          </a:solidFill>
                          <a:latin typeface="Trebuchet MS"/>
                          <a:cs typeface="Trebuchet MS"/>
                        </a:rPr>
                        <a:t> </a:t>
                      </a:r>
                      <a:r>
                        <a:rPr sz="1200" dirty="0">
                          <a:solidFill>
                            <a:srgbClr val="1F4E79"/>
                          </a:solidFill>
                          <a:latin typeface="Trebuchet MS"/>
                          <a:cs typeface="Trebuchet MS"/>
                        </a:rPr>
                        <a:t>disaster</a:t>
                      </a:r>
                      <a:r>
                        <a:rPr sz="1200" spc="275" dirty="0">
                          <a:solidFill>
                            <a:srgbClr val="1F4E79"/>
                          </a:solidFill>
                          <a:latin typeface="Trebuchet MS"/>
                          <a:cs typeface="Trebuchet MS"/>
                        </a:rPr>
                        <a:t> </a:t>
                      </a:r>
                      <a:r>
                        <a:rPr sz="1200" dirty="0">
                          <a:solidFill>
                            <a:srgbClr val="1F4E79"/>
                          </a:solidFill>
                          <a:latin typeface="Trebuchet MS"/>
                          <a:cs typeface="Trebuchet MS"/>
                        </a:rPr>
                        <a:t>risk</a:t>
                      </a:r>
                      <a:r>
                        <a:rPr sz="1200" spc="275" dirty="0">
                          <a:solidFill>
                            <a:srgbClr val="1F4E79"/>
                          </a:solidFill>
                          <a:latin typeface="Trebuchet MS"/>
                          <a:cs typeface="Trebuchet MS"/>
                        </a:rPr>
                        <a:t> </a:t>
                      </a:r>
                      <a:r>
                        <a:rPr sz="1200" spc="-10" dirty="0">
                          <a:solidFill>
                            <a:srgbClr val="1F4E79"/>
                          </a:solidFill>
                          <a:latin typeface="Trebuchet MS"/>
                          <a:cs typeface="Trebuchet MS"/>
                        </a:rPr>
                        <a:t>prevention,</a:t>
                      </a:r>
                      <a:endParaRPr sz="1200" dirty="0">
                        <a:latin typeface="Trebuchet MS"/>
                        <a:cs typeface="Trebuchet MS"/>
                      </a:endParaRPr>
                    </a:p>
                    <a:p>
                      <a:pPr marL="67945">
                        <a:lnSpc>
                          <a:spcPct val="100000"/>
                        </a:lnSpc>
                        <a:spcBef>
                          <a:spcPts val="155"/>
                        </a:spcBef>
                      </a:pPr>
                      <a:r>
                        <a:rPr sz="1200" dirty="0">
                          <a:solidFill>
                            <a:srgbClr val="1F4E79"/>
                          </a:solidFill>
                          <a:latin typeface="Trebuchet MS"/>
                          <a:cs typeface="Trebuchet MS"/>
                        </a:rPr>
                        <a:t>resilience,</a:t>
                      </a:r>
                      <a:r>
                        <a:rPr sz="1200" spc="-25" dirty="0">
                          <a:solidFill>
                            <a:srgbClr val="1F4E79"/>
                          </a:solidFill>
                          <a:latin typeface="Trebuchet MS"/>
                          <a:cs typeface="Trebuchet MS"/>
                        </a:rPr>
                        <a:t> </a:t>
                      </a:r>
                      <a:r>
                        <a:rPr sz="1200" dirty="0">
                          <a:solidFill>
                            <a:srgbClr val="1F4E79"/>
                          </a:solidFill>
                          <a:latin typeface="Trebuchet MS"/>
                          <a:cs typeface="Trebuchet MS"/>
                        </a:rPr>
                        <a:t>taking</a:t>
                      </a:r>
                      <a:r>
                        <a:rPr sz="1200" spc="-30" dirty="0">
                          <a:solidFill>
                            <a:srgbClr val="1F4E79"/>
                          </a:solidFill>
                          <a:latin typeface="Trebuchet MS"/>
                          <a:cs typeface="Trebuchet MS"/>
                        </a:rPr>
                        <a:t> </a:t>
                      </a:r>
                      <a:r>
                        <a:rPr sz="1200" dirty="0">
                          <a:solidFill>
                            <a:srgbClr val="1F4E79"/>
                          </a:solidFill>
                          <a:latin typeface="Trebuchet MS"/>
                          <a:cs typeface="Trebuchet MS"/>
                        </a:rPr>
                        <a:t>into</a:t>
                      </a:r>
                      <a:r>
                        <a:rPr sz="1200" spc="-25" dirty="0">
                          <a:solidFill>
                            <a:srgbClr val="1F4E79"/>
                          </a:solidFill>
                          <a:latin typeface="Trebuchet MS"/>
                          <a:cs typeface="Trebuchet MS"/>
                        </a:rPr>
                        <a:t> </a:t>
                      </a:r>
                      <a:r>
                        <a:rPr sz="1200" dirty="0">
                          <a:solidFill>
                            <a:srgbClr val="1F4E79"/>
                          </a:solidFill>
                          <a:latin typeface="Trebuchet MS"/>
                          <a:cs typeface="Trebuchet MS"/>
                        </a:rPr>
                        <a:t>account</a:t>
                      </a:r>
                      <a:r>
                        <a:rPr sz="1200" spc="-20" dirty="0">
                          <a:solidFill>
                            <a:srgbClr val="1F4E79"/>
                          </a:solidFill>
                          <a:latin typeface="Trebuchet MS"/>
                          <a:cs typeface="Trebuchet MS"/>
                        </a:rPr>
                        <a:t> </a:t>
                      </a:r>
                      <a:r>
                        <a:rPr sz="1200" spc="-10" dirty="0">
                          <a:solidFill>
                            <a:srgbClr val="1F4E79"/>
                          </a:solidFill>
                          <a:latin typeface="Trebuchet MS"/>
                          <a:cs typeface="Trebuchet MS"/>
                        </a:rPr>
                        <a:t>eco-system</a:t>
                      </a:r>
                      <a:endParaRPr sz="1200" dirty="0">
                        <a:latin typeface="Trebuchet MS"/>
                        <a:cs typeface="Trebuchet MS"/>
                      </a:endParaRPr>
                    </a:p>
                    <a:p>
                      <a:pPr marL="67945" marR="60325">
                        <a:lnSpc>
                          <a:spcPct val="120000"/>
                        </a:lnSpc>
                        <a:tabLst>
                          <a:tab pos="687070" algn="l"/>
                          <a:tab pos="1684020" algn="l"/>
                          <a:tab pos="2479675" algn="l"/>
                        </a:tabLst>
                      </a:pPr>
                      <a:r>
                        <a:rPr sz="1200" spc="-10" dirty="0">
                          <a:solidFill>
                            <a:srgbClr val="1F4E79"/>
                          </a:solidFill>
                          <a:latin typeface="Trebuchet MS"/>
                          <a:cs typeface="Trebuchet MS"/>
                        </a:rPr>
                        <a:t>based</a:t>
                      </a:r>
                      <a:r>
                        <a:rPr sz="1200" dirty="0">
                          <a:solidFill>
                            <a:srgbClr val="1F4E79"/>
                          </a:solidFill>
                          <a:latin typeface="Trebuchet MS"/>
                          <a:cs typeface="Trebuchet MS"/>
                        </a:rPr>
                        <a:t>	</a:t>
                      </a:r>
                      <a:r>
                        <a:rPr sz="1200" spc="-10" dirty="0">
                          <a:solidFill>
                            <a:srgbClr val="1F4E79"/>
                          </a:solidFill>
                          <a:latin typeface="Trebuchet MS"/>
                          <a:cs typeface="Trebuchet MS"/>
                        </a:rPr>
                        <a:t>approaches</a:t>
                      </a:r>
                      <a:r>
                        <a:rPr sz="1200" dirty="0">
                          <a:solidFill>
                            <a:srgbClr val="1F4E79"/>
                          </a:solidFill>
                          <a:latin typeface="Trebuchet MS"/>
                          <a:cs typeface="Trebuchet MS"/>
                        </a:rPr>
                        <a:t>	</a:t>
                      </a:r>
                      <a:r>
                        <a:rPr sz="1200" spc="-10" dirty="0">
                          <a:solidFill>
                            <a:srgbClr val="1F4E79"/>
                          </a:solidFill>
                          <a:latin typeface="Trebuchet MS"/>
                          <a:cs typeface="Trebuchet MS"/>
                        </a:rPr>
                        <a:t>(climate</a:t>
                      </a:r>
                      <a:r>
                        <a:rPr sz="1200" dirty="0">
                          <a:solidFill>
                            <a:srgbClr val="1F4E79"/>
                          </a:solidFill>
                          <a:latin typeface="Trebuchet MS"/>
                          <a:cs typeface="Trebuchet MS"/>
                        </a:rPr>
                        <a:t>	</a:t>
                      </a:r>
                      <a:r>
                        <a:rPr sz="1200" spc="-10" dirty="0">
                          <a:solidFill>
                            <a:srgbClr val="1F4E79"/>
                          </a:solidFill>
                          <a:latin typeface="Trebuchet MS"/>
                          <a:cs typeface="Trebuchet MS"/>
                        </a:rPr>
                        <a:t>change </a:t>
                      </a:r>
                      <a:r>
                        <a:rPr sz="1200" dirty="0">
                          <a:solidFill>
                            <a:srgbClr val="1F4E79"/>
                          </a:solidFill>
                          <a:latin typeface="Trebuchet MS"/>
                          <a:cs typeface="Trebuchet MS"/>
                        </a:rPr>
                        <a:t>adaptation</a:t>
                      </a:r>
                      <a:r>
                        <a:rPr sz="1200" spc="-75" dirty="0">
                          <a:solidFill>
                            <a:srgbClr val="1F4E79"/>
                          </a:solidFill>
                          <a:latin typeface="Trebuchet MS"/>
                          <a:cs typeface="Trebuchet MS"/>
                        </a:rPr>
                        <a:t> </a:t>
                      </a:r>
                      <a:r>
                        <a:rPr sz="1200" spc="-10" dirty="0">
                          <a:solidFill>
                            <a:srgbClr val="1F4E79"/>
                          </a:solidFill>
                          <a:latin typeface="Trebuchet MS"/>
                          <a:cs typeface="Trebuchet MS"/>
                        </a:rPr>
                        <a:t>actions).</a:t>
                      </a:r>
                      <a:endParaRPr sz="1200" dirty="0">
                        <a:latin typeface="Trebuchet MS"/>
                        <a:cs typeface="Trebuchet MS"/>
                      </a:endParaRPr>
                    </a:p>
                  </a:txBody>
                  <a:tcPr marL="0" marR="0" marT="3048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60960" algn="r">
                        <a:lnSpc>
                          <a:spcPct val="100000"/>
                        </a:lnSpc>
                        <a:spcBef>
                          <a:spcPts val="135"/>
                        </a:spcBef>
                      </a:pPr>
                      <a:r>
                        <a:rPr sz="1600" spc="-10" dirty="0">
                          <a:solidFill>
                            <a:srgbClr val="1F4E79"/>
                          </a:solidFill>
                          <a:latin typeface="Trebuchet MS"/>
                          <a:cs typeface="Trebuchet MS"/>
                        </a:rPr>
                        <a:t>7,301,310</a:t>
                      </a:r>
                      <a:endParaRPr sz="1600">
                        <a:latin typeface="Trebuchet MS"/>
                        <a:cs typeface="Trebuchet MS"/>
                      </a:endParaRPr>
                    </a:p>
                  </a:txBody>
                  <a:tcPr marL="0" marR="0" marT="1714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62230" algn="r">
                        <a:lnSpc>
                          <a:spcPct val="100000"/>
                        </a:lnSpc>
                        <a:spcBef>
                          <a:spcPts val="135"/>
                        </a:spcBef>
                      </a:pPr>
                      <a:r>
                        <a:rPr sz="1600" spc="-10" dirty="0">
                          <a:solidFill>
                            <a:srgbClr val="1F4E79"/>
                          </a:solidFill>
                          <a:latin typeface="Trebuchet MS"/>
                          <a:cs typeface="Trebuchet MS"/>
                        </a:rPr>
                        <a:t>9,126,637</a:t>
                      </a:r>
                      <a:endParaRPr sz="1600" dirty="0">
                        <a:latin typeface="Trebuchet MS"/>
                        <a:cs typeface="Trebuchet MS"/>
                      </a:endParaRPr>
                    </a:p>
                  </a:txBody>
                  <a:tcPr marL="0" marR="0" marT="1714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1"/>
                  </a:ext>
                </a:extLst>
              </a:tr>
            </a:tbl>
          </a:graphicData>
        </a:graphic>
      </p:graphicFrame>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535940" y="1049223"/>
            <a:ext cx="7842250" cy="986155"/>
          </a:xfrm>
          <a:prstGeom prst="rect">
            <a:avLst/>
          </a:prstGeom>
        </p:spPr>
        <p:txBody>
          <a:bodyPr vert="horz" wrap="square" lIns="0" tIns="12700" rIns="0" bIns="0" rtlCol="0">
            <a:spAutoFit/>
          </a:bodyPr>
          <a:lstStyle/>
          <a:p>
            <a:pPr marL="12700">
              <a:lnSpc>
                <a:spcPct val="100000"/>
              </a:lnSpc>
              <a:spcBef>
                <a:spcPts val="100"/>
              </a:spcBef>
            </a:pPr>
            <a:r>
              <a:rPr sz="2400" b="1" dirty="0">
                <a:solidFill>
                  <a:srgbClr val="77923B"/>
                </a:solidFill>
                <a:latin typeface="Trebuchet MS"/>
                <a:cs typeface="Trebuchet MS"/>
              </a:rPr>
              <a:t>Future</a:t>
            </a:r>
            <a:r>
              <a:rPr sz="2400" b="1" spc="-150" dirty="0">
                <a:solidFill>
                  <a:srgbClr val="77923B"/>
                </a:solidFill>
                <a:latin typeface="Trebuchet MS"/>
                <a:cs typeface="Trebuchet MS"/>
              </a:rPr>
              <a:t> </a:t>
            </a:r>
            <a:r>
              <a:rPr sz="2400" b="1" spc="-10" dirty="0">
                <a:solidFill>
                  <a:srgbClr val="77923B"/>
                </a:solidFill>
                <a:latin typeface="Trebuchet MS"/>
                <a:cs typeface="Trebuchet MS"/>
              </a:rPr>
              <a:t>plans</a:t>
            </a:r>
            <a:endParaRPr sz="2400">
              <a:latin typeface="Trebuchet MS"/>
              <a:cs typeface="Trebuchet MS"/>
            </a:endParaRPr>
          </a:p>
          <a:p>
            <a:pPr marL="354965" indent="-342265">
              <a:lnSpc>
                <a:spcPct val="100000"/>
              </a:lnSpc>
              <a:spcBef>
                <a:spcPts val="1805"/>
              </a:spcBef>
              <a:buFont typeface="Arial MT"/>
              <a:buChar char="•"/>
              <a:tabLst>
                <a:tab pos="354965" algn="l"/>
              </a:tabLst>
            </a:pPr>
            <a:r>
              <a:rPr sz="2400" b="1" dirty="0">
                <a:solidFill>
                  <a:srgbClr val="77923B"/>
                </a:solidFill>
                <a:latin typeface="Trebuchet MS"/>
                <a:cs typeface="Trebuchet MS"/>
              </a:rPr>
              <a:t>Beginning</a:t>
            </a:r>
            <a:r>
              <a:rPr sz="2400" b="1" spc="-80" dirty="0">
                <a:solidFill>
                  <a:srgbClr val="77923B"/>
                </a:solidFill>
                <a:latin typeface="Trebuchet MS"/>
                <a:cs typeface="Trebuchet MS"/>
              </a:rPr>
              <a:t> </a:t>
            </a:r>
            <a:r>
              <a:rPr sz="2400" b="1" dirty="0">
                <a:solidFill>
                  <a:srgbClr val="77923B"/>
                </a:solidFill>
                <a:latin typeface="Trebuchet MS"/>
                <a:cs typeface="Trebuchet MS"/>
              </a:rPr>
              <a:t>of</a:t>
            </a:r>
            <a:r>
              <a:rPr sz="2400" b="1" spc="-35" dirty="0">
                <a:solidFill>
                  <a:srgbClr val="77923B"/>
                </a:solidFill>
                <a:latin typeface="Trebuchet MS"/>
                <a:cs typeface="Trebuchet MS"/>
              </a:rPr>
              <a:t> </a:t>
            </a:r>
            <a:r>
              <a:rPr sz="2400" b="1" dirty="0">
                <a:solidFill>
                  <a:srgbClr val="77923B"/>
                </a:solidFill>
                <a:latin typeface="Trebuchet MS"/>
                <a:cs typeface="Trebuchet MS"/>
              </a:rPr>
              <a:t>June:</a:t>
            </a:r>
            <a:r>
              <a:rPr sz="2400" b="1" spc="-65" dirty="0">
                <a:solidFill>
                  <a:srgbClr val="77923B"/>
                </a:solidFill>
                <a:latin typeface="Trebuchet MS"/>
                <a:cs typeface="Trebuchet MS"/>
              </a:rPr>
              <a:t> </a:t>
            </a:r>
            <a:r>
              <a:rPr sz="2400" dirty="0">
                <a:solidFill>
                  <a:srgbClr val="244060"/>
                </a:solidFill>
                <a:latin typeface="Trebuchet MS"/>
                <a:cs typeface="Trebuchet MS"/>
              </a:rPr>
              <a:t>online</a:t>
            </a:r>
            <a:r>
              <a:rPr sz="2400" spc="-10" dirty="0">
                <a:solidFill>
                  <a:srgbClr val="244060"/>
                </a:solidFill>
                <a:latin typeface="Trebuchet MS"/>
                <a:cs typeface="Trebuchet MS"/>
              </a:rPr>
              <a:t> </a:t>
            </a:r>
            <a:r>
              <a:rPr sz="2400" dirty="0">
                <a:solidFill>
                  <a:srgbClr val="244060"/>
                </a:solidFill>
                <a:latin typeface="Trebuchet MS"/>
                <a:cs typeface="Trebuchet MS"/>
              </a:rPr>
              <a:t>tutorial</a:t>
            </a:r>
            <a:r>
              <a:rPr sz="2400" spc="-25" dirty="0">
                <a:solidFill>
                  <a:srgbClr val="244060"/>
                </a:solidFill>
                <a:latin typeface="Trebuchet MS"/>
                <a:cs typeface="Trebuchet MS"/>
              </a:rPr>
              <a:t> </a:t>
            </a:r>
            <a:r>
              <a:rPr sz="2400" dirty="0">
                <a:solidFill>
                  <a:srgbClr val="244060"/>
                </a:solidFill>
                <a:latin typeface="Trebuchet MS"/>
                <a:cs typeface="Trebuchet MS"/>
              </a:rPr>
              <a:t>on</a:t>
            </a:r>
            <a:r>
              <a:rPr sz="2400" spc="-35" dirty="0">
                <a:solidFill>
                  <a:srgbClr val="244060"/>
                </a:solidFill>
                <a:latin typeface="Trebuchet MS"/>
                <a:cs typeface="Trebuchet MS"/>
              </a:rPr>
              <a:t> </a:t>
            </a:r>
            <a:r>
              <a:rPr sz="2400" dirty="0">
                <a:solidFill>
                  <a:srgbClr val="244060"/>
                </a:solidFill>
                <a:latin typeface="Trebuchet MS"/>
                <a:cs typeface="Trebuchet MS"/>
              </a:rPr>
              <a:t>how</a:t>
            </a:r>
            <a:r>
              <a:rPr sz="2400" spc="-30" dirty="0">
                <a:solidFill>
                  <a:srgbClr val="244060"/>
                </a:solidFill>
                <a:latin typeface="Trebuchet MS"/>
                <a:cs typeface="Trebuchet MS"/>
              </a:rPr>
              <a:t> </a:t>
            </a:r>
            <a:r>
              <a:rPr sz="2400" dirty="0">
                <a:solidFill>
                  <a:srgbClr val="244060"/>
                </a:solidFill>
                <a:latin typeface="Trebuchet MS"/>
                <a:cs typeface="Trebuchet MS"/>
              </a:rPr>
              <a:t>to</a:t>
            </a:r>
            <a:r>
              <a:rPr sz="2400" spc="-40" dirty="0">
                <a:solidFill>
                  <a:srgbClr val="244060"/>
                </a:solidFill>
                <a:latin typeface="Trebuchet MS"/>
                <a:cs typeface="Trebuchet MS"/>
              </a:rPr>
              <a:t> </a:t>
            </a:r>
            <a:r>
              <a:rPr sz="2400" dirty="0">
                <a:solidFill>
                  <a:srgbClr val="244060"/>
                </a:solidFill>
                <a:latin typeface="Trebuchet MS"/>
                <a:cs typeface="Trebuchet MS"/>
              </a:rPr>
              <a:t>use</a:t>
            </a:r>
            <a:r>
              <a:rPr sz="2400" spc="-25" dirty="0">
                <a:solidFill>
                  <a:srgbClr val="244060"/>
                </a:solidFill>
                <a:latin typeface="Trebuchet MS"/>
                <a:cs typeface="Trebuchet MS"/>
              </a:rPr>
              <a:t> </a:t>
            </a:r>
            <a:r>
              <a:rPr sz="2400" spc="-20" dirty="0">
                <a:solidFill>
                  <a:srgbClr val="244060"/>
                </a:solidFill>
                <a:latin typeface="Trebuchet MS"/>
                <a:cs typeface="Trebuchet MS"/>
              </a:rPr>
              <a:t>JEMS</a:t>
            </a:r>
            <a:endParaRPr sz="2400">
              <a:latin typeface="Trebuchet MS"/>
              <a:cs typeface="Trebuchet MS"/>
            </a:endParaRPr>
          </a:p>
        </p:txBody>
      </p:sp>
      <p:sp>
        <p:nvSpPr>
          <p:cNvPr id="3" name="object 3"/>
          <p:cNvSpPr txBox="1"/>
          <p:nvPr/>
        </p:nvSpPr>
        <p:spPr>
          <a:xfrm>
            <a:off x="853439" y="2070861"/>
            <a:ext cx="636270" cy="391160"/>
          </a:xfrm>
          <a:prstGeom prst="rect">
            <a:avLst/>
          </a:prstGeom>
        </p:spPr>
        <p:txBody>
          <a:bodyPr vert="horz" wrap="square" lIns="0" tIns="12700" rIns="0" bIns="0" rtlCol="0">
            <a:spAutoFit/>
          </a:bodyPr>
          <a:lstStyle/>
          <a:p>
            <a:pPr marL="38100">
              <a:lnSpc>
                <a:spcPct val="100000"/>
              </a:lnSpc>
              <a:spcBef>
                <a:spcPts val="100"/>
              </a:spcBef>
            </a:pPr>
            <a:r>
              <a:rPr sz="3600" b="1" spc="-30" baseline="-16203" dirty="0">
                <a:solidFill>
                  <a:srgbClr val="77923B"/>
                </a:solidFill>
                <a:latin typeface="Trebuchet MS"/>
                <a:cs typeface="Trebuchet MS"/>
              </a:rPr>
              <a:t>12</a:t>
            </a:r>
            <a:r>
              <a:rPr sz="1600" b="1" spc="-20" dirty="0">
                <a:solidFill>
                  <a:srgbClr val="77923B"/>
                </a:solidFill>
                <a:latin typeface="Trebuchet MS"/>
                <a:cs typeface="Trebuchet MS"/>
              </a:rPr>
              <a:t>th</a:t>
            </a:r>
            <a:endParaRPr sz="1600">
              <a:latin typeface="Trebuchet MS"/>
              <a:cs typeface="Trebuchet MS"/>
            </a:endParaRPr>
          </a:p>
        </p:txBody>
      </p:sp>
      <p:sp>
        <p:nvSpPr>
          <p:cNvPr id="4" name="object 4"/>
          <p:cNvSpPr txBox="1"/>
          <p:nvPr/>
        </p:nvSpPr>
        <p:spPr>
          <a:xfrm>
            <a:off x="535940" y="2162302"/>
            <a:ext cx="7842884" cy="391160"/>
          </a:xfrm>
          <a:prstGeom prst="rect">
            <a:avLst/>
          </a:prstGeom>
        </p:spPr>
        <p:txBody>
          <a:bodyPr vert="horz" wrap="square" lIns="0" tIns="12700" rIns="0" bIns="0" rtlCol="0">
            <a:spAutoFit/>
          </a:bodyPr>
          <a:lstStyle/>
          <a:p>
            <a:pPr marL="1079500" indent="-1066800">
              <a:lnSpc>
                <a:spcPct val="100000"/>
              </a:lnSpc>
              <a:spcBef>
                <a:spcPts val="100"/>
              </a:spcBef>
              <a:buFont typeface="Arial MT"/>
              <a:buChar char="•"/>
              <a:tabLst>
                <a:tab pos="1079500" algn="l"/>
                <a:tab pos="1529080" algn="l"/>
                <a:tab pos="2501900" algn="l"/>
                <a:tab pos="3507740" algn="l"/>
                <a:tab pos="4257675" algn="l"/>
                <a:tab pos="5377815" algn="l"/>
                <a:tab pos="5653405" algn="l"/>
                <a:tab pos="6420485" algn="l"/>
                <a:tab pos="7545070" algn="l"/>
              </a:tabLst>
            </a:pPr>
            <a:r>
              <a:rPr sz="2400" b="1" spc="-25" dirty="0">
                <a:solidFill>
                  <a:srgbClr val="77923B"/>
                </a:solidFill>
                <a:latin typeface="Trebuchet MS"/>
                <a:cs typeface="Trebuchet MS"/>
              </a:rPr>
              <a:t>of</a:t>
            </a:r>
            <a:r>
              <a:rPr sz="2400" b="1" dirty="0">
                <a:solidFill>
                  <a:srgbClr val="77923B"/>
                </a:solidFill>
                <a:latin typeface="Trebuchet MS"/>
                <a:cs typeface="Trebuchet MS"/>
              </a:rPr>
              <a:t>	</a:t>
            </a:r>
            <a:r>
              <a:rPr sz="2400" b="1" spc="-10" dirty="0">
                <a:solidFill>
                  <a:srgbClr val="77923B"/>
                </a:solidFill>
                <a:latin typeface="Trebuchet MS"/>
                <a:cs typeface="Trebuchet MS"/>
              </a:rPr>
              <a:t>June:</a:t>
            </a:r>
            <a:r>
              <a:rPr sz="2400" b="1" dirty="0">
                <a:solidFill>
                  <a:srgbClr val="77923B"/>
                </a:solidFill>
                <a:latin typeface="Trebuchet MS"/>
                <a:cs typeface="Trebuchet MS"/>
              </a:rPr>
              <a:t>	</a:t>
            </a:r>
            <a:r>
              <a:rPr sz="2400" spc="-10" dirty="0">
                <a:solidFill>
                  <a:srgbClr val="244060"/>
                </a:solidFill>
                <a:latin typeface="Trebuchet MS"/>
                <a:cs typeface="Trebuchet MS"/>
              </a:rPr>
              <a:t>online</a:t>
            </a:r>
            <a:r>
              <a:rPr sz="2400" dirty="0">
                <a:solidFill>
                  <a:srgbClr val="244060"/>
                </a:solidFill>
                <a:latin typeface="Trebuchet MS"/>
                <a:cs typeface="Trebuchet MS"/>
              </a:rPr>
              <a:t>	</a:t>
            </a:r>
            <a:r>
              <a:rPr sz="2400" spc="-25" dirty="0">
                <a:solidFill>
                  <a:srgbClr val="244060"/>
                </a:solidFill>
                <a:latin typeface="Trebuchet MS"/>
                <a:cs typeface="Trebuchet MS"/>
              </a:rPr>
              <a:t>Q&amp;A</a:t>
            </a:r>
            <a:r>
              <a:rPr sz="2400" dirty="0">
                <a:solidFill>
                  <a:srgbClr val="244060"/>
                </a:solidFill>
                <a:latin typeface="Trebuchet MS"/>
                <a:cs typeface="Trebuchet MS"/>
              </a:rPr>
              <a:t>	</a:t>
            </a:r>
            <a:r>
              <a:rPr sz="2400" spc="-10" dirty="0">
                <a:solidFill>
                  <a:srgbClr val="244060"/>
                </a:solidFill>
                <a:latin typeface="Trebuchet MS"/>
                <a:cs typeface="Trebuchet MS"/>
              </a:rPr>
              <a:t>session</a:t>
            </a:r>
            <a:r>
              <a:rPr sz="2400" dirty="0">
                <a:solidFill>
                  <a:srgbClr val="244060"/>
                </a:solidFill>
                <a:latin typeface="Trebuchet MS"/>
                <a:cs typeface="Trebuchet MS"/>
              </a:rPr>
              <a:t>	</a:t>
            </a:r>
            <a:r>
              <a:rPr sz="2400" spc="-50" dirty="0">
                <a:solidFill>
                  <a:srgbClr val="244060"/>
                </a:solidFill>
                <a:latin typeface="Trebuchet MS"/>
                <a:cs typeface="Trebuchet MS"/>
              </a:rPr>
              <a:t>–</a:t>
            </a:r>
            <a:r>
              <a:rPr sz="2400" dirty="0">
                <a:solidFill>
                  <a:srgbClr val="244060"/>
                </a:solidFill>
                <a:latin typeface="Trebuchet MS"/>
                <a:cs typeface="Trebuchet MS"/>
              </a:rPr>
              <a:t>	</a:t>
            </a:r>
            <a:r>
              <a:rPr sz="2400" spc="-20" dirty="0">
                <a:solidFill>
                  <a:srgbClr val="244060"/>
                </a:solidFill>
                <a:latin typeface="Trebuchet MS"/>
                <a:cs typeface="Trebuchet MS"/>
              </a:rPr>
              <a:t>your</a:t>
            </a:r>
            <a:r>
              <a:rPr sz="2400" dirty="0">
                <a:solidFill>
                  <a:srgbClr val="244060"/>
                </a:solidFill>
                <a:latin typeface="Trebuchet MS"/>
                <a:cs typeface="Trebuchet MS"/>
              </a:rPr>
              <a:t>	</a:t>
            </a:r>
            <a:r>
              <a:rPr sz="2400" spc="-10" dirty="0">
                <a:solidFill>
                  <a:srgbClr val="244060"/>
                </a:solidFill>
                <a:latin typeface="Trebuchet MS"/>
                <a:cs typeface="Trebuchet MS"/>
              </a:rPr>
              <a:t>chance</a:t>
            </a:r>
            <a:r>
              <a:rPr sz="2400" dirty="0">
                <a:solidFill>
                  <a:srgbClr val="244060"/>
                </a:solidFill>
                <a:latin typeface="Trebuchet MS"/>
                <a:cs typeface="Trebuchet MS"/>
              </a:rPr>
              <a:t>	</a:t>
            </a:r>
            <a:r>
              <a:rPr sz="2400" spc="-35" dirty="0">
                <a:solidFill>
                  <a:srgbClr val="244060"/>
                </a:solidFill>
                <a:latin typeface="Trebuchet MS"/>
                <a:cs typeface="Trebuchet MS"/>
              </a:rPr>
              <a:t>to</a:t>
            </a:r>
            <a:endParaRPr sz="2400">
              <a:latin typeface="Trebuchet MS"/>
              <a:cs typeface="Trebuchet MS"/>
            </a:endParaRPr>
          </a:p>
        </p:txBody>
      </p:sp>
      <p:sp>
        <p:nvSpPr>
          <p:cNvPr id="5" name="object 5"/>
          <p:cNvSpPr txBox="1"/>
          <p:nvPr/>
        </p:nvSpPr>
        <p:spPr>
          <a:xfrm>
            <a:off x="878839" y="2528442"/>
            <a:ext cx="4378960" cy="391160"/>
          </a:xfrm>
          <a:prstGeom prst="rect">
            <a:avLst/>
          </a:prstGeom>
        </p:spPr>
        <p:txBody>
          <a:bodyPr vert="horz" wrap="square" lIns="0" tIns="12700" rIns="0" bIns="0" rtlCol="0">
            <a:spAutoFit/>
          </a:bodyPr>
          <a:lstStyle/>
          <a:p>
            <a:pPr marL="12700">
              <a:lnSpc>
                <a:spcPct val="100000"/>
              </a:lnSpc>
              <a:spcBef>
                <a:spcPts val="100"/>
              </a:spcBef>
            </a:pPr>
            <a:r>
              <a:rPr sz="2400" dirty="0">
                <a:solidFill>
                  <a:srgbClr val="244060"/>
                </a:solidFill>
                <a:latin typeface="Trebuchet MS"/>
                <a:cs typeface="Trebuchet MS"/>
              </a:rPr>
              <a:t>asks</a:t>
            </a:r>
            <a:r>
              <a:rPr sz="2400" spc="-55" dirty="0">
                <a:solidFill>
                  <a:srgbClr val="244060"/>
                </a:solidFill>
                <a:latin typeface="Trebuchet MS"/>
                <a:cs typeface="Trebuchet MS"/>
              </a:rPr>
              <a:t> </a:t>
            </a:r>
            <a:r>
              <a:rPr sz="2400" dirty="0">
                <a:solidFill>
                  <a:srgbClr val="244060"/>
                </a:solidFill>
                <a:latin typeface="Trebuchet MS"/>
                <a:cs typeface="Trebuchet MS"/>
              </a:rPr>
              <a:t>questions</a:t>
            </a:r>
            <a:r>
              <a:rPr sz="2400" spc="-40" dirty="0">
                <a:solidFill>
                  <a:srgbClr val="244060"/>
                </a:solidFill>
                <a:latin typeface="Trebuchet MS"/>
                <a:cs typeface="Trebuchet MS"/>
              </a:rPr>
              <a:t> </a:t>
            </a:r>
            <a:r>
              <a:rPr sz="2400" dirty="0">
                <a:solidFill>
                  <a:srgbClr val="244060"/>
                </a:solidFill>
                <a:latin typeface="Trebuchet MS"/>
                <a:cs typeface="Trebuchet MS"/>
              </a:rPr>
              <a:t>and</a:t>
            </a:r>
            <a:r>
              <a:rPr sz="2400" spc="-50" dirty="0">
                <a:solidFill>
                  <a:srgbClr val="244060"/>
                </a:solidFill>
                <a:latin typeface="Trebuchet MS"/>
                <a:cs typeface="Trebuchet MS"/>
              </a:rPr>
              <a:t> </a:t>
            </a:r>
            <a:r>
              <a:rPr sz="2400" dirty="0">
                <a:solidFill>
                  <a:srgbClr val="244060"/>
                </a:solidFill>
                <a:latin typeface="Trebuchet MS"/>
                <a:cs typeface="Trebuchet MS"/>
              </a:rPr>
              <a:t>get</a:t>
            </a:r>
            <a:r>
              <a:rPr sz="2400" spc="-55" dirty="0">
                <a:solidFill>
                  <a:srgbClr val="244060"/>
                </a:solidFill>
                <a:latin typeface="Trebuchet MS"/>
                <a:cs typeface="Trebuchet MS"/>
              </a:rPr>
              <a:t> </a:t>
            </a:r>
            <a:r>
              <a:rPr sz="2400" spc="-10" dirty="0">
                <a:solidFill>
                  <a:srgbClr val="244060"/>
                </a:solidFill>
                <a:latin typeface="Trebuchet MS"/>
                <a:cs typeface="Trebuchet MS"/>
              </a:rPr>
              <a:t>answers!</a:t>
            </a:r>
            <a:endParaRPr sz="2400">
              <a:latin typeface="Trebuchet MS"/>
              <a:cs typeface="Trebuchet MS"/>
            </a:endParaRPr>
          </a:p>
        </p:txBody>
      </p:sp>
      <p:sp>
        <p:nvSpPr>
          <p:cNvPr id="6" name="object 6"/>
          <p:cNvSpPr txBox="1"/>
          <p:nvPr/>
        </p:nvSpPr>
        <p:spPr>
          <a:xfrm>
            <a:off x="853439" y="2955163"/>
            <a:ext cx="636270" cy="391160"/>
          </a:xfrm>
          <a:prstGeom prst="rect">
            <a:avLst/>
          </a:prstGeom>
        </p:spPr>
        <p:txBody>
          <a:bodyPr vert="horz" wrap="square" lIns="0" tIns="12700" rIns="0" bIns="0" rtlCol="0">
            <a:spAutoFit/>
          </a:bodyPr>
          <a:lstStyle/>
          <a:p>
            <a:pPr marL="38100">
              <a:lnSpc>
                <a:spcPct val="100000"/>
              </a:lnSpc>
              <a:spcBef>
                <a:spcPts val="100"/>
              </a:spcBef>
            </a:pPr>
            <a:r>
              <a:rPr sz="3600" b="1" spc="-30" baseline="-16203" dirty="0">
                <a:solidFill>
                  <a:srgbClr val="77923B"/>
                </a:solidFill>
                <a:latin typeface="Trebuchet MS"/>
                <a:cs typeface="Trebuchet MS"/>
              </a:rPr>
              <a:t>14</a:t>
            </a:r>
            <a:r>
              <a:rPr sz="1600" b="1" spc="-20" dirty="0">
                <a:solidFill>
                  <a:srgbClr val="77923B"/>
                </a:solidFill>
                <a:latin typeface="Trebuchet MS"/>
                <a:cs typeface="Trebuchet MS"/>
              </a:rPr>
              <a:t>th</a:t>
            </a:r>
            <a:endParaRPr sz="1600">
              <a:latin typeface="Trebuchet MS"/>
              <a:cs typeface="Trebuchet MS"/>
            </a:endParaRPr>
          </a:p>
        </p:txBody>
      </p:sp>
      <p:sp>
        <p:nvSpPr>
          <p:cNvPr id="7" name="object 7"/>
          <p:cNvSpPr txBox="1"/>
          <p:nvPr/>
        </p:nvSpPr>
        <p:spPr>
          <a:xfrm>
            <a:off x="535940" y="3046603"/>
            <a:ext cx="7843520" cy="391160"/>
          </a:xfrm>
          <a:prstGeom prst="rect">
            <a:avLst/>
          </a:prstGeom>
        </p:spPr>
        <p:txBody>
          <a:bodyPr vert="horz" wrap="square" lIns="0" tIns="12700" rIns="0" bIns="0" rtlCol="0">
            <a:spAutoFit/>
          </a:bodyPr>
          <a:lstStyle/>
          <a:p>
            <a:pPr marL="1054735" indent="-1042035">
              <a:lnSpc>
                <a:spcPct val="100000"/>
              </a:lnSpc>
              <a:spcBef>
                <a:spcPts val="100"/>
              </a:spcBef>
              <a:buFont typeface="Arial MT"/>
              <a:buChar char="•"/>
              <a:tabLst>
                <a:tab pos="1054735" algn="l"/>
                <a:tab pos="1480185" algn="l"/>
                <a:tab pos="2430145" algn="l"/>
                <a:tab pos="3309620" algn="l"/>
                <a:tab pos="4277360" algn="l"/>
                <a:tab pos="5187315" algn="l"/>
                <a:tab pos="6029960" algn="l"/>
                <a:tab pos="6454140" algn="l"/>
                <a:tab pos="7670165" algn="l"/>
              </a:tabLst>
            </a:pPr>
            <a:r>
              <a:rPr sz="2400" b="1" spc="-25" dirty="0">
                <a:solidFill>
                  <a:srgbClr val="77923B"/>
                </a:solidFill>
                <a:latin typeface="Trebuchet MS"/>
                <a:cs typeface="Trebuchet MS"/>
              </a:rPr>
              <a:t>of</a:t>
            </a:r>
            <a:r>
              <a:rPr sz="2400" b="1" dirty="0">
                <a:solidFill>
                  <a:srgbClr val="77923B"/>
                </a:solidFill>
                <a:latin typeface="Trebuchet MS"/>
                <a:cs typeface="Trebuchet MS"/>
              </a:rPr>
              <a:t>	</a:t>
            </a:r>
            <a:r>
              <a:rPr sz="2400" b="1" spc="-10" dirty="0">
                <a:solidFill>
                  <a:srgbClr val="77923B"/>
                </a:solidFill>
                <a:latin typeface="Trebuchet MS"/>
                <a:cs typeface="Trebuchet MS"/>
              </a:rPr>
              <a:t>June:</a:t>
            </a:r>
            <a:r>
              <a:rPr sz="2400" b="1" dirty="0">
                <a:solidFill>
                  <a:srgbClr val="77923B"/>
                </a:solidFill>
                <a:latin typeface="Trebuchet MS"/>
                <a:cs typeface="Trebuchet MS"/>
              </a:rPr>
              <a:t>	</a:t>
            </a:r>
            <a:r>
              <a:rPr sz="2400" spc="-10" dirty="0">
                <a:solidFill>
                  <a:srgbClr val="244060"/>
                </a:solidFill>
                <a:latin typeface="Trebuchet MS"/>
                <a:cs typeface="Trebuchet MS"/>
              </a:rPr>
              <a:t>Ruse,</a:t>
            </a:r>
            <a:r>
              <a:rPr sz="2400" dirty="0">
                <a:solidFill>
                  <a:srgbClr val="244060"/>
                </a:solidFill>
                <a:latin typeface="Trebuchet MS"/>
                <a:cs typeface="Trebuchet MS"/>
              </a:rPr>
              <a:t>	</a:t>
            </a:r>
            <a:r>
              <a:rPr sz="2400" spc="-10" dirty="0">
                <a:solidFill>
                  <a:srgbClr val="244060"/>
                </a:solidFill>
                <a:latin typeface="Trebuchet MS"/>
                <a:cs typeface="Trebuchet MS"/>
              </a:rPr>
              <a:t>onsite</a:t>
            </a:r>
            <a:r>
              <a:rPr sz="2400" dirty="0">
                <a:solidFill>
                  <a:srgbClr val="244060"/>
                </a:solidFill>
                <a:latin typeface="Trebuchet MS"/>
                <a:cs typeface="Trebuchet MS"/>
              </a:rPr>
              <a:t>	</a:t>
            </a:r>
            <a:r>
              <a:rPr sz="2400" spc="-10" dirty="0">
                <a:solidFill>
                  <a:srgbClr val="244060"/>
                </a:solidFill>
                <a:latin typeface="Trebuchet MS"/>
                <a:cs typeface="Trebuchet MS"/>
              </a:rPr>
              <a:t>event</a:t>
            </a:r>
            <a:r>
              <a:rPr sz="2400" dirty="0">
                <a:solidFill>
                  <a:srgbClr val="244060"/>
                </a:solidFill>
                <a:latin typeface="Trebuchet MS"/>
                <a:cs typeface="Trebuchet MS"/>
              </a:rPr>
              <a:t>	</a:t>
            </a:r>
            <a:r>
              <a:rPr sz="2400" spc="-20" dirty="0">
                <a:solidFill>
                  <a:srgbClr val="244060"/>
                </a:solidFill>
                <a:latin typeface="Trebuchet MS"/>
                <a:cs typeface="Trebuchet MS"/>
              </a:rPr>
              <a:t>(How</a:t>
            </a:r>
            <a:r>
              <a:rPr sz="2400" dirty="0">
                <a:solidFill>
                  <a:srgbClr val="244060"/>
                </a:solidFill>
                <a:latin typeface="Trebuchet MS"/>
                <a:cs typeface="Trebuchet MS"/>
              </a:rPr>
              <a:t>	</a:t>
            </a:r>
            <a:r>
              <a:rPr sz="2400" spc="-25" dirty="0">
                <a:solidFill>
                  <a:srgbClr val="244060"/>
                </a:solidFill>
                <a:latin typeface="Trebuchet MS"/>
                <a:cs typeface="Trebuchet MS"/>
              </a:rPr>
              <a:t>to</a:t>
            </a:r>
            <a:r>
              <a:rPr sz="2400" dirty="0">
                <a:solidFill>
                  <a:srgbClr val="244060"/>
                </a:solidFill>
                <a:latin typeface="Trebuchet MS"/>
                <a:cs typeface="Trebuchet MS"/>
              </a:rPr>
              <a:t>	</a:t>
            </a:r>
            <a:r>
              <a:rPr sz="2400" spc="-10" dirty="0">
                <a:solidFill>
                  <a:srgbClr val="244060"/>
                </a:solidFill>
                <a:latin typeface="Trebuchet MS"/>
                <a:cs typeface="Trebuchet MS"/>
              </a:rPr>
              <a:t>develop</a:t>
            </a:r>
            <a:r>
              <a:rPr sz="2400" dirty="0">
                <a:solidFill>
                  <a:srgbClr val="244060"/>
                </a:solidFill>
                <a:latin typeface="Trebuchet MS"/>
                <a:cs typeface="Trebuchet MS"/>
              </a:rPr>
              <a:t>	</a:t>
            </a:r>
            <a:r>
              <a:rPr sz="2400" spc="-50" dirty="0">
                <a:solidFill>
                  <a:srgbClr val="244060"/>
                </a:solidFill>
                <a:latin typeface="Trebuchet MS"/>
                <a:cs typeface="Trebuchet MS"/>
              </a:rPr>
              <a:t>a</a:t>
            </a:r>
            <a:endParaRPr sz="2400">
              <a:latin typeface="Trebuchet MS"/>
              <a:cs typeface="Trebuchet MS"/>
            </a:endParaRPr>
          </a:p>
        </p:txBody>
      </p:sp>
      <p:sp>
        <p:nvSpPr>
          <p:cNvPr id="8" name="object 8"/>
          <p:cNvSpPr txBox="1"/>
          <p:nvPr/>
        </p:nvSpPr>
        <p:spPr>
          <a:xfrm>
            <a:off x="497840" y="3259709"/>
            <a:ext cx="7920355" cy="3348990"/>
          </a:xfrm>
          <a:prstGeom prst="rect">
            <a:avLst/>
          </a:prstGeom>
        </p:spPr>
        <p:txBody>
          <a:bodyPr vert="horz" wrap="square" lIns="0" tIns="165100" rIns="0" bIns="0" rtlCol="0">
            <a:spAutoFit/>
          </a:bodyPr>
          <a:lstStyle/>
          <a:p>
            <a:pPr marL="393700">
              <a:lnSpc>
                <a:spcPct val="100000"/>
              </a:lnSpc>
              <a:spcBef>
                <a:spcPts val="1300"/>
              </a:spcBef>
            </a:pPr>
            <a:r>
              <a:rPr sz="2400" dirty="0">
                <a:solidFill>
                  <a:srgbClr val="244060"/>
                </a:solidFill>
                <a:latin typeface="Trebuchet MS"/>
                <a:cs typeface="Trebuchet MS"/>
              </a:rPr>
              <a:t>project</a:t>
            </a:r>
            <a:r>
              <a:rPr sz="2400" spc="-65" dirty="0">
                <a:solidFill>
                  <a:srgbClr val="244060"/>
                </a:solidFill>
                <a:latin typeface="Trebuchet MS"/>
                <a:cs typeface="Trebuchet MS"/>
              </a:rPr>
              <a:t> </a:t>
            </a:r>
            <a:r>
              <a:rPr sz="2400" dirty="0">
                <a:solidFill>
                  <a:srgbClr val="244060"/>
                </a:solidFill>
                <a:latin typeface="Trebuchet MS"/>
                <a:cs typeface="Trebuchet MS"/>
              </a:rPr>
              <a:t>and</a:t>
            </a:r>
            <a:r>
              <a:rPr sz="2400" spc="-70" dirty="0">
                <a:solidFill>
                  <a:srgbClr val="244060"/>
                </a:solidFill>
                <a:latin typeface="Trebuchet MS"/>
                <a:cs typeface="Trebuchet MS"/>
              </a:rPr>
              <a:t> </a:t>
            </a:r>
            <a:r>
              <a:rPr sz="2400" dirty="0">
                <a:solidFill>
                  <a:srgbClr val="244060"/>
                </a:solidFill>
                <a:latin typeface="Trebuchet MS"/>
                <a:cs typeface="Trebuchet MS"/>
              </a:rPr>
              <a:t>partner</a:t>
            </a:r>
            <a:r>
              <a:rPr sz="2400" spc="-45" dirty="0">
                <a:solidFill>
                  <a:srgbClr val="244060"/>
                </a:solidFill>
                <a:latin typeface="Trebuchet MS"/>
                <a:cs typeface="Trebuchet MS"/>
              </a:rPr>
              <a:t> </a:t>
            </a:r>
            <a:r>
              <a:rPr sz="2400" spc="-10" dirty="0">
                <a:solidFill>
                  <a:srgbClr val="244060"/>
                </a:solidFill>
                <a:latin typeface="Trebuchet MS"/>
                <a:cs typeface="Trebuchet MS"/>
              </a:rPr>
              <a:t>search)</a:t>
            </a:r>
            <a:endParaRPr sz="2400">
              <a:latin typeface="Trebuchet MS"/>
              <a:cs typeface="Trebuchet MS"/>
            </a:endParaRPr>
          </a:p>
          <a:p>
            <a:pPr marL="393065" indent="-342265">
              <a:lnSpc>
                <a:spcPct val="100000"/>
              </a:lnSpc>
              <a:spcBef>
                <a:spcPts val="1200"/>
              </a:spcBef>
              <a:buFont typeface="Arial MT"/>
              <a:buChar char="•"/>
              <a:tabLst>
                <a:tab pos="393065" algn="l"/>
              </a:tabLst>
            </a:pPr>
            <a:r>
              <a:rPr sz="2400" b="1" dirty="0">
                <a:solidFill>
                  <a:srgbClr val="77923B"/>
                </a:solidFill>
                <a:latin typeface="Trebuchet MS"/>
                <a:cs typeface="Trebuchet MS"/>
              </a:rPr>
              <a:t>28</a:t>
            </a:r>
            <a:r>
              <a:rPr sz="2400" b="1" baseline="24305" dirty="0">
                <a:solidFill>
                  <a:srgbClr val="77923B"/>
                </a:solidFill>
                <a:latin typeface="Trebuchet MS"/>
                <a:cs typeface="Trebuchet MS"/>
              </a:rPr>
              <a:t>th</a:t>
            </a:r>
            <a:r>
              <a:rPr sz="2400" b="1" spc="307" baseline="24305" dirty="0">
                <a:solidFill>
                  <a:srgbClr val="77923B"/>
                </a:solidFill>
                <a:latin typeface="Trebuchet MS"/>
                <a:cs typeface="Trebuchet MS"/>
              </a:rPr>
              <a:t> </a:t>
            </a:r>
            <a:r>
              <a:rPr sz="2400" b="1" dirty="0">
                <a:solidFill>
                  <a:srgbClr val="77923B"/>
                </a:solidFill>
                <a:latin typeface="Trebuchet MS"/>
                <a:cs typeface="Trebuchet MS"/>
              </a:rPr>
              <a:t>of</a:t>
            </a:r>
            <a:r>
              <a:rPr sz="2400" b="1" spc="-50" dirty="0">
                <a:solidFill>
                  <a:srgbClr val="77923B"/>
                </a:solidFill>
                <a:latin typeface="Trebuchet MS"/>
                <a:cs typeface="Trebuchet MS"/>
              </a:rPr>
              <a:t> </a:t>
            </a:r>
            <a:r>
              <a:rPr sz="2400" b="1" dirty="0">
                <a:solidFill>
                  <a:srgbClr val="77923B"/>
                </a:solidFill>
                <a:latin typeface="Trebuchet MS"/>
                <a:cs typeface="Trebuchet MS"/>
              </a:rPr>
              <a:t>June:</a:t>
            </a:r>
            <a:r>
              <a:rPr sz="2400" b="1" spc="-60" dirty="0">
                <a:solidFill>
                  <a:srgbClr val="77923B"/>
                </a:solidFill>
                <a:latin typeface="Trebuchet MS"/>
                <a:cs typeface="Trebuchet MS"/>
              </a:rPr>
              <a:t> </a:t>
            </a:r>
            <a:r>
              <a:rPr sz="2400" dirty="0">
                <a:solidFill>
                  <a:srgbClr val="244060"/>
                </a:solidFill>
                <a:latin typeface="Trebuchet MS"/>
                <a:cs typeface="Trebuchet MS"/>
              </a:rPr>
              <a:t>Online</a:t>
            </a:r>
            <a:r>
              <a:rPr sz="2400" spc="-45" dirty="0">
                <a:solidFill>
                  <a:srgbClr val="244060"/>
                </a:solidFill>
                <a:latin typeface="Trebuchet MS"/>
                <a:cs typeface="Trebuchet MS"/>
              </a:rPr>
              <a:t> </a:t>
            </a:r>
            <a:r>
              <a:rPr sz="2400" dirty="0">
                <a:solidFill>
                  <a:srgbClr val="244060"/>
                </a:solidFill>
                <a:latin typeface="Trebuchet MS"/>
                <a:cs typeface="Trebuchet MS"/>
              </a:rPr>
              <a:t>forum</a:t>
            </a:r>
            <a:r>
              <a:rPr sz="2400" spc="-50" dirty="0">
                <a:solidFill>
                  <a:srgbClr val="244060"/>
                </a:solidFill>
                <a:latin typeface="Trebuchet MS"/>
                <a:cs typeface="Trebuchet MS"/>
              </a:rPr>
              <a:t> </a:t>
            </a:r>
            <a:r>
              <a:rPr sz="2400" dirty="0">
                <a:solidFill>
                  <a:srgbClr val="244060"/>
                </a:solidFill>
                <a:latin typeface="Trebuchet MS"/>
                <a:cs typeface="Trebuchet MS"/>
              </a:rPr>
              <a:t>–</a:t>
            </a:r>
            <a:r>
              <a:rPr sz="2400" spc="-50" dirty="0">
                <a:solidFill>
                  <a:srgbClr val="244060"/>
                </a:solidFill>
                <a:latin typeface="Trebuchet MS"/>
                <a:cs typeface="Trebuchet MS"/>
              </a:rPr>
              <a:t> </a:t>
            </a:r>
            <a:r>
              <a:rPr sz="2400" dirty="0">
                <a:solidFill>
                  <a:srgbClr val="244060"/>
                </a:solidFill>
                <a:latin typeface="Trebuchet MS"/>
                <a:cs typeface="Trebuchet MS"/>
              </a:rPr>
              <a:t>partner</a:t>
            </a:r>
            <a:r>
              <a:rPr sz="2400" spc="-20" dirty="0">
                <a:solidFill>
                  <a:srgbClr val="244060"/>
                </a:solidFill>
                <a:latin typeface="Trebuchet MS"/>
                <a:cs typeface="Trebuchet MS"/>
              </a:rPr>
              <a:t> </a:t>
            </a:r>
            <a:r>
              <a:rPr sz="2400" spc="-10" dirty="0">
                <a:solidFill>
                  <a:srgbClr val="244060"/>
                </a:solidFill>
                <a:latin typeface="Trebuchet MS"/>
                <a:cs typeface="Trebuchet MS"/>
              </a:rPr>
              <a:t>search</a:t>
            </a:r>
            <a:endParaRPr sz="2400">
              <a:latin typeface="Trebuchet MS"/>
              <a:cs typeface="Trebuchet MS"/>
            </a:endParaRPr>
          </a:p>
          <a:p>
            <a:pPr marL="393700" marR="43180" indent="-342900">
              <a:lnSpc>
                <a:spcPct val="100000"/>
              </a:lnSpc>
              <a:spcBef>
                <a:spcPts val="1200"/>
              </a:spcBef>
              <a:buFont typeface="Arial MT"/>
              <a:buChar char="•"/>
              <a:tabLst>
                <a:tab pos="393700" algn="l"/>
                <a:tab pos="1931035" algn="l"/>
                <a:tab pos="2998470" algn="l"/>
                <a:tab pos="3865879" algn="l"/>
                <a:tab pos="4314190" algn="l"/>
                <a:tab pos="5213350" algn="l"/>
                <a:tab pos="5706745" algn="l"/>
                <a:tab pos="6327775" algn="l"/>
              </a:tabLst>
            </a:pPr>
            <a:r>
              <a:rPr sz="2400" b="1" spc="-10" dirty="0">
                <a:solidFill>
                  <a:srgbClr val="77923B"/>
                </a:solidFill>
                <a:latin typeface="Trebuchet MS"/>
                <a:cs typeface="Trebuchet MS"/>
              </a:rPr>
              <a:t>July</a:t>
            </a:r>
            <a:r>
              <a:rPr sz="2400" spc="-10" dirty="0">
                <a:solidFill>
                  <a:srgbClr val="244060"/>
                </a:solidFill>
                <a:latin typeface="Trebuchet MS"/>
                <a:cs typeface="Trebuchet MS"/>
              </a:rPr>
              <a:t>…stay</a:t>
            </a:r>
            <a:r>
              <a:rPr sz="2400" dirty="0">
                <a:solidFill>
                  <a:srgbClr val="244060"/>
                </a:solidFill>
                <a:latin typeface="Trebuchet MS"/>
                <a:cs typeface="Trebuchet MS"/>
              </a:rPr>
              <a:t>	</a:t>
            </a:r>
            <a:r>
              <a:rPr sz="2400" spc="-10" dirty="0">
                <a:solidFill>
                  <a:srgbClr val="244060"/>
                </a:solidFill>
                <a:latin typeface="Trebuchet MS"/>
                <a:cs typeface="Trebuchet MS"/>
              </a:rPr>
              <a:t>tuned,</a:t>
            </a:r>
            <a:r>
              <a:rPr sz="2400" dirty="0">
                <a:solidFill>
                  <a:srgbClr val="244060"/>
                </a:solidFill>
                <a:latin typeface="Trebuchet MS"/>
                <a:cs typeface="Trebuchet MS"/>
              </a:rPr>
              <a:t>	</a:t>
            </a:r>
            <a:r>
              <a:rPr sz="2400" spc="-20" dirty="0">
                <a:solidFill>
                  <a:srgbClr val="244060"/>
                </a:solidFill>
                <a:latin typeface="Trebuchet MS"/>
                <a:cs typeface="Trebuchet MS"/>
              </a:rPr>
              <a:t>more</a:t>
            </a:r>
            <a:r>
              <a:rPr sz="2400" dirty="0">
                <a:solidFill>
                  <a:srgbClr val="244060"/>
                </a:solidFill>
                <a:latin typeface="Trebuchet MS"/>
                <a:cs typeface="Trebuchet MS"/>
              </a:rPr>
              <a:t>	</a:t>
            </a:r>
            <a:r>
              <a:rPr sz="2400" spc="-25" dirty="0">
                <a:solidFill>
                  <a:srgbClr val="244060"/>
                </a:solidFill>
                <a:latin typeface="Trebuchet MS"/>
                <a:cs typeface="Trebuchet MS"/>
              </a:rPr>
              <a:t>to</a:t>
            </a:r>
            <a:r>
              <a:rPr sz="2400" dirty="0">
                <a:solidFill>
                  <a:srgbClr val="244060"/>
                </a:solidFill>
                <a:latin typeface="Trebuchet MS"/>
                <a:cs typeface="Trebuchet MS"/>
              </a:rPr>
              <a:t>	</a:t>
            </a:r>
            <a:r>
              <a:rPr sz="2400" spc="-20" dirty="0">
                <a:solidFill>
                  <a:srgbClr val="244060"/>
                </a:solidFill>
                <a:latin typeface="Trebuchet MS"/>
                <a:cs typeface="Trebuchet MS"/>
              </a:rPr>
              <a:t>come</a:t>
            </a:r>
            <a:r>
              <a:rPr sz="2400" dirty="0">
                <a:solidFill>
                  <a:srgbClr val="244060"/>
                </a:solidFill>
                <a:latin typeface="Trebuchet MS"/>
                <a:cs typeface="Trebuchet MS"/>
              </a:rPr>
              <a:t>	</a:t>
            </a:r>
            <a:r>
              <a:rPr sz="2400" spc="-25" dirty="0">
                <a:solidFill>
                  <a:srgbClr val="244060"/>
                </a:solidFill>
                <a:latin typeface="Trebuchet MS"/>
                <a:cs typeface="Trebuchet MS"/>
              </a:rPr>
              <a:t>on</a:t>
            </a:r>
            <a:r>
              <a:rPr sz="2400" dirty="0">
                <a:solidFill>
                  <a:srgbClr val="244060"/>
                </a:solidFill>
                <a:latin typeface="Trebuchet MS"/>
                <a:cs typeface="Trebuchet MS"/>
              </a:rPr>
              <a:t>	</a:t>
            </a:r>
            <a:r>
              <a:rPr sz="2400" spc="-25" dirty="0">
                <a:solidFill>
                  <a:srgbClr val="244060"/>
                </a:solidFill>
                <a:latin typeface="Trebuchet MS"/>
                <a:cs typeface="Trebuchet MS"/>
              </a:rPr>
              <a:t>the</a:t>
            </a:r>
            <a:r>
              <a:rPr sz="2400" dirty="0">
                <a:solidFill>
                  <a:srgbClr val="244060"/>
                </a:solidFill>
                <a:latin typeface="Trebuchet MS"/>
                <a:cs typeface="Trebuchet MS"/>
              </a:rPr>
              <a:t>	</a:t>
            </a:r>
            <a:r>
              <a:rPr sz="2400" spc="-25" dirty="0">
                <a:solidFill>
                  <a:srgbClr val="244060"/>
                </a:solidFill>
                <a:latin typeface="Trebuchet MS"/>
                <a:cs typeface="Trebuchet MS"/>
              </a:rPr>
              <a:t>Programme </a:t>
            </a:r>
            <a:r>
              <a:rPr sz="2400" dirty="0">
                <a:solidFill>
                  <a:srgbClr val="244060"/>
                </a:solidFill>
                <a:latin typeface="Trebuchet MS"/>
                <a:cs typeface="Trebuchet MS"/>
              </a:rPr>
              <a:t>facebook</a:t>
            </a:r>
            <a:r>
              <a:rPr sz="2400" spc="-60" dirty="0">
                <a:solidFill>
                  <a:srgbClr val="244060"/>
                </a:solidFill>
                <a:latin typeface="Trebuchet MS"/>
                <a:cs typeface="Trebuchet MS"/>
              </a:rPr>
              <a:t> </a:t>
            </a:r>
            <a:r>
              <a:rPr sz="2400" dirty="0">
                <a:solidFill>
                  <a:srgbClr val="244060"/>
                </a:solidFill>
                <a:latin typeface="Trebuchet MS"/>
                <a:cs typeface="Trebuchet MS"/>
              </a:rPr>
              <a:t>and</a:t>
            </a:r>
            <a:r>
              <a:rPr sz="2400" spc="-65" dirty="0">
                <a:solidFill>
                  <a:srgbClr val="244060"/>
                </a:solidFill>
                <a:latin typeface="Trebuchet MS"/>
                <a:cs typeface="Trebuchet MS"/>
              </a:rPr>
              <a:t> </a:t>
            </a:r>
            <a:r>
              <a:rPr sz="2400" spc="-20" dirty="0">
                <a:solidFill>
                  <a:srgbClr val="244060"/>
                </a:solidFill>
                <a:latin typeface="Trebuchet MS"/>
                <a:cs typeface="Trebuchet MS"/>
              </a:rPr>
              <a:t>site</a:t>
            </a:r>
            <a:endParaRPr sz="2400">
              <a:latin typeface="Trebuchet MS"/>
              <a:cs typeface="Trebuchet MS"/>
            </a:endParaRPr>
          </a:p>
          <a:p>
            <a:pPr marL="50800">
              <a:lnSpc>
                <a:spcPct val="100000"/>
              </a:lnSpc>
              <a:spcBef>
                <a:spcPts val="1205"/>
              </a:spcBef>
            </a:pPr>
            <a:r>
              <a:rPr sz="2400" u="sng" spc="-10" dirty="0">
                <a:solidFill>
                  <a:srgbClr val="0000FF"/>
                </a:solidFill>
                <a:uFill>
                  <a:solidFill>
                    <a:srgbClr val="0000FF"/>
                  </a:solidFill>
                </a:uFill>
                <a:latin typeface="Trebuchet MS"/>
                <a:cs typeface="Trebuchet MS"/>
                <a:hlinkClick r:id="rId2"/>
              </a:rPr>
              <a:t>https://interregviarobg.eu/en/home</a:t>
            </a:r>
            <a:endParaRPr sz="2400">
              <a:latin typeface="Trebuchet MS"/>
              <a:cs typeface="Trebuchet MS"/>
            </a:endParaRPr>
          </a:p>
          <a:p>
            <a:pPr marL="50800" marR="243204">
              <a:lnSpc>
                <a:spcPct val="100000"/>
              </a:lnSpc>
              <a:spcBef>
                <a:spcPts val="1200"/>
              </a:spcBef>
            </a:pPr>
            <a:r>
              <a:rPr sz="2400" u="sng" spc="-10" dirty="0">
                <a:solidFill>
                  <a:srgbClr val="0000FF"/>
                </a:solidFill>
                <a:uFill>
                  <a:solidFill>
                    <a:srgbClr val="0000FF"/>
                  </a:solidFill>
                </a:uFill>
                <a:latin typeface="Trebuchet MS"/>
                <a:cs typeface="Trebuchet MS"/>
                <a:hlinkClick r:id="rId3"/>
              </a:rPr>
              <a:t>https://www.facebook.com/RomaniaBulgariaCbcProgra</a:t>
            </a:r>
            <a:r>
              <a:rPr sz="2400" spc="-10" dirty="0">
                <a:solidFill>
                  <a:srgbClr val="0000FF"/>
                </a:solidFill>
                <a:latin typeface="Trebuchet MS"/>
                <a:cs typeface="Trebuchet MS"/>
                <a:hlinkClick r:id="rId3"/>
              </a:rPr>
              <a:t> </a:t>
            </a:r>
            <a:r>
              <a:rPr sz="2400" u="sng" spc="-25" dirty="0">
                <a:solidFill>
                  <a:srgbClr val="0000FF"/>
                </a:solidFill>
                <a:uFill>
                  <a:solidFill>
                    <a:srgbClr val="0000FF"/>
                  </a:solidFill>
                </a:uFill>
                <a:latin typeface="Trebuchet MS"/>
                <a:cs typeface="Trebuchet MS"/>
                <a:hlinkClick r:id="rId3"/>
              </a:rPr>
              <a:t>mme</a:t>
            </a:r>
            <a:endParaRPr sz="2400">
              <a:latin typeface="Trebuchet MS"/>
              <a:cs typeface="Trebuchet MS"/>
            </a:endParaRPr>
          </a:p>
        </p:txBody>
      </p:sp>
      <p:pic>
        <p:nvPicPr>
          <p:cNvPr id="9" name="object 9"/>
          <p:cNvPicPr/>
          <p:nvPr/>
        </p:nvPicPr>
        <p:blipFill>
          <a:blip r:embed="rId4" cstate="print"/>
          <a:stretch>
            <a:fillRect/>
          </a:stretch>
        </p:blipFill>
        <p:spPr>
          <a:xfrm>
            <a:off x="234695" y="172212"/>
            <a:ext cx="2915412" cy="85344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14604" y="937006"/>
            <a:ext cx="3272154" cy="422275"/>
          </a:xfrm>
          <a:prstGeom prst="rect">
            <a:avLst/>
          </a:prstGeom>
        </p:spPr>
        <p:txBody>
          <a:bodyPr vert="horz" wrap="square" lIns="0" tIns="13335" rIns="0" bIns="0" rtlCol="0">
            <a:spAutoFit/>
          </a:bodyPr>
          <a:lstStyle/>
          <a:p>
            <a:pPr marL="12700">
              <a:lnSpc>
                <a:spcPct val="100000"/>
              </a:lnSpc>
              <a:spcBef>
                <a:spcPts val="105"/>
              </a:spcBef>
            </a:pPr>
            <a:r>
              <a:rPr spc="-20" dirty="0"/>
              <a:t>Types</a:t>
            </a:r>
            <a:r>
              <a:rPr spc="-105" dirty="0"/>
              <a:t> </a:t>
            </a:r>
            <a:r>
              <a:rPr dirty="0"/>
              <a:t>of</a:t>
            </a:r>
            <a:r>
              <a:rPr spc="-80" dirty="0"/>
              <a:t> </a:t>
            </a:r>
            <a:r>
              <a:rPr spc="-10" dirty="0"/>
              <a:t>applications</a:t>
            </a:r>
          </a:p>
        </p:txBody>
      </p:sp>
      <p:sp>
        <p:nvSpPr>
          <p:cNvPr id="3" name="object 3"/>
          <p:cNvSpPr txBox="1"/>
          <p:nvPr/>
        </p:nvSpPr>
        <p:spPr>
          <a:xfrm>
            <a:off x="514604" y="1410297"/>
            <a:ext cx="7653020" cy="1304844"/>
          </a:xfrm>
          <a:prstGeom prst="rect">
            <a:avLst/>
          </a:prstGeom>
        </p:spPr>
        <p:txBody>
          <a:bodyPr vert="horz" wrap="square" lIns="0" tIns="12065" rIns="0" bIns="0" rtlCol="0">
            <a:spAutoFit/>
          </a:bodyPr>
          <a:lstStyle/>
          <a:p>
            <a:pPr marL="354965" indent="-342265">
              <a:lnSpc>
                <a:spcPct val="100000"/>
              </a:lnSpc>
              <a:spcBef>
                <a:spcPts val="95"/>
              </a:spcBef>
              <a:buFont typeface="Arial MT"/>
              <a:buChar char="•"/>
              <a:tabLst>
                <a:tab pos="354965" algn="l"/>
              </a:tabLst>
            </a:pPr>
            <a:r>
              <a:rPr sz="1600" b="1" dirty="0">
                <a:solidFill>
                  <a:srgbClr val="77923B"/>
                </a:solidFill>
                <a:latin typeface="Trebuchet MS"/>
                <a:cs typeface="Trebuchet MS"/>
              </a:rPr>
              <a:t>Soft</a:t>
            </a:r>
            <a:r>
              <a:rPr sz="1600" b="1" spc="-35" dirty="0">
                <a:solidFill>
                  <a:srgbClr val="77923B"/>
                </a:solidFill>
                <a:latin typeface="Trebuchet MS"/>
                <a:cs typeface="Trebuchet MS"/>
              </a:rPr>
              <a:t> </a:t>
            </a:r>
            <a:r>
              <a:rPr sz="1600" b="1" spc="-10" dirty="0">
                <a:solidFill>
                  <a:srgbClr val="77923B"/>
                </a:solidFill>
                <a:latin typeface="Trebuchet MS"/>
                <a:cs typeface="Trebuchet MS"/>
              </a:rPr>
              <a:t>operation</a:t>
            </a:r>
            <a:r>
              <a:rPr sz="1600" b="1" spc="5" dirty="0">
                <a:solidFill>
                  <a:srgbClr val="77923B"/>
                </a:solidFill>
                <a:latin typeface="Trebuchet MS"/>
                <a:cs typeface="Trebuchet MS"/>
              </a:rPr>
              <a:t> </a:t>
            </a:r>
            <a:r>
              <a:rPr sz="1400" b="1" dirty="0">
                <a:solidFill>
                  <a:srgbClr val="77923B"/>
                </a:solidFill>
                <a:latin typeface="Trebuchet MS"/>
                <a:cs typeface="Trebuchet MS"/>
              </a:rPr>
              <a:t>–</a:t>
            </a:r>
            <a:r>
              <a:rPr sz="1400" b="1" spc="-30" dirty="0">
                <a:solidFill>
                  <a:srgbClr val="77923B"/>
                </a:solidFill>
                <a:latin typeface="Trebuchet MS"/>
                <a:cs typeface="Trebuchet MS"/>
              </a:rPr>
              <a:t> </a:t>
            </a:r>
            <a:r>
              <a:rPr lang="en-US" sz="1400" dirty="0" smtClean="0">
                <a:solidFill>
                  <a:srgbClr val="244060"/>
                </a:solidFill>
                <a:latin typeface="Trebuchet MS"/>
                <a:cs typeface="Trebuchet MS"/>
              </a:rPr>
              <a:t>is a project that has works/infrastructure/equipment component below 50% of the eligible budget (cumulated value or stand-alone budget)</a:t>
            </a:r>
            <a:r>
              <a:rPr sz="1400" spc="-10" dirty="0" smtClean="0">
                <a:solidFill>
                  <a:srgbClr val="244060"/>
                </a:solidFill>
                <a:latin typeface="Trebuchet MS"/>
                <a:cs typeface="Trebuchet MS"/>
              </a:rPr>
              <a:t>.</a:t>
            </a:r>
            <a:endParaRPr sz="1400" dirty="0">
              <a:latin typeface="Trebuchet MS"/>
              <a:cs typeface="Trebuchet MS"/>
            </a:endParaRPr>
          </a:p>
          <a:p>
            <a:pPr marL="354965" marR="5080" indent="-342900">
              <a:lnSpc>
                <a:spcPct val="100000"/>
              </a:lnSpc>
              <a:spcBef>
                <a:spcPts val="1190"/>
              </a:spcBef>
              <a:buFont typeface="Arial MT"/>
              <a:buChar char="•"/>
              <a:tabLst>
                <a:tab pos="354965" algn="l"/>
              </a:tabLst>
            </a:pPr>
            <a:r>
              <a:rPr sz="1600" b="1" dirty="0">
                <a:solidFill>
                  <a:srgbClr val="77923B"/>
                </a:solidFill>
                <a:latin typeface="Trebuchet MS"/>
                <a:cs typeface="Trebuchet MS"/>
              </a:rPr>
              <a:t>Hard</a:t>
            </a:r>
            <a:r>
              <a:rPr sz="1600" b="1" spc="-30" dirty="0">
                <a:solidFill>
                  <a:srgbClr val="77923B"/>
                </a:solidFill>
                <a:latin typeface="Trebuchet MS"/>
                <a:cs typeface="Trebuchet MS"/>
              </a:rPr>
              <a:t> </a:t>
            </a:r>
            <a:r>
              <a:rPr sz="1600" b="1" dirty="0">
                <a:solidFill>
                  <a:srgbClr val="77923B"/>
                </a:solidFill>
                <a:latin typeface="Trebuchet MS"/>
                <a:cs typeface="Trebuchet MS"/>
              </a:rPr>
              <a:t>operation</a:t>
            </a:r>
            <a:r>
              <a:rPr sz="1600" b="1" spc="15" dirty="0">
                <a:solidFill>
                  <a:srgbClr val="77923B"/>
                </a:solidFill>
                <a:latin typeface="Trebuchet MS"/>
                <a:cs typeface="Trebuchet MS"/>
              </a:rPr>
              <a:t> </a:t>
            </a:r>
            <a:r>
              <a:rPr sz="1400" b="1" dirty="0">
                <a:solidFill>
                  <a:srgbClr val="77923B"/>
                </a:solidFill>
                <a:latin typeface="Trebuchet MS"/>
                <a:cs typeface="Trebuchet MS"/>
              </a:rPr>
              <a:t>–</a:t>
            </a:r>
            <a:r>
              <a:rPr sz="1400" b="1" spc="-30" dirty="0">
                <a:solidFill>
                  <a:srgbClr val="77923B"/>
                </a:solidFill>
                <a:latin typeface="Trebuchet MS"/>
                <a:cs typeface="Trebuchet MS"/>
              </a:rPr>
              <a:t> </a:t>
            </a:r>
            <a:r>
              <a:rPr lang="en-US" sz="1400" dirty="0" smtClean="0">
                <a:solidFill>
                  <a:srgbClr val="244060"/>
                </a:solidFill>
                <a:latin typeface="Trebuchet MS"/>
                <a:cs typeface="Trebuchet MS"/>
              </a:rPr>
              <a:t>is a project that has an infrastructure/works component/ equipment equal or more than 50% of the total project eligible budget (cumulated value or stand-alone budget)</a:t>
            </a:r>
            <a:r>
              <a:rPr sz="1400" b="1" spc="-10" dirty="0" smtClean="0">
                <a:solidFill>
                  <a:srgbClr val="77923B"/>
                </a:solidFill>
                <a:latin typeface="Trebuchet MS"/>
                <a:cs typeface="Trebuchet MS"/>
              </a:rPr>
              <a:t>.</a:t>
            </a:r>
            <a:endParaRPr sz="1400" dirty="0">
              <a:latin typeface="Trebuchet MS"/>
              <a:cs typeface="Trebuchet MS"/>
            </a:endParaRPr>
          </a:p>
        </p:txBody>
      </p:sp>
      <p:pic>
        <p:nvPicPr>
          <p:cNvPr id="4" name="object 4"/>
          <p:cNvPicPr/>
          <p:nvPr/>
        </p:nvPicPr>
        <p:blipFill>
          <a:blip r:embed="rId2" cstate="print"/>
          <a:stretch>
            <a:fillRect/>
          </a:stretch>
        </p:blipFill>
        <p:spPr>
          <a:xfrm>
            <a:off x="234695" y="172212"/>
            <a:ext cx="2915412" cy="853440"/>
          </a:xfrm>
          <a:prstGeom prst="rect">
            <a:avLst/>
          </a:prstGeom>
        </p:spPr>
      </p:pic>
      <p:graphicFrame>
        <p:nvGraphicFramePr>
          <p:cNvPr id="5" name="object 5"/>
          <p:cNvGraphicFramePr>
            <a:graphicFrameLocks noGrp="1"/>
          </p:cNvGraphicFramePr>
          <p:nvPr>
            <p:extLst>
              <p:ext uri="{D42A27DB-BD31-4B8C-83A1-F6EECF244321}">
                <p14:modId xmlns:p14="http://schemas.microsoft.com/office/powerpoint/2010/main" val="2871017275"/>
              </p:ext>
            </p:extLst>
          </p:nvPr>
        </p:nvGraphicFramePr>
        <p:xfrm>
          <a:off x="402081" y="2813050"/>
          <a:ext cx="8334374" cy="3782060"/>
        </p:xfrm>
        <a:graphic>
          <a:graphicData uri="http://schemas.openxmlformats.org/drawingml/2006/table">
            <a:tbl>
              <a:tblPr firstRow="1" bandRow="1">
                <a:tableStyleId>{2D5ABB26-0587-4C30-8999-92F81FD0307C}</a:tableStyleId>
              </a:tblPr>
              <a:tblGrid>
                <a:gridCol w="1201420">
                  <a:extLst>
                    <a:ext uri="{9D8B030D-6E8A-4147-A177-3AD203B41FA5}">
                      <a16:colId xmlns:a16="http://schemas.microsoft.com/office/drawing/2014/main" val="20000"/>
                    </a:ext>
                  </a:extLst>
                </a:gridCol>
                <a:gridCol w="1965960">
                  <a:extLst>
                    <a:ext uri="{9D8B030D-6E8A-4147-A177-3AD203B41FA5}">
                      <a16:colId xmlns:a16="http://schemas.microsoft.com/office/drawing/2014/main" val="20001"/>
                    </a:ext>
                  </a:extLst>
                </a:gridCol>
                <a:gridCol w="2594610">
                  <a:extLst>
                    <a:ext uri="{9D8B030D-6E8A-4147-A177-3AD203B41FA5}">
                      <a16:colId xmlns:a16="http://schemas.microsoft.com/office/drawing/2014/main" val="20002"/>
                    </a:ext>
                  </a:extLst>
                </a:gridCol>
                <a:gridCol w="2572384">
                  <a:extLst>
                    <a:ext uri="{9D8B030D-6E8A-4147-A177-3AD203B41FA5}">
                      <a16:colId xmlns:a16="http://schemas.microsoft.com/office/drawing/2014/main" val="20003"/>
                    </a:ext>
                  </a:extLst>
                </a:gridCol>
              </a:tblGrid>
              <a:tr h="1163955">
                <a:tc>
                  <a:txBody>
                    <a:bodyPr/>
                    <a:lstStyle/>
                    <a:p>
                      <a:pPr marL="68580">
                        <a:lnSpc>
                          <a:spcPct val="100000"/>
                        </a:lnSpc>
                        <a:spcBef>
                          <a:spcPts val="114"/>
                        </a:spcBef>
                      </a:pPr>
                      <a:r>
                        <a:rPr sz="1400" b="1" spc="-10" dirty="0">
                          <a:solidFill>
                            <a:srgbClr val="1F4E79"/>
                          </a:solidFill>
                          <a:latin typeface="Trebuchet MS"/>
                          <a:cs typeface="Trebuchet MS"/>
                        </a:rPr>
                        <a:t>Type</a:t>
                      </a:r>
                      <a:r>
                        <a:rPr sz="1400" b="1" spc="-100" dirty="0">
                          <a:solidFill>
                            <a:srgbClr val="1F4E79"/>
                          </a:solidFill>
                          <a:latin typeface="Trebuchet MS"/>
                          <a:cs typeface="Trebuchet MS"/>
                        </a:rPr>
                        <a:t> </a:t>
                      </a:r>
                      <a:r>
                        <a:rPr sz="1400" b="1" spc="-25" dirty="0">
                          <a:solidFill>
                            <a:srgbClr val="1F4E79"/>
                          </a:solidFill>
                          <a:latin typeface="Trebuchet MS"/>
                          <a:cs typeface="Trebuchet MS"/>
                        </a:rPr>
                        <a:t>of</a:t>
                      </a:r>
                      <a:endParaRPr sz="1400">
                        <a:latin typeface="Trebuchet MS"/>
                        <a:cs typeface="Trebuchet MS"/>
                      </a:endParaRPr>
                    </a:p>
                    <a:p>
                      <a:pPr marL="68580">
                        <a:lnSpc>
                          <a:spcPct val="100000"/>
                        </a:lnSpc>
                        <a:spcBef>
                          <a:spcPts val="340"/>
                        </a:spcBef>
                      </a:pPr>
                      <a:r>
                        <a:rPr sz="1400" b="1" spc="-10" dirty="0">
                          <a:solidFill>
                            <a:srgbClr val="1F4E79"/>
                          </a:solidFill>
                          <a:latin typeface="Trebuchet MS"/>
                          <a:cs typeface="Trebuchet MS"/>
                        </a:rPr>
                        <a:t>operation</a:t>
                      </a:r>
                      <a:endParaRPr sz="1400">
                        <a:latin typeface="Trebuchet MS"/>
                        <a:cs typeface="Trebuchet MS"/>
                      </a:endParaRPr>
                    </a:p>
                  </a:txBody>
                  <a:tcPr marL="0" marR="0" marT="14604"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1EED9"/>
                    </a:solidFill>
                  </a:tcPr>
                </a:tc>
                <a:tc>
                  <a:txBody>
                    <a:bodyPr/>
                    <a:lstStyle/>
                    <a:p>
                      <a:pPr marL="68580">
                        <a:lnSpc>
                          <a:spcPct val="100000"/>
                        </a:lnSpc>
                        <a:spcBef>
                          <a:spcPts val="114"/>
                        </a:spcBef>
                      </a:pPr>
                      <a:r>
                        <a:rPr sz="1400" b="1" dirty="0">
                          <a:solidFill>
                            <a:srgbClr val="1F4E79"/>
                          </a:solidFill>
                          <a:latin typeface="Trebuchet MS"/>
                          <a:cs typeface="Trebuchet MS"/>
                        </a:rPr>
                        <a:t>Project</a:t>
                      </a:r>
                      <a:r>
                        <a:rPr sz="1400" b="1" spc="-65" dirty="0">
                          <a:solidFill>
                            <a:srgbClr val="1F4E79"/>
                          </a:solidFill>
                          <a:latin typeface="Trebuchet MS"/>
                          <a:cs typeface="Trebuchet MS"/>
                        </a:rPr>
                        <a:t> </a:t>
                      </a:r>
                      <a:r>
                        <a:rPr sz="1400" b="1" spc="-10" dirty="0">
                          <a:solidFill>
                            <a:srgbClr val="1F4E79"/>
                          </a:solidFill>
                          <a:latin typeface="Trebuchet MS"/>
                          <a:cs typeface="Trebuchet MS"/>
                        </a:rPr>
                        <a:t>duration</a:t>
                      </a:r>
                      <a:endParaRPr sz="1400">
                        <a:latin typeface="Trebuchet MS"/>
                        <a:cs typeface="Trebuchet MS"/>
                      </a:endParaRPr>
                    </a:p>
                  </a:txBody>
                  <a:tcPr marL="0" marR="0" marT="14604"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1EED9"/>
                    </a:solidFill>
                  </a:tcPr>
                </a:tc>
                <a:tc>
                  <a:txBody>
                    <a:bodyPr/>
                    <a:lstStyle/>
                    <a:p>
                      <a:pPr marL="68580">
                        <a:lnSpc>
                          <a:spcPct val="100000"/>
                        </a:lnSpc>
                        <a:spcBef>
                          <a:spcPts val="114"/>
                        </a:spcBef>
                      </a:pPr>
                      <a:r>
                        <a:rPr sz="1400" b="1" spc="-25" dirty="0">
                          <a:solidFill>
                            <a:srgbClr val="1F4E79"/>
                          </a:solidFill>
                          <a:latin typeface="Trebuchet MS"/>
                          <a:cs typeface="Trebuchet MS"/>
                        </a:rPr>
                        <a:t>Total</a:t>
                      </a:r>
                      <a:r>
                        <a:rPr sz="1400" b="1" spc="-40" dirty="0">
                          <a:solidFill>
                            <a:srgbClr val="1F4E79"/>
                          </a:solidFill>
                          <a:latin typeface="Trebuchet MS"/>
                          <a:cs typeface="Trebuchet MS"/>
                        </a:rPr>
                        <a:t> </a:t>
                      </a:r>
                      <a:r>
                        <a:rPr sz="1400" b="1" dirty="0">
                          <a:solidFill>
                            <a:srgbClr val="1F4E79"/>
                          </a:solidFill>
                          <a:latin typeface="Trebuchet MS"/>
                          <a:cs typeface="Trebuchet MS"/>
                        </a:rPr>
                        <a:t>financial</a:t>
                      </a:r>
                      <a:r>
                        <a:rPr sz="1400" b="1" spc="-65" dirty="0">
                          <a:solidFill>
                            <a:srgbClr val="1F4E79"/>
                          </a:solidFill>
                          <a:latin typeface="Trebuchet MS"/>
                          <a:cs typeface="Trebuchet MS"/>
                        </a:rPr>
                        <a:t> </a:t>
                      </a:r>
                      <a:r>
                        <a:rPr sz="1400" b="1" dirty="0">
                          <a:solidFill>
                            <a:srgbClr val="1F4E79"/>
                          </a:solidFill>
                          <a:latin typeface="Trebuchet MS"/>
                          <a:cs typeface="Trebuchet MS"/>
                        </a:rPr>
                        <a:t>support</a:t>
                      </a:r>
                      <a:r>
                        <a:rPr sz="1400" b="1" spc="-60" dirty="0">
                          <a:solidFill>
                            <a:srgbClr val="1F4E79"/>
                          </a:solidFill>
                          <a:latin typeface="Trebuchet MS"/>
                          <a:cs typeface="Trebuchet MS"/>
                        </a:rPr>
                        <a:t> </a:t>
                      </a:r>
                      <a:r>
                        <a:rPr sz="1400" b="1" spc="-20" dirty="0">
                          <a:solidFill>
                            <a:srgbClr val="1F4E79"/>
                          </a:solidFill>
                          <a:latin typeface="Trebuchet MS"/>
                          <a:cs typeface="Trebuchet MS"/>
                        </a:rPr>
                        <a:t>from</a:t>
                      </a:r>
                      <a:endParaRPr sz="1400">
                        <a:latin typeface="Trebuchet MS"/>
                        <a:cs typeface="Trebuchet MS"/>
                      </a:endParaRPr>
                    </a:p>
                    <a:p>
                      <a:pPr marL="68580" marR="163195">
                        <a:lnSpc>
                          <a:spcPct val="120000"/>
                        </a:lnSpc>
                        <a:spcBef>
                          <a:spcPts val="5"/>
                        </a:spcBef>
                      </a:pPr>
                      <a:r>
                        <a:rPr sz="1400" b="1" dirty="0">
                          <a:solidFill>
                            <a:srgbClr val="1F4E79"/>
                          </a:solidFill>
                          <a:latin typeface="Trebuchet MS"/>
                          <a:cs typeface="Trebuchet MS"/>
                        </a:rPr>
                        <a:t>the</a:t>
                      </a:r>
                      <a:r>
                        <a:rPr sz="1400" b="1" spc="-5" dirty="0">
                          <a:solidFill>
                            <a:srgbClr val="1F4E79"/>
                          </a:solidFill>
                          <a:latin typeface="Trebuchet MS"/>
                          <a:cs typeface="Trebuchet MS"/>
                        </a:rPr>
                        <a:t> </a:t>
                      </a:r>
                      <a:r>
                        <a:rPr sz="1400" b="1" spc="-10" dirty="0">
                          <a:solidFill>
                            <a:srgbClr val="1F4E79"/>
                          </a:solidFill>
                          <a:latin typeface="Trebuchet MS"/>
                          <a:cs typeface="Trebuchet MS"/>
                        </a:rPr>
                        <a:t>programme </a:t>
                      </a:r>
                      <a:r>
                        <a:rPr sz="1400" b="1" dirty="0">
                          <a:solidFill>
                            <a:srgbClr val="1F4E79"/>
                          </a:solidFill>
                          <a:latin typeface="Trebuchet MS"/>
                          <a:cs typeface="Trebuchet MS"/>
                        </a:rPr>
                        <a:t>(ERDF+national</a:t>
                      </a:r>
                      <a:r>
                        <a:rPr sz="1400" b="1" spc="-40" dirty="0">
                          <a:solidFill>
                            <a:srgbClr val="1F4E79"/>
                          </a:solidFill>
                          <a:latin typeface="Trebuchet MS"/>
                          <a:cs typeface="Trebuchet MS"/>
                        </a:rPr>
                        <a:t> </a:t>
                      </a:r>
                      <a:r>
                        <a:rPr sz="1400" b="1" spc="-10" dirty="0">
                          <a:solidFill>
                            <a:srgbClr val="1F4E79"/>
                          </a:solidFill>
                          <a:latin typeface="Trebuchet MS"/>
                          <a:cs typeface="Trebuchet MS"/>
                        </a:rPr>
                        <a:t>co-financing </a:t>
                      </a:r>
                      <a:r>
                        <a:rPr sz="1400" b="1" dirty="0">
                          <a:solidFill>
                            <a:srgbClr val="1F4E79"/>
                          </a:solidFill>
                          <a:latin typeface="Trebuchet MS"/>
                          <a:cs typeface="Trebuchet MS"/>
                        </a:rPr>
                        <a:t>from</a:t>
                      </a:r>
                      <a:r>
                        <a:rPr sz="1400" b="1" spc="-20" dirty="0">
                          <a:solidFill>
                            <a:srgbClr val="1F4E79"/>
                          </a:solidFill>
                          <a:latin typeface="Trebuchet MS"/>
                          <a:cs typeface="Trebuchet MS"/>
                        </a:rPr>
                        <a:t> </a:t>
                      </a:r>
                      <a:r>
                        <a:rPr sz="1400" b="1" dirty="0">
                          <a:solidFill>
                            <a:srgbClr val="1F4E79"/>
                          </a:solidFill>
                          <a:latin typeface="Trebuchet MS"/>
                          <a:cs typeface="Trebuchet MS"/>
                        </a:rPr>
                        <a:t>SB</a:t>
                      </a:r>
                      <a:r>
                        <a:rPr sz="1400" b="1" spc="-20" dirty="0">
                          <a:solidFill>
                            <a:srgbClr val="1F4E79"/>
                          </a:solidFill>
                          <a:latin typeface="Trebuchet MS"/>
                          <a:cs typeface="Trebuchet MS"/>
                        </a:rPr>
                        <a:t> </a:t>
                      </a:r>
                      <a:r>
                        <a:rPr sz="1400" b="1" dirty="0">
                          <a:solidFill>
                            <a:srgbClr val="1F4E79"/>
                          </a:solidFill>
                          <a:latin typeface="Trebuchet MS"/>
                          <a:cs typeface="Trebuchet MS"/>
                        </a:rPr>
                        <a:t>+</a:t>
                      </a:r>
                      <a:r>
                        <a:rPr sz="1400" b="1" spc="-5" dirty="0">
                          <a:solidFill>
                            <a:srgbClr val="1F4E79"/>
                          </a:solidFill>
                          <a:latin typeface="Trebuchet MS"/>
                          <a:cs typeface="Trebuchet MS"/>
                        </a:rPr>
                        <a:t> </a:t>
                      </a:r>
                      <a:r>
                        <a:rPr sz="1400" b="1" dirty="0">
                          <a:solidFill>
                            <a:srgbClr val="1F4E79"/>
                          </a:solidFill>
                          <a:latin typeface="Trebuchet MS"/>
                          <a:cs typeface="Trebuchet MS"/>
                        </a:rPr>
                        <a:t>own</a:t>
                      </a:r>
                      <a:r>
                        <a:rPr sz="1400" b="1" spc="-10" dirty="0">
                          <a:solidFill>
                            <a:srgbClr val="1F4E79"/>
                          </a:solidFill>
                          <a:latin typeface="Trebuchet MS"/>
                          <a:cs typeface="Trebuchet MS"/>
                        </a:rPr>
                        <a:t> contribution)</a:t>
                      </a:r>
                      <a:endParaRPr sz="1400">
                        <a:latin typeface="Trebuchet MS"/>
                        <a:cs typeface="Trebuchet MS"/>
                      </a:endParaRPr>
                    </a:p>
                  </a:txBody>
                  <a:tcPr marL="0" marR="0" marT="14604"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1EED9"/>
                    </a:solidFill>
                  </a:tcPr>
                </a:tc>
                <a:tc>
                  <a:txBody>
                    <a:bodyPr/>
                    <a:lstStyle/>
                    <a:p>
                      <a:pPr marL="69215">
                        <a:lnSpc>
                          <a:spcPct val="100000"/>
                        </a:lnSpc>
                        <a:spcBef>
                          <a:spcPts val="114"/>
                        </a:spcBef>
                      </a:pPr>
                      <a:r>
                        <a:rPr sz="1400" b="1" spc="-10" dirty="0">
                          <a:solidFill>
                            <a:srgbClr val="1F4E79"/>
                          </a:solidFill>
                          <a:latin typeface="Trebuchet MS"/>
                          <a:cs typeface="Trebuchet MS"/>
                        </a:rPr>
                        <a:t>Features</a:t>
                      </a:r>
                      <a:endParaRPr sz="1400">
                        <a:latin typeface="Trebuchet MS"/>
                        <a:cs typeface="Trebuchet MS"/>
                      </a:endParaRPr>
                    </a:p>
                  </a:txBody>
                  <a:tcPr marL="0" marR="0" marT="14604"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1EED9"/>
                    </a:solidFill>
                  </a:tcPr>
                </a:tc>
                <a:extLst>
                  <a:ext uri="{0D108BD9-81ED-4DB2-BD59-A6C34878D82A}">
                    <a16:rowId xmlns:a16="http://schemas.microsoft.com/office/drawing/2014/main" val="10000"/>
                  </a:ext>
                </a:extLst>
              </a:tr>
              <a:tr h="1023619">
                <a:tc>
                  <a:txBody>
                    <a:bodyPr/>
                    <a:lstStyle/>
                    <a:p>
                      <a:pPr marL="68580">
                        <a:lnSpc>
                          <a:spcPct val="100000"/>
                        </a:lnSpc>
                        <a:spcBef>
                          <a:spcPts val="120"/>
                        </a:spcBef>
                      </a:pPr>
                      <a:r>
                        <a:rPr sz="1400" b="1" spc="-20" dirty="0">
                          <a:solidFill>
                            <a:srgbClr val="1F4E79"/>
                          </a:solidFill>
                          <a:latin typeface="Trebuchet MS"/>
                          <a:cs typeface="Trebuchet MS"/>
                        </a:rPr>
                        <a:t>Soft</a:t>
                      </a:r>
                      <a:endParaRPr sz="1400">
                        <a:latin typeface="Trebuchet MS"/>
                        <a:cs typeface="Trebuchet MS"/>
                      </a:endParaRPr>
                    </a:p>
                    <a:p>
                      <a:pPr marL="68580">
                        <a:lnSpc>
                          <a:spcPct val="100000"/>
                        </a:lnSpc>
                        <a:spcBef>
                          <a:spcPts val="335"/>
                        </a:spcBef>
                      </a:pPr>
                      <a:r>
                        <a:rPr sz="1400" b="1" spc="-10" dirty="0">
                          <a:solidFill>
                            <a:srgbClr val="1F4E79"/>
                          </a:solidFill>
                          <a:latin typeface="Trebuchet MS"/>
                          <a:cs typeface="Trebuchet MS"/>
                        </a:rPr>
                        <a:t>operation</a:t>
                      </a:r>
                      <a:endParaRPr sz="1400">
                        <a:latin typeface="Trebuchet MS"/>
                        <a:cs typeface="Trebuchet MS"/>
                      </a:endParaRPr>
                    </a:p>
                  </a:txBody>
                  <a:tcPr marL="0" marR="0" marT="1524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8580">
                        <a:lnSpc>
                          <a:spcPct val="100000"/>
                        </a:lnSpc>
                        <a:spcBef>
                          <a:spcPts val="120"/>
                        </a:spcBef>
                      </a:pPr>
                      <a:r>
                        <a:rPr sz="1400" dirty="0">
                          <a:solidFill>
                            <a:srgbClr val="1F4E79"/>
                          </a:solidFill>
                          <a:latin typeface="Trebuchet MS"/>
                          <a:cs typeface="Trebuchet MS"/>
                        </a:rPr>
                        <a:t>not</a:t>
                      </a:r>
                      <a:r>
                        <a:rPr sz="1400" spc="20" dirty="0">
                          <a:solidFill>
                            <a:srgbClr val="1F4E79"/>
                          </a:solidFill>
                          <a:latin typeface="Trebuchet MS"/>
                          <a:cs typeface="Trebuchet MS"/>
                        </a:rPr>
                        <a:t> </a:t>
                      </a:r>
                      <a:r>
                        <a:rPr sz="1400" dirty="0">
                          <a:solidFill>
                            <a:srgbClr val="1F4E79"/>
                          </a:solidFill>
                          <a:latin typeface="Trebuchet MS"/>
                          <a:cs typeface="Trebuchet MS"/>
                        </a:rPr>
                        <a:t>exceed</a:t>
                      </a:r>
                      <a:r>
                        <a:rPr sz="1400" spc="20" dirty="0">
                          <a:solidFill>
                            <a:srgbClr val="1F4E79"/>
                          </a:solidFill>
                          <a:latin typeface="Trebuchet MS"/>
                          <a:cs typeface="Trebuchet MS"/>
                        </a:rPr>
                        <a:t> </a:t>
                      </a:r>
                      <a:r>
                        <a:rPr sz="1400" b="1" dirty="0">
                          <a:solidFill>
                            <a:srgbClr val="77923B"/>
                          </a:solidFill>
                          <a:latin typeface="Trebuchet MS"/>
                          <a:cs typeface="Trebuchet MS"/>
                        </a:rPr>
                        <a:t>18</a:t>
                      </a:r>
                      <a:r>
                        <a:rPr sz="1400" b="1" spc="35" dirty="0">
                          <a:solidFill>
                            <a:srgbClr val="77923B"/>
                          </a:solidFill>
                          <a:latin typeface="Trebuchet MS"/>
                          <a:cs typeface="Trebuchet MS"/>
                        </a:rPr>
                        <a:t> </a:t>
                      </a:r>
                      <a:r>
                        <a:rPr sz="1400" b="1" spc="-10" dirty="0">
                          <a:solidFill>
                            <a:srgbClr val="77923B"/>
                          </a:solidFill>
                          <a:latin typeface="Trebuchet MS"/>
                          <a:cs typeface="Trebuchet MS"/>
                        </a:rPr>
                        <a:t>months</a:t>
                      </a:r>
                      <a:endParaRPr sz="1400">
                        <a:latin typeface="Trebuchet MS"/>
                        <a:cs typeface="Trebuchet MS"/>
                      </a:endParaRPr>
                    </a:p>
                    <a:p>
                      <a:pPr marL="68580" marR="59690">
                        <a:lnSpc>
                          <a:spcPct val="120000"/>
                        </a:lnSpc>
                        <a:tabLst>
                          <a:tab pos="723900" algn="l"/>
                          <a:tab pos="1262380" algn="l"/>
                        </a:tabLst>
                      </a:pPr>
                      <a:r>
                        <a:rPr sz="1400" b="1" spc="-20" dirty="0">
                          <a:solidFill>
                            <a:srgbClr val="77923B"/>
                          </a:solidFill>
                          <a:latin typeface="Trebuchet MS"/>
                          <a:cs typeface="Trebuchet MS"/>
                        </a:rPr>
                        <a:t>from</a:t>
                      </a:r>
                      <a:r>
                        <a:rPr sz="1400" b="1" dirty="0">
                          <a:solidFill>
                            <a:srgbClr val="77923B"/>
                          </a:solidFill>
                          <a:latin typeface="Trebuchet MS"/>
                          <a:cs typeface="Trebuchet MS"/>
                        </a:rPr>
                        <a:t>	</a:t>
                      </a:r>
                      <a:r>
                        <a:rPr sz="1400" b="1" spc="-25" dirty="0">
                          <a:solidFill>
                            <a:srgbClr val="77923B"/>
                          </a:solidFill>
                          <a:latin typeface="Trebuchet MS"/>
                          <a:cs typeface="Trebuchet MS"/>
                        </a:rPr>
                        <a:t>the</a:t>
                      </a:r>
                      <a:r>
                        <a:rPr sz="1400" b="1" dirty="0">
                          <a:solidFill>
                            <a:srgbClr val="77923B"/>
                          </a:solidFill>
                          <a:latin typeface="Trebuchet MS"/>
                          <a:cs typeface="Trebuchet MS"/>
                        </a:rPr>
                        <a:t>	</a:t>
                      </a:r>
                      <a:r>
                        <a:rPr sz="1400" b="1" spc="-10" dirty="0">
                          <a:solidFill>
                            <a:srgbClr val="77923B"/>
                          </a:solidFill>
                          <a:latin typeface="Trebuchet MS"/>
                          <a:cs typeface="Trebuchet MS"/>
                        </a:rPr>
                        <a:t>starting </a:t>
                      </a:r>
                      <a:r>
                        <a:rPr sz="1400" b="1" dirty="0">
                          <a:solidFill>
                            <a:srgbClr val="77923B"/>
                          </a:solidFill>
                          <a:latin typeface="Trebuchet MS"/>
                          <a:cs typeface="Trebuchet MS"/>
                        </a:rPr>
                        <a:t>date</a:t>
                      </a:r>
                      <a:r>
                        <a:rPr sz="1400" b="1" spc="-15" dirty="0">
                          <a:solidFill>
                            <a:srgbClr val="77923B"/>
                          </a:solidFill>
                          <a:latin typeface="Trebuchet MS"/>
                          <a:cs typeface="Trebuchet MS"/>
                        </a:rPr>
                        <a:t> </a:t>
                      </a:r>
                      <a:r>
                        <a:rPr sz="1400" b="1" dirty="0">
                          <a:solidFill>
                            <a:srgbClr val="77923B"/>
                          </a:solidFill>
                          <a:latin typeface="Trebuchet MS"/>
                          <a:cs typeface="Trebuchet MS"/>
                        </a:rPr>
                        <a:t>of</a:t>
                      </a:r>
                      <a:r>
                        <a:rPr sz="1400" b="1" spc="-15" dirty="0">
                          <a:solidFill>
                            <a:srgbClr val="77923B"/>
                          </a:solidFill>
                          <a:latin typeface="Trebuchet MS"/>
                          <a:cs typeface="Trebuchet MS"/>
                        </a:rPr>
                        <a:t> </a:t>
                      </a:r>
                      <a:r>
                        <a:rPr sz="1400" b="1" dirty="0">
                          <a:solidFill>
                            <a:srgbClr val="77923B"/>
                          </a:solidFill>
                          <a:latin typeface="Trebuchet MS"/>
                          <a:cs typeface="Trebuchet MS"/>
                        </a:rPr>
                        <a:t>the</a:t>
                      </a:r>
                      <a:r>
                        <a:rPr sz="1400" b="1" spc="-20" dirty="0">
                          <a:solidFill>
                            <a:srgbClr val="77923B"/>
                          </a:solidFill>
                          <a:latin typeface="Trebuchet MS"/>
                          <a:cs typeface="Trebuchet MS"/>
                        </a:rPr>
                        <a:t> </a:t>
                      </a:r>
                      <a:r>
                        <a:rPr sz="1400" b="1" spc="-10" dirty="0">
                          <a:solidFill>
                            <a:srgbClr val="77923B"/>
                          </a:solidFill>
                          <a:latin typeface="Trebuchet MS"/>
                          <a:cs typeface="Trebuchet MS"/>
                        </a:rPr>
                        <a:t>project</a:t>
                      </a:r>
                      <a:endParaRPr sz="1400">
                        <a:latin typeface="Trebuchet MS"/>
                        <a:cs typeface="Trebuchet MS"/>
                      </a:endParaRPr>
                    </a:p>
                  </a:txBody>
                  <a:tcPr marL="0" marR="0" marT="1524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8580">
                        <a:lnSpc>
                          <a:spcPct val="100000"/>
                        </a:lnSpc>
                        <a:spcBef>
                          <a:spcPts val="120"/>
                        </a:spcBef>
                        <a:tabLst>
                          <a:tab pos="922019" algn="l"/>
                          <a:tab pos="1713230" algn="l"/>
                          <a:tab pos="2236470" algn="l"/>
                        </a:tabLst>
                      </a:pPr>
                      <a:r>
                        <a:rPr sz="1400" spc="-10" dirty="0">
                          <a:solidFill>
                            <a:srgbClr val="1F4E79"/>
                          </a:solidFill>
                          <a:latin typeface="Trebuchet MS"/>
                          <a:cs typeface="Trebuchet MS"/>
                        </a:rPr>
                        <a:t>between</a:t>
                      </a:r>
                      <a:r>
                        <a:rPr sz="1400" dirty="0">
                          <a:solidFill>
                            <a:srgbClr val="1F4E79"/>
                          </a:solidFill>
                          <a:latin typeface="Trebuchet MS"/>
                          <a:cs typeface="Trebuchet MS"/>
                        </a:rPr>
                        <a:t>	</a:t>
                      </a:r>
                      <a:r>
                        <a:rPr sz="1400" spc="-10" dirty="0">
                          <a:solidFill>
                            <a:srgbClr val="1F4E79"/>
                          </a:solidFill>
                          <a:latin typeface="Trebuchet MS"/>
                          <a:cs typeface="Trebuchet MS"/>
                        </a:rPr>
                        <a:t>300,001</a:t>
                      </a:r>
                      <a:r>
                        <a:rPr sz="1400" dirty="0">
                          <a:solidFill>
                            <a:srgbClr val="1F4E79"/>
                          </a:solidFill>
                          <a:latin typeface="Trebuchet MS"/>
                          <a:cs typeface="Trebuchet MS"/>
                        </a:rPr>
                        <a:t>	</a:t>
                      </a:r>
                      <a:r>
                        <a:rPr sz="1400" spc="-20" dirty="0">
                          <a:solidFill>
                            <a:srgbClr val="1F4E79"/>
                          </a:solidFill>
                          <a:latin typeface="Trebuchet MS"/>
                          <a:cs typeface="Trebuchet MS"/>
                        </a:rPr>
                        <a:t>Euro</a:t>
                      </a:r>
                      <a:r>
                        <a:rPr sz="1400" dirty="0">
                          <a:solidFill>
                            <a:srgbClr val="1F4E79"/>
                          </a:solidFill>
                          <a:latin typeface="Trebuchet MS"/>
                          <a:cs typeface="Trebuchet MS"/>
                        </a:rPr>
                        <a:t>	</a:t>
                      </a:r>
                      <a:r>
                        <a:rPr sz="1400" spc="-25" dirty="0">
                          <a:solidFill>
                            <a:srgbClr val="1F4E79"/>
                          </a:solidFill>
                          <a:latin typeface="Trebuchet MS"/>
                          <a:cs typeface="Trebuchet MS"/>
                        </a:rPr>
                        <a:t>and</a:t>
                      </a:r>
                      <a:endParaRPr sz="1400">
                        <a:latin typeface="Trebuchet MS"/>
                        <a:cs typeface="Trebuchet MS"/>
                      </a:endParaRPr>
                    </a:p>
                    <a:p>
                      <a:pPr marL="68580">
                        <a:lnSpc>
                          <a:spcPct val="100000"/>
                        </a:lnSpc>
                        <a:spcBef>
                          <a:spcPts val="335"/>
                        </a:spcBef>
                      </a:pPr>
                      <a:r>
                        <a:rPr sz="1400" dirty="0">
                          <a:solidFill>
                            <a:srgbClr val="1F4E79"/>
                          </a:solidFill>
                          <a:latin typeface="Trebuchet MS"/>
                          <a:cs typeface="Trebuchet MS"/>
                        </a:rPr>
                        <a:t>750</a:t>
                      </a:r>
                      <a:r>
                        <a:rPr sz="1400" spc="-20" dirty="0">
                          <a:solidFill>
                            <a:srgbClr val="1F4E79"/>
                          </a:solidFill>
                          <a:latin typeface="Trebuchet MS"/>
                          <a:cs typeface="Trebuchet MS"/>
                        </a:rPr>
                        <a:t> </a:t>
                      </a:r>
                      <a:r>
                        <a:rPr sz="1400" dirty="0">
                          <a:solidFill>
                            <a:srgbClr val="1F4E79"/>
                          </a:solidFill>
                          <a:latin typeface="Trebuchet MS"/>
                          <a:cs typeface="Trebuchet MS"/>
                        </a:rPr>
                        <a:t>000</a:t>
                      </a:r>
                      <a:r>
                        <a:rPr sz="1400" spc="-15" dirty="0">
                          <a:solidFill>
                            <a:srgbClr val="1F4E79"/>
                          </a:solidFill>
                          <a:latin typeface="Trebuchet MS"/>
                          <a:cs typeface="Trebuchet MS"/>
                        </a:rPr>
                        <a:t> </a:t>
                      </a:r>
                      <a:r>
                        <a:rPr sz="1400" spc="-20" dirty="0">
                          <a:solidFill>
                            <a:srgbClr val="1F4E79"/>
                          </a:solidFill>
                          <a:latin typeface="Trebuchet MS"/>
                          <a:cs typeface="Trebuchet MS"/>
                        </a:rPr>
                        <a:t>Euro</a:t>
                      </a:r>
                      <a:endParaRPr sz="1400">
                        <a:latin typeface="Trebuchet MS"/>
                        <a:cs typeface="Trebuchet MS"/>
                      </a:endParaRPr>
                    </a:p>
                  </a:txBody>
                  <a:tcPr marL="0" marR="0" marT="1524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9215" algn="just">
                        <a:lnSpc>
                          <a:spcPct val="100000"/>
                        </a:lnSpc>
                        <a:spcBef>
                          <a:spcPts val="120"/>
                        </a:spcBef>
                      </a:pPr>
                      <a:r>
                        <a:rPr lang="en-US" sz="1400" b="1" dirty="0" smtClean="0">
                          <a:solidFill>
                            <a:srgbClr val="1F4E79"/>
                          </a:solidFill>
                          <a:latin typeface="Trebuchet MS"/>
                          <a:cs typeface="Trebuchet MS"/>
                        </a:rPr>
                        <a:t>Has works/ infrastructure/ equipment component below 50% of the eligible budget (cumulated value or stand-alone budget)</a:t>
                      </a:r>
                      <a:endParaRPr sz="1400" dirty="0">
                        <a:latin typeface="Trebuchet MS"/>
                        <a:cs typeface="Trebuchet MS"/>
                      </a:endParaRPr>
                    </a:p>
                  </a:txBody>
                  <a:tcPr marL="0" marR="0" marT="1524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1"/>
                  </a:ext>
                </a:extLst>
              </a:tr>
              <a:tr h="1536065">
                <a:tc>
                  <a:txBody>
                    <a:bodyPr/>
                    <a:lstStyle/>
                    <a:p>
                      <a:pPr marL="68580">
                        <a:lnSpc>
                          <a:spcPct val="100000"/>
                        </a:lnSpc>
                        <a:spcBef>
                          <a:spcPts val="120"/>
                        </a:spcBef>
                      </a:pPr>
                      <a:r>
                        <a:rPr sz="1400" b="1" spc="-20" dirty="0">
                          <a:solidFill>
                            <a:srgbClr val="1F4E79"/>
                          </a:solidFill>
                          <a:latin typeface="Trebuchet MS"/>
                          <a:cs typeface="Trebuchet MS"/>
                        </a:rPr>
                        <a:t>Hard</a:t>
                      </a:r>
                      <a:endParaRPr sz="1400">
                        <a:latin typeface="Trebuchet MS"/>
                        <a:cs typeface="Trebuchet MS"/>
                      </a:endParaRPr>
                    </a:p>
                    <a:p>
                      <a:pPr marL="68580">
                        <a:lnSpc>
                          <a:spcPct val="100000"/>
                        </a:lnSpc>
                        <a:spcBef>
                          <a:spcPts val="335"/>
                        </a:spcBef>
                      </a:pPr>
                      <a:r>
                        <a:rPr sz="1400" b="1" spc="-10" dirty="0">
                          <a:solidFill>
                            <a:srgbClr val="1F4E79"/>
                          </a:solidFill>
                          <a:latin typeface="Trebuchet MS"/>
                          <a:cs typeface="Trebuchet MS"/>
                        </a:rPr>
                        <a:t>operation</a:t>
                      </a:r>
                      <a:endParaRPr sz="1400">
                        <a:latin typeface="Trebuchet MS"/>
                        <a:cs typeface="Trebuchet MS"/>
                      </a:endParaRPr>
                    </a:p>
                  </a:txBody>
                  <a:tcPr marL="0" marR="0" marT="1524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8580">
                        <a:lnSpc>
                          <a:spcPct val="100000"/>
                        </a:lnSpc>
                        <a:spcBef>
                          <a:spcPts val="120"/>
                        </a:spcBef>
                      </a:pPr>
                      <a:r>
                        <a:rPr sz="1400" dirty="0">
                          <a:solidFill>
                            <a:srgbClr val="1F4E79"/>
                          </a:solidFill>
                          <a:latin typeface="Trebuchet MS"/>
                          <a:cs typeface="Trebuchet MS"/>
                        </a:rPr>
                        <a:t>not</a:t>
                      </a:r>
                      <a:r>
                        <a:rPr sz="1400" spc="30" dirty="0">
                          <a:solidFill>
                            <a:srgbClr val="1F4E79"/>
                          </a:solidFill>
                          <a:latin typeface="Trebuchet MS"/>
                          <a:cs typeface="Trebuchet MS"/>
                        </a:rPr>
                        <a:t> </a:t>
                      </a:r>
                      <a:r>
                        <a:rPr sz="1400" dirty="0">
                          <a:solidFill>
                            <a:srgbClr val="1F4E79"/>
                          </a:solidFill>
                          <a:latin typeface="Trebuchet MS"/>
                          <a:cs typeface="Trebuchet MS"/>
                        </a:rPr>
                        <a:t>exceed</a:t>
                      </a:r>
                      <a:r>
                        <a:rPr sz="1400" spc="30" dirty="0">
                          <a:solidFill>
                            <a:srgbClr val="1F4E79"/>
                          </a:solidFill>
                          <a:latin typeface="Trebuchet MS"/>
                          <a:cs typeface="Trebuchet MS"/>
                        </a:rPr>
                        <a:t> </a:t>
                      </a:r>
                      <a:r>
                        <a:rPr lang="en-US" sz="1400" b="1" spc="0" dirty="0" smtClean="0">
                          <a:solidFill>
                            <a:srgbClr val="77923B"/>
                          </a:solidFill>
                          <a:latin typeface="Trebuchet MS"/>
                          <a:cs typeface="Trebuchet MS"/>
                        </a:rPr>
                        <a:t>24</a:t>
                      </a:r>
                      <a:r>
                        <a:rPr sz="1400" b="1" spc="40" dirty="0" smtClean="0">
                          <a:solidFill>
                            <a:srgbClr val="77923B"/>
                          </a:solidFill>
                          <a:latin typeface="Trebuchet MS"/>
                          <a:cs typeface="Trebuchet MS"/>
                        </a:rPr>
                        <a:t> </a:t>
                      </a:r>
                      <a:r>
                        <a:rPr sz="1400" b="1" spc="-10" dirty="0">
                          <a:solidFill>
                            <a:srgbClr val="77923B"/>
                          </a:solidFill>
                          <a:latin typeface="Trebuchet MS"/>
                          <a:cs typeface="Trebuchet MS"/>
                        </a:rPr>
                        <a:t>months</a:t>
                      </a:r>
                      <a:endParaRPr sz="1400" dirty="0">
                        <a:latin typeface="Trebuchet MS"/>
                        <a:cs typeface="Trebuchet MS"/>
                      </a:endParaRPr>
                    </a:p>
                    <a:p>
                      <a:pPr marL="68580" marR="59690">
                        <a:lnSpc>
                          <a:spcPts val="2020"/>
                        </a:lnSpc>
                        <a:spcBef>
                          <a:spcPts val="120"/>
                        </a:spcBef>
                        <a:tabLst>
                          <a:tab pos="723900" algn="l"/>
                          <a:tab pos="1262380" algn="l"/>
                        </a:tabLst>
                      </a:pPr>
                      <a:r>
                        <a:rPr sz="1400" b="1" spc="-20" dirty="0">
                          <a:solidFill>
                            <a:srgbClr val="77923B"/>
                          </a:solidFill>
                          <a:latin typeface="Trebuchet MS"/>
                          <a:cs typeface="Trebuchet MS"/>
                        </a:rPr>
                        <a:t>from</a:t>
                      </a:r>
                      <a:r>
                        <a:rPr sz="1400" b="1" dirty="0">
                          <a:solidFill>
                            <a:srgbClr val="77923B"/>
                          </a:solidFill>
                          <a:latin typeface="Trebuchet MS"/>
                          <a:cs typeface="Trebuchet MS"/>
                        </a:rPr>
                        <a:t>	</a:t>
                      </a:r>
                      <a:r>
                        <a:rPr sz="1400" b="1" spc="-25" dirty="0">
                          <a:solidFill>
                            <a:srgbClr val="77923B"/>
                          </a:solidFill>
                          <a:latin typeface="Trebuchet MS"/>
                          <a:cs typeface="Trebuchet MS"/>
                        </a:rPr>
                        <a:t>the</a:t>
                      </a:r>
                      <a:r>
                        <a:rPr sz="1400" b="1" dirty="0">
                          <a:solidFill>
                            <a:srgbClr val="77923B"/>
                          </a:solidFill>
                          <a:latin typeface="Trebuchet MS"/>
                          <a:cs typeface="Trebuchet MS"/>
                        </a:rPr>
                        <a:t>	</a:t>
                      </a:r>
                      <a:r>
                        <a:rPr sz="1400" b="1" spc="-10" dirty="0">
                          <a:solidFill>
                            <a:srgbClr val="77923B"/>
                          </a:solidFill>
                          <a:latin typeface="Trebuchet MS"/>
                          <a:cs typeface="Trebuchet MS"/>
                        </a:rPr>
                        <a:t>starting </a:t>
                      </a:r>
                      <a:r>
                        <a:rPr sz="1400" b="1" dirty="0">
                          <a:solidFill>
                            <a:srgbClr val="77923B"/>
                          </a:solidFill>
                          <a:latin typeface="Trebuchet MS"/>
                          <a:cs typeface="Trebuchet MS"/>
                        </a:rPr>
                        <a:t>date</a:t>
                      </a:r>
                      <a:r>
                        <a:rPr sz="1400" b="1" spc="-15" dirty="0">
                          <a:solidFill>
                            <a:srgbClr val="77923B"/>
                          </a:solidFill>
                          <a:latin typeface="Trebuchet MS"/>
                          <a:cs typeface="Trebuchet MS"/>
                        </a:rPr>
                        <a:t> </a:t>
                      </a:r>
                      <a:r>
                        <a:rPr sz="1400" b="1" dirty="0">
                          <a:solidFill>
                            <a:srgbClr val="77923B"/>
                          </a:solidFill>
                          <a:latin typeface="Trebuchet MS"/>
                          <a:cs typeface="Trebuchet MS"/>
                        </a:rPr>
                        <a:t>of</a:t>
                      </a:r>
                      <a:r>
                        <a:rPr sz="1400" b="1" spc="-15" dirty="0">
                          <a:solidFill>
                            <a:srgbClr val="77923B"/>
                          </a:solidFill>
                          <a:latin typeface="Trebuchet MS"/>
                          <a:cs typeface="Trebuchet MS"/>
                        </a:rPr>
                        <a:t> </a:t>
                      </a:r>
                      <a:r>
                        <a:rPr sz="1400" b="1" dirty="0">
                          <a:solidFill>
                            <a:srgbClr val="77923B"/>
                          </a:solidFill>
                          <a:latin typeface="Trebuchet MS"/>
                          <a:cs typeface="Trebuchet MS"/>
                        </a:rPr>
                        <a:t>the</a:t>
                      </a:r>
                      <a:r>
                        <a:rPr sz="1400" b="1" spc="-20" dirty="0">
                          <a:solidFill>
                            <a:srgbClr val="77923B"/>
                          </a:solidFill>
                          <a:latin typeface="Trebuchet MS"/>
                          <a:cs typeface="Trebuchet MS"/>
                        </a:rPr>
                        <a:t> </a:t>
                      </a:r>
                      <a:r>
                        <a:rPr sz="1400" b="1" spc="-10" dirty="0">
                          <a:solidFill>
                            <a:srgbClr val="77923B"/>
                          </a:solidFill>
                          <a:latin typeface="Trebuchet MS"/>
                          <a:cs typeface="Trebuchet MS"/>
                        </a:rPr>
                        <a:t>project</a:t>
                      </a:r>
                      <a:endParaRPr sz="1400" dirty="0">
                        <a:latin typeface="Trebuchet MS"/>
                        <a:cs typeface="Trebuchet MS"/>
                      </a:endParaRPr>
                    </a:p>
                  </a:txBody>
                  <a:tcPr marL="0" marR="0" marT="1524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8580">
                        <a:lnSpc>
                          <a:spcPct val="100000"/>
                        </a:lnSpc>
                        <a:spcBef>
                          <a:spcPts val="120"/>
                        </a:spcBef>
                        <a:tabLst>
                          <a:tab pos="922019" algn="l"/>
                          <a:tab pos="1713230" algn="l"/>
                          <a:tab pos="2236470" algn="l"/>
                        </a:tabLst>
                      </a:pPr>
                      <a:r>
                        <a:rPr sz="1400" spc="-10" dirty="0">
                          <a:solidFill>
                            <a:srgbClr val="1F4E79"/>
                          </a:solidFill>
                          <a:latin typeface="Trebuchet MS"/>
                          <a:cs typeface="Trebuchet MS"/>
                        </a:rPr>
                        <a:t>between</a:t>
                      </a:r>
                      <a:r>
                        <a:rPr sz="1400" dirty="0">
                          <a:solidFill>
                            <a:srgbClr val="1F4E79"/>
                          </a:solidFill>
                          <a:latin typeface="Trebuchet MS"/>
                          <a:cs typeface="Trebuchet MS"/>
                        </a:rPr>
                        <a:t>	</a:t>
                      </a:r>
                      <a:r>
                        <a:rPr sz="1400" spc="-10" dirty="0">
                          <a:solidFill>
                            <a:srgbClr val="1F4E79"/>
                          </a:solidFill>
                          <a:latin typeface="Trebuchet MS"/>
                          <a:cs typeface="Trebuchet MS"/>
                        </a:rPr>
                        <a:t>500,000</a:t>
                      </a:r>
                      <a:r>
                        <a:rPr sz="1400" dirty="0">
                          <a:solidFill>
                            <a:srgbClr val="1F4E79"/>
                          </a:solidFill>
                          <a:latin typeface="Trebuchet MS"/>
                          <a:cs typeface="Trebuchet MS"/>
                        </a:rPr>
                        <a:t>	</a:t>
                      </a:r>
                      <a:r>
                        <a:rPr sz="1400" spc="-20" dirty="0">
                          <a:solidFill>
                            <a:srgbClr val="1F4E79"/>
                          </a:solidFill>
                          <a:latin typeface="Trebuchet MS"/>
                          <a:cs typeface="Trebuchet MS"/>
                        </a:rPr>
                        <a:t>Euro</a:t>
                      </a:r>
                      <a:r>
                        <a:rPr sz="1400" dirty="0">
                          <a:solidFill>
                            <a:srgbClr val="1F4E79"/>
                          </a:solidFill>
                          <a:latin typeface="Trebuchet MS"/>
                          <a:cs typeface="Trebuchet MS"/>
                        </a:rPr>
                        <a:t>	</a:t>
                      </a:r>
                      <a:r>
                        <a:rPr sz="1400" spc="-25" dirty="0">
                          <a:solidFill>
                            <a:srgbClr val="1F4E79"/>
                          </a:solidFill>
                          <a:latin typeface="Trebuchet MS"/>
                          <a:cs typeface="Trebuchet MS"/>
                        </a:rPr>
                        <a:t>and</a:t>
                      </a:r>
                      <a:endParaRPr sz="1400" dirty="0">
                        <a:latin typeface="Trebuchet MS"/>
                        <a:cs typeface="Trebuchet MS"/>
                      </a:endParaRPr>
                    </a:p>
                    <a:p>
                      <a:pPr marL="68580">
                        <a:lnSpc>
                          <a:spcPct val="100000"/>
                        </a:lnSpc>
                        <a:spcBef>
                          <a:spcPts val="335"/>
                        </a:spcBef>
                      </a:pPr>
                      <a:r>
                        <a:rPr sz="1400" dirty="0">
                          <a:solidFill>
                            <a:srgbClr val="1F4E79"/>
                          </a:solidFill>
                          <a:latin typeface="Trebuchet MS"/>
                          <a:cs typeface="Trebuchet MS"/>
                        </a:rPr>
                        <a:t>2</a:t>
                      </a:r>
                      <a:r>
                        <a:rPr sz="1400" spc="-15" dirty="0">
                          <a:solidFill>
                            <a:srgbClr val="1F4E79"/>
                          </a:solidFill>
                          <a:latin typeface="Trebuchet MS"/>
                          <a:cs typeface="Trebuchet MS"/>
                        </a:rPr>
                        <a:t> </a:t>
                      </a:r>
                      <a:r>
                        <a:rPr sz="1400" dirty="0">
                          <a:solidFill>
                            <a:srgbClr val="1F4E79"/>
                          </a:solidFill>
                          <a:latin typeface="Trebuchet MS"/>
                          <a:cs typeface="Trebuchet MS"/>
                        </a:rPr>
                        <a:t>000</a:t>
                      </a:r>
                      <a:r>
                        <a:rPr sz="1400" spc="-5" dirty="0">
                          <a:solidFill>
                            <a:srgbClr val="1F4E79"/>
                          </a:solidFill>
                          <a:latin typeface="Trebuchet MS"/>
                          <a:cs typeface="Trebuchet MS"/>
                        </a:rPr>
                        <a:t> </a:t>
                      </a:r>
                      <a:r>
                        <a:rPr sz="1400" dirty="0">
                          <a:solidFill>
                            <a:srgbClr val="1F4E79"/>
                          </a:solidFill>
                          <a:latin typeface="Trebuchet MS"/>
                          <a:cs typeface="Trebuchet MS"/>
                        </a:rPr>
                        <a:t>000</a:t>
                      </a:r>
                      <a:r>
                        <a:rPr sz="1400" spc="-15" dirty="0">
                          <a:solidFill>
                            <a:srgbClr val="1F4E79"/>
                          </a:solidFill>
                          <a:latin typeface="Trebuchet MS"/>
                          <a:cs typeface="Trebuchet MS"/>
                        </a:rPr>
                        <a:t> </a:t>
                      </a:r>
                      <a:r>
                        <a:rPr sz="1400" dirty="0" smtClean="0">
                          <a:solidFill>
                            <a:srgbClr val="1F4E79"/>
                          </a:solidFill>
                          <a:latin typeface="Trebuchet MS"/>
                          <a:cs typeface="Trebuchet MS"/>
                        </a:rPr>
                        <a:t>Eur</a:t>
                      </a:r>
                      <a:r>
                        <a:rPr lang="en-US" sz="1400" dirty="0" smtClean="0">
                          <a:solidFill>
                            <a:srgbClr val="1F4E79"/>
                          </a:solidFill>
                          <a:latin typeface="Trebuchet MS"/>
                          <a:cs typeface="Trebuchet MS"/>
                        </a:rPr>
                        <a:t>o</a:t>
                      </a:r>
                      <a:endParaRPr sz="1400" dirty="0">
                        <a:latin typeface="Trebuchet MS"/>
                        <a:cs typeface="Trebuchet MS"/>
                      </a:endParaRPr>
                    </a:p>
                  </a:txBody>
                  <a:tcPr marL="0" marR="0" marT="1524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9215" algn="just">
                        <a:lnSpc>
                          <a:spcPct val="100000"/>
                        </a:lnSpc>
                        <a:spcBef>
                          <a:spcPts val="120"/>
                        </a:spcBef>
                      </a:pPr>
                      <a:r>
                        <a:rPr sz="1400" b="1" dirty="0">
                          <a:solidFill>
                            <a:srgbClr val="1F4E79"/>
                          </a:solidFill>
                          <a:latin typeface="Trebuchet MS"/>
                          <a:cs typeface="Trebuchet MS"/>
                        </a:rPr>
                        <a:t>Has</a:t>
                      </a:r>
                      <a:r>
                        <a:rPr sz="1400" b="1" spc="-20" dirty="0">
                          <a:solidFill>
                            <a:srgbClr val="1F4E79"/>
                          </a:solidFill>
                          <a:latin typeface="Trebuchet MS"/>
                          <a:cs typeface="Trebuchet MS"/>
                        </a:rPr>
                        <a:t> </a:t>
                      </a:r>
                      <a:r>
                        <a:rPr sz="1400" b="1" dirty="0" smtClean="0">
                          <a:solidFill>
                            <a:srgbClr val="1F4E79"/>
                          </a:solidFill>
                          <a:latin typeface="Trebuchet MS"/>
                          <a:cs typeface="Trebuchet MS"/>
                        </a:rPr>
                        <a:t>an</a:t>
                      </a:r>
                      <a:r>
                        <a:rPr lang="en-US" sz="1400" b="1" baseline="0" dirty="0" smtClean="0">
                          <a:solidFill>
                            <a:srgbClr val="1F4E79"/>
                          </a:solidFill>
                          <a:latin typeface="Trebuchet MS"/>
                          <a:cs typeface="Trebuchet MS"/>
                        </a:rPr>
                        <a:t> infrastructure/ works/ equipment component equal or more than 50% of the total project eligible budget (cumulated value or stand-alone budget)</a:t>
                      </a:r>
                      <a:endParaRPr sz="1400" dirty="0">
                        <a:latin typeface="Trebuchet MS"/>
                        <a:cs typeface="Trebuchet MS"/>
                      </a:endParaRPr>
                    </a:p>
                  </a:txBody>
                  <a:tcPr marL="0" marR="0" marT="1524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2"/>
                  </a:ext>
                </a:extLst>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59740" y="937006"/>
            <a:ext cx="4501515" cy="422275"/>
          </a:xfrm>
          <a:prstGeom prst="rect">
            <a:avLst/>
          </a:prstGeom>
        </p:spPr>
        <p:txBody>
          <a:bodyPr vert="horz" wrap="square" lIns="0" tIns="13335" rIns="0" bIns="0" rtlCol="0">
            <a:spAutoFit/>
          </a:bodyPr>
          <a:lstStyle/>
          <a:p>
            <a:pPr marL="12700">
              <a:lnSpc>
                <a:spcPct val="100000"/>
              </a:lnSpc>
              <a:spcBef>
                <a:spcPts val="105"/>
              </a:spcBef>
            </a:pPr>
            <a:r>
              <a:rPr dirty="0"/>
              <a:t>Features</a:t>
            </a:r>
            <a:r>
              <a:rPr spc="-75" dirty="0"/>
              <a:t> </a:t>
            </a:r>
            <a:r>
              <a:rPr dirty="0"/>
              <a:t>of</a:t>
            </a:r>
            <a:r>
              <a:rPr spc="-55" dirty="0"/>
              <a:t> </a:t>
            </a:r>
            <a:r>
              <a:rPr dirty="0"/>
              <a:t>Interreg</a:t>
            </a:r>
            <a:r>
              <a:rPr spc="-85" dirty="0"/>
              <a:t> </a:t>
            </a:r>
            <a:r>
              <a:rPr spc="-10" dirty="0"/>
              <a:t>projects</a:t>
            </a:r>
          </a:p>
        </p:txBody>
      </p:sp>
      <p:pic>
        <p:nvPicPr>
          <p:cNvPr id="3" name="object 3"/>
          <p:cNvPicPr/>
          <p:nvPr/>
        </p:nvPicPr>
        <p:blipFill>
          <a:blip r:embed="rId2" cstate="print"/>
          <a:stretch>
            <a:fillRect/>
          </a:stretch>
        </p:blipFill>
        <p:spPr>
          <a:xfrm>
            <a:off x="934211" y="2034539"/>
            <a:ext cx="88391" cy="114300"/>
          </a:xfrm>
          <a:prstGeom prst="rect">
            <a:avLst/>
          </a:prstGeom>
        </p:spPr>
      </p:pic>
      <p:pic>
        <p:nvPicPr>
          <p:cNvPr id="4" name="object 4"/>
          <p:cNvPicPr/>
          <p:nvPr/>
        </p:nvPicPr>
        <p:blipFill>
          <a:blip r:embed="rId2" cstate="print"/>
          <a:stretch>
            <a:fillRect/>
          </a:stretch>
        </p:blipFill>
        <p:spPr>
          <a:xfrm>
            <a:off x="934211" y="2327148"/>
            <a:ext cx="88391" cy="114300"/>
          </a:xfrm>
          <a:prstGeom prst="rect">
            <a:avLst/>
          </a:prstGeom>
        </p:spPr>
      </p:pic>
      <p:pic>
        <p:nvPicPr>
          <p:cNvPr id="5" name="object 5"/>
          <p:cNvPicPr/>
          <p:nvPr/>
        </p:nvPicPr>
        <p:blipFill>
          <a:blip r:embed="rId2" cstate="print"/>
          <a:stretch>
            <a:fillRect/>
          </a:stretch>
        </p:blipFill>
        <p:spPr>
          <a:xfrm>
            <a:off x="934211" y="2619755"/>
            <a:ext cx="88391" cy="114300"/>
          </a:xfrm>
          <a:prstGeom prst="rect">
            <a:avLst/>
          </a:prstGeom>
        </p:spPr>
      </p:pic>
      <p:pic>
        <p:nvPicPr>
          <p:cNvPr id="6" name="object 6"/>
          <p:cNvPicPr/>
          <p:nvPr/>
        </p:nvPicPr>
        <p:blipFill>
          <a:blip r:embed="rId2" cstate="print"/>
          <a:stretch>
            <a:fillRect/>
          </a:stretch>
        </p:blipFill>
        <p:spPr>
          <a:xfrm>
            <a:off x="934211" y="3204972"/>
            <a:ext cx="88391" cy="114300"/>
          </a:xfrm>
          <a:prstGeom prst="rect">
            <a:avLst/>
          </a:prstGeom>
        </p:spPr>
      </p:pic>
      <p:pic>
        <p:nvPicPr>
          <p:cNvPr id="7" name="object 7"/>
          <p:cNvPicPr/>
          <p:nvPr/>
        </p:nvPicPr>
        <p:blipFill>
          <a:blip r:embed="rId2" cstate="print"/>
          <a:stretch>
            <a:fillRect/>
          </a:stretch>
        </p:blipFill>
        <p:spPr>
          <a:xfrm>
            <a:off x="934211" y="3790188"/>
            <a:ext cx="88391" cy="114300"/>
          </a:xfrm>
          <a:prstGeom prst="rect">
            <a:avLst/>
          </a:prstGeom>
        </p:spPr>
      </p:pic>
      <p:pic>
        <p:nvPicPr>
          <p:cNvPr id="8" name="object 8"/>
          <p:cNvPicPr/>
          <p:nvPr/>
        </p:nvPicPr>
        <p:blipFill>
          <a:blip r:embed="rId3" cstate="print"/>
          <a:stretch>
            <a:fillRect/>
          </a:stretch>
        </p:blipFill>
        <p:spPr>
          <a:xfrm>
            <a:off x="934211" y="4375403"/>
            <a:ext cx="88391" cy="114300"/>
          </a:xfrm>
          <a:prstGeom prst="rect">
            <a:avLst/>
          </a:prstGeom>
        </p:spPr>
      </p:pic>
      <p:pic>
        <p:nvPicPr>
          <p:cNvPr id="9" name="object 9"/>
          <p:cNvPicPr/>
          <p:nvPr/>
        </p:nvPicPr>
        <p:blipFill>
          <a:blip r:embed="rId2" cstate="print"/>
          <a:stretch>
            <a:fillRect/>
          </a:stretch>
        </p:blipFill>
        <p:spPr>
          <a:xfrm>
            <a:off x="934211" y="4668011"/>
            <a:ext cx="88391" cy="114300"/>
          </a:xfrm>
          <a:prstGeom prst="rect">
            <a:avLst/>
          </a:prstGeom>
        </p:spPr>
      </p:pic>
      <p:sp>
        <p:nvSpPr>
          <p:cNvPr id="10" name="object 10"/>
          <p:cNvSpPr txBox="1"/>
          <p:nvPr/>
        </p:nvSpPr>
        <p:spPr>
          <a:xfrm>
            <a:off x="459740" y="1513078"/>
            <a:ext cx="8399780" cy="5243195"/>
          </a:xfrm>
          <a:prstGeom prst="rect">
            <a:avLst/>
          </a:prstGeom>
        </p:spPr>
        <p:txBody>
          <a:bodyPr vert="horz" wrap="square" lIns="0" tIns="12065" rIns="0" bIns="0" rtlCol="0">
            <a:spAutoFit/>
          </a:bodyPr>
          <a:lstStyle/>
          <a:p>
            <a:pPr marL="354965" indent="-342265">
              <a:lnSpc>
                <a:spcPct val="100000"/>
              </a:lnSpc>
              <a:spcBef>
                <a:spcPts val="95"/>
              </a:spcBef>
              <a:buClr>
                <a:srgbClr val="90C225"/>
              </a:buClr>
              <a:buSzPct val="78125"/>
              <a:buFont typeface="Arial MT"/>
              <a:buChar char="•"/>
              <a:tabLst>
                <a:tab pos="354965" algn="l"/>
              </a:tabLst>
            </a:pPr>
            <a:r>
              <a:rPr sz="1600" dirty="0">
                <a:solidFill>
                  <a:srgbClr val="1F4E79"/>
                </a:solidFill>
                <a:latin typeface="Trebuchet MS"/>
                <a:cs typeface="Trebuchet MS"/>
              </a:rPr>
              <a:t>The</a:t>
            </a:r>
            <a:r>
              <a:rPr sz="1600" spc="-35" dirty="0">
                <a:solidFill>
                  <a:srgbClr val="1F4E79"/>
                </a:solidFill>
                <a:latin typeface="Trebuchet MS"/>
                <a:cs typeface="Trebuchet MS"/>
              </a:rPr>
              <a:t> </a:t>
            </a:r>
            <a:r>
              <a:rPr sz="1600" dirty="0">
                <a:solidFill>
                  <a:srgbClr val="1F4E79"/>
                </a:solidFill>
                <a:latin typeface="Trebuchet MS"/>
                <a:cs typeface="Trebuchet MS"/>
              </a:rPr>
              <a:t>projects</a:t>
            </a:r>
            <a:r>
              <a:rPr sz="1600" spc="-40" dirty="0">
                <a:solidFill>
                  <a:srgbClr val="1F4E79"/>
                </a:solidFill>
                <a:latin typeface="Trebuchet MS"/>
                <a:cs typeface="Trebuchet MS"/>
              </a:rPr>
              <a:t> </a:t>
            </a:r>
            <a:r>
              <a:rPr sz="1600" dirty="0">
                <a:solidFill>
                  <a:srgbClr val="1F4E79"/>
                </a:solidFill>
                <a:latin typeface="Trebuchet MS"/>
                <a:cs typeface="Trebuchet MS"/>
              </a:rPr>
              <a:t>must</a:t>
            </a:r>
            <a:r>
              <a:rPr sz="1600" spc="-40" dirty="0">
                <a:solidFill>
                  <a:srgbClr val="1F4E79"/>
                </a:solidFill>
                <a:latin typeface="Trebuchet MS"/>
                <a:cs typeface="Trebuchet MS"/>
              </a:rPr>
              <a:t> </a:t>
            </a:r>
            <a:r>
              <a:rPr sz="1600" dirty="0">
                <a:solidFill>
                  <a:srgbClr val="1F4E79"/>
                </a:solidFill>
                <a:latin typeface="Trebuchet MS"/>
                <a:cs typeface="Trebuchet MS"/>
              </a:rPr>
              <a:t>observe,</a:t>
            </a:r>
            <a:r>
              <a:rPr sz="1600" spc="-25" dirty="0">
                <a:solidFill>
                  <a:srgbClr val="1F4E79"/>
                </a:solidFill>
                <a:latin typeface="Trebuchet MS"/>
                <a:cs typeface="Trebuchet MS"/>
              </a:rPr>
              <a:t> </a:t>
            </a:r>
            <a:r>
              <a:rPr sz="1600" dirty="0">
                <a:solidFill>
                  <a:srgbClr val="1F4E79"/>
                </a:solidFill>
                <a:latin typeface="Trebuchet MS"/>
                <a:cs typeface="Trebuchet MS"/>
              </a:rPr>
              <a:t>at</a:t>
            </a:r>
            <a:r>
              <a:rPr sz="1600" spc="-40" dirty="0">
                <a:solidFill>
                  <a:srgbClr val="1F4E79"/>
                </a:solidFill>
                <a:latin typeface="Trebuchet MS"/>
                <a:cs typeface="Trebuchet MS"/>
              </a:rPr>
              <a:t> </a:t>
            </a:r>
            <a:r>
              <a:rPr sz="1600" dirty="0">
                <a:solidFill>
                  <a:srgbClr val="1F4E79"/>
                </a:solidFill>
                <a:latin typeface="Trebuchet MS"/>
                <a:cs typeface="Trebuchet MS"/>
              </a:rPr>
              <a:t>least</a:t>
            </a:r>
            <a:r>
              <a:rPr sz="1600" spc="-40" dirty="0">
                <a:solidFill>
                  <a:srgbClr val="1F4E79"/>
                </a:solidFill>
                <a:latin typeface="Trebuchet MS"/>
                <a:cs typeface="Trebuchet MS"/>
              </a:rPr>
              <a:t> </a:t>
            </a:r>
            <a:r>
              <a:rPr sz="1600" dirty="0">
                <a:solidFill>
                  <a:srgbClr val="1F4E79"/>
                </a:solidFill>
                <a:latin typeface="Trebuchet MS"/>
                <a:cs typeface="Trebuchet MS"/>
              </a:rPr>
              <a:t>the</a:t>
            </a:r>
            <a:r>
              <a:rPr sz="1600" spc="-40" dirty="0">
                <a:solidFill>
                  <a:srgbClr val="1F4E79"/>
                </a:solidFill>
                <a:latin typeface="Trebuchet MS"/>
                <a:cs typeface="Trebuchet MS"/>
              </a:rPr>
              <a:t> </a:t>
            </a:r>
            <a:r>
              <a:rPr sz="1600" dirty="0">
                <a:solidFill>
                  <a:srgbClr val="1F4E79"/>
                </a:solidFill>
                <a:latin typeface="Trebuchet MS"/>
                <a:cs typeface="Trebuchet MS"/>
              </a:rPr>
              <a:t>following</a:t>
            </a:r>
            <a:r>
              <a:rPr sz="1600" spc="-15" dirty="0">
                <a:solidFill>
                  <a:srgbClr val="1F4E79"/>
                </a:solidFill>
                <a:latin typeface="Trebuchet MS"/>
                <a:cs typeface="Trebuchet MS"/>
              </a:rPr>
              <a:t> </a:t>
            </a:r>
            <a:r>
              <a:rPr sz="1600" spc="-10" dirty="0">
                <a:solidFill>
                  <a:srgbClr val="1F4E79"/>
                </a:solidFill>
                <a:latin typeface="Trebuchet MS"/>
                <a:cs typeface="Trebuchet MS"/>
              </a:rPr>
              <a:t>characteristics:</a:t>
            </a:r>
            <a:endParaRPr sz="1600">
              <a:latin typeface="Trebuchet MS"/>
              <a:cs typeface="Trebuchet MS"/>
            </a:endParaRPr>
          </a:p>
          <a:p>
            <a:pPr marL="817244" marR="3742690">
              <a:lnSpc>
                <a:spcPct val="120000"/>
              </a:lnSpc>
              <a:spcBef>
                <a:spcPts val="1000"/>
              </a:spcBef>
            </a:pPr>
            <a:r>
              <a:rPr sz="1600" dirty="0">
                <a:solidFill>
                  <a:srgbClr val="1F4E79"/>
                </a:solidFill>
                <a:latin typeface="Trebuchet MS"/>
                <a:cs typeface="Trebuchet MS"/>
              </a:rPr>
              <a:t>Have</a:t>
            </a:r>
            <a:r>
              <a:rPr sz="1600" spc="-30" dirty="0">
                <a:solidFill>
                  <a:srgbClr val="1F4E79"/>
                </a:solidFill>
                <a:latin typeface="Trebuchet MS"/>
                <a:cs typeface="Trebuchet MS"/>
              </a:rPr>
              <a:t> </a:t>
            </a:r>
            <a:r>
              <a:rPr sz="1600" dirty="0">
                <a:solidFill>
                  <a:srgbClr val="1F4E79"/>
                </a:solidFill>
                <a:latin typeface="Trebuchet MS"/>
                <a:cs typeface="Trebuchet MS"/>
              </a:rPr>
              <a:t>a</a:t>
            </a:r>
            <a:r>
              <a:rPr sz="1600" spc="-30" dirty="0">
                <a:solidFill>
                  <a:srgbClr val="1F4E79"/>
                </a:solidFill>
                <a:latin typeface="Trebuchet MS"/>
                <a:cs typeface="Trebuchet MS"/>
              </a:rPr>
              <a:t> </a:t>
            </a:r>
            <a:r>
              <a:rPr sz="1600" spc="-10" dirty="0">
                <a:solidFill>
                  <a:srgbClr val="1F4E79"/>
                </a:solidFill>
                <a:latin typeface="Trebuchet MS"/>
                <a:cs typeface="Trebuchet MS"/>
              </a:rPr>
              <a:t>cross-</a:t>
            </a:r>
            <a:r>
              <a:rPr sz="1600" dirty="0">
                <a:solidFill>
                  <a:srgbClr val="1F4E79"/>
                </a:solidFill>
                <a:latin typeface="Trebuchet MS"/>
                <a:cs typeface="Trebuchet MS"/>
              </a:rPr>
              <a:t>border</a:t>
            </a:r>
            <a:r>
              <a:rPr sz="1600" spc="-10" dirty="0">
                <a:solidFill>
                  <a:srgbClr val="1F4E79"/>
                </a:solidFill>
                <a:latin typeface="Trebuchet MS"/>
                <a:cs typeface="Trebuchet MS"/>
              </a:rPr>
              <a:t> </a:t>
            </a:r>
            <a:r>
              <a:rPr sz="1600" dirty="0">
                <a:solidFill>
                  <a:srgbClr val="1F4E79"/>
                </a:solidFill>
                <a:latin typeface="Trebuchet MS"/>
                <a:cs typeface="Trebuchet MS"/>
              </a:rPr>
              <a:t>character</a:t>
            </a:r>
            <a:r>
              <a:rPr sz="1600" spc="-35" dirty="0">
                <a:solidFill>
                  <a:srgbClr val="1F4E79"/>
                </a:solidFill>
                <a:latin typeface="Trebuchet MS"/>
                <a:cs typeface="Trebuchet MS"/>
              </a:rPr>
              <a:t> </a:t>
            </a:r>
            <a:r>
              <a:rPr sz="1600" dirty="0">
                <a:solidFill>
                  <a:srgbClr val="1F4E79"/>
                </a:solidFill>
                <a:latin typeface="Trebuchet MS"/>
                <a:cs typeface="Trebuchet MS"/>
              </a:rPr>
              <a:t>and</a:t>
            </a:r>
            <a:r>
              <a:rPr sz="1600" spc="-45" dirty="0">
                <a:solidFill>
                  <a:srgbClr val="1F4E79"/>
                </a:solidFill>
                <a:latin typeface="Trebuchet MS"/>
                <a:cs typeface="Trebuchet MS"/>
              </a:rPr>
              <a:t> </a:t>
            </a:r>
            <a:r>
              <a:rPr sz="1600" spc="-10" dirty="0">
                <a:solidFill>
                  <a:srgbClr val="1F4E79"/>
                </a:solidFill>
                <a:latin typeface="Trebuchet MS"/>
                <a:cs typeface="Trebuchet MS"/>
              </a:rPr>
              <a:t>impact </a:t>
            </a:r>
            <a:r>
              <a:rPr sz="1600" dirty="0">
                <a:solidFill>
                  <a:srgbClr val="1F4E79"/>
                </a:solidFill>
                <a:latin typeface="Trebuchet MS"/>
                <a:cs typeface="Trebuchet MS"/>
              </a:rPr>
              <a:t>Contribute</a:t>
            </a:r>
            <a:r>
              <a:rPr sz="1600" spc="-25" dirty="0">
                <a:solidFill>
                  <a:srgbClr val="1F4E79"/>
                </a:solidFill>
                <a:latin typeface="Trebuchet MS"/>
                <a:cs typeface="Trebuchet MS"/>
              </a:rPr>
              <a:t> </a:t>
            </a:r>
            <a:r>
              <a:rPr sz="1600" dirty="0">
                <a:solidFill>
                  <a:srgbClr val="1F4E79"/>
                </a:solidFill>
                <a:latin typeface="Trebuchet MS"/>
                <a:cs typeface="Trebuchet MS"/>
              </a:rPr>
              <a:t>to</a:t>
            </a:r>
            <a:r>
              <a:rPr sz="1600" spc="-45" dirty="0">
                <a:solidFill>
                  <a:srgbClr val="1F4E79"/>
                </a:solidFill>
                <a:latin typeface="Trebuchet MS"/>
                <a:cs typeface="Trebuchet MS"/>
              </a:rPr>
              <a:t> </a:t>
            </a:r>
            <a:r>
              <a:rPr sz="1600" dirty="0">
                <a:solidFill>
                  <a:srgbClr val="1F4E79"/>
                </a:solidFill>
                <a:latin typeface="Trebuchet MS"/>
                <a:cs typeface="Trebuchet MS"/>
              </a:rPr>
              <a:t>the</a:t>
            </a:r>
            <a:r>
              <a:rPr sz="1600" spc="-40" dirty="0">
                <a:solidFill>
                  <a:srgbClr val="1F4E79"/>
                </a:solidFill>
                <a:latin typeface="Trebuchet MS"/>
                <a:cs typeface="Trebuchet MS"/>
              </a:rPr>
              <a:t> </a:t>
            </a:r>
            <a:r>
              <a:rPr sz="1600" spc="-10" dirty="0">
                <a:solidFill>
                  <a:srgbClr val="1F4E79"/>
                </a:solidFill>
                <a:latin typeface="Trebuchet MS"/>
                <a:cs typeface="Trebuchet MS"/>
              </a:rPr>
              <a:t>Programme</a:t>
            </a:r>
            <a:r>
              <a:rPr sz="1600" spc="-35" dirty="0">
                <a:solidFill>
                  <a:srgbClr val="1F4E79"/>
                </a:solidFill>
                <a:latin typeface="Trebuchet MS"/>
                <a:cs typeface="Trebuchet MS"/>
              </a:rPr>
              <a:t> </a:t>
            </a:r>
            <a:r>
              <a:rPr sz="1600" spc="-10" dirty="0">
                <a:solidFill>
                  <a:srgbClr val="1F4E79"/>
                </a:solidFill>
                <a:latin typeface="Trebuchet MS"/>
                <a:cs typeface="Trebuchet MS"/>
              </a:rPr>
              <a:t>indicators</a:t>
            </a:r>
            <a:endParaRPr sz="1600">
              <a:latin typeface="Trebuchet MS"/>
              <a:cs typeface="Trebuchet MS"/>
            </a:endParaRPr>
          </a:p>
          <a:p>
            <a:pPr marL="817244" marR="6985">
              <a:lnSpc>
                <a:spcPct val="120000"/>
              </a:lnSpc>
            </a:pPr>
            <a:r>
              <a:rPr sz="1600" dirty="0">
                <a:solidFill>
                  <a:srgbClr val="1F4E79"/>
                </a:solidFill>
                <a:latin typeface="Trebuchet MS"/>
                <a:cs typeface="Trebuchet MS"/>
              </a:rPr>
              <a:t>Integrate,</a:t>
            </a:r>
            <a:r>
              <a:rPr sz="1600" spc="340" dirty="0">
                <a:solidFill>
                  <a:srgbClr val="1F4E79"/>
                </a:solidFill>
                <a:latin typeface="Trebuchet MS"/>
                <a:cs typeface="Trebuchet MS"/>
              </a:rPr>
              <a:t> </a:t>
            </a:r>
            <a:r>
              <a:rPr sz="1600" dirty="0">
                <a:solidFill>
                  <a:srgbClr val="1F4E79"/>
                </a:solidFill>
                <a:latin typeface="Trebuchet MS"/>
                <a:cs typeface="Trebuchet MS"/>
              </a:rPr>
              <a:t>as</a:t>
            </a:r>
            <a:r>
              <a:rPr sz="1600" spc="330" dirty="0">
                <a:solidFill>
                  <a:srgbClr val="1F4E79"/>
                </a:solidFill>
                <a:latin typeface="Trebuchet MS"/>
                <a:cs typeface="Trebuchet MS"/>
              </a:rPr>
              <a:t> </a:t>
            </a:r>
            <a:r>
              <a:rPr sz="1600" dirty="0">
                <a:solidFill>
                  <a:srgbClr val="1F4E79"/>
                </a:solidFill>
                <a:latin typeface="Trebuchet MS"/>
                <a:cs typeface="Trebuchet MS"/>
              </a:rPr>
              <a:t>much</a:t>
            </a:r>
            <a:r>
              <a:rPr sz="1600" spc="345" dirty="0">
                <a:solidFill>
                  <a:srgbClr val="1F4E79"/>
                </a:solidFill>
                <a:latin typeface="Trebuchet MS"/>
                <a:cs typeface="Trebuchet MS"/>
              </a:rPr>
              <a:t> </a:t>
            </a:r>
            <a:r>
              <a:rPr sz="1600" dirty="0">
                <a:solidFill>
                  <a:srgbClr val="1F4E79"/>
                </a:solidFill>
                <a:latin typeface="Trebuchet MS"/>
                <a:cs typeface="Trebuchet MS"/>
              </a:rPr>
              <a:t>as</a:t>
            </a:r>
            <a:r>
              <a:rPr sz="1600" spc="330" dirty="0">
                <a:solidFill>
                  <a:srgbClr val="1F4E79"/>
                </a:solidFill>
                <a:latin typeface="Trebuchet MS"/>
                <a:cs typeface="Trebuchet MS"/>
              </a:rPr>
              <a:t> </a:t>
            </a:r>
            <a:r>
              <a:rPr sz="1600" dirty="0">
                <a:solidFill>
                  <a:srgbClr val="1F4E79"/>
                </a:solidFill>
                <a:latin typeface="Trebuchet MS"/>
                <a:cs typeface="Trebuchet MS"/>
              </a:rPr>
              <a:t>possible</a:t>
            </a:r>
            <a:r>
              <a:rPr sz="1600" spc="350" dirty="0">
                <a:solidFill>
                  <a:srgbClr val="1F4E79"/>
                </a:solidFill>
                <a:latin typeface="Trebuchet MS"/>
                <a:cs typeface="Trebuchet MS"/>
              </a:rPr>
              <a:t> </a:t>
            </a:r>
            <a:r>
              <a:rPr sz="1600" dirty="0">
                <a:solidFill>
                  <a:srgbClr val="1F4E79"/>
                </a:solidFill>
                <a:latin typeface="Trebuchet MS"/>
                <a:cs typeface="Trebuchet MS"/>
              </a:rPr>
              <a:t>the</a:t>
            </a:r>
            <a:r>
              <a:rPr sz="1600" spc="335" dirty="0">
                <a:solidFill>
                  <a:srgbClr val="1F4E79"/>
                </a:solidFill>
                <a:latin typeface="Trebuchet MS"/>
                <a:cs typeface="Trebuchet MS"/>
              </a:rPr>
              <a:t> </a:t>
            </a:r>
            <a:r>
              <a:rPr sz="1600" dirty="0">
                <a:solidFill>
                  <a:srgbClr val="1F4E79"/>
                </a:solidFill>
                <a:latin typeface="Trebuchet MS"/>
                <a:cs typeface="Trebuchet MS"/>
              </a:rPr>
              <a:t>core</a:t>
            </a:r>
            <a:r>
              <a:rPr sz="1600" spc="355" dirty="0">
                <a:solidFill>
                  <a:srgbClr val="1F4E79"/>
                </a:solidFill>
                <a:latin typeface="Trebuchet MS"/>
                <a:cs typeface="Trebuchet MS"/>
              </a:rPr>
              <a:t> </a:t>
            </a:r>
            <a:r>
              <a:rPr sz="1600" dirty="0">
                <a:solidFill>
                  <a:srgbClr val="1F4E79"/>
                </a:solidFill>
                <a:latin typeface="Trebuchet MS"/>
                <a:cs typeface="Trebuchet MS"/>
              </a:rPr>
              <a:t>values</a:t>
            </a:r>
            <a:r>
              <a:rPr sz="1600" spc="345" dirty="0">
                <a:solidFill>
                  <a:srgbClr val="1F4E79"/>
                </a:solidFill>
                <a:latin typeface="Trebuchet MS"/>
                <a:cs typeface="Trebuchet MS"/>
              </a:rPr>
              <a:t> </a:t>
            </a:r>
            <a:r>
              <a:rPr sz="1600" dirty="0">
                <a:solidFill>
                  <a:srgbClr val="1F4E79"/>
                </a:solidFill>
                <a:latin typeface="Trebuchet MS"/>
                <a:cs typeface="Trebuchet MS"/>
              </a:rPr>
              <a:t>of</a:t>
            </a:r>
            <a:r>
              <a:rPr sz="1600" spc="340" dirty="0">
                <a:solidFill>
                  <a:srgbClr val="1F4E79"/>
                </a:solidFill>
                <a:latin typeface="Trebuchet MS"/>
                <a:cs typeface="Trebuchet MS"/>
              </a:rPr>
              <a:t> </a:t>
            </a:r>
            <a:r>
              <a:rPr sz="1600" dirty="0">
                <a:solidFill>
                  <a:srgbClr val="1F4E79"/>
                </a:solidFill>
                <a:latin typeface="Trebuchet MS"/>
                <a:cs typeface="Trebuchet MS"/>
              </a:rPr>
              <a:t>the</a:t>
            </a:r>
            <a:r>
              <a:rPr sz="1600" spc="350" dirty="0">
                <a:solidFill>
                  <a:srgbClr val="1F4E79"/>
                </a:solidFill>
                <a:latin typeface="Trebuchet MS"/>
                <a:cs typeface="Trebuchet MS"/>
              </a:rPr>
              <a:t> </a:t>
            </a:r>
            <a:r>
              <a:rPr sz="1600" dirty="0">
                <a:solidFill>
                  <a:srgbClr val="1F4E79"/>
                </a:solidFill>
                <a:latin typeface="Trebuchet MS"/>
                <a:cs typeface="Trebuchet MS"/>
              </a:rPr>
              <a:t>New</a:t>
            </a:r>
            <a:r>
              <a:rPr sz="1600" spc="350" dirty="0">
                <a:solidFill>
                  <a:srgbClr val="1F4E79"/>
                </a:solidFill>
                <a:latin typeface="Trebuchet MS"/>
                <a:cs typeface="Trebuchet MS"/>
              </a:rPr>
              <a:t> </a:t>
            </a:r>
            <a:r>
              <a:rPr sz="1600" dirty="0">
                <a:solidFill>
                  <a:srgbClr val="1F4E79"/>
                </a:solidFill>
                <a:latin typeface="Trebuchet MS"/>
                <a:cs typeface="Trebuchet MS"/>
              </a:rPr>
              <a:t>European</a:t>
            </a:r>
            <a:r>
              <a:rPr sz="1600" spc="340" dirty="0">
                <a:solidFill>
                  <a:srgbClr val="1F4E79"/>
                </a:solidFill>
                <a:latin typeface="Trebuchet MS"/>
                <a:cs typeface="Trebuchet MS"/>
              </a:rPr>
              <a:t> </a:t>
            </a:r>
            <a:r>
              <a:rPr sz="1600" spc="-10" dirty="0">
                <a:solidFill>
                  <a:srgbClr val="1F4E79"/>
                </a:solidFill>
                <a:latin typeface="Trebuchet MS"/>
                <a:cs typeface="Trebuchet MS"/>
              </a:rPr>
              <a:t>Bauhaus </a:t>
            </a:r>
            <a:r>
              <a:rPr sz="1600" spc="-20" dirty="0">
                <a:solidFill>
                  <a:srgbClr val="1F4E79"/>
                </a:solidFill>
                <a:latin typeface="Trebuchet MS"/>
                <a:cs typeface="Trebuchet MS"/>
              </a:rPr>
              <a:t>(sustainability, </a:t>
            </a:r>
            <a:r>
              <a:rPr sz="1600" dirty="0">
                <a:solidFill>
                  <a:srgbClr val="1F4E79"/>
                </a:solidFill>
                <a:latin typeface="Trebuchet MS"/>
                <a:cs typeface="Trebuchet MS"/>
              </a:rPr>
              <a:t>aesthetics</a:t>
            </a:r>
            <a:r>
              <a:rPr sz="1600" spc="-25" dirty="0">
                <a:solidFill>
                  <a:srgbClr val="1F4E79"/>
                </a:solidFill>
                <a:latin typeface="Trebuchet MS"/>
                <a:cs typeface="Trebuchet MS"/>
              </a:rPr>
              <a:t> </a:t>
            </a:r>
            <a:r>
              <a:rPr sz="1600" dirty="0">
                <a:solidFill>
                  <a:srgbClr val="1F4E79"/>
                </a:solidFill>
                <a:latin typeface="Trebuchet MS"/>
                <a:cs typeface="Trebuchet MS"/>
              </a:rPr>
              <a:t>and</a:t>
            </a:r>
            <a:r>
              <a:rPr sz="1600" spc="-45" dirty="0">
                <a:solidFill>
                  <a:srgbClr val="1F4E79"/>
                </a:solidFill>
                <a:latin typeface="Trebuchet MS"/>
                <a:cs typeface="Trebuchet MS"/>
              </a:rPr>
              <a:t> </a:t>
            </a:r>
            <a:r>
              <a:rPr sz="1600" spc="-10" dirty="0">
                <a:solidFill>
                  <a:srgbClr val="1F4E79"/>
                </a:solidFill>
                <a:latin typeface="Trebuchet MS"/>
                <a:cs typeface="Trebuchet MS"/>
              </a:rPr>
              <a:t>inclusion)</a:t>
            </a:r>
            <a:endParaRPr sz="1600">
              <a:latin typeface="Trebuchet MS"/>
              <a:cs typeface="Trebuchet MS"/>
            </a:endParaRPr>
          </a:p>
          <a:p>
            <a:pPr marL="817244" marR="6350">
              <a:lnSpc>
                <a:spcPct val="120000"/>
              </a:lnSpc>
            </a:pPr>
            <a:r>
              <a:rPr sz="1600" dirty="0">
                <a:solidFill>
                  <a:srgbClr val="1F4E79"/>
                </a:solidFill>
                <a:latin typeface="Trebuchet MS"/>
                <a:cs typeface="Trebuchet MS"/>
              </a:rPr>
              <a:t>Promote</a:t>
            </a:r>
            <a:r>
              <a:rPr sz="1600" spc="114" dirty="0">
                <a:solidFill>
                  <a:srgbClr val="1F4E79"/>
                </a:solidFill>
                <a:latin typeface="Trebuchet MS"/>
                <a:cs typeface="Trebuchet MS"/>
              </a:rPr>
              <a:t> </a:t>
            </a:r>
            <a:r>
              <a:rPr sz="1600" dirty="0">
                <a:solidFill>
                  <a:srgbClr val="1F4E79"/>
                </a:solidFill>
                <a:latin typeface="Trebuchet MS"/>
                <a:cs typeface="Trebuchet MS"/>
              </a:rPr>
              <a:t>solutions</a:t>
            </a:r>
            <a:r>
              <a:rPr sz="1600" spc="105" dirty="0">
                <a:solidFill>
                  <a:srgbClr val="1F4E79"/>
                </a:solidFill>
                <a:latin typeface="Trebuchet MS"/>
                <a:cs typeface="Trebuchet MS"/>
              </a:rPr>
              <a:t> </a:t>
            </a:r>
            <a:r>
              <a:rPr sz="1600" dirty="0">
                <a:solidFill>
                  <a:srgbClr val="1F4E79"/>
                </a:solidFill>
                <a:latin typeface="Trebuchet MS"/>
                <a:cs typeface="Trebuchet MS"/>
              </a:rPr>
              <a:t>that</a:t>
            </a:r>
            <a:r>
              <a:rPr sz="1600" spc="100" dirty="0">
                <a:solidFill>
                  <a:srgbClr val="1F4E79"/>
                </a:solidFill>
                <a:latin typeface="Trebuchet MS"/>
                <a:cs typeface="Trebuchet MS"/>
              </a:rPr>
              <a:t> </a:t>
            </a:r>
            <a:r>
              <a:rPr sz="1600" dirty="0">
                <a:solidFill>
                  <a:srgbClr val="1F4E79"/>
                </a:solidFill>
                <a:latin typeface="Trebuchet MS"/>
                <a:cs typeface="Trebuchet MS"/>
              </a:rPr>
              <a:t>are</a:t>
            </a:r>
            <a:r>
              <a:rPr sz="1600" spc="110" dirty="0">
                <a:solidFill>
                  <a:srgbClr val="1F4E79"/>
                </a:solidFill>
                <a:latin typeface="Trebuchet MS"/>
                <a:cs typeface="Trebuchet MS"/>
              </a:rPr>
              <a:t> </a:t>
            </a:r>
            <a:r>
              <a:rPr sz="1600" dirty="0">
                <a:solidFill>
                  <a:srgbClr val="1F4E79"/>
                </a:solidFill>
                <a:latin typeface="Trebuchet MS"/>
                <a:cs typeface="Trebuchet MS"/>
              </a:rPr>
              <a:t>friendly</a:t>
            </a:r>
            <a:r>
              <a:rPr sz="1600" spc="100" dirty="0">
                <a:solidFill>
                  <a:srgbClr val="1F4E79"/>
                </a:solidFill>
                <a:latin typeface="Trebuchet MS"/>
                <a:cs typeface="Trebuchet MS"/>
              </a:rPr>
              <a:t> </a:t>
            </a:r>
            <a:r>
              <a:rPr sz="1600" dirty="0">
                <a:solidFill>
                  <a:srgbClr val="1F4E79"/>
                </a:solidFill>
                <a:latin typeface="Trebuchet MS"/>
                <a:cs typeface="Trebuchet MS"/>
              </a:rPr>
              <a:t>with</a:t>
            </a:r>
            <a:r>
              <a:rPr sz="1600" spc="114" dirty="0">
                <a:solidFill>
                  <a:srgbClr val="1F4E79"/>
                </a:solidFill>
                <a:latin typeface="Trebuchet MS"/>
                <a:cs typeface="Trebuchet MS"/>
              </a:rPr>
              <a:t> </a:t>
            </a:r>
            <a:r>
              <a:rPr sz="1600" dirty="0">
                <a:solidFill>
                  <a:srgbClr val="1F4E79"/>
                </a:solidFill>
                <a:latin typeface="Trebuchet MS"/>
                <a:cs typeface="Trebuchet MS"/>
              </a:rPr>
              <a:t>the</a:t>
            </a:r>
            <a:r>
              <a:rPr sz="1600" spc="95" dirty="0">
                <a:solidFill>
                  <a:srgbClr val="1F4E79"/>
                </a:solidFill>
                <a:latin typeface="Trebuchet MS"/>
                <a:cs typeface="Trebuchet MS"/>
              </a:rPr>
              <a:t> </a:t>
            </a:r>
            <a:r>
              <a:rPr sz="1600" dirty="0">
                <a:solidFill>
                  <a:srgbClr val="1F4E79"/>
                </a:solidFill>
                <a:latin typeface="Trebuchet MS"/>
                <a:cs typeface="Trebuchet MS"/>
              </a:rPr>
              <a:t>environment</a:t>
            </a:r>
            <a:r>
              <a:rPr sz="1600" spc="110" dirty="0">
                <a:solidFill>
                  <a:srgbClr val="1F4E79"/>
                </a:solidFill>
                <a:latin typeface="Trebuchet MS"/>
                <a:cs typeface="Trebuchet MS"/>
              </a:rPr>
              <a:t> </a:t>
            </a:r>
            <a:r>
              <a:rPr sz="1600" dirty="0">
                <a:solidFill>
                  <a:srgbClr val="1F4E79"/>
                </a:solidFill>
                <a:latin typeface="Trebuchet MS"/>
                <a:cs typeface="Trebuchet MS"/>
              </a:rPr>
              <a:t>and</a:t>
            </a:r>
            <a:r>
              <a:rPr sz="1600" spc="100" dirty="0">
                <a:solidFill>
                  <a:srgbClr val="1F4E79"/>
                </a:solidFill>
                <a:latin typeface="Trebuchet MS"/>
                <a:cs typeface="Trebuchet MS"/>
              </a:rPr>
              <a:t> </a:t>
            </a:r>
            <a:r>
              <a:rPr sz="1600" dirty="0">
                <a:solidFill>
                  <a:srgbClr val="1F4E79"/>
                </a:solidFill>
                <a:latin typeface="Trebuchet MS"/>
                <a:cs typeface="Trebuchet MS"/>
              </a:rPr>
              <a:t>observe</a:t>
            </a:r>
            <a:r>
              <a:rPr sz="1600" spc="100" dirty="0">
                <a:solidFill>
                  <a:srgbClr val="1F4E79"/>
                </a:solidFill>
                <a:latin typeface="Trebuchet MS"/>
                <a:cs typeface="Trebuchet MS"/>
              </a:rPr>
              <a:t> </a:t>
            </a:r>
            <a:r>
              <a:rPr sz="1600" dirty="0">
                <a:solidFill>
                  <a:srgbClr val="1F4E79"/>
                </a:solidFill>
                <a:latin typeface="Trebuchet MS"/>
                <a:cs typeface="Trebuchet MS"/>
              </a:rPr>
              <a:t>the</a:t>
            </a:r>
            <a:r>
              <a:rPr sz="1600" spc="114" dirty="0">
                <a:solidFill>
                  <a:srgbClr val="1F4E79"/>
                </a:solidFill>
                <a:latin typeface="Trebuchet MS"/>
                <a:cs typeface="Trebuchet MS"/>
              </a:rPr>
              <a:t> </a:t>
            </a:r>
            <a:r>
              <a:rPr sz="1600" i="1" dirty="0">
                <a:solidFill>
                  <a:srgbClr val="1F4E79"/>
                </a:solidFill>
                <a:latin typeface="Trebuchet MS"/>
                <a:cs typeface="Trebuchet MS"/>
              </a:rPr>
              <a:t>Do</a:t>
            </a:r>
            <a:r>
              <a:rPr sz="1600" i="1" spc="95" dirty="0">
                <a:solidFill>
                  <a:srgbClr val="1F4E79"/>
                </a:solidFill>
                <a:latin typeface="Trebuchet MS"/>
                <a:cs typeface="Trebuchet MS"/>
              </a:rPr>
              <a:t> </a:t>
            </a:r>
            <a:r>
              <a:rPr sz="1600" i="1" spc="-25" dirty="0">
                <a:solidFill>
                  <a:srgbClr val="1F4E79"/>
                </a:solidFill>
                <a:latin typeface="Trebuchet MS"/>
                <a:cs typeface="Trebuchet MS"/>
              </a:rPr>
              <a:t>no </a:t>
            </a:r>
            <a:r>
              <a:rPr sz="1600" i="1" dirty="0">
                <a:solidFill>
                  <a:srgbClr val="1F4E79"/>
                </a:solidFill>
                <a:latin typeface="Trebuchet MS"/>
                <a:cs typeface="Trebuchet MS"/>
              </a:rPr>
              <a:t>significant</a:t>
            </a:r>
            <a:r>
              <a:rPr sz="1600" i="1" spc="-55" dirty="0">
                <a:solidFill>
                  <a:srgbClr val="1F4E79"/>
                </a:solidFill>
                <a:latin typeface="Trebuchet MS"/>
                <a:cs typeface="Trebuchet MS"/>
              </a:rPr>
              <a:t> </a:t>
            </a:r>
            <a:r>
              <a:rPr sz="1600" i="1" dirty="0">
                <a:solidFill>
                  <a:srgbClr val="1F4E79"/>
                </a:solidFill>
                <a:latin typeface="Trebuchet MS"/>
                <a:cs typeface="Trebuchet MS"/>
              </a:rPr>
              <a:t>Harm</a:t>
            </a:r>
            <a:r>
              <a:rPr sz="1600" i="1" spc="-50" dirty="0">
                <a:solidFill>
                  <a:srgbClr val="1F4E79"/>
                </a:solidFill>
                <a:latin typeface="Trebuchet MS"/>
                <a:cs typeface="Trebuchet MS"/>
              </a:rPr>
              <a:t> </a:t>
            </a:r>
            <a:r>
              <a:rPr sz="1600" spc="-10" dirty="0">
                <a:solidFill>
                  <a:srgbClr val="1F4E79"/>
                </a:solidFill>
                <a:latin typeface="Trebuchet MS"/>
                <a:cs typeface="Trebuchet MS"/>
              </a:rPr>
              <a:t>Principle,</a:t>
            </a:r>
            <a:r>
              <a:rPr sz="1600" spc="-25" dirty="0">
                <a:solidFill>
                  <a:srgbClr val="1F4E79"/>
                </a:solidFill>
                <a:latin typeface="Trebuchet MS"/>
                <a:cs typeface="Trebuchet MS"/>
              </a:rPr>
              <a:t> </a:t>
            </a:r>
            <a:r>
              <a:rPr sz="1600" dirty="0">
                <a:solidFill>
                  <a:srgbClr val="1F4E79"/>
                </a:solidFill>
                <a:latin typeface="Trebuchet MS"/>
                <a:cs typeface="Trebuchet MS"/>
              </a:rPr>
              <a:t>climate</a:t>
            </a:r>
            <a:r>
              <a:rPr sz="1600" spc="-35" dirty="0">
                <a:solidFill>
                  <a:srgbClr val="1F4E79"/>
                </a:solidFill>
                <a:latin typeface="Trebuchet MS"/>
                <a:cs typeface="Trebuchet MS"/>
              </a:rPr>
              <a:t> </a:t>
            </a:r>
            <a:r>
              <a:rPr sz="1600" dirty="0">
                <a:solidFill>
                  <a:srgbClr val="1F4E79"/>
                </a:solidFill>
                <a:latin typeface="Trebuchet MS"/>
                <a:cs typeface="Trebuchet MS"/>
              </a:rPr>
              <a:t>proofing</a:t>
            </a:r>
            <a:r>
              <a:rPr sz="1600" spc="-20" dirty="0">
                <a:solidFill>
                  <a:srgbClr val="1F4E79"/>
                </a:solidFill>
                <a:latin typeface="Trebuchet MS"/>
                <a:cs typeface="Trebuchet MS"/>
              </a:rPr>
              <a:t> </a:t>
            </a:r>
            <a:r>
              <a:rPr sz="1600" dirty="0">
                <a:solidFill>
                  <a:srgbClr val="1F4E79"/>
                </a:solidFill>
                <a:latin typeface="Trebuchet MS"/>
                <a:cs typeface="Trebuchet MS"/>
              </a:rPr>
              <a:t>(if</a:t>
            </a:r>
            <a:r>
              <a:rPr sz="1600" spc="-45" dirty="0">
                <a:solidFill>
                  <a:srgbClr val="1F4E79"/>
                </a:solidFill>
                <a:latin typeface="Trebuchet MS"/>
                <a:cs typeface="Trebuchet MS"/>
              </a:rPr>
              <a:t> </a:t>
            </a:r>
            <a:r>
              <a:rPr sz="1600" dirty="0">
                <a:solidFill>
                  <a:srgbClr val="1F4E79"/>
                </a:solidFill>
                <a:latin typeface="Trebuchet MS"/>
                <a:cs typeface="Trebuchet MS"/>
              </a:rPr>
              <a:t>the</a:t>
            </a:r>
            <a:r>
              <a:rPr sz="1600" spc="-40" dirty="0">
                <a:solidFill>
                  <a:srgbClr val="1F4E79"/>
                </a:solidFill>
                <a:latin typeface="Trebuchet MS"/>
                <a:cs typeface="Trebuchet MS"/>
              </a:rPr>
              <a:t> </a:t>
            </a:r>
            <a:r>
              <a:rPr sz="1600" spc="-10" dirty="0">
                <a:solidFill>
                  <a:srgbClr val="1F4E79"/>
                </a:solidFill>
                <a:latin typeface="Trebuchet MS"/>
                <a:cs typeface="Trebuchet MS"/>
              </a:rPr>
              <a:t>case)</a:t>
            </a:r>
            <a:endParaRPr sz="1600">
              <a:latin typeface="Trebuchet MS"/>
              <a:cs typeface="Trebuchet MS"/>
            </a:endParaRPr>
          </a:p>
          <a:p>
            <a:pPr marL="817244" marR="5080">
              <a:lnSpc>
                <a:spcPct val="120000"/>
              </a:lnSpc>
              <a:tabLst>
                <a:tab pos="1306195" algn="l"/>
                <a:tab pos="2207260" algn="l"/>
                <a:tab pos="3275965" algn="l"/>
                <a:tab pos="3952240" algn="l"/>
                <a:tab pos="4771390" algn="l"/>
                <a:tab pos="5028565" algn="l"/>
                <a:tab pos="5766435" algn="l"/>
                <a:tab pos="6688455" algn="l"/>
                <a:tab pos="7859395" algn="l"/>
              </a:tabLst>
            </a:pPr>
            <a:r>
              <a:rPr sz="1600" spc="-25" dirty="0">
                <a:solidFill>
                  <a:srgbClr val="1F4E79"/>
                </a:solidFill>
                <a:latin typeface="Trebuchet MS"/>
                <a:cs typeface="Trebuchet MS"/>
              </a:rPr>
              <a:t>The</a:t>
            </a:r>
            <a:r>
              <a:rPr sz="1600" dirty="0">
                <a:solidFill>
                  <a:srgbClr val="1F4E79"/>
                </a:solidFill>
                <a:latin typeface="Trebuchet MS"/>
                <a:cs typeface="Trebuchet MS"/>
              </a:rPr>
              <a:t>	</a:t>
            </a:r>
            <a:r>
              <a:rPr sz="1600" spc="-10" dirty="0">
                <a:solidFill>
                  <a:srgbClr val="1F4E79"/>
                </a:solidFill>
                <a:latin typeface="Trebuchet MS"/>
                <a:cs typeface="Trebuchet MS"/>
              </a:rPr>
              <a:t>projects</a:t>
            </a:r>
            <a:r>
              <a:rPr sz="1600" dirty="0">
                <a:solidFill>
                  <a:srgbClr val="1F4E79"/>
                </a:solidFill>
                <a:latin typeface="Trebuchet MS"/>
                <a:cs typeface="Trebuchet MS"/>
              </a:rPr>
              <a:t>	</a:t>
            </a:r>
            <a:r>
              <a:rPr sz="1600" spc="-10" dirty="0">
                <a:solidFill>
                  <a:srgbClr val="1F4E79"/>
                </a:solidFill>
                <a:latin typeface="Trebuchet MS"/>
                <a:cs typeface="Trebuchet MS"/>
              </a:rPr>
              <a:t>submitted</a:t>
            </a:r>
            <a:r>
              <a:rPr sz="1600" dirty="0">
                <a:solidFill>
                  <a:srgbClr val="1F4E79"/>
                </a:solidFill>
                <a:latin typeface="Trebuchet MS"/>
                <a:cs typeface="Trebuchet MS"/>
              </a:rPr>
              <a:t>	</a:t>
            </a:r>
            <a:r>
              <a:rPr sz="1600" spc="-20" dirty="0">
                <a:solidFill>
                  <a:srgbClr val="1F4E79"/>
                </a:solidFill>
                <a:latin typeface="Trebuchet MS"/>
                <a:cs typeface="Trebuchet MS"/>
              </a:rPr>
              <a:t>under</a:t>
            </a:r>
            <a:r>
              <a:rPr sz="1600" dirty="0">
                <a:solidFill>
                  <a:srgbClr val="1F4E79"/>
                </a:solidFill>
                <a:latin typeface="Trebuchet MS"/>
                <a:cs typeface="Trebuchet MS"/>
              </a:rPr>
              <a:t>	</a:t>
            </a:r>
            <a:r>
              <a:rPr sz="1600" spc="-10" dirty="0">
                <a:solidFill>
                  <a:srgbClr val="1F4E79"/>
                </a:solidFill>
                <a:latin typeface="Trebuchet MS"/>
                <a:cs typeface="Trebuchet MS"/>
              </a:rPr>
              <a:t>Priority</a:t>
            </a:r>
            <a:r>
              <a:rPr sz="1600" dirty="0">
                <a:solidFill>
                  <a:srgbClr val="1F4E79"/>
                </a:solidFill>
                <a:latin typeface="Trebuchet MS"/>
                <a:cs typeface="Trebuchet MS"/>
              </a:rPr>
              <a:t>	</a:t>
            </a:r>
            <a:r>
              <a:rPr sz="1600" spc="-50" dirty="0">
                <a:solidFill>
                  <a:srgbClr val="1F4E79"/>
                </a:solidFill>
                <a:latin typeface="Trebuchet MS"/>
                <a:cs typeface="Trebuchet MS"/>
              </a:rPr>
              <a:t>2</a:t>
            </a:r>
            <a:r>
              <a:rPr sz="1600" dirty="0">
                <a:solidFill>
                  <a:srgbClr val="1F4E79"/>
                </a:solidFill>
                <a:latin typeface="Trebuchet MS"/>
                <a:cs typeface="Trebuchet MS"/>
              </a:rPr>
              <a:t>	</a:t>
            </a:r>
            <a:r>
              <a:rPr sz="1600" spc="-10" dirty="0">
                <a:solidFill>
                  <a:srgbClr val="1F4E79"/>
                </a:solidFill>
                <a:latin typeface="Trebuchet MS"/>
                <a:cs typeface="Trebuchet MS"/>
              </a:rPr>
              <a:t>should</a:t>
            </a:r>
            <a:r>
              <a:rPr sz="1600" dirty="0">
                <a:solidFill>
                  <a:srgbClr val="1F4E79"/>
                </a:solidFill>
                <a:latin typeface="Trebuchet MS"/>
                <a:cs typeface="Trebuchet MS"/>
              </a:rPr>
              <a:t>	</a:t>
            </a:r>
            <a:r>
              <a:rPr sz="1600" spc="-10" dirty="0">
                <a:solidFill>
                  <a:srgbClr val="1F4E79"/>
                </a:solidFill>
                <a:latin typeface="Trebuchet MS"/>
                <a:cs typeface="Trebuchet MS"/>
              </a:rPr>
              <a:t>promote</a:t>
            </a:r>
            <a:r>
              <a:rPr sz="1600" dirty="0">
                <a:solidFill>
                  <a:srgbClr val="1F4E79"/>
                </a:solidFill>
                <a:latin typeface="Trebuchet MS"/>
                <a:cs typeface="Trebuchet MS"/>
              </a:rPr>
              <a:t>	</a:t>
            </a:r>
            <a:r>
              <a:rPr sz="1600" spc="-10" dirty="0">
                <a:solidFill>
                  <a:srgbClr val="1F4E79"/>
                </a:solidFill>
                <a:latin typeface="Trebuchet MS"/>
                <a:cs typeface="Trebuchet MS"/>
              </a:rPr>
              <a:t>eco-system</a:t>
            </a:r>
            <a:r>
              <a:rPr sz="1600" dirty="0">
                <a:solidFill>
                  <a:srgbClr val="1F4E79"/>
                </a:solidFill>
                <a:latin typeface="Trebuchet MS"/>
                <a:cs typeface="Trebuchet MS"/>
              </a:rPr>
              <a:t>	</a:t>
            </a:r>
            <a:r>
              <a:rPr sz="1600" spc="-10" dirty="0">
                <a:solidFill>
                  <a:srgbClr val="1F4E79"/>
                </a:solidFill>
                <a:latin typeface="Trebuchet MS"/>
                <a:cs typeface="Trebuchet MS"/>
              </a:rPr>
              <a:t>based approaches</a:t>
            </a:r>
            <a:endParaRPr sz="1600">
              <a:latin typeface="Trebuchet MS"/>
              <a:cs typeface="Trebuchet MS"/>
            </a:endParaRPr>
          </a:p>
          <a:p>
            <a:pPr marL="817244">
              <a:lnSpc>
                <a:spcPct val="100000"/>
              </a:lnSpc>
              <a:spcBef>
                <a:spcPts val="385"/>
              </a:spcBef>
            </a:pPr>
            <a:r>
              <a:rPr sz="1600" spc="-10" dirty="0">
                <a:solidFill>
                  <a:srgbClr val="1F4E79"/>
                </a:solidFill>
                <a:latin typeface="Trebuchet MS"/>
                <a:cs typeface="Trebuchet MS"/>
              </a:rPr>
              <a:t>Promote</a:t>
            </a:r>
            <a:r>
              <a:rPr sz="1600" spc="-20" dirty="0">
                <a:solidFill>
                  <a:srgbClr val="1F4E79"/>
                </a:solidFill>
                <a:latin typeface="Trebuchet MS"/>
                <a:cs typeface="Trebuchet MS"/>
              </a:rPr>
              <a:t> </a:t>
            </a:r>
            <a:r>
              <a:rPr sz="1600" dirty="0">
                <a:solidFill>
                  <a:srgbClr val="1F4E79"/>
                </a:solidFill>
                <a:latin typeface="Trebuchet MS"/>
                <a:cs typeface="Trebuchet MS"/>
              </a:rPr>
              <a:t>the</a:t>
            </a:r>
            <a:r>
              <a:rPr sz="1600" spc="-55" dirty="0">
                <a:solidFill>
                  <a:srgbClr val="1F4E79"/>
                </a:solidFill>
                <a:latin typeface="Trebuchet MS"/>
                <a:cs typeface="Trebuchet MS"/>
              </a:rPr>
              <a:t> </a:t>
            </a:r>
            <a:r>
              <a:rPr sz="1600" dirty="0">
                <a:solidFill>
                  <a:srgbClr val="1F4E79"/>
                </a:solidFill>
                <a:latin typeface="Trebuchet MS"/>
                <a:cs typeface="Trebuchet MS"/>
              </a:rPr>
              <a:t>equal</a:t>
            </a:r>
            <a:r>
              <a:rPr sz="1600" spc="-45" dirty="0">
                <a:solidFill>
                  <a:srgbClr val="1F4E79"/>
                </a:solidFill>
                <a:latin typeface="Trebuchet MS"/>
                <a:cs typeface="Trebuchet MS"/>
              </a:rPr>
              <a:t> </a:t>
            </a:r>
            <a:r>
              <a:rPr sz="1600" dirty="0">
                <a:solidFill>
                  <a:srgbClr val="1F4E79"/>
                </a:solidFill>
                <a:latin typeface="Trebuchet MS"/>
                <a:cs typeface="Trebuchet MS"/>
              </a:rPr>
              <a:t>opportunities,</a:t>
            </a:r>
            <a:r>
              <a:rPr sz="1600" spc="-10" dirty="0">
                <a:solidFill>
                  <a:srgbClr val="1F4E79"/>
                </a:solidFill>
                <a:latin typeface="Trebuchet MS"/>
                <a:cs typeface="Trebuchet MS"/>
              </a:rPr>
              <a:t> </a:t>
            </a:r>
            <a:r>
              <a:rPr sz="1600" dirty="0">
                <a:solidFill>
                  <a:srgbClr val="1F4E79"/>
                </a:solidFill>
                <a:latin typeface="Trebuchet MS"/>
                <a:cs typeface="Trebuchet MS"/>
              </a:rPr>
              <a:t>transparency</a:t>
            </a:r>
            <a:r>
              <a:rPr sz="1600" spc="-55" dirty="0">
                <a:solidFill>
                  <a:srgbClr val="1F4E79"/>
                </a:solidFill>
                <a:latin typeface="Trebuchet MS"/>
                <a:cs typeface="Trebuchet MS"/>
              </a:rPr>
              <a:t> </a:t>
            </a:r>
            <a:r>
              <a:rPr sz="1600" dirty="0">
                <a:solidFill>
                  <a:srgbClr val="1F4E79"/>
                </a:solidFill>
                <a:latin typeface="Trebuchet MS"/>
                <a:cs typeface="Trebuchet MS"/>
              </a:rPr>
              <a:t>and</a:t>
            </a:r>
            <a:r>
              <a:rPr sz="1600" spc="-45" dirty="0">
                <a:solidFill>
                  <a:srgbClr val="1F4E79"/>
                </a:solidFill>
                <a:latin typeface="Trebuchet MS"/>
                <a:cs typeface="Trebuchet MS"/>
              </a:rPr>
              <a:t> </a:t>
            </a:r>
            <a:r>
              <a:rPr sz="1600" dirty="0">
                <a:solidFill>
                  <a:srgbClr val="1F4E79"/>
                </a:solidFill>
                <a:latin typeface="Trebuchet MS"/>
                <a:cs typeface="Trebuchet MS"/>
              </a:rPr>
              <a:t>green</a:t>
            </a:r>
            <a:r>
              <a:rPr sz="1600" spc="-50" dirty="0">
                <a:solidFill>
                  <a:srgbClr val="1F4E79"/>
                </a:solidFill>
                <a:latin typeface="Trebuchet MS"/>
                <a:cs typeface="Trebuchet MS"/>
              </a:rPr>
              <a:t> </a:t>
            </a:r>
            <a:r>
              <a:rPr sz="1600" spc="-10" dirty="0">
                <a:solidFill>
                  <a:srgbClr val="1F4E79"/>
                </a:solidFill>
                <a:latin typeface="Trebuchet MS"/>
                <a:cs typeface="Trebuchet MS"/>
              </a:rPr>
              <a:t>procurement</a:t>
            </a:r>
            <a:endParaRPr sz="1600">
              <a:latin typeface="Trebuchet MS"/>
              <a:cs typeface="Trebuchet MS"/>
            </a:endParaRPr>
          </a:p>
          <a:p>
            <a:pPr marL="817244" marR="6985">
              <a:lnSpc>
                <a:spcPct val="120000"/>
              </a:lnSpc>
            </a:pPr>
            <a:r>
              <a:rPr sz="1600" dirty="0">
                <a:solidFill>
                  <a:srgbClr val="1F4E79"/>
                </a:solidFill>
                <a:latin typeface="Trebuchet MS"/>
                <a:cs typeface="Trebuchet MS"/>
              </a:rPr>
              <a:t>Partners</a:t>
            </a:r>
            <a:r>
              <a:rPr sz="1600" spc="-5" dirty="0">
                <a:solidFill>
                  <a:srgbClr val="1F4E79"/>
                </a:solidFill>
                <a:latin typeface="Trebuchet MS"/>
                <a:cs typeface="Trebuchet MS"/>
              </a:rPr>
              <a:t> </a:t>
            </a:r>
            <a:r>
              <a:rPr sz="1600" dirty="0">
                <a:solidFill>
                  <a:srgbClr val="1F4E79"/>
                </a:solidFill>
                <a:latin typeface="Trebuchet MS"/>
                <a:cs typeface="Trebuchet MS"/>
              </a:rPr>
              <a:t>must</a:t>
            </a:r>
            <a:r>
              <a:rPr sz="1600" spc="-10" dirty="0">
                <a:solidFill>
                  <a:srgbClr val="1F4E79"/>
                </a:solidFill>
                <a:latin typeface="Trebuchet MS"/>
                <a:cs typeface="Trebuchet MS"/>
              </a:rPr>
              <a:t> </a:t>
            </a:r>
            <a:r>
              <a:rPr sz="1600" dirty="0">
                <a:solidFill>
                  <a:srgbClr val="1F4E79"/>
                </a:solidFill>
                <a:latin typeface="Trebuchet MS"/>
                <a:cs typeface="Trebuchet MS"/>
              </a:rPr>
              <a:t>cooperate in the</a:t>
            </a:r>
            <a:r>
              <a:rPr sz="1600" spc="-5" dirty="0">
                <a:solidFill>
                  <a:srgbClr val="1F4E79"/>
                </a:solidFill>
                <a:latin typeface="Trebuchet MS"/>
                <a:cs typeface="Trebuchet MS"/>
              </a:rPr>
              <a:t> </a:t>
            </a:r>
            <a:r>
              <a:rPr sz="1600" b="1" dirty="0">
                <a:solidFill>
                  <a:srgbClr val="1F4E79"/>
                </a:solidFill>
                <a:latin typeface="Trebuchet MS"/>
                <a:cs typeface="Trebuchet MS"/>
              </a:rPr>
              <a:t>development and</a:t>
            </a:r>
            <a:r>
              <a:rPr sz="1600" b="1" spc="-5" dirty="0">
                <a:solidFill>
                  <a:srgbClr val="1F4E79"/>
                </a:solidFill>
                <a:latin typeface="Trebuchet MS"/>
                <a:cs typeface="Trebuchet MS"/>
              </a:rPr>
              <a:t> </a:t>
            </a:r>
            <a:r>
              <a:rPr sz="1600" b="1" dirty="0">
                <a:solidFill>
                  <a:srgbClr val="1F4E79"/>
                </a:solidFill>
                <a:latin typeface="Trebuchet MS"/>
                <a:cs typeface="Trebuchet MS"/>
              </a:rPr>
              <a:t>implementation</a:t>
            </a:r>
            <a:r>
              <a:rPr sz="1600" b="1" spc="5" dirty="0">
                <a:solidFill>
                  <a:srgbClr val="1F4E79"/>
                </a:solidFill>
                <a:latin typeface="Trebuchet MS"/>
                <a:cs typeface="Trebuchet MS"/>
              </a:rPr>
              <a:t> </a:t>
            </a:r>
            <a:r>
              <a:rPr sz="1600" dirty="0">
                <a:solidFill>
                  <a:srgbClr val="1F4E79"/>
                </a:solidFill>
                <a:latin typeface="Trebuchet MS"/>
                <a:cs typeface="Trebuchet MS"/>
              </a:rPr>
              <a:t>of</a:t>
            </a:r>
            <a:r>
              <a:rPr sz="1600" spc="-15" dirty="0">
                <a:solidFill>
                  <a:srgbClr val="1F4E79"/>
                </a:solidFill>
                <a:latin typeface="Trebuchet MS"/>
                <a:cs typeface="Trebuchet MS"/>
              </a:rPr>
              <a:t> </a:t>
            </a:r>
            <a:r>
              <a:rPr sz="1600" dirty="0">
                <a:solidFill>
                  <a:srgbClr val="1F4E79"/>
                </a:solidFill>
                <a:latin typeface="Trebuchet MS"/>
                <a:cs typeface="Trebuchet MS"/>
              </a:rPr>
              <a:t>projects, </a:t>
            </a:r>
            <a:r>
              <a:rPr sz="1600" spc="-25" dirty="0">
                <a:solidFill>
                  <a:srgbClr val="1F4E79"/>
                </a:solidFill>
                <a:latin typeface="Trebuchet MS"/>
                <a:cs typeface="Trebuchet MS"/>
              </a:rPr>
              <a:t>as </a:t>
            </a:r>
            <a:r>
              <a:rPr sz="1600" dirty="0">
                <a:solidFill>
                  <a:srgbClr val="1F4E79"/>
                </a:solidFill>
                <a:latin typeface="Trebuchet MS"/>
                <a:cs typeface="Trebuchet MS"/>
              </a:rPr>
              <a:t>well</a:t>
            </a:r>
            <a:r>
              <a:rPr sz="1600" spc="-25" dirty="0">
                <a:solidFill>
                  <a:srgbClr val="1F4E79"/>
                </a:solidFill>
                <a:latin typeface="Trebuchet MS"/>
                <a:cs typeface="Trebuchet MS"/>
              </a:rPr>
              <a:t> </a:t>
            </a:r>
            <a:r>
              <a:rPr sz="1600" dirty="0">
                <a:solidFill>
                  <a:srgbClr val="1F4E79"/>
                </a:solidFill>
                <a:latin typeface="Trebuchet MS"/>
                <a:cs typeface="Trebuchet MS"/>
              </a:rPr>
              <a:t>as</a:t>
            </a:r>
            <a:r>
              <a:rPr sz="1600" spc="-40" dirty="0">
                <a:solidFill>
                  <a:srgbClr val="1F4E79"/>
                </a:solidFill>
                <a:latin typeface="Trebuchet MS"/>
                <a:cs typeface="Trebuchet MS"/>
              </a:rPr>
              <a:t> </a:t>
            </a:r>
            <a:r>
              <a:rPr sz="1600" dirty="0">
                <a:solidFill>
                  <a:srgbClr val="1F4E79"/>
                </a:solidFill>
                <a:latin typeface="Trebuchet MS"/>
                <a:cs typeface="Trebuchet MS"/>
              </a:rPr>
              <a:t>in</a:t>
            </a:r>
            <a:r>
              <a:rPr sz="1600" spc="-30" dirty="0">
                <a:solidFill>
                  <a:srgbClr val="1F4E79"/>
                </a:solidFill>
                <a:latin typeface="Trebuchet MS"/>
                <a:cs typeface="Trebuchet MS"/>
              </a:rPr>
              <a:t> </a:t>
            </a:r>
            <a:r>
              <a:rPr sz="1600" dirty="0">
                <a:solidFill>
                  <a:srgbClr val="1F4E79"/>
                </a:solidFill>
                <a:latin typeface="Trebuchet MS"/>
                <a:cs typeface="Trebuchet MS"/>
              </a:rPr>
              <a:t>the</a:t>
            </a:r>
            <a:r>
              <a:rPr sz="1600" spc="-20" dirty="0">
                <a:solidFill>
                  <a:srgbClr val="1F4E79"/>
                </a:solidFill>
                <a:latin typeface="Trebuchet MS"/>
                <a:cs typeface="Trebuchet MS"/>
              </a:rPr>
              <a:t> </a:t>
            </a:r>
            <a:r>
              <a:rPr sz="1600" dirty="0">
                <a:solidFill>
                  <a:srgbClr val="1F4E79"/>
                </a:solidFill>
                <a:latin typeface="Trebuchet MS"/>
                <a:cs typeface="Trebuchet MS"/>
              </a:rPr>
              <a:t>staffing</a:t>
            </a:r>
            <a:r>
              <a:rPr sz="1600" spc="-25" dirty="0">
                <a:solidFill>
                  <a:srgbClr val="1F4E79"/>
                </a:solidFill>
                <a:latin typeface="Trebuchet MS"/>
                <a:cs typeface="Trebuchet MS"/>
              </a:rPr>
              <a:t> </a:t>
            </a:r>
            <a:r>
              <a:rPr sz="1600" dirty="0">
                <a:solidFill>
                  <a:srgbClr val="1F4E79"/>
                </a:solidFill>
                <a:latin typeface="Trebuchet MS"/>
                <a:cs typeface="Trebuchet MS"/>
              </a:rPr>
              <a:t>or</a:t>
            </a:r>
            <a:r>
              <a:rPr sz="1600" spc="-25" dirty="0">
                <a:solidFill>
                  <a:srgbClr val="1F4E79"/>
                </a:solidFill>
                <a:latin typeface="Trebuchet MS"/>
                <a:cs typeface="Trebuchet MS"/>
              </a:rPr>
              <a:t> </a:t>
            </a:r>
            <a:r>
              <a:rPr sz="1600" dirty="0">
                <a:solidFill>
                  <a:srgbClr val="1F4E79"/>
                </a:solidFill>
                <a:latin typeface="Trebuchet MS"/>
                <a:cs typeface="Trebuchet MS"/>
              </a:rPr>
              <a:t>financing,</a:t>
            </a:r>
            <a:r>
              <a:rPr sz="1600" spc="-20" dirty="0">
                <a:solidFill>
                  <a:srgbClr val="1F4E79"/>
                </a:solidFill>
                <a:latin typeface="Trebuchet MS"/>
                <a:cs typeface="Trebuchet MS"/>
              </a:rPr>
              <a:t> </a:t>
            </a:r>
            <a:r>
              <a:rPr sz="1600" dirty="0">
                <a:solidFill>
                  <a:srgbClr val="1F4E79"/>
                </a:solidFill>
                <a:latin typeface="Trebuchet MS"/>
                <a:cs typeface="Trebuchet MS"/>
              </a:rPr>
              <a:t>or</a:t>
            </a:r>
            <a:r>
              <a:rPr sz="1600" spc="-20" dirty="0">
                <a:solidFill>
                  <a:srgbClr val="1F4E79"/>
                </a:solidFill>
                <a:latin typeface="Trebuchet MS"/>
                <a:cs typeface="Trebuchet MS"/>
              </a:rPr>
              <a:t> </a:t>
            </a:r>
            <a:r>
              <a:rPr sz="1600" dirty="0">
                <a:solidFill>
                  <a:srgbClr val="1F4E79"/>
                </a:solidFill>
                <a:latin typeface="Trebuchet MS"/>
                <a:cs typeface="Trebuchet MS"/>
              </a:rPr>
              <a:t>both,</a:t>
            </a:r>
            <a:r>
              <a:rPr sz="1600" spc="-15" dirty="0">
                <a:solidFill>
                  <a:srgbClr val="1F4E79"/>
                </a:solidFill>
                <a:latin typeface="Trebuchet MS"/>
                <a:cs typeface="Trebuchet MS"/>
              </a:rPr>
              <a:t> </a:t>
            </a:r>
            <a:r>
              <a:rPr sz="1600" spc="-10" dirty="0">
                <a:solidFill>
                  <a:srgbClr val="1F4E79"/>
                </a:solidFill>
                <a:latin typeface="Trebuchet MS"/>
                <a:cs typeface="Trebuchet MS"/>
              </a:rPr>
              <a:t>thereof.</a:t>
            </a:r>
            <a:endParaRPr sz="1600">
              <a:latin typeface="Trebuchet MS"/>
              <a:cs typeface="Trebuchet MS"/>
            </a:endParaRPr>
          </a:p>
          <a:p>
            <a:pPr>
              <a:lnSpc>
                <a:spcPct val="100000"/>
              </a:lnSpc>
              <a:spcBef>
                <a:spcPts val="350"/>
              </a:spcBef>
            </a:pPr>
            <a:endParaRPr sz="1600">
              <a:latin typeface="Trebuchet MS"/>
              <a:cs typeface="Trebuchet MS"/>
            </a:endParaRPr>
          </a:p>
          <a:p>
            <a:pPr marL="354965" indent="-342265">
              <a:lnSpc>
                <a:spcPct val="100000"/>
              </a:lnSpc>
              <a:buClr>
                <a:srgbClr val="90C225"/>
              </a:buClr>
              <a:buSzPct val="78125"/>
              <a:buFont typeface="Arial MT"/>
              <a:buChar char="•"/>
              <a:tabLst>
                <a:tab pos="354965" algn="l"/>
              </a:tabLst>
            </a:pPr>
            <a:r>
              <a:rPr sz="1600" b="1" u="sng" dirty="0">
                <a:solidFill>
                  <a:srgbClr val="1F4E79"/>
                </a:solidFill>
                <a:uFill>
                  <a:solidFill>
                    <a:srgbClr val="1F4E79"/>
                  </a:solidFill>
                </a:uFill>
                <a:latin typeface="Trebuchet MS"/>
                <a:cs typeface="Trebuchet MS"/>
              </a:rPr>
              <a:t>The</a:t>
            </a:r>
            <a:r>
              <a:rPr sz="1600" b="1" u="sng" spc="-35" dirty="0">
                <a:solidFill>
                  <a:srgbClr val="1F4E79"/>
                </a:solidFill>
                <a:uFill>
                  <a:solidFill>
                    <a:srgbClr val="1F4E79"/>
                  </a:solidFill>
                </a:uFill>
                <a:latin typeface="Trebuchet MS"/>
                <a:cs typeface="Trebuchet MS"/>
              </a:rPr>
              <a:t> </a:t>
            </a:r>
            <a:r>
              <a:rPr sz="1600" b="1" u="sng" dirty="0">
                <a:solidFill>
                  <a:srgbClr val="1F4E79"/>
                </a:solidFill>
                <a:uFill>
                  <a:solidFill>
                    <a:srgbClr val="1F4E79"/>
                  </a:solidFill>
                </a:uFill>
                <a:latin typeface="Trebuchet MS"/>
                <a:cs typeface="Trebuchet MS"/>
              </a:rPr>
              <a:t>project that</a:t>
            </a:r>
            <a:r>
              <a:rPr sz="1600" b="1" u="sng" spc="-35" dirty="0">
                <a:solidFill>
                  <a:srgbClr val="1F4E79"/>
                </a:solidFill>
                <a:uFill>
                  <a:solidFill>
                    <a:srgbClr val="1F4E79"/>
                  </a:solidFill>
                </a:uFill>
                <a:latin typeface="Trebuchet MS"/>
                <a:cs typeface="Trebuchet MS"/>
              </a:rPr>
              <a:t> </a:t>
            </a:r>
            <a:r>
              <a:rPr sz="1600" b="1" u="sng" dirty="0">
                <a:solidFill>
                  <a:srgbClr val="1F4E79"/>
                </a:solidFill>
                <a:uFill>
                  <a:solidFill>
                    <a:srgbClr val="1F4E79"/>
                  </a:solidFill>
                </a:uFill>
                <a:latin typeface="Trebuchet MS"/>
                <a:cs typeface="Trebuchet MS"/>
              </a:rPr>
              <a:t>does</a:t>
            </a:r>
            <a:r>
              <a:rPr sz="1600" b="1" u="sng" spc="-30" dirty="0">
                <a:solidFill>
                  <a:srgbClr val="1F4E79"/>
                </a:solidFill>
                <a:uFill>
                  <a:solidFill>
                    <a:srgbClr val="1F4E79"/>
                  </a:solidFill>
                </a:uFill>
                <a:latin typeface="Trebuchet MS"/>
                <a:cs typeface="Trebuchet MS"/>
              </a:rPr>
              <a:t> </a:t>
            </a:r>
            <a:r>
              <a:rPr sz="1600" b="1" u="sng" dirty="0">
                <a:solidFill>
                  <a:srgbClr val="1F4E79"/>
                </a:solidFill>
                <a:uFill>
                  <a:solidFill>
                    <a:srgbClr val="1F4E79"/>
                  </a:solidFill>
                </a:uFill>
                <a:latin typeface="Trebuchet MS"/>
                <a:cs typeface="Trebuchet MS"/>
              </a:rPr>
              <a:t>not</a:t>
            </a:r>
            <a:r>
              <a:rPr sz="1600" b="1" u="sng" spc="-35" dirty="0">
                <a:solidFill>
                  <a:srgbClr val="1F4E79"/>
                </a:solidFill>
                <a:uFill>
                  <a:solidFill>
                    <a:srgbClr val="1F4E79"/>
                  </a:solidFill>
                </a:uFill>
                <a:latin typeface="Trebuchet MS"/>
                <a:cs typeface="Trebuchet MS"/>
              </a:rPr>
              <a:t> </a:t>
            </a:r>
            <a:r>
              <a:rPr sz="1600" b="1" u="sng" dirty="0">
                <a:solidFill>
                  <a:srgbClr val="1F4E79"/>
                </a:solidFill>
                <a:uFill>
                  <a:solidFill>
                    <a:srgbClr val="1F4E79"/>
                  </a:solidFill>
                </a:uFill>
                <a:latin typeface="Trebuchet MS"/>
                <a:cs typeface="Trebuchet MS"/>
              </a:rPr>
              <a:t>have</a:t>
            </a:r>
            <a:r>
              <a:rPr sz="1600" b="1" u="sng" spc="-20" dirty="0">
                <a:solidFill>
                  <a:srgbClr val="1F4E79"/>
                </a:solidFill>
                <a:uFill>
                  <a:solidFill>
                    <a:srgbClr val="1F4E79"/>
                  </a:solidFill>
                </a:uFill>
                <a:latin typeface="Trebuchet MS"/>
                <a:cs typeface="Trebuchet MS"/>
              </a:rPr>
              <a:t> </a:t>
            </a:r>
            <a:r>
              <a:rPr sz="1600" b="1" u="sng" dirty="0">
                <a:solidFill>
                  <a:srgbClr val="1F4E79"/>
                </a:solidFill>
                <a:uFill>
                  <a:solidFill>
                    <a:srgbClr val="1F4E79"/>
                  </a:solidFill>
                </a:uFill>
                <a:latin typeface="Trebuchet MS"/>
                <a:cs typeface="Trebuchet MS"/>
              </a:rPr>
              <a:t>a</a:t>
            </a:r>
            <a:r>
              <a:rPr sz="1600" b="1" u="sng" spc="-30" dirty="0">
                <a:solidFill>
                  <a:srgbClr val="1F4E79"/>
                </a:solidFill>
                <a:uFill>
                  <a:solidFill>
                    <a:srgbClr val="1F4E79"/>
                  </a:solidFill>
                </a:uFill>
                <a:latin typeface="Trebuchet MS"/>
                <a:cs typeface="Trebuchet MS"/>
              </a:rPr>
              <a:t> </a:t>
            </a:r>
            <a:r>
              <a:rPr sz="1600" b="1" u="sng" spc="-10" dirty="0">
                <a:solidFill>
                  <a:srgbClr val="1F4E79"/>
                </a:solidFill>
                <a:uFill>
                  <a:solidFill>
                    <a:srgbClr val="1F4E79"/>
                  </a:solidFill>
                </a:uFill>
                <a:latin typeface="Trebuchet MS"/>
                <a:cs typeface="Trebuchet MS"/>
              </a:rPr>
              <a:t>cross-</a:t>
            </a:r>
            <a:r>
              <a:rPr sz="1600" b="1" u="sng" dirty="0">
                <a:solidFill>
                  <a:srgbClr val="1F4E79"/>
                </a:solidFill>
                <a:uFill>
                  <a:solidFill>
                    <a:srgbClr val="1F4E79"/>
                  </a:solidFill>
                </a:uFill>
                <a:latin typeface="Trebuchet MS"/>
                <a:cs typeface="Trebuchet MS"/>
              </a:rPr>
              <a:t>border character</a:t>
            </a:r>
            <a:r>
              <a:rPr sz="1600" b="1" u="sng" spc="-5" dirty="0">
                <a:solidFill>
                  <a:srgbClr val="1F4E79"/>
                </a:solidFill>
                <a:uFill>
                  <a:solidFill>
                    <a:srgbClr val="1F4E79"/>
                  </a:solidFill>
                </a:uFill>
                <a:latin typeface="Trebuchet MS"/>
                <a:cs typeface="Trebuchet MS"/>
              </a:rPr>
              <a:t> </a:t>
            </a:r>
            <a:r>
              <a:rPr sz="1600" b="1" u="sng" dirty="0">
                <a:solidFill>
                  <a:srgbClr val="1F4E79"/>
                </a:solidFill>
                <a:uFill>
                  <a:solidFill>
                    <a:srgbClr val="1F4E79"/>
                  </a:solidFill>
                </a:uFill>
                <a:latin typeface="Trebuchet MS"/>
                <a:cs typeface="Trebuchet MS"/>
              </a:rPr>
              <a:t>and</a:t>
            </a:r>
            <a:r>
              <a:rPr sz="1600" b="1" u="sng" spc="-45" dirty="0">
                <a:solidFill>
                  <a:srgbClr val="1F4E79"/>
                </a:solidFill>
                <a:uFill>
                  <a:solidFill>
                    <a:srgbClr val="1F4E79"/>
                  </a:solidFill>
                </a:uFill>
                <a:latin typeface="Trebuchet MS"/>
                <a:cs typeface="Trebuchet MS"/>
              </a:rPr>
              <a:t> </a:t>
            </a:r>
            <a:r>
              <a:rPr sz="1600" b="1" u="sng" dirty="0">
                <a:solidFill>
                  <a:srgbClr val="1F4E79"/>
                </a:solidFill>
                <a:uFill>
                  <a:solidFill>
                    <a:srgbClr val="1F4E79"/>
                  </a:solidFill>
                </a:uFill>
                <a:latin typeface="Trebuchet MS"/>
                <a:cs typeface="Trebuchet MS"/>
              </a:rPr>
              <a:t>impact</a:t>
            </a:r>
            <a:r>
              <a:rPr sz="1600" b="1" u="sng" spc="-10" dirty="0">
                <a:solidFill>
                  <a:srgbClr val="1F4E79"/>
                </a:solidFill>
                <a:uFill>
                  <a:solidFill>
                    <a:srgbClr val="1F4E79"/>
                  </a:solidFill>
                </a:uFill>
                <a:latin typeface="Trebuchet MS"/>
                <a:cs typeface="Trebuchet MS"/>
              </a:rPr>
              <a:t> </a:t>
            </a:r>
            <a:r>
              <a:rPr sz="1600" b="1" u="sng" dirty="0">
                <a:solidFill>
                  <a:srgbClr val="1F4E79"/>
                </a:solidFill>
                <a:uFill>
                  <a:solidFill>
                    <a:srgbClr val="1F4E79"/>
                  </a:solidFill>
                </a:uFill>
                <a:latin typeface="Trebuchet MS"/>
                <a:cs typeface="Trebuchet MS"/>
              </a:rPr>
              <a:t>and</a:t>
            </a:r>
            <a:r>
              <a:rPr sz="1600" b="1" u="sng" spc="-40" dirty="0">
                <a:solidFill>
                  <a:srgbClr val="1F4E79"/>
                </a:solidFill>
                <a:uFill>
                  <a:solidFill>
                    <a:srgbClr val="1F4E79"/>
                  </a:solidFill>
                </a:uFill>
                <a:latin typeface="Trebuchet MS"/>
                <a:cs typeface="Trebuchet MS"/>
              </a:rPr>
              <a:t> </a:t>
            </a:r>
            <a:r>
              <a:rPr sz="1600" b="1" u="sng" dirty="0">
                <a:solidFill>
                  <a:srgbClr val="1F4E79"/>
                </a:solidFill>
                <a:uFill>
                  <a:solidFill>
                    <a:srgbClr val="1F4E79"/>
                  </a:solidFill>
                </a:uFill>
                <a:latin typeface="Trebuchet MS"/>
                <a:cs typeface="Trebuchet MS"/>
              </a:rPr>
              <a:t>does</a:t>
            </a:r>
            <a:r>
              <a:rPr sz="1600" b="1" u="sng" spc="-25" dirty="0">
                <a:solidFill>
                  <a:srgbClr val="1F4E79"/>
                </a:solidFill>
                <a:uFill>
                  <a:solidFill>
                    <a:srgbClr val="1F4E79"/>
                  </a:solidFill>
                </a:uFill>
                <a:latin typeface="Trebuchet MS"/>
                <a:cs typeface="Trebuchet MS"/>
              </a:rPr>
              <a:t> not</a:t>
            </a:r>
            <a:endParaRPr sz="1600">
              <a:latin typeface="Trebuchet MS"/>
              <a:cs typeface="Trebuchet MS"/>
            </a:endParaRPr>
          </a:p>
          <a:p>
            <a:pPr marL="355600">
              <a:lnSpc>
                <a:spcPct val="100000"/>
              </a:lnSpc>
            </a:pPr>
            <a:r>
              <a:rPr sz="1600" b="1" u="sng" dirty="0">
                <a:solidFill>
                  <a:srgbClr val="1F4E79"/>
                </a:solidFill>
                <a:uFill>
                  <a:solidFill>
                    <a:srgbClr val="1F4E79"/>
                  </a:solidFill>
                </a:uFill>
                <a:latin typeface="Trebuchet MS"/>
                <a:cs typeface="Trebuchet MS"/>
              </a:rPr>
              <a:t>observe</a:t>
            </a:r>
            <a:r>
              <a:rPr sz="1600" b="1" u="sng" spc="-10" dirty="0">
                <a:solidFill>
                  <a:srgbClr val="1F4E79"/>
                </a:solidFill>
                <a:uFill>
                  <a:solidFill>
                    <a:srgbClr val="1F4E79"/>
                  </a:solidFill>
                </a:uFill>
                <a:latin typeface="Trebuchet MS"/>
                <a:cs typeface="Trebuchet MS"/>
              </a:rPr>
              <a:t> </a:t>
            </a:r>
            <a:r>
              <a:rPr sz="1600" b="1" u="sng" dirty="0">
                <a:solidFill>
                  <a:srgbClr val="1F4E79"/>
                </a:solidFill>
                <a:uFill>
                  <a:solidFill>
                    <a:srgbClr val="1F4E79"/>
                  </a:solidFill>
                </a:uFill>
                <a:latin typeface="Trebuchet MS"/>
                <a:cs typeface="Trebuchet MS"/>
              </a:rPr>
              <a:t>the</a:t>
            </a:r>
            <a:r>
              <a:rPr sz="1600" b="1" u="sng" spc="-30" dirty="0">
                <a:solidFill>
                  <a:srgbClr val="1F4E79"/>
                </a:solidFill>
                <a:uFill>
                  <a:solidFill>
                    <a:srgbClr val="1F4E79"/>
                  </a:solidFill>
                </a:uFill>
                <a:latin typeface="Trebuchet MS"/>
                <a:cs typeface="Trebuchet MS"/>
              </a:rPr>
              <a:t> </a:t>
            </a:r>
            <a:r>
              <a:rPr sz="1600" b="1" u="sng" spc="-10" dirty="0">
                <a:solidFill>
                  <a:srgbClr val="1F4E79"/>
                </a:solidFill>
                <a:uFill>
                  <a:solidFill>
                    <a:srgbClr val="1F4E79"/>
                  </a:solidFill>
                </a:uFill>
                <a:latin typeface="Trebuchet MS"/>
                <a:cs typeface="Trebuchet MS"/>
              </a:rPr>
              <a:t>cooperation</a:t>
            </a:r>
            <a:r>
              <a:rPr sz="1600" b="1" u="sng" spc="-5" dirty="0">
                <a:solidFill>
                  <a:srgbClr val="1F4E79"/>
                </a:solidFill>
                <a:uFill>
                  <a:solidFill>
                    <a:srgbClr val="1F4E79"/>
                  </a:solidFill>
                </a:uFill>
                <a:latin typeface="Trebuchet MS"/>
                <a:cs typeface="Trebuchet MS"/>
              </a:rPr>
              <a:t> </a:t>
            </a:r>
            <a:r>
              <a:rPr sz="1600" b="1" u="sng" dirty="0">
                <a:solidFill>
                  <a:srgbClr val="1F4E79"/>
                </a:solidFill>
                <a:uFill>
                  <a:solidFill>
                    <a:srgbClr val="1F4E79"/>
                  </a:solidFill>
                </a:uFill>
                <a:latin typeface="Trebuchet MS"/>
                <a:cs typeface="Trebuchet MS"/>
              </a:rPr>
              <a:t>criteria</a:t>
            </a:r>
            <a:r>
              <a:rPr sz="1600" b="1" u="sng" spc="-25" dirty="0">
                <a:solidFill>
                  <a:srgbClr val="1F4E79"/>
                </a:solidFill>
                <a:uFill>
                  <a:solidFill>
                    <a:srgbClr val="1F4E79"/>
                  </a:solidFill>
                </a:uFill>
                <a:latin typeface="Trebuchet MS"/>
                <a:cs typeface="Trebuchet MS"/>
              </a:rPr>
              <a:t> </a:t>
            </a:r>
            <a:r>
              <a:rPr sz="1600" b="1" u="sng" dirty="0">
                <a:solidFill>
                  <a:srgbClr val="1F4E79"/>
                </a:solidFill>
                <a:uFill>
                  <a:solidFill>
                    <a:srgbClr val="1F4E79"/>
                  </a:solidFill>
                </a:uFill>
                <a:latin typeface="Trebuchet MS"/>
                <a:cs typeface="Trebuchet MS"/>
              </a:rPr>
              <a:t>will</a:t>
            </a:r>
            <a:r>
              <a:rPr sz="1600" b="1" u="sng" spc="-40" dirty="0">
                <a:solidFill>
                  <a:srgbClr val="1F4E79"/>
                </a:solidFill>
                <a:uFill>
                  <a:solidFill>
                    <a:srgbClr val="1F4E79"/>
                  </a:solidFill>
                </a:uFill>
                <a:latin typeface="Trebuchet MS"/>
                <a:cs typeface="Trebuchet MS"/>
              </a:rPr>
              <a:t> </a:t>
            </a:r>
            <a:r>
              <a:rPr sz="1600" b="1" u="sng" dirty="0">
                <a:solidFill>
                  <a:srgbClr val="1F4E79"/>
                </a:solidFill>
                <a:uFill>
                  <a:solidFill>
                    <a:srgbClr val="1F4E79"/>
                  </a:solidFill>
                </a:uFill>
                <a:latin typeface="Trebuchet MS"/>
                <a:cs typeface="Trebuchet MS"/>
              </a:rPr>
              <a:t>be</a:t>
            </a:r>
            <a:r>
              <a:rPr sz="1600" b="1" u="sng" spc="-35" dirty="0">
                <a:solidFill>
                  <a:srgbClr val="1F4E79"/>
                </a:solidFill>
                <a:uFill>
                  <a:solidFill>
                    <a:srgbClr val="1F4E79"/>
                  </a:solidFill>
                </a:uFill>
                <a:latin typeface="Trebuchet MS"/>
                <a:cs typeface="Trebuchet MS"/>
              </a:rPr>
              <a:t> </a:t>
            </a:r>
            <a:r>
              <a:rPr sz="1600" b="1" u="sng" spc="-10" dirty="0">
                <a:solidFill>
                  <a:srgbClr val="1F4E79"/>
                </a:solidFill>
                <a:uFill>
                  <a:solidFill>
                    <a:srgbClr val="1F4E79"/>
                  </a:solidFill>
                </a:uFill>
                <a:latin typeface="Trebuchet MS"/>
                <a:cs typeface="Trebuchet MS"/>
              </a:rPr>
              <a:t>rejected.</a:t>
            </a:r>
            <a:endParaRPr sz="1600">
              <a:latin typeface="Trebuchet MS"/>
              <a:cs typeface="Trebuchet MS"/>
            </a:endParaRPr>
          </a:p>
          <a:p>
            <a:pPr marL="355600" marR="351155" indent="-342900">
              <a:lnSpc>
                <a:spcPct val="100000"/>
              </a:lnSpc>
              <a:spcBef>
                <a:spcPts val="1015"/>
              </a:spcBef>
              <a:buClr>
                <a:srgbClr val="90C225"/>
              </a:buClr>
              <a:buSzPct val="78125"/>
              <a:buFont typeface="Arial MT"/>
              <a:buChar char="•"/>
              <a:tabLst>
                <a:tab pos="355600" algn="l"/>
              </a:tabLst>
            </a:pPr>
            <a:r>
              <a:rPr sz="1600" dirty="0">
                <a:solidFill>
                  <a:srgbClr val="1F4E79"/>
                </a:solidFill>
                <a:latin typeface="Trebuchet MS"/>
                <a:cs typeface="Trebuchet MS"/>
              </a:rPr>
              <a:t>In</a:t>
            </a:r>
            <a:r>
              <a:rPr sz="1600" spc="-40" dirty="0">
                <a:solidFill>
                  <a:srgbClr val="1F4E79"/>
                </a:solidFill>
                <a:latin typeface="Trebuchet MS"/>
                <a:cs typeface="Trebuchet MS"/>
              </a:rPr>
              <a:t> </a:t>
            </a:r>
            <a:r>
              <a:rPr sz="1600" dirty="0">
                <a:solidFill>
                  <a:srgbClr val="1F4E79"/>
                </a:solidFill>
                <a:latin typeface="Trebuchet MS"/>
                <a:cs typeface="Trebuchet MS"/>
              </a:rPr>
              <a:t>case</a:t>
            </a:r>
            <a:r>
              <a:rPr sz="1600" spc="-45" dirty="0">
                <a:solidFill>
                  <a:srgbClr val="1F4E79"/>
                </a:solidFill>
                <a:latin typeface="Trebuchet MS"/>
                <a:cs typeface="Trebuchet MS"/>
              </a:rPr>
              <a:t> </a:t>
            </a:r>
            <a:r>
              <a:rPr sz="1600" dirty="0">
                <a:solidFill>
                  <a:srgbClr val="1F4E79"/>
                </a:solidFill>
                <a:latin typeface="Trebuchet MS"/>
                <a:cs typeface="Trebuchet MS"/>
              </a:rPr>
              <a:t>the</a:t>
            </a:r>
            <a:r>
              <a:rPr sz="1600" spc="-30" dirty="0">
                <a:solidFill>
                  <a:srgbClr val="1F4E79"/>
                </a:solidFill>
                <a:latin typeface="Trebuchet MS"/>
                <a:cs typeface="Trebuchet MS"/>
              </a:rPr>
              <a:t> </a:t>
            </a:r>
            <a:r>
              <a:rPr sz="1600" b="1" u="sng" dirty="0">
                <a:solidFill>
                  <a:srgbClr val="1F4E79"/>
                </a:solidFill>
                <a:uFill>
                  <a:solidFill>
                    <a:srgbClr val="1F4E79"/>
                  </a:solidFill>
                </a:uFill>
                <a:latin typeface="Trebuchet MS"/>
                <a:cs typeface="Trebuchet MS"/>
              </a:rPr>
              <a:t>mandatory</a:t>
            </a:r>
            <a:r>
              <a:rPr sz="1600" b="1" u="sng" spc="-40" dirty="0">
                <a:solidFill>
                  <a:srgbClr val="1F4E79"/>
                </a:solidFill>
                <a:uFill>
                  <a:solidFill>
                    <a:srgbClr val="1F4E79"/>
                  </a:solidFill>
                </a:uFill>
                <a:latin typeface="Trebuchet MS"/>
                <a:cs typeface="Trebuchet MS"/>
              </a:rPr>
              <a:t> </a:t>
            </a:r>
            <a:r>
              <a:rPr sz="1600" b="1" u="sng" dirty="0">
                <a:solidFill>
                  <a:srgbClr val="1F4E79"/>
                </a:solidFill>
                <a:uFill>
                  <a:solidFill>
                    <a:srgbClr val="1F4E79"/>
                  </a:solidFill>
                </a:uFill>
                <a:latin typeface="Trebuchet MS"/>
                <a:cs typeface="Trebuchet MS"/>
              </a:rPr>
              <a:t>cooperation criteria</a:t>
            </a:r>
            <a:r>
              <a:rPr sz="1600" b="1" u="sng" spc="-30" dirty="0">
                <a:solidFill>
                  <a:srgbClr val="1F4E79"/>
                </a:solidFill>
                <a:uFill>
                  <a:solidFill>
                    <a:srgbClr val="1F4E79"/>
                  </a:solidFill>
                </a:uFill>
                <a:latin typeface="Trebuchet MS"/>
                <a:cs typeface="Trebuchet MS"/>
              </a:rPr>
              <a:t> </a:t>
            </a:r>
            <a:r>
              <a:rPr sz="1600" b="1" u="sng" dirty="0">
                <a:solidFill>
                  <a:srgbClr val="1F4E79"/>
                </a:solidFill>
                <a:uFill>
                  <a:solidFill>
                    <a:srgbClr val="1F4E79"/>
                  </a:solidFill>
                </a:uFill>
                <a:latin typeface="Trebuchet MS"/>
                <a:cs typeface="Trebuchet MS"/>
              </a:rPr>
              <a:t>are</a:t>
            </a:r>
            <a:r>
              <a:rPr sz="1600" b="1" u="sng" spc="-30" dirty="0">
                <a:solidFill>
                  <a:srgbClr val="1F4E79"/>
                </a:solidFill>
                <a:uFill>
                  <a:solidFill>
                    <a:srgbClr val="1F4E79"/>
                  </a:solidFill>
                </a:uFill>
                <a:latin typeface="Trebuchet MS"/>
                <a:cs typeface="Trebuchet MS"/>
              </a:rPr>
              <a:t> </a:t>
            </a:r>
            <a:r>
              <a:rPr sz="1600" b="1" u="sng" dirty="0">
                <a:solidFill>
                  <a:srgbClr val="1F4E79"/>
                </a:solidFill>
                <a:uFill>
                  <a:solidFill>
                    <a:srgbClr val="1F4E79"/>
                  </a:solidFill>
                </a:uFill>
                <a:latin typeface="Trebuchet MS"/>
                <a:cs typeface="Trebuchet MS"/>
              </a:rPr>
              <a:t>not</a:t>
            </a:r>
            <a:r>
              <a:rPr sz="1600" b="1" u="sng" spc="-55" dirty="0">
                <a:solidFill>
                  <a:srgbClr val="1F4E79"/>
                </a:solidFill>
                <a:uFill>
                  <a:solidFill>
                    <a:srgbClr val="1F4E79"/>
                  </a:solidFill>
                </a:uFill>
                <a:latin typeface="Trebuchet MS"/>
                <a:cs typeface="Trebuchet MS"/>
              </a:rPr>
              <a:t> </a:t>
            </a:r>
            <a:r>
              <a:rPr sz="1600" b="1" u="sng" dirty="0">
                <a:solidFill>
                  <a:srgbClr val="1F4E79"/>
                </a:solidFill>
                <a:uFill>
                  <a:solidFill>
                    <a:srgbClr val="1F4E79"/>
                  </a:solidFill>
                </a:uFill>
                <a:latin typeface="Trebuchet MS"/>
                <a:cs typeface="Trebuchet MS"/>
              </a:rPr>
              <a:t>met</a:t>
            </a:r>
            <a:r>
              <a:rPr sz="1600" b="1" u="sng" spc="-10" dirty="0">
                <a:solidFill>
                  <a:srgbClr val="1F4E79"/>
                </a:solidFill>
                <a:uFill>
                  <a:solidFill>
                    <a:srgbClr val="1F4E79"/>
                  </a:solidFill>
                </a:uFill>
                <a:latin typeface="Trebuchet MS"/>
                <a:cs typeface="Trebuchet MS"/>
              </a:rPr>
              <a:t> </a:t>
            </a:r>
            <a:r>
              <a:rPr sz="1600" b="1" u="sng" dirty="0">
                <a:solidFill>
                  <a:srgbClr val="1F4E79"/>
                </a:solidFill>
                <a:uFill>
                  <a:solidFill>
                    <a:srgbClr val="1F4E79"/>
                  </a:solidFill>
                </a:uFill>
                <a:latin typeface="Trebuchet MS"/>
                <a:cs typeface="Trebuchet MS"/>
              </a:rPr>
              <a:t>by</a:t>
            </a:r>
            <a:r>
              <a:rPr sz="1600" b="1" u="sng" spc="-55" dirty="0">
                <a:solidFill>
                  <a:srgbClr val="1F4E79"/>
                </a:solidFill>
                <a:uFill>
                  <a:solidFill>
                    <a:srgbClr val="1F4E79"/>
                  </a:solidFill>
                </a:uFill>
                <a:latin typeface="Trebuchet MS"/>
                <a:cs typeface="Trebuchet MS"/>
              </a:rPr>
              <a:t> </a:t>
            </a:r>
            <a:r>
              <a:rPr sz="1600" b="1" u="sng" dirty="0">
                <a:solidFill>
                  <a:srgbClr val="1F4E79"/>
                </a:solidFill>
                <a:uFill>
                  <a:solidFill>
                    <a:srgbClr val="1F4E79"/>
                  </a:solidFill>
                </a:uFill>
                <a:latin typeface="Trebuchet MS"/>
                <a:cs typeface="Trebuchet MS"/>
              </a:rPr>
              <a:t>the</a:t>
            </a:r>
            <a:r>
              <a:rPr sz="1600" b="1" u="sng" spc="-35" dirty="0">
                <a:solidFill>
                  <a:srgbClr val="1F4E79"/>
                </a:solidFill>
                <a:uFill>
                  <a:solidFill>
                    <a:srgbClr val="1F4E79"/>
                  </a:solidFill>
                </a:uFill>
                <a:latin typeface="Trebuchet MS"/>
                <a:cs typeface="Trebuchet MS"/>
              </a:rPr>
              <a:t> </a:t>
            </a:r>
            <a:r>
              <a:rPr sz="1600" b="1" u="sng" dirty="0">
                <a:solidFill>
                  <a:srgbClr val="1F4E79"/>
                </a:solidFill>
                <a:uFill>
                  <a:solidFill>
                    <a:srgbClr val="1F4E79"/>
                  </a:solidFill>
                </a:uFill>
                <a:latin typeface="Trebuchet MS"/>
                <a:cs typeface="Trebuchet MS"/>
              </a:rPr>
              <a:t>partners,</a:t>
            </a:r>
            <a:r>
              <a:rPr sz="1600" b="1" u="sng" spc="-10" dirty="0">
                <a:solidFill>
                  <a:srgbClr val="1F4E79"/>
                </a:solidFill>
                <a:uFill>
                  <a:solidFill>
                    <a:srgbClr val="1F4E79"/>
                  </a:solidFill>
                </a:uFill>
                <a:latin typeface="Trebuchet MS"/>
                <a:cs typeface="Trebuchet MS"/>
              </a:rPr>
              <a:t> </a:t>
            </a:r>
            <a:r>
              <a:rPr sz="1600" b="1" u="sng" dirty="0">
                <a:solidFill>
                  <a:srgbClr val="1F4E79"/>
                </a:solidFill>
                <a:uFill>
                  <a:solidFill>
                    <a:srgbClr val="1F4E79"/>
                  </a:solidFill>
                </a:uFill>
                <a:latin typeface="Trebuchet MS"/>
                <a:cs typeface="Trebuchet MS"/>
              </a:rPr>
              <a:t>as</a:t>
            </a:r>
            <a:r>
              <a:rPr sz="1600" b="1" u="sng" spc="-40" dirty="0">
                <a:solidFill>
                  <a:srgbClr val="1F4E79"/>
                </a:solidFill>
                <a:uFill>
                  <a:solidFill>
                    <a:srgbClr val="1F4E79"/>
                  </a:solidFill>
                </a:uFill>
                <a:latin typeface="Trebuchet MS"/>
                <a:cs typeface="Trebuchet MS"/>
              </a:rPr>
              <a:t> </a:t>
            </a:r>
            <a:r>
              <a:rPr sz="1600" b="1" u="sng" dirty="0">
                <a:solidFill>
                  <a:srgbClr val="1F4E79"/>
                </a:solidFill>
                <a:uFill>
                  <a:solidFill>
                    <a:srgbClr val="1F4E79"/>
                  </a:solidFill>
                </a:uFill>
                <a:latin typeface="Trebuchet MS"/>
                <a:cs typeface="Trebuchet MS"/>
              </a:rPr>
              <a:t>set</a:t>
            </a:r>
            <a:r>
              <a:rPr sz="1600" b="1" u="sng" spc="-30" dirty="0">
                <a:solidFill>
                  <a:srgbClr val="1F4E79"/>
                </a:solidFill>
                <a:uFill>
                  <a:solidFill>
                    <a:srgbClr val="1F4E79"/>
                  </a:solidFill>
                </a:uFill>
                <a:latin typeface="Trebuchet MS"/>
                <a:cs typeface="Trebuchet MS"/>
              </a:rPr>
              <a:t> </a:t>
            </a:r>
            <a:r>
              <a:rPr sz="1600" b="1" u="sng" spc="-25" dirty="0">
                <a:solidFill>
                  <a:srgbClr val="1F4E79"/>
                </a:solidFill>
                <a:uFill>
                  <a:solidFill>
                    <a:srgbClr val="1F4E79"/>
                  </a:solidFill>
                </a:uFill>
                <a:latin typeface="Trebuchet MS"/>
                <a:cs typeface="Trebuchet MS"/>
              </a:rPr>
              <a:t>in</a:t>
            </a:r>
            <a:r>
              <a:rPr sz="1600" b="1" spc="-25" dirty="0">
                <a:solidFill>
                  <a:srgbClr val="1F4E79"/>
                </a:solidFill>
                <a:latin typeface="Trebuchet MS"/>
                <a:cs typeface="Trebuchet MS"/>
              </a:rPr>
              <a:t> </a:t>
            </a:r>
            <a:r>
              <a:rPr sz="1600" b="1" u="sng" dirty="0">
                <a:solidFill>
                  <a:srgbClr val="1F4E79"/>
                </a:solidFill>
                <a:uFill>
                  <a:solidFill>
                    <a:srgbClr val="1F4E79"/>
                  </a:solidFill>
                </a:uFill>
                <a:latin typeface="Trebuchet MS"/>
                <a:cs typeface="Trebuchet MS"/>
              </a:rPr>
              <a:t>the</a:t>
            </a:r>
            <a:r>
              <a:rPr sz="1600" b="1" u="sng" spc="-40" dirty="0">
                <a:solidFill>
                  <a:srgbClr val="1F4E79"/>
                </a:solidFill>
                <a:uFill>
                  <a:solidFill>
                    <a:srgbClr val="1F4E79"/>
                  </a:solidFill>
                </a:uFill>
                <a:latin typeface="Trebuchet MS"/>
                <a:cs typeface="Trebuchet MS"/>
              </a:rPr>
              <a:t> </a:t>
            </a:r>
            <a:r>
              <a:rPr sz="1600" b="1" u="sng" dirty="0">
                <a:solidFill>
                  <a:srgbClr val="1F4E79"/>
                </a:solidFill>
                <a:uFill>
                  <a:solidFill>
                    <a:srgbClr val="1F4E79"/>
                  </a:solidFill>
                </a:uFill>
                <a:latin typeface="Trebuchet MS"/>
                <a:cs typeface="Trebuchet MS"/>
              </a:rPr>
              <a:t>Guide,</a:t>
            </a:r>
            <a:r>
              <a:rPr sz="1600" b="1" u="sng" spc="-25" dirty="0">
                <a:solidFill>
                  <a:srgbClr val="1F4E79"/>
                </a:solidFill>
                <a:uFill>
                  <a:solidFill>
                    <a:srgbClr val="1F4E79"/>
                  </a:solidFill>
                </a:uFill>
                <a:latin typeface="Trebuchet MS"/>
                <a:cs typeface="Trebuchet MS"/>
              </a:rPr>
              <a:t> </a:t>
            </a:r>
            <a:r>
              <a:rPr sz="1600" b="1" u="sng" dirty="0">
                <a:solidFill>
                  <a:srgbClr val="1F4E79"/>
                </a:solidFill>
                <a:uFill>
                  <a:solidFill>
                    <a:srgbClr val="1F4E79"/>
                  </a:solidFill>
                </a:uFill>
                <a:latin typeface="Trebuchet MS"/>
                <a:cs typeface="Trebuchet MS"/>
              </a:rPr>
              <a:t>the</a:t>
            </a:r>
            <a:r>
              <a:rPr sz="1600" b="1" u="sng" spc="-35" dirty="0">
                <a:solidFill>
                  <a:srgbClr val="1F4E79"/>
                </a:solidFill>
                <a:uFill>
                  <a:solidFill>
                    <a:srgbClr val="1F4E79"/>
                  </a:solidFill>
                </a:uFill>
                <a:latin typeface="Trebuchet MS"/>
                <a:cs typeface="Trebuchet MS"/>
              </a:rPr>
              <a:t> </a:t>
            </a:r>
            <a:r>
              <a:rPr sz="1600" b="1" u="sng" dirty="0">
                <a:solidFill>
                  <a:srgbClr val="1F4E79"/>
                </a:solidFill>
                <a:uFill>
                  <a:solidFill>
                    <a:srgbClr val="1F4E79"/>
                  </a:solidFill>
                </a:uFill>
                <a:latin typeface="Trebuchet MS"/>
                <a:cs typeface="Trebuchet MS"/>
              </a:rPr>
              <a:t>project shall</a:t>
            </a:r>
            <a:r>
              <a:rPr sz="1600" b="1" u="sng" spc="-35" dirty="0">
                <a:solidFill>
                  <a:srgbClr val="1F4E79"/>
                </a:solidFill>
                <a:uFill>
                  <a:solidFill>
                    <a:srgbClr val="1F4E79"/>
                  </a:solidFill>
                </a:uFill>
                <a:latin typeface="Trebuchet MS"/>
                <a:cs typeface="Trebuchet MS"/>
              </a:rPr>
              <a:t> </a:t>
            </a:r>
            <a:r>
              <a:rPr sz="1600" b="1" u="sng" dirty="0">
                <a:solidFill>
                  <a:srgbClr val="1F4E79"/>
                </a:solidFill>
                <a:uFill>
                  <a:solidFill>
                    <a:srgbClr val="1F4E79"/>
                  </a:solidFill>
                </a:uFill>
                <a:latin typeface="Trebuchet MS"/>
                <a:cs typeface="Trebuchet MS"/>
              </a:rPr>
              <a:t>be</a:t>
            </a:r>
            <a:r>
              <a:rPr sz="1600" b="1" u="sng" spc="-35" dirty="0">
                <a:solidFill>
                  <a:srgbClr val="1F4E79"/>
                </a:solidFill>
                <a:uFill>
                  <a:solidFill>
                    <a:srgbClr val="1F4E79"/>
                  </a:solidFill>
                </a:uFill>
                <a:latin typeface="Trebuchet MS"/>
                <a:cs typeface="Trebuchet MS"/>
              </a:rPr>
              <a:t> </a:t>
            </a:r>
            <a:r>
              <a:rPr sz="1600" b="1" u="sng" dirty="0">
                <a:solidFill>
                  <a:srgbClr val="1F4E79"/>
                </a:solidFill>
                <a:uFill>
                  <a:solidFill>
                    <a:srgbClr val="1F4E79"/>
                  </a:solidFill>
                </a:uFill>
                <a:latin typeface="Trebuchet MS"/>
                <a:cs typeface="Trebuchet MS"/>
              </a:rPr>
              <a:t>rejected and</a:t>
            </a:r>
            <a:r>
              <a:rPr sz="1600" b="1" u="sng" spc="-40" dirty="0">
                <a:solidFill>
                  <a:srgbClr val="1F4E79"/>
                </a:solidFill>
                <a:uFill>
                  <a:solidFill>
                    <a:srgbClr val="1F4E79"/>
                  </a:solidFill>
                </a:uFill>
                <a:latin typeface="Trebuchet MS"/>
                <a:cs typeface="Trebuchet MS"/>
              </a:rPr>
              <a:t> </a:t>
            </a:r>
            <a:r>
              <a:rPr sz="1600" b="1" u="sng" dirty="0">
                <a:solidFill>
                  <a:srgbClr val="1F4E79"/>
                </a:solidFill>
                <a:uFill>
                  <a:solidFill>
                    <a:srgbClr val="1F4E79"/>
                  </a:solidFill>
                </a:uFill>
                <a:latin typeface="Trebuchet MS"/>
                <a:cs typeface="Trebuchet MS"/>
              </a:rPr>
              <a:t>the</a:t>
            </a:r>
            <a:r>
              <a:rPr sz="1600" b="1" u="sng" spc="-35" dirty="0">
                <a:solidFill>
                  <a:srgbClr val="1F4E79"/>
                </a:solidFill>
                <a:uFill>
                  <a:solidFill>
                    <a:srgbClr val="1F4E79"/>
                  </a:solidFill>
                </a:uFill>
                <a:latin typeface="Trebuchet MS"/>
                <a:cs typeface="Trebuchet MS"/>
              </a:rPr>
              <a:t> </a:t>
            </a:r>
            <a:r>
              <a:rPr sz="1600" b="1" u="sng" dirty="0">
                <a:solidFill>
                  <a:srgbClr val="1F4E79"/>
                </a:solidFill>
                <a:uFill>
                  <a:solidFill>
                    <a:srgbClr val="1F4E79"/>
                  </a:solidFill>
                </a:uFill>
                <a:latin typeface="Trebuchet MS"/>
                <a:cs typeface="Trebuchet MS"/>
              </a:rPr>
              <a:t>assessment</a:t>
            </a:r>
            <a:r>
              <a:rPr sz="1600" b="1" u="sng" spc="-5" dirty="0">
                <a:solidFill>
                  <a:srgbClr val="1F4E79"/>
                </a:solidFill>
                <a:uFill>
                  <a:solidFill>
                    <a:srgbClr val="1F4E79"/>
                  </a:solidFill>
                </a:uFill>
                <a:latin typeface="Trebuchet MS"/>
                <a:cs typeface="Trebuchet MS"/>
              </a:rPr>
              <a:t> </a:t>
            </a:r>
            <a:r>
              <a:rPr sz="1600" b="1" u="sng" dirty="0">
                <a:solidFill>
                  <a:srgbClr val="1F4E79"/>
                </a:solidFill>
                <a:uFill>
                  <a:solidFill>
                    <a:srgbClr val="1F4E79"/>
                  </a:solidFill>
                </a:uFill>
                <a:latin typeface="Trebuchet MS"/>
                <a:cs typeface="Trebuchet MS"/>
              </a:rPr>
              <a:t>process shall</a:t>
            </a:r>
            <a:r>
              <a:rPr sz="1600" b="1" u="sng" spc="-35" dirty="0">
                <a:solidFill>
                  <a:srgbClr val="1F4E79"/>
                </a:solidFill>
                <a:uFill>
                  <a:solidFill>
                    <a:srgbClr val="1F4E79"/>
                  </a:solidFill>
                </a:uFill>
                <a:latin typeface="Trebuchet MS"/>
                <a:cs typeface="Trebuchet MS"/>
              </a:rPr>
              <a:t> </a:t>
            </a:r>
            <a:r>
              <a:rPr sz="1600" b="1" u="sng" spc="-20" dirty="0">
                <a:solidFill>
                  <a:srgbClr val="1F4E79"/>
                </a:solidFill>
                <a:uFill>
                  <a:solidFill>
                    <a:srgbClr val="1F4E79"/>
                  </a:solidFill>
                </a:uFill>
                <a:latin typeface="Trebuchet MS"/>
                <a:cs typeface="Trebuchet MS"/>
              </a:rPr>
              <a:t>stop</a:t>
            </a:r>
            <a:r>
              <a:rPr sz="1600" b="1" spc="-20" dirty="0">
                <a:solidFill>
                  <a:srgbClr val="1F4E79"/>
                </a:solidFill>
                <a:latin typeface="Trebuchet MS"/>
                <a:cs typeface="Trebuchet MS"/>
              </a:rPr>
              <a:t> </a:t>
            </a:r>
            <a:r>
              <a:rPr sz="1600" b="1" u="sng" dirty="0">
                <a:solidFill>
                  <a:srgbClr val="1F4E79"/>
                </a:solidFill>
                <a:uFill>
                  <a:solidFill>
                    <a:srgbClr val="1F4E79"/>
                  </a:solidFill>
                </a:uFill>
                <a:latin typeface="Trebuchet MS"/>
                <a:cs typeface="Trebuchet MS"/>
              </a:rPr>
              <a:t>without</a:t>
            </a:r>
            <a:r>
              <a:rPr sz="1600" b="1" u="sng" spc="-65" dirty="0">
                <a:solidFill>
                  <a:srgbClr val="1F4E79"/>
                </a:solidFill>
                <a:uFill>
                  <a:solidFill>
                    <a:srgbClr val="1F4E79"/>
                  </a:solidFill>
                </a:uFill>
                <a:latin typeface="Trebuchet MS"/>
                <a:cs typeface="Trebuchet MS"/>
              </a:rPr>
              <a:t> </a:t>
            </a:r>
            <a:r>
              <a:rPr sz="1600" b="1" u="sng" dirty="0">
                <a:solidFill>
                  <a:srgbClr val="1F4E79"/>
                </a:solidFill>
                <a:uFill>
                  <a:solidFill>
                    <a:srgbClr val="1F4E79"/>
                  </a:solidFill>
                </a:uFill>
                <a:latin typeface="Trebuchet MS"/>
                <a:cs typeface="Trebuchet MS"/>
              </a:rPr>
              <a:t>further</a:t>
            </a:r>
            <a:r>
              <a:rPr sz="1600" b="1" u="sng" spc="-55" dirty="0">
                <a:solidFill>
                  <a:srgbClr val="1F4E79"/>
                </a:solidFill>
                <a:uFill>
                  <a:solidFill>
                    <a:srgbClr val="1F4E79"/>
                  </a:solidFill>
                </a:uFill>
                <a:latin typeface="Trebuchet MS"/>
                <a:cs typeface="Trebuchet MS"/>
              </a:rPr>
              <a:t> </a:t>
            </a:r>
            <a:r>
              <a:rPr sz="1600" b="1" u="sng" spc="-10" dirty="0">
                <a:solidFill>
                  <a:srgbClr val="1F4E79"/>
                </a:solidFill>
                <a:uFill>
                  <a:solidFill>
                    <a:srgbClr val="1F4E79"/>
                  </a:solidFill>
                </a:uFill>
                <a:latin typeface="Trebuchet MS"/>
                <a:cs typeface="Trebuchet MS"/>
              </a:rPr>
              <a:t>analysis.</a:t>
            </a:r>
            <a:endParaRPr sz="1600">
              <a:latin typeface="Trebuchet MS"/>
              <a:cs typeface="Trebuchet MS"/>
            </a:endParaRPr>
          </a:p>
        </p:txBody>
      </p:sp>
      <p:pic>
        <p:nvPicPr>
          <p:cNvPr id="11" name="object 11"/>
          <p:cNvPicPr/>
          <p:nvPr/>
        </p:nvPicPr>
        <p:blipFill>
          <a:blip r:embed="rId4" cstate="print"/>
          <a:stretch>
            <a:fillRect/>
          </a:stretch>
        </p:blipFill>
        <p:spPr>
          <a:xfrm>
            <a:off x="234695" y="172212"/>
            <a:ext cx="2915412" cy="85344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14604" y="937006"/>
            <a:ext cx="3272154" cy="422275"/>
          </a:xfrm>
          <a:prstGeom prst="rect">
            <a:avLst/>
          </a:prstGeom>
        </p:spPr>
        <p:txBody>
          <a:bodyPr vert="horz" wrap="square" lIns="0" tIns="13335" rIns="0" bIns="0" rtlCol="0">
            <a:spAutoFit/>
          </a:bodyPr>
          <a:lstStyle/>
          <a:p>
            <a:pPr marL="12700">
              <a:lnSpc>
                <a:spcPct val="100000"/>
              </a:lnSpc>
              <a:spcBef>
                <a:spcPts val="105"/>
              </a:spcBef>
            </a:pPr>
            <a:r>
              <a:rPr spc="-20" dirty="0"/>
              <a:t>Types</a:t>
            </a:r>
            <a:r>
              <a:rPr spc="-105" dirty="0"/>
              <a:t> </a:t>
            </a:r>
            <a:r>
              <a:rPr dirty="0"/>
              <a:t>of</a:t>
            </a:r>
            <a:r>
              <a:rPr spc="-80" dirty="0"/>
              <a:t> </a:t>
            </a:r>
            <a:r>
              <a:rPr spc="-10" dirty="0"/>
              <a:t>applications</a:t>
            </a:r>
          </a:p>
        </p:txBody>
      </p:sp>
      <p:sp>
        <p:nvSpPr>
          <p:cNvPr id="3" name="object 3"/>
          <p:cNvSpPr txBox="1"/>
          <p:nvPr/>
        </p:nvSpPr>
        <p:spPr>
          <a:xfrm>
            <a:off x="514604" y="1566113"/>
            <a:ext cx="7920990" cy="4446270"/>
          </a:xfrm>
          <a:prstGeom prst="rect">
            <a:avLst/>
          </a:prstGeom>
        </p:spPr>
        <p:txBody>
          <a:bodyPr vert="horz" wrap="square" lIns="0" tIns="12065" rIns="0" bIns="0" rtlCol="0">
            <a:spAutoFit/>
          </a:bodyPr>
          <a:lstStyle/>
          <a:p>
            <a:pPr marL="354965" indent="-342265">
              <a:lnSpc>
                <a:spcPct val="100000"/>
              </a:lnSpc>
              <a:spcBef>
                <a:spcPts val="95"/>
              </a:spcBef>
              <a:buFont typeface="Arial MT"/>
              <a:buChar char="•"/>
              <a:tabLst>
                <a:tab pos="354965" algn="l"/>
              </a:tabLst>
            </a:pPr>
            <a:r>
              <a:rPr sz="1600" dirty="0">
                <a:solidFill>
                  <a:srgbClr val="244060"/>
                </a:solidFill>
                <a:latin typeface="Trebuchet MS"/>
                <a:cs typeface="Trebuchet MS"/>
              </a:rPr>
              <a:t>When</a:t>
            </a:r>
            <a:r>
              <a:rPr sz="1600" spc="-15" dirty="0">
                <a:solidFill>
                  <a:srgbClr val="244060"/>
                </a:solidFill>
                <a:latin typeface="Trebuchet MS"/>
                <a:cs typeface="Trebuchet MS"/>
              </a:rPr>
              <a:t> </a:t>
            </a:r>
            <a:r>
              <a:rPr sz="1600" dirty="0">
                <a:solidFill>
                  <a:srgbClr val="244060"/>
                </a:solidFill>
                <a:latin typeface="Trebuchet MS"/>
                <a:cs typeface="Trebuchet MS"/>
              </a:rPr>
              <a:t>developing</a:t>
            </a:r>
            <a:r>
              <a:rPr sz="1600" spc="-5" dirty="0">
                <a:solidFill>
                  <a:srgbClr val="244060"/>
                </a:solidFill>
                <a:latin typeface="Trebuchet MS"/>
                <a:cs typeface="Trebuchet MS"/>
              </a:rPr>
              <a:t> </a:t>
            </a:r>
            <a:r>
              <a:rPr sz="1600" dirty="0">
                <a:solidFill>
                  <a:srgbClr val="244060"/>
                </a:solidFill>
                <a:latin typeface="Trebuchet MS"/>
                <a:cs typeface="Trebuchet MS"/>
              </a:rPr>
              <a:t>your</a:t>
            </a:r>
            <a:r>
              <a:rPr sz="1600" spc="-15" dirty="0">
                <a:solidFill>
                  <a:srgbClr val="244060"/>
                </a:solidFill>
                <a:latin typeface="Trebuchet MS"/>
                <a:cs typeface="Trebuchet MS"/>
              </a:rPr>
              <a:t> </a:t>
            </a:r>
            <a:r>
              <a:rPr sz="1600" dirty="0">
                <a:solidFill>
                  <a:srgbClr val="244060"/>
                </a:solidFill>
                <a:latin typeface="Trebuchet MS"/>
                <a:cs typeface="Trebuchet MS"/>
              </a:rPr>
              <a:t>application</a:t>
            </a:r>
            <a:r>
              <a:rPr sz="1600" spc="-10" dirty="0">
                <a:solidFill>
                  <a:srgbClr val="244060"/>
                </a:solidFill>
                <a:latin typeface="Trebuchet MS"/>
                <a:cs typeface="Trebuchet MS"/>
              </a:rPr>
              <a:t> </a:t>
            </a:r>
            <a:r>
              <a:rPr sz="1600" dirty="0">
                <a:solidFill>
                  <a:srgbClr val="244060"/>
                </a:solidFill>
                <a:latin typeface="Trebuchet MS"/>
                <a:cs typeface="Trebuchet MS"/>
              </a:rPr>
              <a:t>please observe all</a:t>
            </a:r>
            <a:r>
              <a:rPr sz="1600" spc="-10" dirty="0">
                <a:solidFill>
                  <a:srgbClr val="244060"/>
                </a:solidFill>
                <a:latin typeface="Trebuchet MS"/>
                <a:cs typeface="Trebuchet MS"/>
              </a:rPr>
              <a:t> </a:t>
            </a:r>
            <a:r>
              <a:rPr sz="1600" dirty="0">
                <a:solidFill>
                  <a:srgbClr val="244060"/>
                </a:solidFill>
                <a:latin typeface="Trebuchet MS"/>
                <a:cs typeface="Trebuchet MS"/>
              </a:rPr>
              <a:t>features</a:t>
            </a:r>
            <a:r>
              <a:rPr sz="1600" spc="-15" dirty="0">
                <a:solidFill>
                  <a:srgbClr val="244060"/>
                </a:solidFill>
                <a:latin typeface="Trebuchet MS"/>
                <a:cs typeface="Trebuchet MS"/>
              </a:rPr>
              <a:t> </a:t>
            </a:r>
            <a:r>
              <a:rPr sz="1600" dirty="0">
                <a:solidFill>
                  <a:srgbClr val="244060"/>
                </a:solidFill>
                <a:latin typeface="Trebuchet MS"/>
                <a:cs typeface="Trebuchet MS"/>
              </a:rPr>
              <a:t>described</a:t>
            </a:r>
            <a:r>
              <a:rPr sz="1600" spc="-15" dirty="0">
                <a:solidFill>
                  <a:srgbClr val="244060"/>
                </a:solidFill>
                <a:latin typeface="Trebuchet MS"/>
                <a:cs typeface="Trebuchet MS"/>
              </a:rPr>
              <a:t> </a:t>
            </a:r>
            <a:r>
              <a:rPr sz="1600" dirty="0">
                <a:solidFill>
                  <a:srgbClr val="244060"/>
                </a:solidFill>
                <a:latin typeface="Trebuchet MS"/>
                <a:cs typeface="Trebuchet MS"/>
              </a:rPr>
              <a:t>above</a:t>
            </a:r>
            <a:r>
              <a:rPr sz="1600" spc="-10" dirty="0">
                <a:solidFill>
                  <a:srgbClr val="244060"/>
                </a:solidFill>
                <a:latin typeface="Trebuchet MS"/>
                <a:cs typeface="Trebuchet MS"/>
              </a:rPr>
              <a:t> </a:t>
            </a:r>
            <a:r>
              <a:rPr sz="1600" spc="-25" dirty="0">
                <a:solidFill>
                  <a:srgbClr val="244060"/>
                </a:solidFill>
                <a:latin typeface="Trebuchet MS"/>
                <a:cs typeface="Trebuchet MS"/>
              </a:rPr>
              <a:t>for</a:t>
            </a:r>
            <a:endParaRPr sz="1600" dirty="0">
              <a:latin typeface="Trebuchet MS"/>
              <a:cs typeface="Trebuchet MS"/>
            </a:endParaRPr>
          </a:p>
          <a:p>
            <a:pPr marL="354965">
              <a:lnSpc>
                <a:spcPct val="100000"/>
              </a:lnSpc>
              <a:spcBef>
                <a:spcPts val="5"/>
              </a:spcBef>
            </a:pPr>
            <a:r>
              <a:rPr sz="1600" dirty="0">
                <a:solidFill>
                  <a:srgbClr val="244060"/>
                </a:solidFill>
                <a:latin typeface="Trebuchet MS"/>
                <a:cs typeface="Trebuchet MS"/>
              </a:rPr>
              <a:t>each</a:t>
            </a:r>
            <a:r>
              <a:rPr sz="1600" spc="-20" dirty="0">
                <a:solidFill>
                  <a:srgbClr val="244060"/>
                </a:solidFill>
                <a:latin typeface="Trebuchet MS"/>
                <a:cs typeface="Trebuchet MS"/>
              </a:rPr>
              <a:t> </a:t>
            </a:r>
            <a:r>
              <a:rPr sz="1600" dirty="0">
                <a:solidFill>
                  <a:srgbClr val="244060"/>
                </a:solidFill>
                <a:latin typeface="Trebuchet MS"/>
                <a:cs typeface="Trebuchet MS"/>
              </a:rPr>
              <a:t>type</a:t>
            </a:r>
            <a:r>
              <a:rPr sz="1600" spc="-25" dirty="0">
                <a:solidFill>
                  <a:srgbClr val="244060"/>
                </a:solidFill>
                <a:latin typeface="Trebuchet MS"/>
                <a:cs typeface="Trebuchet MS"/>
              </a:rPr>
              <a:t> </a:t>
            </a:r>
            <a:r>
              <a:rPr sz="1600" dirty="0">
                <a:solidFill>
                  <a:srgbClr val="244060"/>
                </a:solidFill>
                <a:latin typeface="Trebuchet MS"/>
                <a:cs typeface="Trebuchet MS"/>
              </a:rPr>
              <a:t>of</a:t>
            </a:r>
            <a:r>
              <a:rPr sz="1600" spc="-10" dirty="0">
                <a:solidFill>
                  <a:srgbClr val="244060"/>
                </a:solidFill>
                <a:latin typeface="Trebuchet MS"/>
                <a:cs typeface="Trebuchet MS"/>
              </a:rPr>
              <a:t> operation.</a:t>
            </a:r>
            <a:endParaRPr sz="1600" dirty="0">
              <a:latin typeface="Trebuchet MS"/>
              <a:cs typeface="Trebuchet MS"/>
            </a:endParaRPr>
          </a:p>
          <a:p>
            <a:pPr marL="354965" marR="8255" indent="-342900" algn="just">
              <a:lnSpc>
                <a:spcPct val="100000"/>
              </a:lnSpc>
              <a:spcBef>
                <a:spcPts val="1200"/>
              </a:spcBef>
              <a:buFont typeface="Arial MT"/>
              <a:buChar char="•"/>
              <a:tabLst>
                <a:tab pos="354965" algn="l"/>
                <a:tab pos="357505" algn="l"/>
              </a:tabLst>
            </a:pPr>
            <a:r>
              <a:rPr sz="1600" dirty="0">
                <a:solidFill>
                  <a:srgbClr val="244060"/>
                </a:solidFill>
                <a:latin typeface="Trebuchet MS"/>
                <a:cs typeface="Trebuchet MS"/>
              </a:rPr>
              <a:t>	It</a:t>
            </a:r>
            <a:r>
              <a:rPr sz="1600" spc="210" dirty="0">
                <a:solidFill>
                  <a:srgbClr val="244060"/>
                </a:solidFill>
                <a:latin typeface="Trebuchet MS"/>
                <a:cs typeface="Trebuchet MS"/>
              </a:rPr>
              <a:t> </a:t>
            </a:r>
            <a:r>
              <a:rPr sz="1600" dirty="0">
                <a:solidFill>
                  <a:srgbClr val="244060"/>
                </a:solidFill>
                <a:latin typeface="Trebuchet MS"/>
                <a:cs typeface="Trebuchet MS"/>
              </a:rPr>
              <a:t>is</a:t>
            </a:r>
            <a:r>
              <a:rPr sz="1600" spc="225" dirty="0">
                <a:solidFill>
                  <a:srgbClr val="244060"/>
                </a:solidFill>
                <a:latin typeface="Trebuchet MS"/>
                <a:cs typeface="Trebuchet MS"/>
              </a:rPr>
              <a:t> </a:t>
            </a:r>
            <a:r>
              <a:rPr sz="1600" dirty="0">
                <a:solidFill>
                  <a:srgbClr val="244060"/>
                </a:solidFill>
                <a:latin typeface="Trebuchet MS"/>
                <a:cs typeface="Trebuchet MS"/>
              </a:rPr>
              <a:t>very</a:t>
            </a:r>
            <a:r>
              <a:rPr sz="1600" spc="215" dirty="0">
                <a:solidFill>
                  <a:srgbClr val="244060"/>
                </a:solidFill>
                <a:latin typeface="Trebuchet MS"/>
                <a:cs typeface="Trebuchet MS"/>
              </a:rPr>
              <a:t> </a:t>
            </a:r>
            <a:r>
              <a:rPr sz="1600" dirty="0">
                <a:solidFill>
                  <a:srgbClr val="244060"/>
                </a:solidFill>
                <a:latin typeface="Trebuchet MS"/>
                <a:cs typeface="Trebuchet MS"/>
              </a:rPr>
              <a:t>important</a:t>
            </a:r>
            <a:r>
              <a:rPr sz="1600" spc="204" dirty="0">
                <a:solidFill>
                  <a:srgbClr val="244060"/>
                </a:solidFill>
                <a:latin typeface="Trebuchet MS"/>
                <a:cs typeface="Trebuchet MS"/>
              </a:rPr>
              <a:t> </a:t>
            </a:r>
            <a:r>
              <a:rPr sz="1600" dirty="0">
                <a:solidFill>
                  <a:srgbClr val="244060"/>
                </a:solidFill>
                <a:latin typeface="Trebuchet MS"/>
                <a:cs typeface="Trebuchet MS"/>
              </a:rPr>
              <a:t>to</a:t>
            </a:r>
            <a:r>
              <a:rPr sz="1600" spc="204" dirty="0">
                <a:solidFill>
                  <a:srgbClr val="244060"/>
                </a:solidFill>
                <a:latin typeface="Trebuchet MS"/>
                <a:cs typeface="Trebuchet MS"/>
              </a:rPr>
              <a:t> </a:t>
            </a:r>
            <a:r>
              <a:rPr sz="1600" dirty="0">
                <a:solidFill>
                  <a:srgbClr val="244060"/>
                </a:solidFill>
                <a:latin typeface="Trebuchet MS"/>
                <a:cs typeface="Trebuchet MS"/>
              </a:rPr>
              <a:t>identify</a:t>
            </a:r>
            <a:r>
              <a:rPr sz="1600" spc="220" dirty="0">
                <a:solidFill>
                  <a:srgbClr val="244060"/>
                </a:solidFill>
                <a:latin typeface="Trebuchet MS"/>
                <a:cs typeface="Trebuchet MS"/>
              </a:rPr>
              <a:t> </a:t>
            </a:r>
            <a:r>
              <a:rPr sz="1600" dirty="0">
                <a:solidFill>
                  <a:srgbClr val="244060"/>
                </a:solidFill>
                <a:latin typeface="Trebuchet MS"/>
                <a:cs typeface="Trebuchet MS"/>
              </a:rPr>
              <a:t>your</a:t>
            </a:r>
            <a:r>
              <a:rPr sz="1600" spc="220" dirty="0">
                <a:solidFill>
                  <a:srgbClr val="244060"/>
                </a:solidFill>
                <a:latin typeface="Trebuchet MS"/>
                <a:cs typeface="Trebuchet MS"/>
              </a:rPr>
              <a:t> </a:t>
            </a:r>
            <a:r>
              <a:rPr sz="1600" dirty="0">
                <a:solidFill>
                  <a:srgbClr val="244060"/>
                </a:solidFill>
                <a:latin typeface="Trebuchet MS"/>
                <a:cs typeface="Trebuchet MS"/>
              </a:rPr>
              <a:t>type</a:t>
            </a:r>
            <a:r>
              <a:rPr sz="1600" spc="220" dirty="0">
                <a:solidFill>
                  <a:srgbClr val="244060"/>
                </a:solidFill>
                <a:latin typeface="Trebuchet MS"/>
                <a:cs typeface="Trebuchet MS"/>
              </a:rPr>
              <a:t> </a:t>
            </a:r>
            <a:r>
              <a:rPr sz="1600" dirty="0">
                <a:solidFill>
                  <a:srgbClr val="244060"/>
                </a:solidFill>
                <a:latin typeface="Trebuchet MS"/>
                <a:cs typeface="Trebuchet MS"/>
              </a:rPr>
              <a:t>of</a:t>
            </a:r>
            <a:r>
              <a:rPr sz="1600" spc="215" dirty="0">
                <a:solidFill>
                  <a:srgbClr val="244060"/>
                </a:solidFill>
                <a:latin typeface="Trebuchet MS"/>
                <a:cs typeface="Trebuchet MS"/>
              </a:rPr>
              <a:t> </a:t>
            </a:r>
            <a:r>
              <a:rPr sz="1600" dirty="0">
                <a:solidFill>
                  <a:srgbClr val="244060"/>
                </a:solidFill>
                <a:latin typeface="Trebuchet MS"/>
                <a:cs typeface="Trebuchet MS"/>
              </a:rPr>
              <a:t>operation</a:t>
            </a:r>
            <a:r>
              <a:rPr sz="1600" spc="235" dirty="0">
                <a:solidFill>
                  <a:srgbClr val="244060"/>
                </a:solidFill>
                <a:latin typeface="Trebuchet MS"/>
                <a:cs typeface="Trebuchet MS"/>
              </a:rPr>
              <a:t> </a:t>
            </a:r>
            <a:r>
              <a:rPr sz="1600" dirty="0">
                <a:solidFill>
                  <a:srgbClr val="244060"/>
                </a:solidFill>
                <a:latin typeface="Trebuchet MS"/>
                <a:cs typeface="Trebuchet MS"/>
              </a:rPr>
              <a:t>in</a:t>
            </a:r>
            <a:r>
              <a:rPr sz="1600" spc="215" dirty="0">
                <a:solidFill>
                  <a:srgbClr val="244060"/>
                </a:solidFill>
                <a:latin typeface="Trebuchet MS"/>
                <a:cs typeface="Trebuchet MS"/>
              </a:rPr>
              <a:t> </a:t>
            </a:r>
            <a:r>
              <a:rPr sz="1600" dirty="0">
                <a:solidFill>
                  <a:srgbClr val="244060"/>
                </a:solidFill>
                <a:latin typeface="Trebuchet MS"/>
                <a:cs typeface="Trebuchet MS"/>
              </a:rPr>
              <a:t>the</a:t>
            </a:r>
            <a:r>
              <a:rPr sz="1600" spc="215" dirty="0">
                <a:solidFill>
                  <a:srgbClr val="244060"/>
                </a:solidFill>
                <a:latin typeface="Trebuchet MS"/>
                <a:cs typeface="Trebuchet MS"/>
              </a:rPr>
              <a:t> </a:t>
            </a:r>
            <a:r>
              <a:rPr sz="1600" dirty="0">
                <a:solidFill>
                  <a:srgbClr val="244060"/>
                </a:solidFill>
                <a:latin typeface="Trebuchet MS"/>
                <a:cs typeface="Trebuchet MS"/>
              </a:rPr>
              <a:t>application</a:t>
            </a:r>
            <a:r>
              <a:rPr sz="1600" spc="220" dirty="0">
                <a:solidFill>
                  <a:srgbClr val="244060"/>
                </a:solidFill>
                <a:latin typeface="Trebuchet MS"/>
                <a:cs typeface="Trebuchet MS"/>
              </a:rPr>
              <a:t> </a:t>
            </a:r>
            <a:r>
              <a:rPr sz="1600" spc="-10" dirty="0">
                <a:solidFill>
                  <a:srgbClr val="244060"/>
                </a:solidFill>
                <a:latin typeface="Trebuchet MS"/>
                <a:cs typeface="Trebuchet MS"/>
              </a:rPr>
              <a:t>form, </a:t>
            </a:r>
            <a:r>
              <a:rPr sz="1600" dirty="0">
                <a:solidFill>
                  <a:srgbClr val="244060"/>
                </a:solidFill>
                <a:latin typeface="Trebuchet MS"/>
                <a:cs typeface="Trebuchet MS"/>
              </a:rPr>
              <a:t>meaning</a:t>
            </a:r>
            <a:r>
              <a:rPr sz="1600" spc="245" dirty="0">
                <a:solidFill>
                  <a:srgbClr val="244060"/>
                </a:solidFill>
                <a:latin typeface="Trebuchet MS"/>
                <a:cs typeface="Trebuchet MS"/>
              </a:rPr>
              <a:t> </a:t>
            </a:r>
            <a:r>
              <a:rPr sz="1600" dirty="0">
                <a:solidFill>
                  <a:srgbClr val="244060"/>
                </a:solidFill>
                <a:latin typeface="Trebuchet MS"/>
                <a:cs typeface="Trebuchet MS"/>
              </a:rPr>
              <a:t>SOFT</a:t>
            </a:r>
            <a:r>
              <a:rPr sz="1600" spc="225" dirty="0">
                <a:solidFill>
                  <a:srgbClr val="244060"/>
                </a:solidFill>
                <a:latin typeface="Trebuchet MS"/>
                <a:cs typeface="Trebuchet MS"/>
              </a:rPr>
              <a:t> </a:t>
            </a:r>
            <a:r>
              <a:rPr sz="1600" dirty="0">
                <a:solidFill>
                  <a:srgbClr val="244060"/>
                </a:solidFill>
                <a:latin typeface="Trebuchet MS"/>
                <a:cs typeface="Trebuchet MS"/>
              </a:rPr>
              <a:t>or</a:t>
            </a:r>
            <a:r>
              <a:rPr sz="1600" spc="245" dirty="0">
                <a:solidFill>
                  <a:srgbClr val="244060"/>
                </a:solidFill>
                <a:latin typeface="Trebuchet MS"/>
                <a:cs typeface="Trebuchet MS"/>
              </a:rPr>
              <a:t> </a:t>
            </a:r>
            <a:r>
              <a:rPr sz="1600" dirty="0">
                <a:solidFill>
                  <a:srgbClr val="244060"/>
                </a:solidFill>
                <a:latin typeface="Trebuchet MS"/>
                <a:cs typeface="Trebuchet MS"/>
              </a:rPr>
              <a:t>HARD,</a:t>
            </a:r>
            <a:r>
              <a:rPr sz="1600" spc="265" dirty="0">
                <a:solidFill>
                  <a:srgbClr val="244060"/>
                </a:solidFill>
                <a:latin typeface="Trebuchet MS"/>
                <a:cs typeface="Trebuchet MS"/>
              </a:rPr>
              <a:t> </a:t>
            </a:r>
            <a:r>
              <a:rPr sz="1600" dirty="0">
                <a:solidFill>
                  <a:srgbClr val="244060"/>
                </a:solidFill>
                <a:latin typeface="Trebuchet MS"/>
                <a:cs typeface="Trebuchet MS"/>
              </a:rPr>
              <a:t>under</a:t>
            </a:r>
            <a:r>
              <a:rPr sz="1600" spc="260" dirty="0">
                <a:solidFill>
                  <a:srgbClr val="244060"/>
                </a:solidFill>
                <a:latin typeface="Trebuchet MS"/>
                <a:cs typeface="Trebuchet MS"/>
              </a:rPr>
              <a:t> </a:t>
            </a:r>
            <a:r>
              <a:rPr sz="1600" dirty="0">
                <a:solidFill>
                  <a:srgbClr val="244060"/>
                </a:solidFill>
                <a:latin typeface="Trebuchet MS"/>
                <a:cs typeface="Trebuchet MS"/>
              </a:rPr>
              <a:t>Application</a:t>
            </a:r>
            <a:r>
              <a:rPr sz="1600" spc="260" dirty="0">
                <a:solidFill>
                  <a:srgbClr val="244060"/>
                </a:solidFill>
                <a:latin typeface="Trebuchet MS"/>
                <a:cs typeface="Trebuchet MS"/>
              </a:rPr>
              <a:t> </a:t>
            </a:r>
            <a:r>
              <a:rPr sz="1600" dirty="0">
                <a:solidFill>
                  <a:srgbClr val="244060"/>
                </a:solidFill>
                <a:latin typeface="Trebuchet MS"/>
                <a:cs typeface="Trebuchet MS"/>
              </a:rPr>
              <a:t>Form</a:t>
            </a:r>
            <a:r>
              <a:rPr sz="1600" spc="240" dirty="0">
                <a:solidFill>
                  <a:srgbClr val="244060"/>
                </a:solidFill>
                <a:latin typeface="Trebuchet MS"/>
                <a:cs typeface="Trebuchet MS"/>
              </a:rPr>
              <a:t> </a:t>
            </a:r>
            <a:r>
              <a:rPr sz="1600" dirty="0">
                <a:solidFill>
                  <a:srgbClr val="244060"/>
                </a:solidFill>
                <a:latin typeface="Trebuchet MS"/>
                <a:cs typeface="Trebuchet MS"/>
              </a:rPr>
              <a:t>Section</a:t>
            </a:r>
            <a:r>
              <a:rPr sz="1600" spc="260" dirty="0">
                <a:solidFill>
                  <a:srgbClr val="244060"/>
                </a:solidFill>
                <a:latin typeface="Trebuchet MS"/>
                <a:cs typeface="Trebuchet MS"/>
              </a:rPr>
              <a:t> </a:t>
            </a:r>
            <a:r>
              <a:rPr sz="1600" dirty="0">
                <a:solidFill>
                  <a:srgbClr val="244060"/>
                </a:solidFill>
                <a:latin typeface="Trebuchet MS"/>
                <a:cs typeface="Trebuchet MS"/>
              </a:rPr>
              <a:t>Project</a:t>
            </a:r>
            <a:r>
              <a:rPr sz="1600" spc="254" dirty="0">
                <a:solidFill>
                  <a:srgbClr val="244060"/>
                </a:solidFill>
                <a:latin typeface="Trebuchet MS"/>
                <a:cs typeface="Trebuchet MS"/>
              </a:rPr>
              <a:t> </a:t>
            </a:r>
            <a:r>
              <a:rPr sz="1600" dirty="0">
                <a:solidFill>
                  <a:srgbClr val="244060"/>
                </a:solidFill>
                <a:latin typeface="Trebuchet MS"/>
                <a:cs typeface="Trebuchet MS"/>
              </a:rPr>
              <a:t>acronym.</a:t>
            </a:r>
            <a:r>
              <a:rPr sz="1600" spc="245" dirty="0">
                <a:solidFill>
                  <a:srgbClr val="244060"/>
                </a:solidFill>
                <a:latin typeface="Trebuchet MS"/>
                <a:cs typeface="Trebuchet MS"/>
              </a:rPr>
              <a:t> </a:t>
            </a:r>
            <a:r>
              <a:rPr sz="1600" spc="-20" dirty="0">
                <a:solidFill>
                  <a:srgbClr val="244060"/>
                </a:solidFill>
                <a:latin typeface="Trebuchet MS"/>
                <a:cs typeface="Trebuchet MS"/>
              </a:rPr>
              <a:t>This </a:t>
            </a:r>
            <a:r>
              <a:rPr sz="1600" dirty="0">
                <a:solidFill>
                  <a:srgbClr val="244060"/>
                </a:solidFill>
                <a:latin typeface="Trebuchet MS"/>
                <a:cs typeface="Trebuchet MS"/>
              </a:rPr>
              <a:t>means</a:t>
            </a:r>
            <a:r>
              <a:rPr sz="1600" spc="-30" dirty="0">
                <a:solidFill>
                  <a:srgbClr val="244060"/>
                </a:solidFill>
                <a:latin typeface="Trebuchet MS"/>
                <a:cs typeface="Trebuchet MS"/>
              </a:rPr>
              <a:t> </a:t>
            </a:r>
            <a:r>
              <a:rPr sz="1600" dirty="0">
                <a:solidFill>
                  <a:srgbClr val="244060"/>
                </a:solidFill>
                <a:latin typeface="Trebuchet MS"/>
                <a:cs typeface="Trebuchet MS"/>
              </a:rPr>
              <a:t>that</a:t>
            </a:r>
            <a:r>
              <a:rPr sz="1600" spc="-35" dirty="0">
                <a:solidFill>
                  <a:srgbClr val="244060"/>
                </a:solidFill>
                <a:latin typeface="Trebuchet MS"/>
                <a:cs typeface="Trebuchet MS"/>
              </a:rPr>
              <a:t> </a:t>
            </a:r>
            <a:r>
              <a:rPr sz="1600" dirty="0">
                <a:solidFill>
                  <a:srgbClr val="244060"/>
                </a:solidFill>
                <a:latin typeface="Trebuchet MS"/>
                <a:cs typeface="Trebuchet MS"/>
              </a:rPr>
              <a:t>your</a:t>
            </a:r>
            <a:r>
              <a:rPr sz="1600" spc="-15" dirty="0">
                <a:solidFill>
                  <a:srgbClr val="244060"/>
                </a:solidFill>
                <a:latin typeface="Trebuchet MS"/>
                <a:cs typeface="Trebuchet MS"/>
              </a:rPr>
              <a:t> </a:t>
            </a:r>
            <a:r>
              <a:rPr sz="1600" dirty="0">
                <a:solidFill>
                  <a:srgbClr val="244060"/>
                </a:solidFill>
                <a:latin typeface="Trebuchet MS"/>
                <a:cs typeface="Trebuchet MS"/>
              </a:rPr>
              <a:t>project</a:t>
            </a:r>
            <a:r>
              <a:rPr sz="1600" spc="-15" dirty="0">
                <a:solidFill>
                  <a:srgbClr val="244060"/>
                </a:solidFill>
                <a:latin typeface="Trebuchet MS"/>
                <a:cs typeface="Trebuchet MS"/>
              </a:rPr>
              <a:t> </a:t>
            </a:r>
            <a:r>
              <a:rPr sz="1600" dirty="0">
                <a:solidFill>
                  <a:srgbClr val="244060"/>
                </a:solidFill>
                <a:latin typeface="Trebuchet MS"/>
                <a:cs typeface="Trebuchet MS"/>
              </a:rPr>
              <a:t>acronym</a:t>
            </a:r>
            <a:r>
              <a:rPr sz="1600" spc="-35" dirty="0">
                <a:solidFill>
                  <a:srgbClr val="244060"/>
                </a:solidFill>
                <a:latin typeface="Trebuchet MS"/>
                <a:cs typeface="Trebuchet MS"/>
              </a:rPr>
              <a:t> </a:t>
            </a:r>
            <a:r>
              <a:rPr sz="1600" dirty="0">
                <a:solidFill>
                  <a:srgbClr val="244060"/>
                </a:solidFill>
                <a:latin typeface="Trebuchet MS"/>
                <a:cs typeface="Trebuchet MS"/>
              </a:rPr>
              <a:t>will</a:t>
            </a:r>
            <a:r>
              <a:rPr sz="1600" spc="-30" dirty="0">
                <a:solidFill>
                  <a:srgbClr val="244060"/>
                </a:solidFill>
                <a:latin typeface="Trebuchet MS"/>
                <a:cs typeface="Trebuchet MS"/>
              </a:rPr>
              <a:t> </a:t>
            </a:r>
            <a:r>
              <a:rPr sz="1600" dirty="0">
                <a:solidFill>
                  <a:srgbClr val="244060"/>
                </a:solidFill>
                <a:latin typeface="Trebuchet MS"/>
                <a:cs typeface="Trebuchet MS"/>
              </a:rPr>
              <a:t>be</a:t>
            </a:r>
            <a:r>
              <a:rPr sz="1600" spc="-40" dirty="0">
                <a:solidFill>
                  <a:srgbClr val="244060"/>
                </a:solidFill>
                <a:latin typeface="Trebuchet MS"/>
                <a:cs typeface="Trebuchet MS"/>
              </a:rPr>
              <a:t> </a:t>
            </a:r>
            <a:r>
              <a:rPr sz="1600" dirty="0">
                <a:solidFill>
                  <a:srgbClr val="244060"/>
                </a:solidFill>
                <a:latin typeface="Trebuchet MS"/>
                <a:cs typeface="Trebuchet MS"/>
              </a:rPr>
              <a:t>accompanied</a:t>
            </a:r>
            <a:r>
              <a:rPr sz="1600" spc="-20" dirty="0">
                <a:solidFill>
                  <a:srgbClr val="244060"/>
                </a:solidFill>
                <a:latin typeface="Trebuchet MS"/>
                <a:cs typeface="Trebuchet MS"/>
              </a:rPr>
              <a:t> </a:t>
            </a:r>
            <a:r>
              <a:rPr sz="1600" dirty="0">
                <a:solidFill>
                  <a:srgbClr val="244060"/>
                </a:solidFill>
                <a:latin typeface="Trebuchet MS"/>
                <a:cs typeface="Trebuchet MS"/>
              </a:rPr>
              <a:t>by</a:t>
            </a:r>
            <a:r>
              <a:rPr sz="1600" spc="-40" dirty="0">
                <a:solidFill>
                  <a:srgbClr val="244060"/>
                </a:solidFill>
                <a:latin typeface="Trebuchet MS"/>
                <a:cs typeface="Trebuchet MS"/>
              </a:rPr>
              <a:t> </a:t>
            </a:r>
            <a:r>
              <a:rPr sz="1600" dirty="0">
                <a:solidFill>
                  <a:srgbClr val="244060"/>
                </a:solidFill>
                <a:latin typeface="Trebuchet MS"/>
                <a:cs typeface="Trebuchet MS"/>
              </a:rPr>
              <a:t>the</a:t>
            </a:r>
            <a:r>
              <a:rPr sz="1600" spc="-40" dirty="0">
                <a:solidFill>
                  <a:srgbClr val="244060"/>
                </a:solidFill>
                <a:latin typeface="Trebuchet MS"/>
                <a:cs typeface="Trebuchet MS"/>
              </a:rPr>
              <a:t> </a:t>
            </a:r>
            <a:r>
              <a:rPr sz="1600" dirty="0">
                <a:solidFill>
                  <a:srgbClr val="244060"/>
                </a:solidFill>
                <a:latin typeface="Trebuchet MS"/>
                <a:cs typeface="Trebuchet MS"/>
              </a:rPr>
              <a:t>type</a:t>
            </a:r>
            <a:r>
              <a:rPr sz="1600" spc="-25" dirty="0">
                <a:solidFill>
                  <a:srgbClr val="244060"/>
                </a:solidFill>
                <a:latin typeface="Trebuchet MS"/>
                <a:cs typeface="Trebuchet MS"/>
              </a:rPr>
              <a:t> </a:t>
            </a:r>
            <a:r>
              <a:rPr sz="1600" dirty="0">
                <a:solidFill>
                  <a:srgbClr val="244060"/>
                </a:solidFill>
                <a:latin typeface="Trebuchet MS"/>
                <a:cs typeface="Trebuchet MS"/>
              </a:rPr>
              <a:t>of</a:t>
            </a:r>
            <a:r>
              <a:rPr sz="1600" spc="-40" dirty="0">
                <a:solidFill>
                  <a:srgbClr val="244060"/>
                </a:solidFill>
                <a:latin typeface="Trebuchet MS"/>
                <a:cs typeface="Trebuchet MS"/>
              </a:rPr>
              <a:t> </a:t>
            </a:r>
            <a:r>
              <a:rPr sz="1600" spc="-10" dirty="0">
                <a:solidFill>
                  <a:srgbClr val="244060"/>
                </a:solidFill>
                <a:latin typeface="Trebuchet MS"/>
                <a:cs typeface="Trebuchet MS"/>
              </a:rPr>
              <a:t>operation.</a:t>
            </a:r>
            <a:endParaRPr sz="1600" dirty="0">
              <a:latin typeface="Trebuchet MS"/>
              <a:cs typeface="Trebuchet MS"/>
            </a:endParaRPr>
          </a:p>
          <a:p>
            <a:pPr marL="12700" marR="6985">
              <a:lnSpc>
                <a:spcPct val="100000"/>
              </a:lnSpc>
              <a:spcBef>
                <a:spcPts val="1200"/>
              </a:spcBef>
            </a:pPr>
            <a:r>
              <a:rPr sz="1600" b="1" dirty="0">
                <a:solidFill>
                  <a:srgbClr val="77923B"/>
                </a:solidFill>
                <a:latin typeface="Trebuchet MS"/>
                <a:cs typeface="Trebuchet MS"/>
              </a:rPr>
              <a:t>Eg:</a:t>
            </a:r>
            <a:r>
              <a:rPr sz="1600" b="1" spc="335" dirty="0">
                <a:solidFill>
                  <a:srgbClr val="77923B"/>
                </a:solidFill>
                <a:latin typeface="Trebuchet MS"/>
                <a:cs typeface="Trebuchet MS"/>
              </a:rPr>
              <a:t> </a:t>
            </a:r>
            <a:r>
              <a:rPr sz="1600" b="1" dirty="0">
                <a:solidFill>
                  <a:srgbClr val="77923B"/>
                </a:solidFill>
                <a:latin typeface="Trebuchet MS"/>
                <a:cs typeface="Trebuchet MS"/>
              </a:rPr>
              <a:t>if</a:t>
            </a:r>
            <a:r>
              <a:rPr sz="1600" b="1" spc="330" dirty="0">
                <a:solidFill>
                  <a:srgbClr val="77923B"/>
                </a:solidFill>
                <a:latin typeface="Trebuchet MS"/>
                <a:cs typeface="Trebuchet MS"/>
              </a:rPr>
              <a:t> </a:t>
            </a:r>
            <a:r>
              <a:rPr sz="1600" b="1" dirty="0">
                <a:solidFill>
                  <a:srgbClr val="77923B"/>
                </a:solidFill>
                <a:latin typeface="Trebuchet MS"/>
                <a:cs typeface="Trebuchet MS"/>
              </a:rPr>
              <a:t>your</a:t>
            </a:r>
            <a:r>
              <a:rPr sz="1600" b="1" spc="345" dirty="0">
                <a:solidFill>
                  <a:srgbClr val="77923B"/>
                </a:solidFill>
                <a:latin typeface="Trebuchet MS"/>
                <a:cs typeface="Trebuchet MS"/>
              </a:rPr>
              <a:t> </a:t>
            </a:r>
            <a:r>
              <a:rPr sz="1600" b="1" dirty="0">
                <a:solidFill>
                  <a:srgbClr val="77923B"/>
                </a:solidFill>
                <a:latin typeface="Trebuchet MS"/>
                <a:cs typeface="Trebuchet MS"/>
              </a:rPr>
              <a:t>hard</a:t>
            </a:r>
            <a:r>
              <a:rPr sz="1600" b="1" spc="345" dirty="0">
                <a:solidFill>
                  <a:srgbClr val="77923B"/>
                </a:solidFill>
                <a:latin typeface="Trebuchet MS"/>
                <a:cs typeface="Trebuchet MS"/>
              </a:rPr>
              <a:t> </a:t>
            </a:r>
            <a:r>
              <a:rPr sz="1600" b="1" dirty="0">
                <a:solidFill>
                  <a:srgbClr val="77923B"/>
                </a:solidFill>
                <a:latin typeface="Trebuchet MS"/>
                <a:cs typeface="Trebuchet MS"/>
              </a:rPr>
              <a:t>project</a:t>
            </a:r>
            <a:r>
              <a:rPr sz="1600" b="1" spc="355" dirty="0">
                <a:solidFill>
                  <a:srgbClr val="77923B"/>
                </a:solidFill>
                <a:latin typeface="Trebuchet MS"/>
                <a:cs typeface="Trebuchet MS"/>
              </a:rPr>
              <a:t> </a:t>
            </a:r>
            <a:r>
              <a:rPr sz="1600" b="1" dirty="0">
                <a:solidFill>
                  <a:srgbClr val="77923B"/>
                </a:solidFill>
                <a:latin typeface="Trebuchet MS"/>
                <a:cs typeface="Trebuchet MS"/>
              </a:rPr>
              <a:t>acronym</a:t>
            </a:r>
            <a:r>
              <a:rPr sz="1600" b="1" spc="330" dirty="0">
                <a:solidFill>
                  <a:srgbClr val="77923B"/>
                </a:solidFill>
                <a:latin typeface="Trebuchet MS"/>
                <a:cs typeface="Trebuchet MS"/>
              </a:rPr>
              <a:t> </a:t>
            </a:r>
            <a:r>
              <a:rPr sz="1600" b="1" dirty="0">
                <a:solidFill>
                  <a:srgbClr val="77923B"/>
                </a:solidFill>
                <a:latin typeface="Trebuchet MS"/>
                <a:cs typeface="Trebuchet MS"/>
              </a:rPr>
              <a:t>is</a:t>
            </a:r>
            <a:r>
              <a:rPr sz="1600" b="1" spc="340" dirty="0">
                <a:solidFill>
                  <a:srgbClr val="77923B"/>
                </a:solidFill>
                <a:latin typeface="Trebuchet MS"/>
                <a:cs typeface="Trebuchet MS"/>
              </a:rPr>
              <a:t> </a:t>
            </a:r>
            <a:r>
              <a:rPr sz="1600" b="1" dirty="0">
                <a:solidFill>
                  <a:srgbClr val="77923B"/>
                </a:solidFill>
                <a:latin typeface="Trebuchet MS"/>
                <a:cs typeface="Trebuchet MS"/>
              </a:rPr>
              <a:t>XYZ,</a:t>
            </a:r>
            <a:r>
              <a:rPr sz="1600" b="1" spc="350" dirty="0">
                <a:solidFill>
                  <a:srgbClr val="77923B"/>
                </a:solidFill>
                <a:latin typeface="Trebuchet MS"/>
                <a:cs typeface="Trebuchet MS"/>
              </a:rPr>
              <a:t> </a:t>
            </a:r>
            <a:r>
              <a:rPr sz="1600" b="1" dirty="0">
                <a:solidFill>
                  <a:srgbClr val="77923B"/>
                </a:solidFill>
                <a:latin typeface="Trebuchet MS"/>
                <a:cs typeface="Trebuchet MS"/>
              </a:rPr>
              <a:t>then</a:t>
            </a:r>
            <a:r>
              <a:rPr sz="1600" b="1" spc="345" dirty="0">
                <a:solidFill>
                  <a:srgbClr val="77923B"/>
                </a:solidFill>
                <a:latin typeface="Trebuchet MS"/>
                <a:cs typeface="Trebuchet MS"/>
              </a:rPr>
              <a:t> </a:t>
            </a:r>
            <a:r>
              <a:rPr sz="1600" b="1" dirty="0">
                <a:solidFill>
                  <a:srgbClr val="77923B"/>
                </a:solidFill>
                <a:latin typeface="Trebuchet MS"/>
                <a:cs typeface="Trebuchet MS"/>
              </a:rPr>
              <a:t>the</a:t>
            </a:r>
            <a:r>
              <a:rPr sz="1600" b="1" spc="340" dirty="0">
                <a:solidFill>
                  <a:srgbClr val="77923B"/>
                </a:solidFill>
                <a:latin typeface="Trebuchet MS"/>
                <a:cs typeface="Trebuchet MS"/>
              </a:rPr>
              <a:t> </a:t>
            </a:r>
            <a:r>
              <a:rPr sz="1600" b="1" dirty="0">
                <a:solidFill>
                  <a:srgbClr val="77923B"/>
                </a:solidFill>
                <a:latin typeface="Trebuchet MS"/>
                <a:cs typeface="Trebuchet MS"/>
              </a:rPr>
              <a:t>section</a:t>
            </a:r>
            <a:r>
              <a:rPr sz="1600" b="1" spc="350" dirty="0">
                <a:solidFill>
                  <a:srgbClr val="77923B"/>
                </a:solidFill>
                <a:latin typeface="Trebuchet MS"/>
                <a:cs typeface="Trebuchet MS"/>
              </a:rPr>
              <a:t> </a:t>
            </a:r>
            <a:r>
              <a:rPr sz="1600" b="1" dirty="0">
                <a:solidFill>
                  <a:srgbClr val="77923B"/>
                </a:solidFill>
                <a:latin typeface="Trebuchet MS"/>
                <a:cs typeface="Trebuchet MS"/>
              </a:rPr>
              <a:t>will</a:t>
            </a:r>
            <a:r>
              <a:rPr sz="1600" b="1" spc="335" dirty="0">
                <a:solidFill>
                  <a:srgbClr val="77923B"/>
                </a:solidFill>
                <a:latin typeface="Trebuchet MS"/>
                <a:cs typeface="Trebuchet MS"/>
              </a:rPr>
              <a:t> </a:t>
            </a:r>
            <a:r>
              <a:rPr sz="1600" b="1" dirty="0">
                <a:solidFill>
                  <a:srgbClr val="77923B"/>
                </a:solidFill>
                <a:latin typeface="Trebuchet MS"/>
                <a:cs typeface="Trebuchet MS"/>
              </a:rPr>
              <a:t>be</a:t>
            </a:r>
            <a:r>
              <a:rPr sz="1600" b="1" spc="340" dirty="0">
                <a:solidFill>
                  <a:srgbClr val="77923B"/>
                </a:solidFill>
                <a:latin typeface="Trebuchet MS"/>
                <a:cs typeface="Trebuchet MS"/>
              </a:rPr>
              <a:t> </a:t>
            </a:r>
            <a:r>
              <a:rPr sz="1600" b="1" dirty="0">
                <a:solidFill>
                  <a:srgbClr val="77923B"/>
                </a:solidFill>
                <a:latin typeface="Trebuchet MS"/>
                <a:cs typeface="Trebuchet MS"/>
              </a:rPr>
              <a:t>filled</a:t>
            </a:r>
            <a:r>
              <a:rPr sz="1600" b="1" spc="340" dirty="0">
                <a:solidFill>
                  <a:srgbClr val="77923B"/>
                </a:solidFill>
                <a:latin typeface="Trebuchet MS"/>
                <a:cs typeface="Trebuchet MS"/>
              </a:rPr>
              <a:t> </a:t>
            </a:r>
            <a:r>
              <a:rPr sz="1600" b="1" dirty="0">
                <a:solidFill>
                  <a:srgbClr val="77923B"/>
                </a:solidFill>
                <a:latin typeface="Trebuchet MS"/>
                <a:cs typeface="Trebuchet MS"/>
              </a:rPr>
              <a:t>in</a:t>
            </a:r>
            <a:r>
              <a:rPr sz="1600" b="1" spc="340" dirty="0">
                <a:solidFill>
                  <a:srgbClr val="77923B"/>
                </a:solidFill>
                <a:latin typeface="Trebuchet MS"/>
                <a:cs typeface="Trebuchet MS"/>
              </a:rPr>
              <a:t> </a:t>
            </a:r>
            <a:r>
              <a:rPr sz="1600" b="1" spc="-25" dirty="0">
                <a:solidFill>
                  <a:srgbClr val="77923B"/>
                </a:solidFill>
                <a:latin typeface="Trebuchet MS"/>
                <a:cs typeface="Trebuchet MS"/>
              </a:rPr>
              <a:t>as </a:t>
            </a:r>
            <a:r>
              <a:rPr sz="1600" b="1" dirty="0">
                <a:solidFill>
                  <a:srgbClr val="77923B"/>
                </a:solidFill>
                <a:latin typeface="Trebuchet MS"/>
                <a:cs typeface="Trebuchet MS"/>
              </a:rPr>
              <a:t>follow:</a:t>
            </a:r>
            <a:r>
              <a:rPr sz="1600" b="1" spc="-10" dirty="0">
                <a:solidFill>
                  <a:srgbClr val="77923B"/>
                </a:solidFill>
                <a:latin typeface="Trebuchet MS"/>
                <a:cs typeface="Trebuchet MS"/>
              </a:rPr>
              <a:t> </a:t>
            </a:r>
            <a:r>
              <a:rPr sz="1600" b="1" dirty="0">
                <a:solidFill>
                  <a:srgbClr val="77923B"/>
                </a:solidFill>
                <a:latin typeface="Trebuchet MS"/>
                <a:cs typeface="Trebuchet MS"/>
              </a:rPr>
              <a:t>XYZ</a:t>
            </a:r>
            <a:r>
              <a:rPr sz="1600" b="1" spc="-10" dirty="0">
                <a:solidFill>
                  <a:srgbClr val="77923B"/>
                </a:solidFill>
                <a:latin typeface="Trebuchet MS"/>
                <a:cs typeface="Trebuchet MS"/>
              </a:rPr>
              <a:t> </a:t>
            </a:r>
            <a:r>
              <a:rPr sz="1600" b="1" dirty="0">
                <a:solidFill>
                  <a:srgbClr val="77923B"/>
                </a:solidFill>
                <a:latin typeface="Trebuchet MS"/>
                <a:cs typeface="Trebuchet MS"/>
              </a:rPr>
              <a:t>–</a:t>
            </a:r>
            <a:r>
              <a:rPr sz="1600" b="1" spc="-15" dirty="0">
                <a:solidFill>
                  <a:srgbClr val="77923B"/>
                </a:solidFill>
                <a:latin typeface="Trebuchet MS"/>
                <a:cs typeface="Trebuchet MS"/>
              </a:rPr>
              <a:t> </a:t>
            </a:r>
            <a:r>
              <a:rPr sz="1600" b="1" spc="-20" dirty="0">
                <a:solidFill>
                  <a:srgbClr val="77923B"/>
                </a:solidFill>
                <a:latin typeface="Trebuchet MS"/>
                <a:cs typeface="Trebuchet MS"/>
              </a:rPr>
              <a:t>Hard.</a:t>
            </a:r>
            <a:endParaRPr sz="1600" dirty="0">
              <a:latin typeface="Trebuchet MS"/>
              <a:cs typeface="Trebuchet MS"/>
            </a:endParaRPr>
          </a:p>
          <a:p>
            <a:pPr marL="354965" marR="5080" indent="-342900" algn="just">
              <a:lnSpc>
                <a:spcPct val="100000"/>
              </a:lnSpc>
              <a:spcBef>
                <a:spcPts val="1200"/>
              </a:spcBef>
              <a:buFont typeface="Arial MT"/>
              <a:buChar char="•"/>
              <a:tabLst>
                <a:tab pos="354965" algn="l"/>
                <a:tab pos="357505" algn="l"/>
              </a:tabLst>
            </a:pPr>
            <a:r>
              <a:rPr sz="1600" dirty="0">
                <a:solidFill>
                  <a:srgbClr val="244060"/>
                </a:solidFill>
                <a:latin typeface="Trebuchet MS"/>
                <a:cs typeface="Trebuchet MS"/>
              </a:rPr>
              <a:t>	The</a:t>
            </a:r>
            <a:r>
              <a:rPr sz="1600" spc="80" dirty="0">
                <a:solidFill>
                  <a:srgbClr val="244060"/>
                </a:solidFill>
                <a:latin typeface="Trebuchet MS"/>
                <a:cs typeface="Trebuchet MS"/>
              </a:rPr>
              <a:t> </a:t>
            </a:r>
            <a:r>
              <a:rPr sz="1600" dirty="0">
                <a:solidFill>
                  <a:srgbClr val="244060"/>
                </a:solidFill>
                <a:latin typeface="Trebuchet MS"/>
                <a:cs typeface="Trebuchet MS"/>
              </a:rPr>
              <a:t>evaluators</a:t>
            </a:r>
            <a:r>
              <a:rPr sz="1600" spc="95" dirty="0">
                <a:solidFill>
                  <a:srgbClr val="244060"/>
                </a:solidFill>
                <a:latin typeface="Trebuchet MS"/>
                <a:cs typeface="Trebuchet MS"/>
              </a:rPr>
              <a:t> </a:t>
            </a:r>
            <a:r>
              <a:rPr sz="1600" dirty="0">
                <a:solidFill>
                  <a:srgbClr val="244060"/>
                </a:solidFill>
                <a:latin typeface="Trebuchet MS"/>
                <a:cs typeface="Trebuchet MS"/>
              </a:rPr>
              <a:t>will</a:t>
            </a:r>
            <a:r>
              <a:rPr sz="1600" spc="75" dirty="0">
                <a:solidFill>
                  <a:srgbClr val="244060"/>
                </a:solidFill>
                <a:latin typeface="Trebuchet MS"/>
                <a:cs typeface="Trebuchet MS"/>
              </a:rPr>
              <a:t> </a:t>
            </a:r>
            <a:r>
              <a:rPr sz="1600" dirty="0">
                <a:solidFill>
                  <a:srgbClr val="244060"/>
                </a:solidFill>
                <a:latin typeface="Trebuchet MS"/>
                <a:cs typeface="Trebuchet MS"/>
              </a:rPr>
              <a:t>check</a:t>
            </a:r>
            <a:r>
              <a:rPr sz="1600" spc="85" dirty="0">
                <a:solidFill>
                  <a:srgbClr val="244060"/>
                </a:solidFill>
                <a:latin typeface="Trebuchet MS"/>
                <a:cs typeface="Trebuchet MS"/>
              </a:rPr>
              <a:t> </a:t>
            </a:r>
            <a:r>
              <a:rPr sz="1600" dirty="0">
                <a:solidFill>
                  <a:srgbClr val="244060"/>
                </a:solidFill>
                <a:latin typeface="Trebuchet MS"/>
                <a:cs typeface="Trebuchet MS"/>
              </a:rPr>
              <a:t>during</a:t>
            </a:r>
            <a:r>
              <a:rPr sz="1600" spc="75" dirty="0">
                <a:solidFill>
                  <a:srgbClr val="244060"/>
                </a:solidFill>
                <a:latin typeface="Trebuchet MS"/>
                <a:cs typeface="Trebuchet MS"/>
              </a:rPr>
              <a:t> </a:t>
            </a:r>
            <a:r>
              <a:rPr sz="1600" dirty="0">
                <a:solidFill>
                  <a:srgbClr val="244060"/>
                </a:solidFill>
                <a:latin typeface="Trebuchet MS"/>
                <a:cs typeface="Trebuchet MS"/>
              </a:rPr>
              <a:t>the</a:t>
            </a:r>
            <a:r>
              <a:rPr sz="1600" spc="80" dirty="0">
                <a:solidFill>
                  <a:srgbClr val="244060"/>
                </a:solidFill>
                <a:latin typeface="Trebuchet MS"/>
                <a:cs typeface="Trebuchet MS"/>
              </a:rPr>
              <a:t> </a:t>
            </a:r>
            <a:r>
              <a:rPr sz="1600" dirty="0">
                <a:solidFill>
                  <a:srgbClr val="244060"/>
                </a:solidFill>
                <a:latin typeface="Trebuchet MS"/>
                <a:cs typeface="Trebuchet MS"/>
              </a:rPr>
              <a:t>assessment</a:t>
            </a:r>
            <a:r>
              <a:rPr sz="1600" spc="85" dirty="0">
                <a:solidFill>
                  <a:srgbClr val="244060"/>
                </a:solidFill>
                <a:latin typeface="Trebuchet MS"/>
                <a:cs typeface="Trebuchet MS"/>
              </a:rPr>
              <a:t> </a:t>
            </a:r>
            <a:r>
              <a:rPr sz="1600" dirty="0">
                <a:solidFill>
                  <a:srgbClr val="244060"/>
                </a:solidFill>
                <a:latin typeface="Trebuchet MS"/>
                <a:cs typeface="Trebuchet MS"/>
              </a:rPr>
              <a:t>process</a:t>
            </a:r>
            <a:r>
              <a:rPr sz="1600" spc="95" dirty="0">
                <a:solidFill>
                  <a:srgbClr val="244060"/>
                </a:solidFill>
                <a:latin typeface="Trebuchet MS"/>
                <a:cs typeface="Trebuchet MS"/>
              </a:rPr>
              <a:t> </a:t>
            </a:r>
            <a:r>
              <a:rPr sz="1600" dirty="0">
                <a:solidFill>
                  <a:srgbClr val="244060"/>
                </a:solidFill>
                <a:latin typeface="Trebuchet MS"/>
                <a:cs typeface="Trebuchet MS"/>
              </a:rPr>
              <a:t>if</a:t>
            </a:r>
            <a:r>
              <a:rPr sz="1600" spc="80" dirty="0">
                <a:solidFill>
                  <a:srgbClr val="244060"/>
                </a:solidFill>
                <a:latin typeface="Trebuchet MS"/>
                <a:cs typeface="Trebuchet MS"/>
              </a:rPr>
              <a:t> </a:t>
            </a:r>
            <a:r>
              <a:rPr sz="1600" dirty="0">
                <a:solidFill>
                  <a:srgbClr val="244060"/>
                </a:solidFill>
                <a:latin typeface="Trebuchet MS"/>
                <a:cs typeface="Trebuchet MS"/>
              </a:rPr>
              <a:t>the</a:t>
            </a:r>
            <a:r>
              <a:rPr sz="1600" spc="90" dirty="0">
                <a:solidFill>
                  <a:srgbClr val="244060"/>
                </a:solidFill>
                <a:latin typeface="Trebuchet MS"/>
                <a:cs typeface="Trebuchet MS"/>
              </a:rPr>
              <a:t> </a:t>
            </a:r>
            <a:r>
              <a:rPr sz="1600" dirty="0">
                <a:solidFill>
                  <a:srgbClr val="244060"/>
                </a:solidFill>
                <a:latin typeface="Trebuchet MS"/>
                <a:cs typeface="Trebuchet MS"/>
              </a:rPr>
              <a:t>type</a:t>
            </a:r>
            <a:r>
              <a:rPr sz="1600" spc="80" dirty="0">
                <a:solidFill>
                  <a:srgbClr val="244060"/>
                </a:solidFill>
                <a:latin typeface="Trebuchet MS"/>
                <a:cs typeface="Trebuchet MS"/>
              </a:rPr>
              <a:t> </a:t>
            </a:r>
            <a:r>
              <a:rPr sz="1600" dirty="0">
                <a:solidFill>
                  <a:srgbClr val="244060"/>
                </a:solidFill>
                <a:latin typeface="Trebuchet MS"/>
                <a:cs typeface="Trebuchet MS"/>
              </a:rPr>
              <a:t>of</a:t>
            </a:r>
            <a:r>
              <a:rPr sz="1600" spc="75" dirty="0">
                <a:solidFill>
                  <a:srgbClr val="244060"/>
                </a:solidFill>
                <a:latin typeface="Trebuchet MS"/>
                <a:cs typeface="Trebuchet MS"/>
              </a:rPr>
              <a:t> </a:t>
            </a:r>
            <a:r>
              <a:rPr sz="1600" dirty="0">
                <a:solidFill>
                  <a:srgbClr val="244060"/>
                </a:solidFill>
                <a:latin typeface="Trebuchet MS"/>
                <a:cs typeface="Trebuchet MS"/>
              </a:rPr>
              <a:t>project</a:t>
            </a:r>
            <a:r>
              <a:rPr sz="1600" spc="90" dirty="0">
                <a:solidFill>
                  <a:srgbClr val="244060"/>
                </a:solidFill>
                <a:latin typeface="Trebuchet MS"/>
                <a:cs typeface="Trebuchet MS"/>
              </a:rPr>
              <a:t> </a:t>
            </a:r>
            <a:r>
              <a:rPr sz="1600" spc="-25" dirty="0">
                <a:solidFill>
                  <a:srgbClr val="244060"/>
                </a:solidFill>
                <a:latin typeface="Trebuchet MS"/>
                <a:cs typeface="Trebuchet MS"/>
              </a:rPr>
              <a:t>is </a:t>
            </a:r>
            <a:r>
              <a:rPr sz="1600" dirty="0">
                <a:solidFill>
                  <a:srgbClr val="244060"/>
                </a:solidFill>
                <a:latin typeface="Trebuchet MS"/>
                <a:cs typeface="Trebuchet MS"/>
              </a:rPr>
              <a:t>clearly</a:t>
            </a:r>
            <a:r>
              <a:rPr sz="1600" spc="120" dirty="0">
                <a:solidFill>
                  <a:srgbClr val="244060"/>
                </a:solidFill>
                <a:latin typeface="Trebuchet MS"/>
                <a:cs typeface="Trebuchet MS"/>
              </a:rPr>
              <a:t> </a:t>
            </a:r>
            <a:r>
              <a:rPr sz="1600" dirty="0">
                <a:solidFill>
                  <a:srgbClr val="244060"/>
                </a:solidFill>
                <a:latin typeface="Trebuchet MS"/>
                <a:cs typeface="Trebuchet MS"/>
              </a:rPr>
              <a:t>identified</a:t>
            </a:r>
            <a:r>
              <a:rPr sz="1600" spc="125" dirty="0">
                <a:solidFill>
                  <a:srgbClr val="244060"/>
                </a:solidFill>
                <a:latin typeface="Trebuchet MS"/>
                <a:cs typeface="Trebuchet MS"/>
              </a:rPr>
              <a:t> </a:t>
            </a:r>
            <a:r>
              <a:rPr sz="1600" dirty="0">
                <a:solidFill>
                  <a:srgbClr val="244060"/>
                </a:solidFill>
                <a:latin typeface="Trebuchet MS"/>
                <a:cs typeface="Trebuchet MS"/>
              </a:rPr>
              <a:t>under</a:t>
            </a:r>
            <a:r>
              <a:rPr sz="1600" spc="130" dirty="0">
                <a:solidFill>
                  <a:srgbClr val="244060"/>
                </a:solidFill>
                <a:latin typeface="Trebuchet MS"/>
                <a:cs typeface="Trebuchet MS"/>
              </a:rPr>
              <a:t> </a:t>
            </a:r>
            <a:r>
              <a:rPr sz="1600" dirty="0">
                <a:solidFill>
                  <a:srgbClr val="244060"/>
                </a:solidFill>
                <a:latin typeface="Trebuchet MS"/>
                <a:cs typeface="Trebuchet MS"/>
              </a:rPr>
              <a:t>the</a:t>
            </a:r>
            <a:r>
              <a:rPr sz="1600" spc="120" dirty="0">
                <a:solidFill>
                  <a:srgbClr val="244060"/>
                </a:solidFill>
                <a:latin typeface="Trebuchet MS"/>
                <a:cs typeface="Trebuchet MS"/>
              </a:rPr>
              <a:t> </a:t>
            </a:r>
            <a:r>
              <a:rPr sz="1600" dirty="0">
                <a:solidFill>
                  <a:srgbClr val="244060"/>
                </a:solidFill>
                <a:latin typeface="Trebuchet MS"/>
                <a:cs typeface="Trebuchet MS"/>
              </a:rPr>
              <a:t>Project</a:t>
            </a:r>
            <a:r>
              <a:rPr sz="1600" spc="130" dirty="0">
                <a:solidFill>
                  <a:srgbClr val="244060"/>
                </a:solidFill>
                <a:latin typeface="Trebuchet MS"/>
                <a:cs typeface="Trebuchet MS"/>
              </a:rPr>
              <a:t> </a:t>
            </a:r>
            <a:r>
              <a:rPr sz="1600" dirty="0">
                <a:solidFill>
                  <a:srgbClr val="244060"/>
                </a:solidFill>
                <a:latin typeface="Trebuchet MS"/>
                <a:cs typeface="Trebuchet MS"/>
              </a:rPr>
              <a:t>acronym</a:t>
            </a:r>
            <a:r>
              <a:rPr sz="1600" spc="130" dirty="0">
                <a:solidFill>
                  <a:srgbClr val="244060"/>
                </a:solidFill>
                <a:latin typeface="Trebuchet MS"/>
                <a:cs typeface="Trebuchet MS"/>
              </a:rPr>
              <a:t> </a:t>
            </a:r>
            <a:r>
              <a:rPr sz="1600" dirty="0">
                <a:solidFill>
                  <a:srgbClr val="244060"/>
                </a:solidFill>
                <a:latin typeface="Trebuchet MS"/>
                <a:cs typeface="Trebuchet MS"/>
              </a:rPr>
              <a:t>Section</a:t>
            </a:r>
            <a:r>
              <a:rPr sz="1600" spc="125" dirty="0">
                <a:solidFill>
                  <a:srgbClr val="244060"/>
                </a:solidFill>
                <a:latin typeface="Trebuchet MS"/>
                <a:cs typeface="Trebuchet MS"/>
              </a:rPr>
              <a:t> </a:t>
            </a:r>
            <a:r>
              <a:rPr sz="1600" dirty="0">
                <a:solidFill>
                  <a:srgbClr val="244060"/>
                </a:solidFill>
                <a:latin typeface="Trebuchet MS"/>
                <a:cs typeface="Trebuchet MS"/>
              </a:rPr>
              <a:t>and</a:t>
            </a:r>
            <a:r>
              <a:rPr sz="1600" spc="130" dirty="0">
                <a:solidFill>
                  <a:srgbClr val="244060"/>
                </a:solidFill>
                <a:latin typeface="Trebuchet MS"/>
                <a:cs typeface="Trebuchet MS"/>
              </a:rPr>
              <a:t> </a:t>
            </a:r>
            <a:r>
              <a:rPr sz="1600" dirty="0">
                <a:solidFill>
                  <a:srgbClr val="244060"/>
                </a:solidFill>
                <a:latin typeface="Trebuchet MS"/>
                <a:cs typeface="Trebuchet MS"/>
              </a:rPr>
              <a:t>if</a:t>
            </a:r>
            <a:r>
              <a:rPr sz="1600" spc="130" dirty="0">
                <a:solidFill>
                  <a:srgbClr val="244060"/>
                </a:solidFill>
                <a:latin typeface="Trebuchet MS"/>
                <a:cs typeface="Trebuchet MS"/>
              </a:rPr>
              <a:t> </a:t>
            </a:r>
            <a:r>
              <a:rPr sz="1600" dirty="0">
                <a:solidFill>
                  <a:srgbClr val="244060"/>
                </a:solidFill>
                <a:latin typeface="Trebuchet MS"/>
                <a:cs typeface="Trebuchet MS"/>
              </a:rPr>
              <a:t>it</a:t>
            </a:r>
            <a:r>
              <a:rPr sz="1600" spc="130" dirty="0">
                <a:solidFill>
                  <a:srgbClr val="244060"/>
                </a:solidFill>
                <a:latin typeface="Trebuchet MS"/>
                <a:cs typeface="Trebuchet MS"/>
              </a:rPr>
              <a:t> </a:t>
            </a:r>
            <a:r>
              <a:rPr sz="1600" dirty="0">
                <a:solidFill>
                  <a:srgbClr val="244060"/>
                </a:solidFill>
                <a:latin typeface="Trebuchet MS"/>
                <a:cs typeface="Trebuchet MS"/>
              </a:rPr>
              <a:t>complies</a:t>
            </a:r>
            <a:r>
              <a:rPr sz="1600" spc="125" dirty="0">
                <a:solidFill>
                  <a:srgbClr val="244060"/>
                </a:solidFill>
                <a:latin typeface="Trebuchet MS"/>
                <a:cs typeface="Trebuchet MS"/>
              </a:rPr>
              <a:t> </a:t>
            </a:r>
            <a:r>
              <a:rPr sz="1600" dirty="0">
                <a:solidFill>
                  <a:srgbClr val="244060"/>
                </a:solidFill>
                <a:latin typeface="Trebuchet MS"/>
                <a:cs typeface="Trebuchet MS"/>
              </a:rPr>
              <a:t>with</a:t>
            </a:r>
            <a:r>
              <a:rPr sz="1600" spc="125" dirty="0">
                <a:solidFill>
                  <a:srgbClr val="244060"/>
                </a:solidFill>
                <a:latin typeface="Trebuchet MS"/>
                <a:cs typeface="Trebuchet MS"/>
              </a:rPr>
              <a:t> </a:t>
            </a:r>
            <a:r>
              <a:rPr sz="1600" spc="-25" dirty="0">
                <a:solidFill>
                  <a:srgbClr val="244060"/>
                </a:solidFill>
                <a:latin typeface="Trebuchet MS"/>
                <a:cs typeface="Trebuchet MS"/>
              </a:rPr>
              <a:t>the </a:t>
            </a:r>
            <a:r>
              <a:rPr sz="1600" dirty="0">
                <a:solidFill>
                  <a:srgbClr val="244060"/>
                </a:solidFill>
                <a:latin typeface="Trebuchet MS"/>
                <a:cs typeface="Trebuchet MS"/>
              </a:rPr>
              <a:t>specific</a:t>
            </a:r>
            <a:r>
              <a:rPr sz="1600" spc="-80" dirty="0">
                <a:solidFill>
                  <a:srgbClr val="244060"/>
                </a:solidFill>
                <a:latin typeface="Trebuchet MS"/>
                <a:cs typeface="Trebuchet MS"/>
              </a:rPr>
              <a:t> </a:t>
            </a:r>
            <a:r>
              <a:rPr sz="1600" spc="-10" dirty="0">
                <a:solidFill>
                  <a:srgbClr val="244060"/>
                </a:solidFill>
                <a:latin typeface="Trebuchet MS"/>
                <a:cs typeface="Trebuchet MS"/>
              </a:rPr>
              <a:t>features.</a:t>
            </a:r>
            <a:endParaRPr sz="1600" dirty="0">
              <a:latin typeface="Trebuchet MS"/>
              <a:cs typeface="Trebuchet MS"/>
            </a:endParaRPr>
          </a:p>
          <a:p>
            <a:pPr marL="354965" marR="6985" indent="-342900" algn="just">
              <a:lnSpc>
                <a:spcPct val="100000"/>
              </a:lnSpc>
              <a:spcBef>
                <a:spcPts val="1205"/>
              </a:spcBef>
              <a:buFont typeface="Arial MT"/>
              <a:buChar char="•"/>
              <a:tabLst>
                <a:tab pos="354965" algn="l"/>
                <a:tab pos="357505" algn="l"/>
              </a:tabLst>
            </a:pPr>
            <a:r>
              <a:rPr sz="1600" dirty="0">
                <a:solidFill>
                  <a:srgbClr val="244060"/>
                </a:solidFill>
                <a:latin typeface="Trebuchet MS"/>
                <a:cs typeface="Trebuchet MS"/>
              </a:rPr>
              <a:t>	The</a:t>
            </a:r>
            <a:r>
              <a:rPr sz="1600" spc="65" dirty="0">
                <a:solidFill>
                  <a:srgbClr val="244060"/>
                </a:solidFill>
                <a:latin typeface="Trebuchet MS"/>
                <a:cs typeface="Trebuchet MS"/>
              </a:rPr>
              <a:t> </a:t>
            </a:r>
            <a:r>
              <a:rPr sz="1600" dirty="0">
                <a:solidFill>
                  <a:srgbClr val="244060"/>
                </a:solidFill>
                <a:latin typeface="Trebuchet MS"/>
                <a:cs typeface="Trebuchet MS"/>
              </a:rPr>
              <a:t>projects</a:t>
            </a:r>
            <a:r>
              <a:rPr sz="1600" spc="70" dirty="0">
                <a:solidFill>
                  <a:srgbClr val="244060"/>
                </a:solidFill>
                <a:latin typeface="Trebuchet MS"/>
                <a:cs typeface="Trebuchet MS"/>
              </a:rPr>
              <a:t> </a:t>
            </a:r>
            <a:r>
              <a:rPr sz="1600" dirty="0">
                <a:solidFill>
                  <a:srgbClr val="244060"/>
                </a:solidFill>
                <a:latin typeface="Trebuchet MS"/>
                <a:cs typeface="Trebuchet MS"/>
              </a:rPr>
              <a:t>budget</a:t>
            </a:r>
            <a:r>
              <a:rPr sz="1600" spc="65" dirty="0">
                <a:solidFill>
                  <a:srgbClr val="244060"/>
                </a:solidFill>
                <a:latin typeface="Trebuchet MS"/>
                <a:cs typeface="Trebuchet MS"/>
              </a:rPr>
              <a:t> </a:t>
            </a:r>
            <a:r>
              <a:rPr sz="1600" dirty="0">
                <a:solidFill>
                  <a:srgbClr val="244060"/>
                </a:solidFill>
                <a:latin typeface="Trebuchet MS"/>
                <a:cs typeface="Trebuchet MS"/>
              </a:rPr>
              <a:t>must</a:t>
            </a:r>
            <a:r>
              <a:rPr sz="1600" spc="70" dirty="0">
                <a:solidFill>
                  <a:srgbClr val="244060"/>
                </a:solidFill>
                <a:latin typeface="Trebuchet MS"/>
                <a:cs typeface="Trebuchet MS"/>
              </a:rPr>
              <a:t> </a:t>
            </a:r>
            <a:r>
              <a:rPr sz="1600" dirty="0">
                <a:solidFill>
                  <a:srgbClr val="244060"/>
                </a:solidFill>
                <a:latin typeface="Trebuchet MS"/>
                <a:cs typeface="Trebuchet MS"/>
              </a:rPr>
              <a:t>be</a:t>
            </a:r>
            <a:r>
              <a:rPr sz="1600" spc="65" dirty="0">
                <a:solidFill>
                  <a:srgbClr val="244060"/>
                </a:solidFill>
                <a:latin typeface="Trebuchet MS"/>
                <a:cs typeface="Trebuchet MS"/>
              </a:rPr>
              <a:t> </a:t>
            </a:r>
            <a:r>
              <a:rPr sz="1600" dirty="0">
                <a:solidFill>
                  <a:srgbClr val="244060"/>
                </a:solidFill>
                <a:latin typeface="Trebuchet MS"/>
                <a:cs typeface="Trebuchet MS"/>
              </a:rPr>
              <a:t>within</a:t>
            </a:r>
            <a:r>
              <a:rPr sz="1600" spc="70" dirty="0">
                <a:solidFill>
                  <a:srgbClr val="244060"/>
                </a:solidFill>
                <a:latin typeface="Trebuchet MS"/>
                <a:cs typeface="Trebuchet MS"/>
              </a:rPr>
              <a:t> </a:t>
            </a:r>
            <a:r>
              <a:rPr sz="1600" dirty="0">
                <a:solidFill>
                  <a:srgbClr val="244060"/>
                </a:solidFill>
                <a:latin typeface="Trebuchet MS"/>
                <a:cs typeface="Trebuchet MS"/>
              </a:rPr>
              <a:t>the</a:t>
            </a:r>
            <a:r>
              <a:rPr sz="1600" spc="65" dirty="0">
                <a:solidFill>
                  <a:srgbClr val="244060"/>
                </a:solidFill>
                <a:latin typeface="Trebuchet MS"/>
                <a:cs typeface="Trebuchet MS"/>
              </a:rPr>
              <a:t> </a:t>
            </a:r>
            <a:r>
              <a:rPr sz="1600" dirty="0">
                <a:solidFill>
                  <a:srgbClr val="244060"/>
                </a:solidFill>
                <a:latin typeface="Trebuchet MS"/>
                <a:cs typeface="Trebuchet MS"/>
              </a:rPr>
              <a:t>set</a:t>
            </a:r>
            <a:r>
              <a:rPr sz="1600" spc="80" dirty="0">
                <a:solidFill>
                  <a:srgbClr val="244060"/>
                </a:solidFill>
                <a:latin typeface="Trebuchet MS"/>
                <a:cs typeface="Trebuchet MS"/>
              </a:rPr>
              <a:t> </a:t>
            </a:r>
            <a:r>
              <a:rPr sz="1600" dirty="0">
                <a:solidFill>
                  <a:srgbClr val="244060"/>
                </a:solidFill>
                <a:latin typeface="Trebuchet MS"/>
                <a:cs typeface="Trebuchet MS"/>
              </a:rPr>
              <a:t>threshold.</a:t>
            </a:r>
            <a:r>
              <a:rPr sz="1600" spc="60" dirty="0">
                <a:solidFill>
                  <a:srgbClr val="244060"/>
                </a:solidFill>
                <a:latin typeface="Trebuchet MS"/>
                <a:cs typeface="Trebuchet MS"/>
              </a:rPr>
              <a:t> </a:t>
            </a:r>
            <a:r>
              <a:rPr sz="1600" dirty="0">
                <a:solidFill>
                  <a:srgbClr val="244060"/>
                </a:solidFill>
                <a:latin typeface="Trebuchet MS"/>
                <a:cs typeface="Trebuchet MS"/>
              </a:rPr>
              <a:t>The</a:t>
            </a:r>
            <a:r>
              <a:rPr sz="1600" spc="65" dirty="0">
                <a:solidFill>
                  <a:srgbClr val="244060"/>
                </a:solidFill>
                <a:latin typeface="Trebuchet MS"/>
                <a:cs typeface="Trebuchet MS"/>
              </a:rPr>
              <a:t> </a:t>
            </a:r>
            <a:r>
              <a:rPr sz="1600" dirty="0">
                <a:solidFill>
                  <a:srgbClr val="244060"/>
                </a:solidFill>
                <a:latin typeface="Trebuchet MS"/>
                <a:cs typeface="Trebuchet MS"/>
              </a:rPr>
              <a:t>Programme</a:t>
            </a:r>
            <a:r>
              <a:rPr sz="1600" spc="70" dirty="0">
                <a:solidFill>
                  <a:srgbClr val="244060"/>
                </a:solidFill>
                <a:latin typeface="Trebuchet MS"/>
                <a:cs typeface="Trebuchet MS"/>
              </a:rPr>
              <a:t> </a:t>
            </a:r>
            <a:r>
              <a:rPr sz="1600" dirty="0">
                <a:solidFill>
                  <a:srgbClr val="244060"/>
                </a:solidFill>
                <a:latin typeface="Trebuchet MS"/>
                <a:cs typeface="Trebuchet MS"/>
              </a:rPr>
              <a:t>will</a:t>
            </a:r>
            <a:r>
              <a:rPr sz="1600" spc="60" dirty="0">
                <a:solidFill>
                  <a:srgbClr val="244060"/>
                </a:solidFill>
                <a:latin typeface="Trebuchet MS"/>
                <a:cs typeface="Trebuchet MS"/>
              </a:rPr>
              <a:t> </a:t>
            </a:r>
            <a:r>
              <a:rPr sz="1600" spc="-10" dirty="0">
                <a:solidFill>
                  <a:srgbClr val="244060"/>
                </a:solidFill>
                <a:latin typeface="Trebuchet MS"/>
                <a:cs typeface="Trebuchet MS"/>
              </a:rPr>
              <a:t>grant </a:t>
            </a:r>
            <a:r>
              <a:rPr sz="1600" dirty="0">
                <a:solidFill>
                  <a:srgbClr val="244060"/>
                </a:solidFill>
                <a:latin typeface="Trebuchet MS"/>
                <a:cs typeface="Trebuchet MS"/>
              </a:rPr>
              <a:t>maximum</a:t>
            </a:r>
            <a:r>
              <a:rPr sz="1600" spc="-35" dirty="0">
                <a:solidFill>
                  <a:srgbClr val="244060"/>
                </a:solidFill>
                <a:latin typeface="Trebuchet MS"/>
                <a:cs typeface="Trebuchet MS"/>
              </a:rPr>
              <a:t> </a:t>
            </a:r>
            <a:r>
              <a:rPr sz="1600" dirty="0">
                <a:solidFill>
                  <a:srgbClr val="244060"/>
                </a:solidFill>
                <a:latin typeface="Trebuchet MS"/>
                <a:cs typeface="Trebuchet MS"/>
              </a:rPr>
              <a:t>the</a:t>
            </a:r>
            <a:r>
              <a:rPr sz="1600" spc="-50" dirty="0">
                <a:solidFill>
                  <a:srgbClr val="244060"/>
                </a:solidFill>
                <a:latin typeface="Trebuchet MS"/>
                <a:cs typeface="Trebuchet MS"/>
              </a:rPr>
              <a:t> </a:t>
            </a:r>
            <a:r>
              <a:rPr sz="1600" dirty="0">
                <a:solidFill>
                  <a:srgbClr val="244060"/>
                </a:solidFill>
                <a:latin typeface="Trebuchet MS"/>
                <a:cs typeface="Trebuchet MS"/>
              </a:rPr>
              <a:t>amount</a:t>
            </a:r>
            <a:r>
              <a:rPr sz="1600" spc="-25" dirty="0">
                <a:solidFill>
                  <a:srgbClr val="244060"/>
                </a:solidFill>
                <a:latin typeface="Trebuchet MS"/>
                <a:cs typeface="Trebuchet MS"/>
              </a:rPr>
              <a:t> </a:t>
            </a:r>
            <a:r>
              <a:rPr sz="1600" dirty="0">
                <a:solidFill>
                  <a:srgbClr val="244060"/>
                </a:solidFill>
                <a:latin typeface="Trebuchet MS"/>
                <a:cs typeface="Trebuchet MS"/>
              </a:rPr>
              <a:t>included</a:t>
            </a:r>
            <a:r>
              <a:rPr sz="1600" spc="-40" dirty="0">
                <a:solidFill>
                  <a:srgbClr val="244060"/>
                </a:solidFill>
                <a:latin typeface="Trebuchet MS"/>
                <a:cs typeface="Trebuchet MS"/>
              </a:rPr>
              <a:t> </a:t>
            </a:r>
            <a:r>
              <a:rPr sz="1600" dirty="0">
                <a:solidFill>
                  <a:srgbClr val="244060"/>
                </a:solidFill>
                <a:latin typeface="Trebuchet MS"/>
                <a:cs typeface="Trebuchet MS"/>
              </a:rPr>
              <a:t>in</a:t>
            </a:r>
            <a:r>
              <a:rPr sz="1600" spc="-40" dirty="0">
                <a:solidFill>
                  <a:srgbClr val="244060"/>
                </a:solidFill>
                <a:latin typeface="Trebuchet MS"/>
                <a:cs typeface="Trebuchet MS"/>
              </a:rPr>
              <a:t> </a:t>
            </a:r>
            <a:r>
              <a:rPr sz="1600" dirty="0">
                <a:solidFill>
                  <a:srgbClr val="244060"/>
                </a:solidFill>
                <a:latin typeface="Trebuchet MS"/>
                <a:cs typeface="Trebuchet MS"/>
              </a:rPr>
              <a:t>the</a:t>
            </a:r>
            <a:r>
              <a:rPr sz="1600" spc="-30" dirty="0">
                <a:solidFill>
                  <a:srgbClr val="244060"/>
                </a:solidFill>
                <a:latin typeface="Trebuchet MS"/>
                <a:cs typeface="Trebuchet MS"/>
              </a:rPr>
              <a:t> </a:t>
            </a:r>
            <a:r>
              <a:rPr sz="1600" dirty="0">
                <a:solidFill>
                  <a:srgbClr val="244060"/>
                </a:solidFill>
                <a:latin typeface="Trebuchet MS"/>
                <a:cs typeface="Trebuchet MS"/>
              </a:rPr>
              <a:t>table</a:t>
            </a:r>
            <a:r>
              <a:rPr sz="1600" spc="-35" dirty="0">
                <a:solidFill>
                  <a:srgbClr val="244060"/>
                </a:solidFill>
                <a:latin typeface="Trebuchet MS"/>
                <a:cs typeface="Trebuchet MS"/>
              </a:rPr>
              <a:t> </a:t>
            </a:r>
            <a:r>
              <a:rPr sz="1600" spc="-10" dirty="0">
                <a:solidFill>
                  <a:srgbClr val="244060"/>
                </a:solidFill>
                <a:latin typeface="Trebuchet MS"/>
                <a:cs typeface="Trebuchet MS"/>
              </a:rPr>
              <a:t>above.</a:t>
            </a:r>
            <a:endParaRPr sz="1600" dirty="0">
              <a:latin typeface="Trebuchet MS"/>
              <a:cs typeface="Trebuchet MS"/>
            </a:endParaRPr>
          </a:p>
          <a:p>
            <a:pPr marL="354965" marR="5715" indent="-342900" algn="just">
              <a:lnSpc>
                <a:spcPct val="100000"/>
              </a:lnSpc>
              <a:spcBef>
                <a:spcPts val="1200"/>
              </a:spcBef>
              <a:buFont typeface="Arial MT"/>
              <a:buChar char="•"/>
              <a:tabLst>
                <a:tab pos="354965" algn="l"/>
                <a:tab pos="357505" algn="l"/>
              </a:tabLst>
            </a:pPr>
            <a:r>
              <a:rPr sz="1600" dirty="0">
                <a:solidFill>
                  <a:srgbClr val="244060"/>
                </a:solidFill>
                <a:latin typeface="Trebuchet MS"/>
                <a:cs typeface="Trebuchet MS"/>
              </a:rPr>
              <a:t>	If</a:t>
            </a:r>
            <a:r>
              <a:rPr sz="1600" spc="140" dirty="0">
                <a:solidFill>
                  <a:srgbClr val="244060"/>
                </a:solidFill>
                <a:latin typeface="Trebuchet MS"/>
                <a:cs typeface="Trebuchet MS"/>
              </a:rPr>
              <a:t> </a:t>
            </a:r>
            <a:r>
              <a:rPr sz="1600" dirty="0">
                <a:solidFill>
                  <a:srgbClr val="244060"/>
                </a:solidFill>
                <a:latin typeface="Trebuchet MS"/>
                <a:cs typeface="Trebuchet MS"/>
              </a:rPr>
              <a:t>the</a:t>
            </a:r>
            <a:r>
              <a:rPr sz="1600" spc="150" dirty="0">
                <a:solidFill>
                  <a:srgbClr val="244060"/>
                </a:solidFill>
                <a:latin typeface="Trebuchet MS"/>
                <a:cs typeface="Trebuchet MS"/>
              </a:rPr>
              <a:t> </a:t>
            </a:r>
            <a:r>
              <a:rPr sz="1600" dirty="0">
                <a:solidFill>
                  <a:srgbClr val="244060"/>
                </a:solidFill>
                <a:latin typeface="Trebuchet MS"/>
                <a:cs typeface="Trebuchet MS"/>
              </a:rPr>
              <a:t>final</a:t>
            </a:r>
            <a:r>
              <a:rPr sz="1600" spc="145" dirty="0">
                <a:solidFill>
                  <a:srgbClr val="244060"/>
                </a:solidFill>
                <a:latin typeface="Trebuchet MS"/>
                <a:cs typeface="Trebuchet MS"/>
              </a:rPr>
              <a:t> </a:t>
            </a:r>
            <a:r>
              <a:rPr sz="1600" dirty="0">
                <a:solidFill>
                  <a:srgbClr val="244060"/>
                </a:solidFill>
                <a:latin typeface="Trebuchet MS"/>
                <a:cs typeface="Trebuchet MS"/>
              </a:rPr>
              <a:t>proposed</a:t>
            </a:r>
            <a:r>
              <a:rPr sz="1600" spc="160" dirty="0">
                <a:solidFill>
                  <a:srgbClr val="244060"/>
                </a:solidFill>
                <a:latin typeface="Trebuchet MS"/>
                <a:cs typeface="Trebuchet MS"/>
              </a:rPr>
              <a:t> </a:t>
            </a:r>
            <a:r>
              <a:rPr sz="1600" dirty="0">
                <a:solidFill>
                  <a:srgbClr val="244060"/>
                </a:solidFill>
                <a:latin typeface="Trebuchet MS"/>
                <a:cs typeface="Trebuchet MS"/>
              </a:rPr>
              <a:t>value</a:t>
            </a:r>
            <a:r>
              <a:rPr sz="1600" spc="165" dirty="0">
                <a:solidFill>
                  <a:srgbClr val="244060"/>
                </a:solidFill>
                <a:latin typeface="Trebuchet MS"/>
                <a:cs typeface="Trebuchet MS"/>
              </a:rPr>
              <a:t> </a:t>
            </a:r>
            <a:r>
              <a:rPr sz="1600" dirty="0">
                <a:solidFill>
                  <a:srgbClr val="244060"/>
                </a:solidFill>
                <a:latin typeface="Trebuchet MS"/>
                <a:cs typeface="Trebuchet MS"/>
              </a:rPr>
              <a:t>is</a:t>
            </a:r>
            <a:r>
              <a:rPr sz="1600" spc="145" dirty="0">
                <a:solidFill>
                  <a:srgbClr val="244060"/>
                </a:solidFill>
                <a:latin typeface="Trebuchet MS"/>
                <a:cs typeface="Trebuchet MS"/>
              </a:rPr>
              <a:t> </a:t>
            </a:r>
            <a:r>
              <a:rPr sz="1600" dirty="0">
                <a:solidFill>
                  <a:srgbClr val="244060"/>
                </a:solidFill>
                <a:latin typeface="Trebuchet MS"/>
                <a:cs typeface="Trebuchet MS"/>
              </a:rPr>
              <a:t>exceeding</a:t>
            </a:r>
            <a:r>
              <a:rPr sz="1600" spc="155" dirty="0">
                <a:solidFill>
                  <a:srgbClr val="244060"/>
                </a:solidFill>
                <a:latin typeface="Trebuchet MS"/>
                <a:cs typeface="Trebuchet MS"/>
              </a:rPr>
              <a:t> </a:t>
            </a:r>
            <a:r>
              <a:rPr sz="1600" dirty="0">
                <a:solidFill>
                  <a:srgbClr val="244060"/>
                </a:solidFill>
                <a:latin typeface="Trebuchet MS"/>
                <a:cs typeface="Trebuchet MS"/>
              </a:rPr>
              <a:t>the</a:t>
            </a:r>
            <a:r>
              <a:rPr sz="1600" spc="150" dirty="0">
                <a:solidFill>
                  <a:srgbClr val="244060"/>
                </a:solidFill>
                <a:latin typeface="Trebuchet MS"/>
                <a:cs typeface="Trebuchet MS"/>
              </a:rPr>
              <a:t> </a:t>
            </a:r>
            <a:r>
              <a:rPr sz="1600" dirty="0">
                <a:solidFill>
                  <a:srgbClr val="244060"/>
                </a:solidFill>
                <a:latin typeface="Trebuchet MS"/>
                <a:cs typeface="Trebuchet MS"/>
              </a:rPr>
              <a:t>threshold,</a:t>
            </a:r>
            <a:r>
              <a:rPr sz="1600" spc="160" dirty="0">
                <a:solidFill>
                  <a:srgbClr val="244060"/>
                </a:solidFill>
                <a:latin typeface="Trebuchet MS"/>
                <a:cs typeface="Trebuchet MS"/>
              </a:rPr>
              <a:t> </a:t>
            </a:r>
            <a:r>
              <a:rPr sz="1600" dirty="0">
                <a:solidFill>
                  <a:srgbClr val="244060"/>
                </a:solidFill>
                <a:latin typeface="Trebuchet MS"/>
                <a:cs typeface="Trebuchet MS"/>
              </a:rPr>
              <a:t>the</a:t>
            </a:r>
            <a:r>
              <a:rPr sz="1600" spc="150" dirty="0">
                <a:solidFill>
                  <a:srgbClr val="244060"/>
                </a:solidFill>
                <a:latin typeface="Trebuchet MS"/>
                <a:cs typeface="Trebuchet MS"/>
              </a:rPr>
              <a:t> </a:t>
            </a:r>
            <a:r>
              <a:rPr sz="1600" dirty="0">
                <a:solidFill>
                  <a:srgbClr val="244060"/>
                </a:solidFill>
                <a:latin typeface="Trebuchet MS"/>
                <a:cs typeface="Trebuchet MS"/>
              </a:rPr>
              <a:t>difference</a:t>
            </a:r>
            <a:r>
              <a:rPr sz="1600" spc="155" dirty="0">
                <a:solidFill>
                  <a:srgbClr val="244060"/>
                </a:solidFill>
                <a:latin typeface="Trebuchet MS"/>
                <a:cs typeface="Trebuchet MS"/>
              </a:rPr>
              <a:t> </a:t>
            </a:r>
            <a:r>
              <a:rPr sz="1600" dirty="0">
                <a:solidFill>
                  <a:srgbClr val="244060"/>
                </a:solidFill>
                <a:latin typeface="Trebuchet MS"/>
                <a:cs typeface="Trebuchet MS"/>
              </a:rPr>
              <a:t>should</a:t>
            </a:r>
            <a:r>
              <a:rPr sz="1600" spc="150" dirty="0">
                <a:solidFill>
                  <a:srgbClr val="244060"/>
                </a:solidFill>
                <a:latin typeface="Trebuchet MS"/>
                <a:cs typeface="Trebuchet MS"/>
              </a:rPr>
              <a:t> </a:t>
            </a:r>
            <a:r>
              <a:rPr sz="1600" spc="-25" dirty="0">
                <a:solidFill>
                  <a:srgbClr val="244060"/>
                </a:solidFill>
                <a:latin typeface="Trebuchet MS"/>
                <a:cs typeface="Trebuchet MS"/>
              </a:rPr>
              <a:t>be </a:t>
            </a:r>
            <a:r>
              <a:rPr sz="1600" dirty="0">
                <a:solidFill>
                  <a:srgbClr val="244060"/>
                </a:solidFill>
                <a:latin typeface="Trebuchet MS"/>
                <a:cs typeface="Trebuchet MS"/>
              </a:rPr>
              <a:t>included</a:t>
            </a:r>
            <a:r>
              <a:rPr sz="1600" spc="50" dirty="0">
                <a:solidFill>
                  <a:srgbClr val="244060"/>
                </a:solidFill>
                <a:latin typeface="Trebuchet MS"/>
                <a:cs typeface="Trebuchet MS"/>
              </a:rPr>
              <a:t>  </a:t>
            </a:r>
            <a:r>
              <a:rPr sz="1600" dirty="0">
                <a:solidFill>
                  <a:srgbClr val="244060"/>
                </a:solidFill>
                <a:latin typeface="Trebuchet MS"/>
                <a:cs typeface="Trebuchet MS"/>
              </a:rPr>
              <a:t>in</a:t>
            </a:r>
            <a:r>
              <a:rPr sz="1600" spc="55" dirty="0">
                <a:solidFill>
                  <a:srgbClr val="244060"/>
                </a:solidFill>
                <a:latin typeface="Trebuchet MS"/>
                <a:cs typeface="Trebuchet MS"/>
              </a:rPr>
              <a:t>  </a:t>
            </a:r>
            <a:r>
              <a:rPr sz="1600" dirty="0">
                <a:solidFill>
                  <a:srgbClr val="244060"/>
                </a:solidFill>
                <a:latin typeface="Trebuchet MS"/>
                <a:cs typeface="Trebuchet MS"/>
              </a:rPr>
              <a:t>the</a:t>
            </a:r>
            <a:r>
              <a:rPr sz="1600" spc="55" dirty="0">
                <a:solidFill>
                  <a:srgbClr val="244060"/>
                </a:solidFill>
                <a:latin typeface="Trebuchet MS"/>
                <a:cs typeface="Trebuchet MS"/>
              </a:rPr>
              <a:t>  </a:t>
            </a:r>
            <a:r>
              <a:rPr sz="1600" dirty="0">
                <a:solidFill>
                  <a:srgbClr val="244060"/>
                </a:solidFill>
                <a:latin typeface="Trebuchet MS"/>
                <a:cs typeface="Trebuchet MS"/>
              </a:rPr>
              <a:t>budget</a:t>
            </a:r>
            <a:r>
              <a:rPr sz="1600" spc="50" dirty="0">
                <a:solidFill>
                  <a:srgbClr val="244060"/>
                </a:solidFill>
                <a:latin typeface="Trebuchet MS"/>
                <a:cs typeface="Trebuchet MS"/>
              </a:rPr>
              <a:t>  </a:t>
            </a:r>
            <a:r>
              <a:rPr sz="1600" dirty="0">
                <a:solidFill>
                  <a:srgbClr val="244060"/>
                </a:solidFill>
                <a:latin typeface="Trebuchet MS"/>
                <a:cs typeface="Trebuchet MS"/>
              </a:rPr>
              <a:t>as</a:t>
            </a:r>
            <a:r>
              <a:rPr sz="1600" spc="50" dirty="0">
                <a:solidFill>
                  <a:srgbClr val="244060"/>
                </a:solidFill>
                <a:latin typeface="Trebuchet MS"/>
                <a:cs typeface="Trebuchet MS"/>
              </a:rPr>
              <a:t>  </a:t>
            </a:r>
            <a:r>
              <a:rPr sz="1600" spc="-10" dirty="0">
                <a:solidFill>
                  <a:srgbClr val="244060"/>
                </a:solidFill>
                <a:latin typeface="Trebuchet MS"/>
                <a:cs typeface="Trebuchet MS"/>
              </a:rPr>
              <a:t>non-</a:t>
            </a:r>
            <a:r>
              <a:rPr sz="1600" dirty="0">
                <a:solidFill>
                  <a:srgbClr val="244060"/>
                </a:solidFill>
                <a:latin typeface="Trebuchet MS"/>
                <a:cs typeface="Trebuchet MS"/>
              </a:rPr>
              <a:t>eligible</a:t>
            </a:r>
            <a:r>
              <a:rPr sz="1600" spc="55" dirty="0">
                <a:solidFill>
                  <a:srgbClr val="244060"/>
                </a:solidFill>
                <a:latin typeface="Trebuchet MS"/>
                <a:cs typeface="Trebuchet MS"/>
              </a:rPr>
              <a:t>  </a:t>
            </a:r>
            <a:r>
              <a:rPr sz="1600" dirty="0">
                <a:solidFill>
                  <a:srgbClr val="244060"/>
                </a:solidFill>
                <a:latin typeface="Trebuchet MS"/>
                <a:cs typeface="Trebuchet MS"/>
              </a:rPr>
              <a:t>costs/</a:t>
            </a:r>
            <a:r>
              <a:rPr sz="1600" spc="45" dirty="0">
                <a:solidFill>
                  <a:srgbClr val="244060"/>
                </a:solidFill>
                <a:latin typeface="Trebuchet MS"/>
                <a:cs typeface="Trebuchet MS"/>
              </a:rPr>
              <a:t>  </a:t>
            </a:r>
            <a:r>
              <a:rPr sz="1600" spc="-20" dirty="0">
                <a:solidFill>
                  <a:srgbClr val="244060"/>
                </a:solidFill>
                <a:latin typeface="Trebuchet MS"/>
                <a:cs typeface="Trebuchet MS"/>
              </a:rPr>
              <a:t>non-</a:t>
            </a:r>
            <a:r>
              <a:rPr sz="1600" dirty="0">
                <a:solidFill>
                  <a:srgbClr val="244060"/>
                </a:solidFill>
                <a:latin typeface="Trebuchet MS"/>
                <a:cs typeface="Trebuchet MS"/>
              </a:rPr>
              <a:t>refundable</a:t>
            </a:r>
            <a:r>
              <a:rPr sz="1600" spc="50" dirty="0">
                <a:solidFill>
                  <a:srgbClr val="244060"/>
                </a:solidFill>
                <a:latin typeface="Trebuchet MS"/>
                <a:cs typeface="Trebuchet MS"/>
              </a:rPr>
              <a:t>  </a:t>
            </a:r>
            <a:r>
              <a:rPr sz="1600" dirty="0">
                <a:solidFill>
                  <a:srgbClr val="244060"/>
                </a:solidFill>
                <a:latin typeface="Trebuchet MS"/>
                <a:cs typeface="Trebuchet MS"/>
              </a:rPr>
              <a:t>funds,</a:t>
            </a:r>
            <a:r>
              <a:rPr sz="1600" spc="55" dirty="0">
                <a:solidFill>
                  <a:srgbClr val="244060"/>
                </a:solidFill>
                <a:latin typeface="Trebuchet MS"/>
                <a:cs typeface="Trebuchet MS"/>
              </a:rPr>
              <a:t>  </a:t>
            </a:r>
            <a:r>
              <a:rPr sz="1600" dirty="0">
                <a:solidFill>
                  <a:srgbClr val="244060"/>
                </a:solidFill>
                <a:latin typeface="Trebuchet MS"/>
                <a:cs typeface="Trebuchet MS"/>
              </a:rPr>
              <a:t>in</a:t>
            </a:r>
            <a:r>
              <a:rPr sz="1600" spc="55" dirty="0">
                <a:solidFill>
                  <a:srgbClr val="244060"/>
                </a:solidFill>
                <a:latin typeface="Trebuchet MS"/>
                <a:cs typeface="Trebuchet MS"/>
              </a:rPr>
              <a:t>  </a:t>
            </a:r>
            <a:r>
              <a:rPr sz="1600" spc="-25" dirty="0">
                <a:solidFill>
                  <a:srgbClr val="244060"/>
                </a:solidFill>
                <a:latin typeface="Trebuchet MS"/>
                <a:cs typeface="Trebuchet MS"/>
              </a:rPr>
              <a:t>the </a:t>
            </a:r>
            <a:r>
              <a:rPr sz="1600" dirty="0">
                <a:solidFill>
                  <a:srgbClr val="244060"/>
                </a:solidFill>
                <a:latin typeface="Trebuchet MS"/>
                <a:cs typeface="Trebuchet MS"/>
              </a:rPr>
              <a:t>narrative</a:t>
            </a:r>
            <a:r>
              <a:rPr sz="1600" spc="-45" dirty="0">
                <a:solidFill>
                  <a:srgbClr val="244060"/>
                </a:solidFill>
                <a:latin typeface="Trebuchet MS"/>
                <a:cs typeface="Trebuchet MS"/>
              </a:rPr>
              <a:t> </a:t>
            </a:r>
            <a:r>
              <a:rPr sz="1600" dirty="0">
                <a:solidFill>
                  <a:srgbClr val="244060"/>
                </a:solidFill>
                <a:latin typeface="Trebuchet MS"/>
                <a:cs typeface="Trebuchet MS"/>
              </a:rPr>
              <a:t>section</a:t>
            </a:r>
            <a:r>
              <a:rPr sz="1600" spc="-35" dirty="0">
                <a:solidFill>
                  <a:srgbClr val="244060"/>
                </a:solidFill>
                <a:latin typeface="Trebuchet MS"/>
                <a:cs typeface="Trebuchet MS"/>
              </a:rPr>
              <a:t> </a:t>
            </a:r>
            <a:r>
              <a:rPr sz="1600" i="1" dirty="0">
                <a:solidFill>
                  <a:srgbClr val="244060"/>
                </a:solidFill>
                <a:latin typeface="Trebuchet MS"/>
                <a:cs typeface="Trebuchet MS"/>
              </a:rPr>
              <a:t>A.2</a:t>
            </a:r>
            <a:r>
              <a:rPr sz="1600" i="1" spc="-45" dirty="0">
                <a:solidFill>
                  <a:srgbClr val="244060"/>
                </a:solidFill>
                <a:latin typeface="Trebuchet MS"/>
                <a:cs typeface="Trebuchet MS"/>
              </a:rPr>
              <a:t> </a:t>
            </a:r>
            <a:r>
              <a:rPr sz="1600" i="1" dirty="0">
                <a:solidFill>
                  <a:srgbClr val="244060"/>
                </a:solidFill>
                <a:latin typeface="Trebuchet MS"/>
                <a:cs typeface="Trebuchet MS"/>
              </a:rPr>
              <a:t>Project</a:t>
            </a:r>
            <a:r>
              <a:rPr sz="1600" i="1" spc="-20" dirty="0">
                <a:solidFill>
                  <a:srgbClr val="244060"/>
                </a:solidFill>
                <a:latin typeface="Trebuchet MS"/>
                <a:cs typeface="Trebuchet MS"/>
              </a:rPr>
              <a:t> </a:t>
            </a:r>
            <a:r>
              <a:rPr sz="1600" i="1" spc="-10" dirty="0">
                <a:solidFill>
                  <a:srgbClr val="244060"/>
                </a:solidFill>
                <a:latin typeface="Trebuchet MS"/>
                <a:cs typeface="Trebuchet MS"/>
              </a:rPr>
              <a:t>Summary.</a:t>
            </a:r>
            <a:endParaRPr sz="1600" dirty="0">
              <a:latin typeface="Trebuchet MS"/>
              <a:cs typeface="Trebuchet MS"/>
            </a:endParaRPr>
          </a:p>
        </p:txBody>
      </p:sp>
      <p:pic>
        <p:nvPicPr>
          <p:cNvPr id="4" name="object 4"/>
          <p:cNvPicPr/>
          <p:nvPr/>
        </p:nvPicPr>
        <p:blipFill>
          <a:blip r:embed="rId2" cstate="print"/>
          <a:stretch>
            <a:fillRect/>
          </a:stretch>
        </p:blipFill>
        <p:spPr>
          <a:xfrm>
            <a:off x="234695" y="172212"/>
            <a:ext cx="2915412" cy="85344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14604" y="937006"/>
            <a:ext cx="2986405" cy="422275"/>
          </a:xfrm>
          <a:prstGeom prst="rect">
            <a:avLst/>
          </a:prstGeom>
        </p:spPr>
        <p:txBody>
          <a:bodyPr vert="horz" wrap="square" lIns="0" tIns="13335" rIns="0" bIns="0" rtlCol="0">
            <a:spAutoFit/>
          </a:bodyPr>
          <a:lstStyle/>
          <a:p>
            <a:pPr marL="12700">
              <a:lnSpc>
                <a:spcPct val="100000"/>
              </a:lnSpc>
              <a:spcBef>
                <a:spcPts val="105"/>
              </a:spcBef>
            </a:pPr>
            <a:r>
              <a:rPr spc="-20" dirty="0"/>
              <a:t>Types</a:t>
            </a:r>
            <a:r>
              <a:rPr spc="-105" dirty="0"/>
              <a:t> </a:t>
            </a:r>
            <a:r>
              <a:rPr dirty="0"/>
              <a:t>of</a:t>
            </a:r>
            <a:r>
              <a:rPr spc="-80" dirty="0"/>
              <a:t> </a:t>
            </a:r>
            <a:r>
              <a:rPr spc="-10" dirty="0"/>
              <a:t>applicants</a:t>
            </a:r>
          </a:p>
        </p:txBody>
      </p:sp>
      <p:sp>
        <p:nvSpPr>
          <p:cNvPr id="3" name="object 3"/>
          <p:cNvSpPr txBox="1"/>
          <p:nvPr/>
        </p:nvSpPr>
        <p:spPr>
          <a:xfrm>
            <a:off x="514604" y="1642313"/>
            <a:ext cx="7920355" cy="4390304"/>
          </a:xfrm>
          <a:prstGeom prst="rect">
            <a:avLst/>
          </a:prstGeom>
        </p:spPr>
        <p:txBody>
          <a:bodyPr vert="horz" wrap="square" lIns="0" tIns="12065" rIns="0" bIns="0" rtlCol="0">
            <a:spAutoFit/>
          </a:bodyPr>
          <a:lstStyle/>
          <a:p>
            <a:pPr marL="354965" marR="5080" indent="-342900" algn="just">
              <a:lnSpc>
                <a:spcPct val="100000"/>
              </a:lnSpc>
              <a:spcBef>
                <a:spcPts val="95"/>
              </a:spcBef>
              <a:buFont typeface="Arial MT"/>
              <a:buChar char="•"/>
              <a:tabLst>
                <a:tab pos="354965" algn="l"/>
                <a:tab pos="357505" algn="l"/>
              </a:tabLst>
            </a:pPr>
            <a:r>
              <a:rPr sz="1600" dirty="0">
                <a:solidFill>
                  <a:srgbClr val="244060"/>
                </a:solidFill>
                <a:latin typeface="Trebuchet MS"/>
                <a:cs typeface="Trebuchet MS"/>
              </a:rPr>
              <a:t>	</a:t>
            </a:r>
            <a:r>
              <a:rPr lang="en-US" sz="1600" dirty="0" smtClean="0">
                <a:solidFill>
                  <a:srgbClr val="244060"/>
                </a:solidFill>
                <a:latin typeface="Trebuchet MS"/>
                <a:cs typeface="Trebuchet MS"/>
              </a:rPr>
              <a:t>National, regional and local public bodies, institutions, administrations, agencies, including the bodies governed by public law (which fall under the definition of Article 2(1) of Directive 2014/24/EU on public procurement), county/district councils, local councils/ municipalities, educational and research institutions etc</a:t>
            </a:r>
            <a:r>
              <a:rPr sz="1600" spc="-20" dirty="0" smtClean="0">
                <a:solidFill>
                  <a:srgbClr val="244060"/>
                </a:solidFill>
                <a:latin typeface="Trebuchet MS"/>
                <a:cs typeface="Trebuchet MS"/>
              </a:rPr>
              <a:t>.</a:t>
            </a:r>
            <a:endParaRPr sz="1600" dirty="0">
              <a:latin typeface="Trebuchet MS"/>
              <a:cs typeface="Trebuchet MS"/>
            </a:endParaRPr>
          </a:p>
          <a:p>
            <a:pPr>
              <a:lnSpc>
                <a:spcPct val="100000"/>
              </a:lnSpc>
              <a:spcBef>
                <a:spcPts val="545"/>
              </a:spcBef>
              <a:buClr>
                <a:srgbClr val="244060"/>
              </a:buClr>
              <a:buFont typeface="Arial MT"/>
              <a:buChar char="•"/>
            </a:pPr>
            <a:endParaRPr sz="1600" dirty="0">
              <a:latin typeface="Trebuchet MS"/>
              <a:cs typeface="Trebuchet MS"/>
            </a:endParaRPr>
          </a:p>
          <a:p>
            <a:pPr marL="354965" indent="-342265">
              <a:lnSpc>
                <a:spcPct val="100000"/>
              </a:lnSpc>
              <a:buFont typeface="Arial MT"/>
              <a:buChar char="•"/>
              <a:tabLst>
                <a:tab pos="354965" algn="l"/>
              </a:tabLst>
            </a:pPr>
            <a:r>
              <a:rPr sz="1600" dirty="0">
                <a:solidFill>
                  <a:srgbClr val="244060"/>
                </a:solidFill>
                <a:latin typeface="Trebuchet MS"/>
                <a:cs typeface="Trebuchet MS"/>
              </a:rPr>
              <a:t>Chambers</a:t>
            </a:r>
            <a:r>
              <a:rPr sz="1600" spc="245" dirty="0">
                <a:solidFill>
                  <a:srgbClr val="244060"/>
                </a:solidFill>
                <a:latin typeface="Trebuchet MS"/>
                <a:cs typeface="Trebuchet MS"/>
              </a:rPr>
              <a:t> </a:t>
            </a:r>
            <a:r>
              <a:rPr sz="1600" dirty="0">
                <a:solidFill>
                  <a:srgbClr val="244060"/>
                </a:solidFill>
                <a:latin typeface="Trebuchet MS"/>
                <a:cs typeface="Trebuchet MS"/>
              </a:rPr>
              <a:t>of</a:t>
            </a:r>
            <a:r>
              <a:rPr sz="1600" spc="250" dirty="0">
                <a:solidFill>
                  <a:srgbClr val="244060"/>
                </a:solidFill>
                <a:latin typeface="Trebuchet MS"/>
                <a:cs typeface="Trebuchet MS"/>
              </a:rPr>
              <a:t> </a:t>
            </a:r>
            <a:r>
              <a:rPr sz="1600" dirty="0">
                <a:solidFill>
                  <a:srgbClr val="244060"/>
                </a:solidFill>
                <a:latin typeface="Trebuchet MS"/>
                <a:cs typeface="Trebuchet MS"/>
              </a:rPr>
              <a:t>Commerce</a:t>
            </a:r>
            <a:r>
              <a:rPr sz="1600" spc="250" dirty="0">
                <a:solidFill>
                  <a:srgbClr val="244060"/>
                </a:solidFill>
                <a:latin typeface="Trebuchet MS"/>
                <a:cs typeface="Trebuchet MS"/>
              </a:rPr>
              <a:t> </a:t>
            </a:r>
            <a:r>
              <a:rPr sz="1600" dirty="0">
                <a:solidFill>
                  <a:srgbClr val="244060"/>
                </a:solidFill>
                <a:latin typeface="Trebuchet MS"/>
                <a:cs typeface="Trebuchet MS"/>
              </a:rPr>
              <a:t>and</a:t>
            </a:r>
            <a:r>
              <a:rPr sz="1600" spc="250" dirty="0">
                <a:solidFill>
                  <a:srgbClr val="244060"/>
                </a:solidFill>
                <a:latin typeface="Trebuchet MS"/>
                <a:cs typeface="Trebuchet MS"/>
              </a:rPr>
              <a:t> </a:t>
            </a:r>
            <a:r>
              <a:rPr sz="1600" dirty="0">
                <a:solidFill>
                  <a:srgbClr val="244060"/>
                </a:solidFill>
                <a:latin typeface="Trebuchet MS"/>
                <a:cs typeface="Trebuchet MS"/>
              </a:rPr>
              <a:t>Regional</a:t>
            </a:r>
            <a:r>
              <a:rPr sz="1600" spc="250" dirty="0">
                <a:solidFill>
                  <a:srgbClr val="244060"/>
                </a:solidFill>
                <a:latin typeface="Trebuchet MS"/>
                <a:cs typeface="Trebuchet MS"/>
              </a:rPr>
              <a:t> </a:t>
            </a:r>
            <a:r>
              <a:rPr sz="1600" dirty="0">
                <a:solidFill>
                  <a:srgbClr val="244060"/>
                </a:solidFill>
                <a:latin typeface="Trebuchet MS"/>
                <a:cs typeface="Trebuchet MS"/>
              </a:rPr>
              <a:t>Development</a:t>
            </a:r>
            <a:r>
              <a:rPr sz="1600" spc="270" dirty="0">
                <a:solidFill>
                  <a:srgbClr val="244060"/>
                </a:solidFill>
                <a:latin typeface="Trebuchet MS"/>
                <a:cs typeface="Trebuchet MS"/>
              </a:rPr>
              <a:t> </a:t>
            </a:r>
            <a:r>
              <a:rPr sz="1600" dirty="0">
                <a:solidFill>
                  <a:srgbClr val="244060"/>
                </a:solidFill>
                <a:latin typeface="Trebuchet MS"/>
                <a:cs typeface="Trebuchet MS"/>
              </a:rPr>
              <a:t>Agencies</a:t>
            </a:r>
            <a:r>
              <a:rPr sz="1600" spc="245" dirty="0">
                <a:solidFill>
                  <a:srgbClr val="244060"/>
                </a:solidFill>
                <a:latin typeface="Trebuchet MS"/>
                <a:cs typeface="Trebuchet MS"/>
              </a:rPr>
              <a:t> </a:t>
            </a:r>
            <a:r>
              <a:rPr sz="1600" dirty="0">
                <a:solidFill>
                  <a:srgbClr val="244060"/>
                </a:solidFill>
                <a:latin typeface="Trebuchet MS"/>
                <a:cs typeface="Trebuchet MS"/>
              </a:rPr>
              <a:t>functioning</a:t>
            </a:r>
            <a:r>
              <a:rPr sz="1600" spc="250" dirty="0">
                <a:solidFill>
                  <a:srgbClr val="244060"/>
                </a:solidFill>
                <a:latin typeface="Trebuchet MS"/>
                <a:cs typeface="Trebuchet MS"/>
              </a:rPr>
              <a:t> </a:t>
            </a:r>
            <a:r>
              <a:rPr sz="1600" dirty="0">
                <a:solidFill>
                  <a:srgbClr val="244060"/>
                </a:solidFill>
                <a:latin typeface="Trebuchet MS"/>
                <a:cs typeface="Trebuchet MS"/>
              </a:rPr>
              <a:t>in</a:t>
            </a:r>
            <a:r>
              <a:rPr sz="1600" spc="250" dirty="0">
                <a:solidFill>
                  <a:srgbClr val="244060"/>
                </a:solidFill>
                <a:latin typeface="Trebuchet MS"/>
                <a:cs typeface="Trebuchet MS"/>
              </a:rPr>
              <a:t> </a:t>
            </a:r>
            <a:r>
              <a:rPr sz="1600" spc="-25" dirty="0">
                <a:solidFill>
                  <a:srgbClr val="244060"/>
                </a:solidFill>
                <a:latin typeface="Trebuchet MS"/>
                <a:cs typeface="Trebuchet MS"/>
              </a:rPr>
              <a:t>the</a:t>
            </a:r>
            <a:endParaRPr sz="1600" dirty="0">
              <a:latin typeface="Trebuchet MS"/>
              <a:cs typeface="Trebuchet MS"/>
            </a:endParaRPr>
          </a:p>
          <a:p>
            <a:pPr marL="354965">
              <a:lnSpc>
                <a:spcPct val="100000"/>
              </a:lnSpc>
            </a:pPr>
            <a:r>
              <a:rPr sz="1600" dirty="0">
                <a:solidFill>
                  <a:srgbClr val="244060"/>
                </a:solidFill>
                <a:latin typeface="Trebuchet MS"/>
                <a:cs typeface="Trebuchet MS"/>
              </a:rPr>
              <a:t>eligible</a:t>
            </a:r>
            <a:r>
              <a:rPr sz="1600" spc="-20" dirty="0">
                <a:solidFill>
                  <a:srgbClr val="244060"/>
                </a:solidFill>
                <a:latin typeface="Trebuchet MS"/>
                <a:cs typeface="Trebuchet MS"/>
              </a:rPr>
              <a:t> </a:t>
            </a:r>
            <a:r>
              <a:rPr sz="1600" dirty="0">
                <a:solidFill>
                  <a:srgbClr val="244060"/>
                </a:solidFill>
                <a:latin typeface="Trebuchet MS"/>
                <a:cs typeface="Trebuchet MS"/>
              </a:rPr>
              <a:t>area</a:t>
            </a:r>
            <a:r>
              <a:rPr sz="1600" spc="-35" dirty="0">
                <a:solidFill>
                  <a:srgbClr val="244060"/>
                </a:solidFill>
                <a:latin typeface="Trebuchet MS"/>
                <a:cs typeface="Trebuchet MS"/>
              </a:rPr>
              <a:t> </a:t>
            </a:r>
            <a:r>
              <a:rPr sz="1600" dirty="0">
                <a:solidFill>
                  <a:srgbClr val="244060"/>
                </a:solidFill>
                <a:latin typeface="Trebuchet MS"/>
                <a:cs typeface="Trebuchet MS"/>
              </a:rPr>
              <a:t>and</a:t>
            </a:r>
            <a:r>
              <a:rPr sz="1600" spc="-45" dirty="0">
                <a:solidFill>
                  <a:srgbClr val="244060"/>
                </a:solidFill>
                <a:latin typeface="Trebuchet MS"/>
                <a:cs typeface="Trebuchet MS"/>
              </a:rPr>
              <a:t> </a:t>
            </a:r>
            <a:r>
              <a:rPr sz="1600" dirty="0">
                <a:solidFill>
                  <a:srgbClr val="244060"/>
                </a:solidFill>
                <a:latin typeface="Trebuchet MS"/>
                <a:cs typeface="Trebuchet MS"/>
              </a:rPr>
              <a:t>registered</a:t>
            </a:r>
            <a:r>
              <a:rPr sz="1600" spc="-25" dirty="0">
                <a:solidFill>
                  <a:srgbClr val="244060"/>
                </a:solidFill>
                <a:latin typeface="Trebuchet MS"/>
                <a:cs typeface="Trebuchet MS"/>
              </a:rPr>
              <a:t> </a:t>
            </a:r>
            <a:r>
              <a:rPr sz="1600" dirty="0">
                <a:solidFill>
                  <a:srgbClr val="244060"/>
                </a:solidFill>
                <a:latin typeface="Trebuchet MS"/>
                <a:cs typeface="Trebuchet MS"/>
              </a:rPr>
              <a:t>in</a:t>
            </a:r>
            <a:r>
              <a:rPr sz="1600" spc="-35" dirty="0">
                <a:solidFill>
                  <a:srgbClr val="244060"/>
                </a:solidFill>
                <a:latin typeface="Trebuchet MS"/>
                <a:cs typeface="Trebuchet MS"/>
              </a:rPr>
              <a:t> </a:t>
            </a:r>
            <a:r>
              <a:rPr sz="1600" dirty="0">
                <a:solidFill>
                  <a:srgbClr val="244060"/>
                </a:solidFill>
                <a:latin typeface="Trebuchet MS"/>
                <a:cs typeface="Trebuchet MS"/>
              </a:rPr>
              <a:t>accordance</a:t>
            </a:r>
            <a:r>
              <a:rPr sz="1600" spc="-35" dirty="0">
                <a:solidFill>
                  <a:srgbClr val="244060"/>
                </a:solidFill>
                <a:latin typeface="Trebuchet MS"/>
                <a:cs typeface="Trebuchet MS"/>
              </a:rPr>
              <a:t> </a:t>
            </a:r>
            <a:r>
              <a:rPr sz="1600" dirty="0">
                <a:solidFill>
                  <a:srgbClr val="244060"/>
                </a:solidFill>
                <a:latin typeface="Trebuchet MS"/>
                <a:cs typeface="Trebuchet MS"/>
              </a:rPr>
              <a:t>to</a:t>
            </a:r>
            <a:r>
              <a:rPr sz="1600" spc="-45" dirty="0">
                <a:solidFill>
                  <a:srgbClr val="244060"/>
                </a:solidFill>
                <a:latin typeface="Trebuchet MS"/>
                <a:cs typeface="Trebuchet MS"/>
              </a:rPr>
              <a:t> </a:t>
            </a:r>
            <a:r>
              <a:rPr sz="1600" dirty="0">
                <a:solidFill>
                  <a:srgbClr val="244060"/>
                </a:solidFill>
                <a:latin typeface="Trebuchet MS"/>
                <a:cs typeface="Trebuchet MS"/>
              </a:rPr>
              <a:t>national</a:t>
            </a:r>
            <a:r>
              <a:rPr sz="1600" spc="-10" dirty="0">
                <a:solidFill>
                  <a:srgbClr val="244060"/>
                </a:solidFill>
                <a:latin typeface="Trebuchet MS"/>
                <a:cs typeface="Trebuchet MS"/>
              </a:rPr>
              <a:t> </a:t>
            </a:r>
            <a:r>
              <a:rPr sz="1600" spc="-25" dirty="0">
                <a:solidFill>
                  <a:srgbClr val="244060"/>
                </a:solidFill>
                <a:latin typeface="Trebuchet MS"/>
                <a:cs typeface="Trebuchet MS"/>
              </a:rPr>
              <a:t>law</a:t>
            </a:r>
            <a:endParaRPr sz="1600" dirty="0">
              <a:latin typeface="Trebuchet MS"/>
              <a:cs typeface="Trebuchet MS"/>
            </a:endParaRPr>
          </a:p>
          <a:p>
            <a:pPr>
              <a:lnSpc>
                <a:spcPct val="100000"/>
              </a:lnSpc>
              <a:spcBef>
                <a:spcPts val="545"/>
              </a:spcBef>
            </a:pPr>
            <a:endParaRPr sz="1600" dirty="0">
              <a:latin typeface="Trebuchet MS"/>
              <a:cs typeface="Trebuchet MS"/>
            </a:endParaRPr>
          </a:p>
          <a:p>
            <a:pPr marL="354965" marR="5715" indent="-342900" algn="just">
              <a:lnSpc>
                <a:spcPct val="100000"/>
              </a:lnSpc>
              <a:buFont typeface="Arial MT"/>
              <a:buChar char="•"/>
              <a:tabLst>
                <a:tab pos="354965" algn="l"/>
                <a:tab pos="357505" algn="l"/>
              </a:tabLst>
            </a:pPr>
            <a:r>
              <a:rPr sz="1600" dirty="0">
                <a:solidFill>
                  <a:srgbClr val="244060"/>
                </a:solidFill>
                <a:latin typeface="Trebuchet MS"/>
                <a:cs typeface="Trebuchet MS"/>
              </a:rPr>
              <a:t>	</a:t>
            </a:r>
            <a:r>
              <a:rPr sz="1600" spc="-20" dirty="0">
                <a:solidFill>
                  <a:srgbClr val="244060"/>
                </a:solidFill>
                <a:latin typeface="Trebuchet MS"/>
                <a:cs typeface="Trebuchet MS"/>
              </a:rPr>
              <a:t>Non-</a:t>
            </a:r>
            <a:r>
              <a:rPr sz="1600" dirty="0">
                <a:solidFill>
                  <a:srgbClr val="244060"/>
                </a:solidFill>
                <a:latin typeface="Trebuchet MS"/>
                <a:cs typeface="Trebuchet MS"/>
              </a:rPr>
              <a:t>governmental</a:t>
            </a:r>
            <a:r>
              <a:rPr sz="1600" spc="60" dirty="0">
                <a:solidFill>
                  <a:srgbClr val="244060"/>
                </a:solidFill>
                <a:latin typeface="Trebuchet MS"/>
                <a:cs typeface="Trebuchet MS"/>
              </a:rPr>
              <a:t> </a:t>
            </a:r>
            <a:r>
              <a:rPr sz="1600" dirty="0">
                <a:solidFill>
                  <a:srgbClr val="244060"/>
                </a:solidFill>
                <a:latin typeface="Trebuchet MS"/>
                <a:cs typeface="Trebuchet MS"/>
              </a:rPr>
              <a:t>organizations</a:t>
            </a:r>
            <a:r>
              <a:rPr sz="1600" spc="75" dirty="0">
                <a:solidFill>
                  <a:srgbClr val="244060"/>
                </a:solidFill>
                <a:latin typeface="Trebuchet MS"/>
                <a:cs typeface="Trebuchet MS"/>
              </a:rPr>
              <a:t> </a:t>
            </a:r>
            <a:r>
              <a:rPr sz="1600" dirty="0">
                <a:solidFill>
                  <a:srgbClr val="244060"/>
                </a:solidFill>
                <a:latin typeface="Trebuchet MS"/>
                <a:cs typeface="Trebuchet MS"/>
              </a:rPr>
              <a:t>(associations</a:t>
            </a:r>
            <a:r>
              <a:rPr sz="1600" spc="65" dirty="0">
                <a:solidFill>
                  <a:srgbClr val="244060"/>
                </a:solidFill>
                <a:latin typeface="Trebuchet MS"/>
                <a:cs typeface="Trebuchet MS"/>
              </a:rPr>
              <a:t> </a:t>
            </a:r>
            <a:r>
              <a:rPr sz="1600" dirty="0">
                <a:solidFill>
                  <a:srgbClr val="244060"/>
                </a:solidFill>
                <a:latin typeface="Trebuchet MS"/>
                <a:cs typeface="Trebuchet MS"/>
              </a:rPr>
              <a:t>or</a:t>
            </a:r>
            <a:r>
              <a:rPr sz="1600" spc="70" dirty="0">
                <a:solidFill>
                  <a:srgbClr val="244060"/>
                </a:solidFill>
                <a:latin typeface="Trebuchet MS"/>
                <a:cs typeface="Trebuchet MS"/>
              </a:rPr>
              <a:t> </a:t>
            </a:r>
            <a:r>
              <a:rPr sz="1600" dirty="0">
                <a:solidFill>
                  <a:srgbClr val="244060"/>
                </a:solidFill>
                <a:latin typeface="Trebuchet MS"/>
                <a:cs typeface="Trebuchet MS"/>
              </a:rPr>
              <a:t>foundations)</a:t>
            </a:r>
            <a:r>
              <a:rPr sz="1600" spc="65" dirty="0">
                <a:solidFill>
                  <a:srgbClr val="244060"/>
                </a:solidFill>
                <a:latin typeface="Trebuchet MS"/>
                <a:cs typeface="Trebuchet MS"/>
              </a:rPr>
              <a:t> </a:t>
            </a:r>
            <a:r>
              <a:rPr sz="1600" dirty="0">
                <a:solidFill>
                  <a:srgbClr val="244060"/>
                </a:solidFill>
                <a:latin typeface="Trebuchet MS"/>
                <a:cs typeface="Trebuchet MS"/>
              </a:rPr>
              <a:t>in</a:t>
            </a:r>
            <a:r>
              <a:rPr sz="1600" spc="60" dirty="0">
                <a:solidFill>
                  <a:srgbClr val="244060"/>
                </a:solidFill>
                <a:latin typeface="Trebuchet MS"/>
                <a:cs typeface="Trebuchet MS"/>
              </a:rPr>
              <a:t> </a:t>
            </a:r>
            <a:r>
              <a:rPr sz="1600" dirty="0">
                <a:solidFill>
                  <a:srgbClr val="244060"/>
                </a:solidFill>
                <a:latin typeface="Trebuchet MS"/>
                <a:cs typeface="Trebuchet MS"/>
              </a:rPr>
              <a:t>the</a:t>
            </a:r>
            <a:r>
              <a:rPr sz="1600" spc="55" dirty="0">
                <a:solidFill>
                  <a:srgbClr val="244060"/>
                </a:solidFill>
                <a:latin typeface="Trebuchet MS"/>
                <a:cs typeface="Trebuchet MS"/>
              </a:rPr>
              <a:t> </a:t>
            </a:r>
            <a:r>
              <a:rPr sz="1600" dirty="0">
                <a:solidFill>
                  <a:srgbClr val="244060"/>
                </a:solidFill>
                <a:latin typeface="Trebuchet MS"/>
                <a:cs typeface="Trebuchet MS"/>
              </a:rPr>
              <a:t>sense</a:t>
            </a:r>
            <a:r>
              <a:rPr sz="1600" spc="60" dirty="0">
                <a:solidFill>
                  <a:srgbClr val="244060"/>
                </a:solidFill>
                <a:latin typeface="Trebuchet MS"/>
                <a:cs typeface="Trebuchet MS"/>
              </a:rPr>
              <a:t> </a:t>
            </a:r>
            <a:r>
              <a:rPr sz="1600" dirty="0">
                <a:solidFill>
                  <a:srgbClr val="244060"/>
                </a:solidFill>
                <a:latin typeface="Trebuchet MS"/>
                <a:cs typeface="Trebuchet MS"/>
              </a:rPr>
              <a:t>of</a:t>
            </a:r>
            <a:r>
              <a:rPr sz="1600" spc="50" dirty="0">
                <a:solidFill>
                  <a:srgbClr val="244060"/>
                </a:solidFill>
                <a:latin typeface="Trebuchet MS"/>
                <a:cs typeface="Trebuchet MS"/>
              </a:rPr>
              <a:t> </a:t>
            </a:r>
            <a:r>
              <a:rPr sz="1600" spc="-20" dirty="0">
                <a:solidFill>
                  <a:srgbClr val="244060"/>
                </a:solidFill>
                <a:latin typeface="Trebuchet MS"/>
                <a:cs typeface="Trebuchet MS"/>
              </a:rPr>
              <a:t>art. </a:t>
            </a:r>
            <a:r>
              <a:rPr sz="1600" dirty="0">
                <a:solidFill>
                  <a:srgbClr val="244060"/>
                </a:solidFill>
                <a:latin typeface="Trebuchet MS"/>
                <a:cs typeface="Trebuchet MS"/>
              </a:rPr>
              <a:t>192,</a:t>
            </a:r>
            <a:r>
              <a:rPr sz="1600" spc="-55" dirty="0">
                <a:solidFill>
                  <a:srgbClr val="244060"/>
                </a:solidFill>
                <a:latin typeface="Trebuchet MS"/>
                <a:cs typeface="Trebuchet MS"/>
              </a:rPr>
              <a:t> </a:t>
            </a:r>
            <a:r>
              <a:rPr sz="1600" dirty="0">
                <a:solidFill>
                  <a:srgbClr val="244060"/>
                </a:solidFill>
                <a:latin typeface="Trebuchet MS"/>
                <a:cs typeface="Trebuchet MS"/>
              </a:rPr>
              <a:t>of</a:t>
            </a:r>
            <a:r>
              <a:rPr sz="1600" spc="-45" dirty="0">
                <a:solidFill>
                  <a:srgbClr val="244060"/>
                </a:solidFill>
                <a:latin typeface="Trebuchet MS"/>
                <a:cs typeface="Trebuchet MS"/>
              </a:rPr>
              <a:t> </a:t>
            </a:r>
            <a:r>
              <a:rPr sz="1600" spc="-10" dirty="0">
                <a:solidFill>
                  <a:srgbClr val="244060"/>
                </a:solidFill>
                <a:latin typeface="Trebuchet MS"/>
                <a:cs typeface="Trebuchet MS"/>
              </a:rPr>
              <a:t>Regulation</a:t>
            </a:r>
            <a:r>
              <a:rPr sz="1600" spc="-15" dirty="0">
                <a:solidFill>
                  <a:srgbClr val="244060"/>
                </a:solidFill>
                <a:latin typeface="Trebuchet MS"/>
                <a:cs typeface="Trebuchet MS"/>
              </a:rPr>
              <a:t> </a:t>
            </a:r>
            <a:r>
              <a:rPr sz="1600" dirty="0">
                <a:solidFill>
                  <a:srgbClr val="244060"/>
                </a:solidFill>
                <a:latin typeface="Trebuchet MS"/>
                <a:cs typeface="Trebuchet MS"/>
              </a:rPr>
              <a:t>(EU,</a:t>
            </a:r>
            <a:r>
              <a:rPr sz="1600" spc="-35" dirty="0">
                <a:solidFill>
                  <a:srgbClr val="244060"/>
                </a:solidFill>
                <a:latin typeface="Trebuchet MS"/>
                <a:cs typeface="Trebuchet MS"/>
              </a:rPr>
              <a:t> </a:t>
            </a:r>
            <a:r>
              <a:rPr sz="1600" dirty="0">
                <a:solidFill>
                  <a:srgbClr val="244060"/>
                </a:solidFill>
                <a:latin typeface="Trebuchet MS"/>
                <a:cs typeface="Trebuchet MS"/>
              </a:rPr>
              <a:t>Euratom)</a:t>
            </a:r>
            <a:r>
              <a:rPr sz="1600" spc="-15" dirty="0">
                <a:solidFill>
                  <a:srgbClr val="244060"/>
                </a:solidFill>
                <a:latin typeface="Trebuchet MS"/>
                <a:cs typeface="Trebuchet MS"/>
              </a:rPr>
              <a:t> </a:t>
            </a:r>
            <a:r>
              <a:rPr sz="1600" spc="-10" dirty="0">
                <a:solidFill>
                  <a:srgbClr val="244060"/>
                </a:solidFill>
                <a:latin typeface="Trebuchet MS"/>
                <a:cs typeface="Trebuchet MS"/>
              </a:rPr>
              <a:t>2018/1046)</a:t>
            </a:r>
            <a:endParaRPr sz="1600" dirty="0">
              <a:latin typeface="Trebuchet MS"/>
              <a:cs typeface="Trebuchet MS"/>
            </a:endParaRPr>
          </a:p>
          <a:p>
            <a:pPr>
              <a:lnSpc>
                <a:spcPct val="100000"/>
              </a:lnSpc>
              <a:spcBef>
                <a:spcPts val="545"/>
              </a:spcBef>
              <a:buClr>
                <a:srgbClr val="244060"/>
              </a:buClr>
              <a:buFont typeface="Arial MT"/>
              <a:buChar char="•"/>
            </a:pPr>
            <a:endParaRPr sz="1600" dirty="0">
              <a:latin typeface="Trebuchet MS"/>
              <a:cs typeface="Trebuchet MS"/>
            </a:endParaRPr>
          </a:p>
          <a:p>
            <a:pPr marL="354965" marR="5080" indent="-342900" algn="just">
              <a:lnSpc>
                <a:spcPct val="100000"/>
              </a:lnSpc>
              <a:buFont typeface="Arial MT"/>
              <a:buChar char="•"/>
              <a:tabLst>
                <a:tab pos="354965" algn="l"/>
                <a:tab pos="357505" algn="l"/>
              </a:tabLst>
            </a:pPr>
            <a:r>
              <a:rPr sz="1600" dirty="0">
                <a:solidFill>
                  <a:srgbClr val="244060"/>
                </a:solidFill>
                <a:latin typeface="Trebuchet MS"/>
                <a:cs typeface="Trebuchet MS"/>
              </a:rPr>
              <a:t>	Offices/</a:t>
            </a:r>
            <a:r>
              <a:rPr sz="1600" spc="80" dirty="0">
                <a:solidFill>
                  <a:srgbClr val="244060"/>
                </a:solidFill>
                <a:latin typeface="Trebuchet MS"/>
                <a:cs typeface="Trebuchet MS"/>
              </a:rPr>
              <a:t> </a:t>
            </a:r>
            <a:r>
              <a:rPr sz="1600" dirty="0">
                <a:solidFill>
                  <a:srgbClr val="244060"/>
                </a:solidFill>
                <a:latin typeface="Trebuchet MS"/>
                <a:cs typeface="Trebuchet MS"/>
              </a:rPr>
              <a:t>branches</a:t>
            </a:r>
            <a:r>
              <a:rPr sz="1600" spc="90" dirty="0">
                <a:solidFill>
                  <a:srgbClr val="244060"/>
                </a:solidFill>
                <a:latin typeface="Trebuchet MS"/>
                <a:cs typeface="Trebuchet MS"/>
              </a:rPr>
              <a:t> </a:t>
            </a:r>
            <a:r>
              <a:rPr sz="1600" dirty="0">
                <a:solidFill>
                  <a:srgbClr val="244060"/>
                </a:solidFill>
                <a:latin typeface="Trebuchet MS"/>
                <a:cs typeface="Trebuchet MS"/>
              </a:rPr>
              <a:t>of</a:t>
            </a:r>
            <a:r>
              <a:rPr sz="1600" spc="85" dirty="0">
                <a:solidFill>
                  <a:srgbClr val="244060"/>
                </a:solidFill>
                <a:latin typeface="Trebuchet MS"/>
                <a:cs typeface="Trebuchet MS"/>
              </a:rPr>
              <a:t> </a:t>
            </a:r>
            <a:r>
              <a:rPr sz="1600" dirty="0">
                <a:solidFill>
                  <a:srgbClr val="244060"/>
                </a:solidFill>
                <a:latin typeface="Trebuchet MS"/>
                <a:cs typeface="Trebuchet MS"/>
              </a:rPr>
              <a:t>public</a:t>
            </a:r>
            <a:r>
              <a:rPr sz="1600" spc="85" dirty="0">
                <a:solidFill>
                  <a:srgbClr val="244060"/>
                </a:solidFill>
                <a:latin typeface="Trebuchet MS"/>
                <a:cs typeface="Trebuchet MS"/>
              </a:rPr>
              <a:t> </a:t>
            </a:r>
            <a:r>
              <a:rPr sz="1600" dirty="0">
                <a:solidFill>
                  <a:srgbClr val="244060"/>
                </a:solidFill>
                <a:latin typeface="Trebuchet MS"/>
                <a:cs typeface="Trebuchet MS"/>
              </a:rPr>
              <a:t>national/regional</a:t>
            </a:r>
            <a:r>
              <a:rPr sz="1600" spc="90" dirty="0">
                <a:solidFill>
                  <a:srgbClr val="244060"/>
                </a:solidFill>
                <a:latin typeface="Trebuchet MS"/>
                <a:cs typeface="Trebuchet MS"/>
              </a:rPr>
              <a:t> </a:t>
            </a:r>
            <a:r>
              <a:rPr sz="1600" dirty="0">
                <a:solidFill>
                  <a:srgbClr val="244060"/>
                </a:solidFill>
                <a:latin typeface="Trebuchet MS"/>
                <a:cs typeface="Trebuchet MS"/>
              </a:rPr>
              <a:t>authorities</a:t>
            </a:r>
            <a:r>
              <a:rPr sz="1600" spc="105" dirty="0">
                <a:solidFill>
                  <a:srgbClr val="244060"/>
                </a:solidFill>
                <a:latin typeface="Trebuchet MS"/>
                <a:cs typeface="Trebuchet MS"/>
              </a:rPr>
              <a:t> </a:t>
            </a:r>
            <a:r>
              <a:rPr sz="1600" dirty="0">
                <a:solidFill>
                  <a:srgbClr val="244060"/>
                </a:solidFill>
                <a:latin typeface="Trebuchet MS"/>
                <a:cs typeface="Trebuchet MS"/>
              </a:rPr>
              <a:t>and</a:t>
            </a:r>
            <a:r>
              <a:rPr sz="1600" spc="95" dirty="0">
                <a:solidFill>
                  <a:srgbClr val="244060"/>
                </a:solidFill>
                <a:latin typeface="Trebuchet MS"/>
                <a:cs typeface="Trebuchet MS"/>
              </a:rPr>
              <a:t> </a:t>
            </a:r>
            <a:r>
              <a:rPr sz="1600" dirty="0">
                <a:solidFill>
                  <a:srgbClr val="244060"/>
                </a:solidFill>
                <a:latin typeface="Trebuchet MS"/>
                <a:cs typeface="Trebuchet MS"/>
              </a:rPr>
              <a:t>other</a:t>
            </a:r>
            <a:r>
              <a:rPr sz="1600" spc="85" dirty="0">
                <a:solidFill>
                  <a:srgbClr val="244060"/>
                </a:solidFill>
                <a:latin typeface="Trebuchet MS"/>
                <a:cs typeface="Trebuchet MS"/>
              </a:rPr>
              <a:t> </a:t>
            </a:r>
            <a:r>
              <a:rPr sz="1600" dirty="0">
                <a:solidFill>
                  <a:srgbClr val="244060"/>
                </a:solidFill>
                <a:latin typeface="Trebuchet MS"/>
                <a:cs typeface="Trebuchet MS"/>
              </a:rPr>
              <a:t>public</a:t>
            </a:r>
            <a:r>
              <a:rPr sz="1600" spc="95" dirty="0">
                <a:solidFill>
                  <a:srgbClr val="244060"/>
                </a:solidFill>
                <a:latin typeface="Trebuchet MS"/>
                <a:cs typeface="Trebuchet MS"/>
              </a:rPr>
              <a:t> </a:t>
            </a:r>
            <a:r>
              <a:rPr sz="1600" spc="-10" dirty="0">
                <a:solidFill>
                  <a:srgbClr val="244060"/>
                </a:solidFill>
                <a:latin typeface="Trebuchet MS"/>
                <a:cs typeface="Trebuchet MS"/>
              </a:rPr>
              <a:t>bodies </a:t>
            </a:r>
            <a:r>
              <a:rPr sz="1600" dirty="0">
                <a:solidFill>
                  <a:srgbClr val="244060"/>
                </a:solidFill>
                <a:latin typeface="Trebuchet MS"/>
                <a:cs typeface="Trebuchet MS"/>
              </a:rPr>
              <a:t>active</a:t>
            </a:r>
            <a:r>
              <a:rPr sz="1600" spc="415" dirty="0">
                <a:solidFill>
                  <a:srgbClr val="244060"/>
                </a:solidFill>
                <a:latin typeface="Trebuchet MS"/>
                <a:cs typeface="Trebuchet MS"/>
              </a:rPr>
              <a:t> </a:t>
            </a:r>
            <a:r>
              <a:rPr sz="1600" dirty="0">
                <a:solidFill>
                  <a:srgbClr val="244060"/>
                </a:solidFill>
                <a:latin typeface="Trebuchet MS"/>
                <a:cs typeface="Trebuchet MS"/>
              </a:rPr>
              <a:t>on</a:t>
            </a:r>
            <a:r>
              <a:rPr sz="1600" spc="395" dirty="0">
                <a:solidFill>
                  <a:srgbClr val="244060"/>
                </a:solidFill>
                <a:latin typeface="Trebuchet MS"/>
                <a:cs typeface="Trebuchet MS"/>
              </a:rPr>
              <a:t> </a:t>
            </a:r>
            <a:r>
              <a:rPr sz="1600" dirty="0">
                <a:solidFill>
                  <a:srgbClr val="244060"/>
                </a:solidFill>
                <a:latin typeface="Trebuchet MS"/>
                <a:cs typeface="Trebuchet MS"/>
              </a:rPr>
              <a:t>the</a:t>
            </a:r>
            <a:r>
              <a:rPr sz="1600" spc="395" dirty="0">
                <a:solidFill>
                  <a:srgbClr val="244060"/>
                </a:solidFill>
                <a:latin typeface="Trebuchet MS"/>
                <a:cs typeface="Trebuchet MS"/>
              </a:rPr>
              <a:t> </a:t>
            </a:r>
            <a:r>
              <a:rPr sz="1600" dirty="0">
                <a:solidFill>
                  <a:srgbClr val="244060"/>
                </a:solidFill>
                <a:latin typeface="Trebuchet MS"/>
                <a:cs typeface="Trebuchet MS"/>
              </a:rPr>
              <a:t>themes</a:t>
            </a:r>
            <a:r>
              <a:rPr sz="1600" spc="400" dirty="0">
                <a:solidFill>
                  <a:srgbClr val="244060"/>
                </a:solidFill>
                <a:latin typeface="Trebuchet MS"/>
                <a:cs typeface="Trebuchet MS"/>
              </a:rPr>
              <a:t> </a:t>
            </a:r>
            <a:r>
              <a:rPr sz="1600" dirty="0">
                <a:solidFill>
                  <a:srgbClr val="244060"/>
                </a:solidFill>
                <a:latin typeface="Trebuchet MS"/>
                <a:cs typeface="Trebuchet MS"/>
              </a:rPr>
              <a:t>of</a:t>
            </a:r>
            <a:r>
              <a:rPr sz="1600" spc="395" dirty="0">
                <a:solidFill>
                  <a:srgbClr val="244060"/>
                </a:solidFill>
                <a:latin typeface="Trebuchet MS"/>
                <a:cs typeface="Trebuchet MS"/>
              </a:rPr>
              <a:t> </a:t>
            </a:r>
            <a:r>
              <a:rPr sz="1600" dirty="0">
                <a:solidFill>
                  <a:srgbClr val="244060"/>
                </a:solidFill>
                <a:latin typeface="Trebuchet MS"/>
                <a:cs typeface="Trebuchet MS"/>
              </a:rPr>
              <a:t>the</a:t>
            </a:r>
            <a:r>
              <a:rPr sz="1600" spc="395" dirty="0">
                <a:solidFill>
                  <a:srgbClr val="244060"/>
                </a:solidFill>
                <a:latin typeface="Trebuchet MS"/>
                <a:cs typeface="Trebuchet MS"/>
              </a:rPr>
              <a:t> </a:t>
            </a:r>
            <a:r>
              <a:rPr sz="1600" dirty="0">
                <a:solidFill>
                  <a:srgbClr val="244060"/>
                </a:solidFill>
                <a:latin typeface="Trebuchet MS"/>
                <a:cs typeface="Trebuchet MS"/>
              </a:rPr>
              <a:t>priority</a:t>
            </a:r>
            <a:r>
              <a:rPr sz="1600" spc="400" dirty="0">
                <a:solidFill>
                  <a:srgbClr val="244060"/>
                </a:solidFill>
                <a:latin typeface="Trebuchet MS"/>
                <a:cs typeface="Trebuchet MS"/>
              </a:rPr>
              <a:t> </a:t>
            </a:r>
            <a:r>
              <a:rPr sz="1600" dirty="0">
                <a:solidFill>
                  <a:srgbClr val="244060"/>
                </a:solidFill>
                <a:latin typeface="Trebuchet MS"/>
                <a:cs typeface="Trebuchet MS"/>
              </a:rPr>
              <a:t>in</a:t>
            </a:r>
            <a:r>
              <a:rPr sz="1600" spc="415" dirty="0">
                <a:solidFill>
                  <a:srgbClr val="244060"/>
                </a:solidFill>
                <a:latin typeface="Trebuchet MS"/>
                <a:cs typeface="Trebuchet MS"/>
              </a:rPr>
              <a:t> </a:t>
            </a:r>
            <a:r>
              <a:rPr sz="1600" dirty="0">
                <a:solidFill>
                  <a:srgbClr val="244060"/>
                </a:solidFill>
                <a:latin typeface="Trebuchet MS"/>
                <a:cs typeface="Trebuchet MS"/>
              </a:rPr>
              <a:t>the</a:t>
            </a:r>
            <a:r>
              <a:rPr sz="1600" spc="385" dirty="0">
                <a:solidFill>
                  <a:srgbClr val="244060"/>
                </a:solidFill>
                <a:latin typeface="Trebuchet MS"/>
                <a:cs typeface="Trebuchet MS"/>
              </a:rPr>
              <a:t> </a:t>
            </a:r>
            <a:r>
              <a:rPr sz="1600" dirty="0">
                <a:solidFill>
                  <a:srgbClr val="244060"/>
                </a:solidFill>
                <a:latin typeface="Trebuchet MS"/>
                <a:cs typeface="Trebuchet MS"/>
              </a:rPr>
              <a:t>programme</a:t>
            </a:r>
            <a:r>
              <a:rPr sz="1600" spc="405" dirty="0">
                <a:solidFill>
                  <a:srgbClr val="244060"/>
                </a:solidFill>
                <a:latin typeface="Trebuchet MS"/>
                <a:cs typeface="Trebuchet MS"/>
              </a:rPr>
              <a:t> </a:t>
            </a:r>
            <a:r>
              <a:rPr sz="1600" dirty="0">
                <a:solidFill>
                  <a:srgbClr val="244060"/>
                </a:solidFill>
                <a:latin typeface="Trebuchet MS"/>
                <a:cs typeface="Trebuchet MS"/>
              </a:rPr>
              <a:t>area</a:t>
            </a:r>
            <a:r>
              <a:rPr sz="1600" spc="409" dirty="0">
                <a:solidFill>
                  <a:srgbClr val="244060"/>
                </a:solidFill>
                <a:latin typeface="Trebuchet MS"/>
                <a:cs typeface="Trebuchet MS"/>
              </a:rPr>
              <a:t> </a:t>
            </a:r>
            <a:r>
              <a:rPr sz="1600" dirty="0">
                <a:solidFill>
                  <a:srgbClr val="244060"/>
                </a:solidFill>
                <a:latin typeface="Trebuchet MS"/>
                <a:cs typeface="Trebuchet MS"/>
              </a:rPr>
              <a:t>(registered</a:t>
            </a:r>
            <a:r>
              <a:rPr sz="1600" spc="390" dirty="0">
                <a:solidFill>
                  <a:srgbClr val="244060"/>
                </a:solidFill>
                <a:latin typeface="Trebuchet MS"/>
                <a:cs typeface="Trebuchet MS"/>
              </a:rPr>
              <a:t> </a:t>
            </a:r>
            <a:r>
              <a:rPr sz="1600" spc="-25" dirty="0">
                <a:solidFill>
                  <a:srgbClr val="244060"/>
                </a:solidFill>
                <a:latin typeface="Trebuchet MS"/>
                <a:cs typeface="Trebuchet MS"/>
              </a:rPr>
              <a:t>and </a:t>
            </a:r>
            <a:r>
              <a:rPr sz="1600" dirty="0">
                <a:solidFill>
                  <a:srgbClr val="244060"/>
                </a:solidFill>
                <a:latin typeface="Trebuchet MS"/>
                <a:cs typeface="Trebuchet MS"/>
              </a:rPr>
              <a:t>functioning</a:t>
            </a:r>
            <a:r>
              <a:rPr sz="1600" spc="75" dirty="0">
                <a:solidFill>
                  <a:srgbClr val="244060"/>
                </a:solidFill>
                <a:latin typeface="Trebuchet MS"/>
                <a:cs typeface="Trebuchet MS"/>
              </a:rPr>
              <a:t>  </a:t>
            </a:r>
            <a:r>
              <a:rPr sz="1600" dirty="0">
                <a:solidFill>
                  <a:srgbClr val="244060"/>
                </a:solidFill>
                <a:latin typeface="Trebuchet MS"/>
                <a:cs typeface="Trebuchet MS"/>
              </a:rPr>
              <a:t>in</a:t>
            </a:r>
            <a:r>
              <a:rPr sz="1600" spc="80" dirty="0">
                <a:solidFill>
                  <a:srgbClr val="244060"/>
                </a:solidFill>
                <a:latin typeface="Trebuchet MS"/>
                <a:cs typeface="Trebuchet MS"/>
              </a:rPr>
              <a:t>  </a:t>
            </a:r>
            <a:r>
              <a:rPr sz="1600" dirty="0">
                <a:solidFill>
                  <a:srgbClr val="244060"/>
                </a:solidFill>
                <a:latin typeface="Trebuchet MS"/>
                <a:cs typeface="Trebuchet MS"/>
              </a:rPr>
              <a:t>the</a:t>
            </a:r>
            <a:r>
              <a:rPr sz="1600" spc="70" dirty="0">
                <a:solidFill>
                  <a:srgbClr val="244060"/>
                </a:solidFill>
                <a:latin typeface="Trebuchet MS"/>
                <a:cs typeface="Trebuchet MS"/>
              </a:rPr>
              <a:t>  </a:t>
            </a:r>
            <a:r>
              <a:rPr sz="1600" dirty="0">
                <a:solidFill>
                  <a:srgbClr val="244060"/>
                </a:solidFill>
                <a:latin typeface="Trebuchet MS"/>
                <a:cs typeface="Trebuchet MS"/>
              </a:rPr>
              <a:t>programme</a:t>
            </a:r>
            <a:r>
              <a:rPr sz="1600" spc="75" dirty="0">
                <a:solidFill>
                  <a:srgbClr val="244060"/>
                </a:solidFill>
                <a:latin typeface="Trebuchet MS"/>
                <a:cs typeface="Trebuchet MS"/>
              </a:rPr>
              <a:t>  </a:t>
            </a:r>
            <a:r>
              <a:rPr sz="1600" dirty="0">
                <a:solidFill>
                  <a:srgbClr val="244060"/>
                </a:solidFill>
                <a:latin typeface="Trebuchet MS"/>
                <a:cs typeface="Trebuchet MS"/>
              </a:rPr>
              <a:t>area).</a:t>
            </a:r>
            <a:r>
              <a:rPr sz="1600" spc="70" dirty="0">
                <a:solidFill>
                  <a:srgbClr val="244060"/>
                </a:solidFill>
                <a:latin typeface="Trebuchet MS"/>
                <a:cs typeface="Trebuchet MS"/>
              </a:rPr>
              <a:t>  </a:t>
            </a:r>
            <a:r>
              <a:rPr sz="1600" dirty="0">
                <a:solidFill>
                  <a:srgbClr val="244060"/>
                </a:solidFill>
                <a:latin typeface="Trebuchet MS"/>
                <a:cs typeface="Trebuchet MS"/>
              </a:rPr>
              <a:t>If</a:t>
            </a:r>
            <a:r>
              <a:rPr sz="1600" spc="70" dirty="0">
                <a:solidFill>
                  <a:srgbClr val="244060"/>
                </a:solidFill>
                <a:latin typeface="Trebuchet MS"/>
                <a:cs typeface="Trebuchet MS"/>
              </a:rPr>
              <a:t>  </a:t>
            </a:r>
            <a:r>
              <a:rPr sz="1600" dirty="0">
                <a:solidFill>
                  <a:srgbClr val="244060"/>
                </a:solidFill>
                <a:latin typeface="Trebuchet MS"/>
                <a:cs typeface="Trebuchet MS"/>
              </a:rPr>
              <a:t>those</a:t>
            </a:r>
            <a:r>
              <a:rPr sz="1600" spc="70" dirty="0">
                <a:solidFill>
                  <a:srgbClr val="244060"/>
                </a:solidFill>
                <a:latin typeface="Trebuchet MS"/>
                <a:cs typeface="Trebuchet MS"/>
              </a:rPr>
              <a:t>  </a:t>
            </a:r>
            <a:r>
              <a:rPr sz="1600" dirty="0">
                <a:solidFill>
                  <a:srgbClr val="244060"/>
                </a:solidFill>
                <a:latin typeface="Trebuchet MS"/>
                <a:cs typeface="Trebuchet MS"/>
              </a:rPr>
              <a:t>offices/</a:t>
            </a:r>
            <a:r>
              <a:rPr sz="1600" spc="70" dirty="0">
                <a:solidFill>
                  <a:srgbClr val="244060"/>
                </a:solidFill>
                <a:latin typeface="Trebuchet MS"/>
                <a:cs typeface="Trebuchet MS"/>
              </a:rPr>
              <a:t>  </a:t>
            </a:r>
            <a:r>
              <a:rPr sz="1600" dirty="0">
                <a:solidFill>
                  <a:srgbClr val="244060"/>
                </a:solidFill>
                <a:latin typeface="Trebuchet MS"/>
                <a:cs typeface="Trebuchet MS"/>
              </a:rPr>
              <a:t>branches</a:t>
            </a:r>
            <a:r>
              <a:rPr sz="1600" spc="70" dirty="0">
                <a:solidFill>
                  <a:srgbClr val="244060"/>
                </a:solidFill>
                <a:latin typeface="Trebuchet MS"/>
                <a:cs typeface="Trebuchet MS"/>
              </a:rPr>
              <a:t>  </a:t>
            </a:r>
            <a:r>
              <a:rPr sz="1600" dirty="0">
                <a:solidFill>
                  <a:srgbClr val="244060"/>
                </a:solidFill>
                <a:latin typeface="Trebuchet MS"/>
                <a:cs typeface="Trebuchet MS"/>
              </a:rPr>
              <a:t>which</a:t>
            </a:r>
            <a:r>
              <a:rPr sz="1600" spc="70" dirty="0">
                <a:solidFill>
                  <a:srgbClr val="244060"/>
                </a:solidFill>
                <a:latin typeface="Trebuchet MS"/>
                <a:cs typeface="Trebuchet MS"/>
              </a:rPr>
              <a:t>  </a:t>
            </a:r>
            <a:r>
              <a:rPr sz="1600" spc="-25" dirty="0">
                <a:solidFill>
                  <a:srgbClr val="244060"/>
                </a:solidFill>
                <a:latin typeface="Trebuchet MS"/>
                <a:cs typeface="Trebuchet MS"/>
              </a:rPr>
              <a:t>are </a:t>
            </a:r>
            <a:r>
              <a:rPr sz="1600" dirty="0">
                <a:solidFill>
                  <a:srgbClr val="244060"/>
                </a:solidFill>
                <a:latin typeface="Trebuchet MS"/>
                <a:cs typeface="Trebuchet MS"/>
              </a:rPr>
              <a:t>functioning</a:t>
            </a:r>
            <a:r>
              <a:rPr sz="1600" spc="-15" dirty="0">
                <a:solidFill>
                  <a:srgbClr val="244060"/>
                </a:solidFill>
                <a:latin typeface="Trebuchet MS"/>
                <a:cs typeface="Trebuchet MS"/>
              </a:rPr>
              <a:t> </a:t>
            </a:r>
            <a:r>
              <a:rPr sz="1600" dirty="0">
                <a:solidFill>
                  <a:srgbClr val="244060"/>
                </a:solidFill>
                <a:latin typeface="Trebuchet MS"/>
                <a:cs typeface="Trebuchet MS"/>
              </a:rPr>
              <a:t>in</a:t>
            </a:r>
            <a:r>
              <a:rPr sz="1600" spc="-25" dirty="0">
                <a:solidFill>
                  <a:srgbClr val="244060"/>
                </a:solidFill>
                <a:latin typeface="Trebuchet MS"/>
                <a:cs typeface="Trebuchet MS"/>
              </a:rPr>
              <a:t> </a:t>
            </a:r>
            <a:r>
              <a:rPr sz="1600" dirty="0">
                <a:solidFill>
                  <a:srgbClr val="244060"/>
                </a:solidFill>
                <a:latin typeface="Trebuchet MS"/>
                <a:cs typeface="Trebuchet MS"/>
              </a:rPr>
              <a:t>the</a:t>
            </a:r>
            <a:r>
              <a:rPr sz="1600" spc="-30" dirty="0">
                <a:solidFill>
                  <a:srgbClr val="244060"/>
                </a:solidFill>
                <a:latin typeface="Trebuchet MS"/>
                <a:cs typeface="Trebuchet MS"/>
              </a:rPr>
              <a:t> </a:t>
            </a:r>
            <a:r>
              <a:rPr sz="1600" dirty="0">
                <a:solidFill>
                  <a:srgbClr val="244060"/>
                </a:solidFill>
                <a:latin typeface="Trebuchet MS"/>
                <a:cs typeface="Trebuchet MS"/>
              </a:rPr>
              <a:t>programme</a:t>
            </a:r>
            <a:r>
              <a:rPr sz="1600" spc="-30" dirty="0">
                <a:solidFill>
                  <a:srgbClr val="244060"/>
                </a:solidFill>
                <a:latin typeface="Trebuchet MS"/>
                <a:cs typeface="Trebuchet MS"/>
              </a:rPr>
              <a:t> </a:t>
            </a:r>
            <a:r>
              <a:rPr sz="1600" dirty="0">
                <a:solidFill>
                  <a:srgbClr val="244060"/>
                </a:solidFill>
                <a:latin typeface="Trebuchet MS"/>
                <a:cs typeface="Trebuchet MS"/>
              </a:rPr>
              <a:t>area</a:t>
            </a:r>
            <a:r>
              <a:rPr sz="1600" spc="-35" dirty="0">
                <a:solidFill>
                  <a:srgbClr val="244060"/>
                </a:solidFill>
                <a:latin typeface="Trebuchet MS"/>
                <a:cs typeface="Trebuchet MS"/>
              </a:rPr>
              <a:t> </a:t>
            </a:r>
            <a:r>
              <a:rPr sz="1600" dirty="0">
                <a:solidFill>
                  <a:srgbClr val="244060"/>
                </a:solidFill>
                <a:latin typeface="Trebuchet MS"/>
                <a:cs typeface="Trebuchet MS"/>
              </a:rPr>
              <a:t>are</a:t>
            </a:r>
            <a:r>
              <a:rPr sz="1600" spc="-35" dirty="0">
                <a:solidFill>
                  <a:srgbClr val="244060"/>
                </a:solidFill>
                <a:latin typeface="Trebuchet MS"/>
                <a:cs typeface="Trebuchet MS"/>
              </a:rPr>
              <a:t> </a:t>
            </a:r>
            <a:r>
              <a:rPr sz="1600" dirty="0">
                <a:solidFill>
                  <a:srgbClr val="244060"/>
                </a:solidFill>
                <a:latin typeface="Trebuchet MS"/>
                <a:cs typeface="Trebuchet MS"/>
              </a:rPr>
              <a:t>not</a:t>
            </a:r>
            <a:r>
              <a:rPr sz="1600" spc="-20" dirty="0">
                <a:solidFill>
                  <a:srgbClr val="244060"/>
                </a:solidFill>
                <a:latin typeface="Trebuchet MS"/>
                <a:cs typeface="Trebuchet MS"/>
              </a:rPr>
              <a:t> </a:t>
            </a:r>
            <a:r>
              <a:rPr sz="1600" dirty="0">
                <a:solidFill>
                  <a:srgbClr val="244060"/>
                </a:solidFill>
                <a:latin typeface="Trebuchet MS"/>
                <a:cs typeface="Trebuchet MS"/>
              </a:rPr>
              <a:t>legal</a:t>
            </a:r>
            <a:r>
              <a:rPr sz="1600" spc="-20" dirty="0">
                <a:solidFill>
                  <a:srgbClr val="244060"/>
                </a:solidFill>
                <a:latin typeface="Trebuchet MS"/>
                <a:cs typeface="Trebuchet MS"/>
              </a:rPr>
              <a:t> </a:t>
            </a:r>
            <a:r>
              <a:rPr sz="1600" dirty="0">
                <a:solidFill>
                  <a:srgbClr val="244060"/>
                </a:solidFill>
                <a:latin typeface="Trebuchet MS"/>
                <a:cs typeface="Trebuchet MS"/>
              </a:rPr>
              <a:t>bodies,</a:t>
            </a:r>
            <a:r>
              <a:rPr sz="1600" spc="-20" dirty="0">
                <a:solidFill>
                  <a:srgbClr val="244060"/>
                </a:solidFill>
                <a:latin typeface="Trebuchet MS"/>
                <a:cs typeface="Trebuchet MS"/>
              </a:rPr>
              <a:t> </a:t>
            </a:r>
            <a:r>
              <a:rPr sz="1600" dirty="0">
                <a:solidFill>
                  <a:srgbClr val="244060"/>
                </a:solidFill>
                <a:latin typeface="Trebuchet MS"/>
                <a:cs typeface="Trebuchet MS"/>
              </a:rPr>
              <a:t>the</a:t>
            </a:r>
            <a:r>
              <a:rPr sz="1600" spc="-10" dirty="0">
                <a:solidFill>
                  <a:srgbClr val="244060"/>
                </a:solidFill>
                <a:latin typeface="Trebuchet MS"/>
                <a:cs typeface="Trebuchet MS"/>
              </a:rPr>
              <a:t> </a:t>
            </a:r>
            <a:r>
              <a:rPr sz="1600" dirty="0">
                <a:solidFill>
                  <a:srgbClr val="244060"/>
                </a:solidFill>
                <a:latin typeface="Trebuchet MS"/>
                <a:cs typeface="Trebuchet MS"/>
              </a:rPr>
              <a:t>Application</a:t>
            </a:r>
            <a:r>
              <a:rPr sz="1600" spc="-20" dirty="0">
                <a:solidFill>
                  <a:srgbClr val="244060"/>
                </a:solidFill>
                <a:latin typeface="Trebuchet MS"/>
                <a:cs typeface="Trebuchet MS"/>
              </a:rPr>
              <a:t> </a:t>
            </a:r>
            <a:r>
              <a:rPr sz="1600" dirty="0">
                <a:solidFill>
                  <a:srgbClr val="244060"/>
                </a:solidFill>
                <a:latin typeface="Trebuchet MS"/>
                <a:cs typeface="Trebuchet MS"/>
              </a:rPr>
              <a:t>should</a:t>
            </a:r>
            <a:r>
              <a:rPr sz="1600" spc="-30" dirty="0">
                <a:solidFill>
                  <a:srgbClr val="244060"/>
                </a:solidFill>
                <a:latin typeface="Trebuchet MS"/>
                <a:cs typeface="Trebuchet MS"/>
              </a:rPr>
              <a:t> </a:t>
            </a:r>
            <a:r>
              <a:rPr sz="1600" spc="-25" dirty="0">
                <a:solidFill>
                  <a:srgbClr val="244060"/>
                </a:solidFill>
                <a:latin typeface="Trebuchet MS"/>
                <a:cs typeface="Trebuchet MS"/>
              </a:rPr>
              <a:t>be </a:t>
            </a:r>
            <a:r>
              <a:rPr sz="1600" dirty="0">
                <a:solidFill>
                  <a:srgbClr val="244060"/>
                </a:solidFill>
                <a:latin typeface="Trebuchet MS"/>
                <a:cs typeface="Trebuchet MS"/>
              </a:rPr>
              <a:t>submitted</a:t>
            </a:r>
            <a:r>
              <a:rPr sz="1600" spc="340" dirty="0">
                <a:solidFill>
                  <a:srgbClr val="244060"/>
                </a:solidFill>
                <a:latin typeface="Trebuchet MS"/>
                <a:cs typeface="Trebuchet MS"/>
              </a:rPr>
              <a:t> </a:t>
            </a:r>
            <a:r>
              <a:rPr sz="1600" dirty="0">
                <a:solidFill>
                  <a:srgbClr val="244060"/>
                </a:solidFill>
                <a:latin typeface="Trebuchet MS"/>
                <a:cs typeface="Trebuchet MS"/>
              </a:rPr>
              <a:t>by</a:t>
            </a:r>
            <a:r>
              <a:rPr sz="1600" spc="330" dirty="0">
                <a:solidFill>
                  <a:srgbClr val="244060"/>
                </a:solidFill>
                <a:latin typeface="Trebuchet MS"/>
                <a:cs typeface="Trebuchet MS"/>
              </a:rPr>
              <a:t> </a:t>
            </a:r>
            <a:r>
              <a:rPr sz="1600" dirty="0">
                <a:solidFill>
                  <a:srgbClr val="244060"/>
                </a:solidFill>
                <a:latin typeface="Trebuchet MS"/>
                <a:cs typeface="Trebuchet MS"/>
              </a:rPr>
              <a:t>their</a:t>
            </a:r>
            <a:r>
              <a:rPr sz="1600" spc="345" dirty="0">
                <a:solidFill>
                  <a:srgbClr val="244060"/>
                </a:solidFill>
                <a:latin typeface="Trebuchet MS"/>
                <a:cs typeface="Trebuchet MS"/>
              </a:rPr>
              <a:t> </a:t>
            </a:r>
            <a:r>
              <a:rPr sz="1600" dirty="0">
                <a:solidFill>
                  <a:srgbClr val="244060"/>
                </a:solidFill>
                <a:latin typeface="Trebuchet MS"/>
                <a:cs typeface="Trebuchet MS"/>
              </a:rPr>
              <a:t>Headquarters</a:t>
            </a:r>
            <a:r>
              <a:rPr sz="1600" spc="340" dirty="0">
                <a:solidFill>
                  <a:srgbClr val="244060"/>
                </a:solidFill>
                <a:latin typeface="Trebuchet MS"/>
                <a:cs typeface="Trebuchet MS"/>
              </a:rPr>
              <a:t> </a:t>
            </a:r>
            <a:r>
              <a:rPr sz="1600" dirty="0">
                <a:solidFill>
                  <a:srgbClr val="244060"/>
                </a:solidFill>
                <a:latin typeface="Trebuchet MS"/>
                <a:cs typeface="Trebuchet MS"/>
              </a:rPr>
              <a:t>indicating</a:t>
            </a:r>
            <a:r>
              <a:rPr sz="1600" spc="345" dirty="0">
                <a:solidFill>
                  <a:srgbClr val="244060"/>
                </a:solidFill>
                <a:latin typeface="Trebuchet MS"/>
                <a:cs typeface="Trebuchet MS"/>
              </a:rPr>
              <a:t> </a:t>
            </a:r>
            <a:r>
              <a:rPr sz="1600" dirty="0">
                <a:solidFill>
                  <a:srgbClr val="244060"/>
                </a:solidFill>
                <a:latin typeface="Trebuchet MS"/>
                <a:cs typeface="Trebuchet MS"/>
              </a:rPr>
              <a:t>the</a:t>
            </a:r>
            <a:r>
              <a:rPr sz="1600" spc="340" dirty="0">
                <a:solidFill>
                  <a:srgbClr val="244060"/>
                </a:solidFill>
                <a:latin typeface="Trebuchet MS"/>
                <a:cs typeface="Trebuchet MS"/>
              </a:rPr>
              <a:t> </a:t>
            </a:r>
            <a:r>
              <a:rPr sz="1600" dirty="0">
                <a:solidFill>
                  <a:srgbClr val="244060"/>
                </a:solidFill>
                <a:latin typeface="Trebuchet MS"/>
                <a:cs typeface="Trebuchet MS"/>
              </a:rPr>
              <a:t>office/</a:t>
            </a:r>
            <a:r>
              <a:rPr sz="1600" spc="335" dirty="0">
                <a:solidFill>
                  <a:srgbClr val="244060"/>
                </a:solidFill>
                <a:latin typeface="Trebuchet MS"/>
                <a:cs typeface="Trebuchet MS"/>
              </a:rPr>
              <a:t> </a:t>
            </a:r>
            <a:r>
              <a:rPr sz="1600" dirty="0">
                <a:solidFill>
                  <a:srgbClr val="244060"/>
                </a:solidFill>
                <a:latin typeface="Trebuchet MS"/>
                <a:cs typeface="Trebuchet MS"/>
              </a:rPr>
              <a:t>branch</a:t>
            </a:r>
            <a:r>
              <a:rPr sz="1600" spc="340" dirty="0">
                <a:solidFill>
                  <a:srgbClr val="244060"/>
                </a:solidFill>
                <a:latin typeface="Trebuchet MS"/>
                <a:cs typeface="Trebuchet MS"/>
              </a:rPr>
              <a:t> </a:t>
            </a:r>
            <a:r>
              <a:rPr sz="1600" dirty="0">
                <a:solidFill>
                  <a:srgbClr val="244060"/>
                </a:solidFill>
                <a:latin typeface="Trebuchet MS"/>
                <a:cs typeface="Trebuchet MS"/>
              </a:rPr>
              <a:t>responsible</a:t>
            </a:r>
            <a:r>
              <a:rPr sz="1600" spc="335" dirty="0">
                <a:solidFill>
                  <a:srgbClr val="244060"/>
                </a:solidFill>
                <a:latin typeface="Trebuchet MS"/>
                <a:cs typeface="Trebuchet MS"/>
              </a:rPr>
              <a:t> </a:t>
            </a:r>
            <a:r>
              <a:rPr sz="1600" spc="-25" dirty="0">
                <a:solidFill>
                  <a:srgbClr val="244060"/>
                </a:solidFill>
                <a:latin typeface="Trebuchet MS"/>
                <a:cs typeface="Trebuchet MS"/>
              </a:rPr>
              <a:t>for </a:t>
            </a:r>
            <a:r>
              <a:rPr sz="1600" dirty="0">
                <a:solidFill>
                  <a:srgbClr val="244060"/>
                </a:solidFill>
                <a:latin typeface="Trebuchet MS"/>
                <a:cs typeface="Trebuchet MS"/>
              </a:rPr>
              <a:t>implementing</a:t>
            </a:r>
            <a:r>
              <a:rPr sz="1600" spc="-40" dirty="0">
                <a:solidFill>
                  <a:srgbClr val="244060"/>
                </a:solidFill>
                <a:latin typeface="Trebuchet MS"/>
                <a:cs typeface="Trebuchet MS"/>
              </a:rPr>
              <a:t> </a:t>
            </a:r>
            <a:r>
              <a:rPr sz="1600" dirty="0">
                <a:solidFill>
                  <a:srgbClr val="244060"/>
                </a:solidFill>
                <a:latin typeface="Trebuchet MS"/>
                <a:cs typeface="Trebuchet MS"/>
              </a:rPr>
              <a:t>the</a:t>
            </a:r>
            <a:r>
              <a:rPr sz="1600" spc="-70" dirty="0">
                <a:solidFill>
                  <a:srgbClr val="244060"/>
                </a:solidFill>
                <a:latin typeface="Trebuchet MS"/>
                <a:cs typeface="Trebuchet MS"/>
              </a:rPr>
              <a:t> </a:t>
            </a:r>
            <a:r>
              <a:rPr sz="1600" spc="-10" dirty="0">
                <a:solidFill>
                  <a:srgbClr val="244060"/>
                </a:solidFill>
                <a:latin typeface="Trebuchet MS"/>
                <a:cs typeface="Trebuchet MS"/>
              </a:rPr>
              <a:t>activities.</a:t>
            </a:r>
            <a:endParaRPr sz="1600" dirty="0">
              <a:latin typeface="Trebuchet MS"/>
              <a:cs typeface="Trebuchet MS"/>
            </a:endParaRPr>
          </a:p>
        </p:txBody>
      </p:sp>
      <p:pic>
        <p:nvPicPr>
          <p:cNvPr id="4" name="object 4"/>
          <p:cNvPicPr/>
          <p:nvPr/>
        </p:nvPicPr>
        <p:blipFill>
          <a:blip r:embed="rId2" cstate="print"/>
          <a:stretch>
            <a:fillRect/>
          </a:stretch>
        </p:blipFill>
        <p:spPr>
          <a:xfrm>
            <a:off x="234695" y="172212"/>
            <a:ext cx="2915412" cy="85344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14604" y="937006"/>
            <a:ext cx="2986405" cy="422275"/>
          </a:xfrm>
          <a:prstGeom prst="rect">
            <a:avLst/>
          </a:prstGeom>
        </p:spPr>
        <p:txBody>
          <a:bodyPr vert="horz" wrap="square" lIns="0" tIns="13335" rIns="0" bIns="0" rtlCol="0">
            <a:spAutoFit/>
          </a:bodyPr>
          <a:lstStyle/>
          <a:p>
            <a:pPr marL="12700">
              <a:lnSpc>
                <a:spcPct val="100000"/>
              </a:lnSpc>
              <a:spcBef>
                <a:spcPts val="105"/>
              </a:spcBef>
            </a:pPr>
            <a:r>
              <a:rPr spc="-20" dirty="0"/>
              <a:t>Types</a:t>
            </a:r>
            <a:r>
              <a:rPr spc="-105" dirty="0"/>
              <a:t> </a:t>
            </a:r>
            <a:r>
              <a:rPr dirty="0"/>
              <a:t>of</a:t>
            </a:r>
            <a:r>
              <a:rPr spc="-80" dirty="0"/>
              <a:t> </a:t>
            </a:r>
            <a:r>
              <a:rPr spc="-10" dirty="0"/>
              <a:t>applicants</a:t>
            </a:r>
          </a:p>
        </p:txBody>
      </p:sp>
      <p:sp>
        <p:nvSpPr>
          <p:cNvPr id="3" name="object 3"/>
          <p:cNvSpPr txBox="1"/>
          <p:nvPr/>
        </p:nvSpPr>
        <p:spPr>
          <a:xfrm>
            <a:off x="304800" y="1368073"/>
            <a:ext cx="8686800" cy="5367495"/>
          </a:xfrm>
          <a:prstGeom prst="rect">
            <a:avLst/>
          </a:prstGeom>
        </p:spPr>
        <p:txBody>
          <a:bodyPr vert="horz" wrap="square" lIns="0" tIns="12065" rIns="0" bIns="0" rtlCol="0">
            <a:spAutoFit/>
          </a:bodyPr>
          <a:lstStyle/>
          <a:p>
            <a:pPr marL="354965" indent="-342265" algn="just">
              <a:lnSpc>
                <a:spcPct val="100000"/>
              </a:lnSpc>
              <a:spcBef>
                <a:spcPts val="95"/>
              </a:spcBef>
              <a:buFont typeface="Arial MT"/>
              <a:buChar char="•"/>
              <a:tabLst>
                <a:tab pos="354965" algn="l"/>
              </a:tabLst>
            </a:pPr>
            <a:r>
              <a:rPr sz="1600" dirty="0">
                <a:solidFill>
                  <a:srgbClr val="244060"/>
                </a:solidFill>
                <a:latin typeface="Trebuchet MS"/>
                <a:cs typeface="Trebuchet MS"/>
              </a:rPr>
              <a:t>Be</a:t>
            </a:r>
            <a:r>
              <a:rPr sz="1600" spc="125" dirty="0">
                <a:solidFill>
                  <a:srgbClr val="244060"/>
                </a:solidFill>
                <a:latin typeface="Trebuchet MS"/>
                <a:cs typeface="Trebuchet MS"/>
              </a:rPr>
              <a:t> </a:t>
            </a:r>
            <a:r>
              <a:rPr sz="1600" dirty="0">
                <a:solidFill>
                  <a:srgbClr val="244060"/>
                </a:solidFill>
                <a:latin typeface="Trebuchet MS"/>
                <a:cs typeface="Trebuchet MS"/>
              </a:rPr>
              <a:t>a</a:t>
            </a:r>
            <a:r>
              <a:rPr sz="1600" spc="145" dirty="0">
                <a:solidFill>
                  <a:srgbClr val="244060"/>
                </a:solidFill>
                <a:latin typeface="Trebuchet MS"/>
                <a:cs typeface="Trebuchet MS"/>
              </a:rPr>
              <a:t> </a:t>
            </a:r>
            <a:r>
              <a:rPr sz="1600" dirty="0">
                <a:solidFill>
                  <a:srgbClr val="244060"/>
                </a:solidFill>
                <a:latin typeface="Trebuchet MS"/>
                <a:cs typeface="Trebuchet MS"/>
              </a:rPr>
              <a:t>Romanian</a:t>
            </a:r>
            <a:r>
              <a:rPr sz="1600" spc="150" dirty="0">
                <a:solidFill>
                  <a:srgbClr val="244060"/>
                </a:solidFill>
                <a:latin typeface="Trebuchet MS"/>
                <a:cs typeface="Trebuchet MS"/>
              </a:rPr>
              <a:t> </a:t>
            </a:r>
            <a:r>
              <a:rPr sz="1600" dirty="0">
                <a:solidFill>
                  <a:srgbClr val="244060"/>
                </a:solidFill>
                <a:latin typeface="Trebuchet MS"/>
                <a:cs typeface="Trebuchet MS"/>
              </a:rPr>
              <a:t>or</a:t>
            </a:r>
            <a:r>
              <a:rPr sz="1600" spc="135" dirty="0">
                <a:solidFill>
                  <a:srgbClr val="244060"/>
                </a:solidFill>
                <a:latin typeface="Trebuchet MS"/>
                <a:cs typeface="Trebuchet MS"/>
              </a:rPr>
              <a:t> </a:t>
            </a:r>
            <a:r>
              <a:rPr sz="1600" dirty="0">
                <a:solidFill>
                  <a:srgbClr val="244060"/>
                </a:solidFill>
                <a:latin typeface="Trebuchet MS"/>
                <a:cs typeface="Trebuchet MS"/>
              </a:rPr>
              <a:t>Bulgarian</a:t>
            </a:r>
            <a:r>
              <a:rPr sz="1600" spc="130" dirty="0">
                <a:solidFill>
                  <a:srgbClr val="244060"/>
                </a:solidFill>
                <a:latin typeface="Trebuchet MS"/>
                <a:cs typeface="Trebuchet MS"/>
              </a:rPr>
              <a:t> </a:t>
            </a:r>
            <a:r>
              <a:rPr sz="1600" dirty="0">
                <a:solidFill>
                  <a:srgbClr val="244060"/>
                </a:solidFill>
                <a:latin typeface="Trebuchet MS"/>
                <a:cs typeface="Trebuchet MS"/>
              </a:rPr>
              <a:t>entity,</a:t>
            </a:r>
            <a:r>
              <a:rPr sz="1600" spc="140" dirty="0">
                <a:solidFill>
                  <a:srgbClr val="244060"/>
                </a:solidFill>
                <a:latin typeface="Trebuchet MS"/>
                <a:cs typeface="Trebuchet MS"/>
              </a:rPr>
              <a:t> </a:t>
            </a:r>
            <a:r>
              <a:rPr sz="1600" dirty="0">
                <a:solidFill>
                  <a:srgbClr val="244060"/>
                </a:solidFill>
                <a:latin typeface="Trebuchet MS"/>
                <a:cs typeface="Trebuchet MS"/>
              </a:rPr>
              <a:t>legally</a:t>
            </a:r>
            <a:r>
              <a:rPr sz="1600" spc="140" dirty="0">
                <a:solidFill>
                  <a:srgbClr val="244060"/>
                </a:solidFill>
                <a:latin typeface="Trebuchet MS"/>
                <a:cs typeface="Trebuchet MS"/>
              </a:rPr>
              <a:t> </a:t>
            </a:r>
            <a:r>
              <a:rPr sz="1600" dirty="0">
                <a:solidFill>
                  <a:srgbClr val="244060"/>
                </a:solidFill>
                <a:latin typeface="Trebuchet MS"/>
                <a:cs typeface="Trebuchet MS"/>
              </a:rPr>
              <a:t>established</a:t>
            </a:r>
            <a:r>
              <a:rPr sz="1600" spc="140" dirty="0">
                <a:solidFill>
                  <a:srgbClr val="244060"/>
                </a:solidFill>
                <a:latin typeface="Trebuchet MS"/>
                <a:cs typeface="Trebuchet MS"/>
              </a:rPr>
              <a:t> </a:t>
            </a:r>
            <a:r>
              <a:rPr sz="1600" dirty="0">
                <a:solidFill>
                  <a:srgbClr val="244060"/>
                </a:solidFill>
                <a:latin typeface="Trebuchet MS"/>
                <a:cs typeface="Trebuchet MS"/>
              </a:rPr>
              <a:t>according</a:t>
            </a:r>
            <a:r>
              <a:rPr sz="1600" spc="130" dirty="0">
                <a:solidFill>
                  <a:srgbClr val="244060"/>
                </a:solidFill>
                <a:latin typeface="Trebuchet MS"/>
                <a:cs typeface="Trebuchet MS"/>
              </a:rPr>
              <a:t> </a:t>
            </a:r>
            <a:r>
              <a:rPr sz="1600" dirty="0">
                <a:solidFill>
                  <a:srgbClr val="244060"/>
                </a:solidFill>
                <a:latin typeface="Trebuchet MS"/>
                <a:cs typeface="Trebuchet MS"/>
              </a:rPr>
              <a:t>to</a:t>
            </a:r>
            <a:r>
              <a:rPr sz="1600" spc="125" dirty="0">
                <a:solidFill>
                  <a:srgbClr val="244060"/>
                </a:solidFill>
                <a:latin typeface="Trebuchet MS"/>
                <a:cs typeface="Trebuchet MS"/>
              </a:rPr>
              <a:t> </a:t>
            </a:r>
            <a:r>
              <a:rPr sz="1600" dirty="0">
                <a:solidFill>
                  <a:srgbClr val="244060"/>
                </a:solidFill>
                <a:latin typeface="Trebuchet MS"/>
                <a:cs typeface="Trebuchet MS"/>
              </a:rPr>
              <a:t>the</a:t>
            </a:r>
            <a:r>
              <a:rPr sz="1600" spc="140" dirty="0">
                <a:solidFill>
                  <a:srgbClr val="244060"/>
                </a:solidFill>
                <a:latin typeface="Trebuchet MS"/>
                <a:cs typeface="Trebuchet MS"/>
              </a:rPr>
              <a:t> </a:t>
            </a:r>
            <a:r>
              <a:rPr sz="1600" spc="-10" dirty="0" smtClean="0">
                <a:solidFill>
                  <a:srgbClr val="244060"/>
                </a:solidFill>
                <a:latin typeface="Trebuchet MS"/>
                <a:cs typeface="Trebuchet MS"/>
              </a:rPr>
              <a:t>national</a:t>
            </a:r>
            <a:r>
              <a:rPr lang="en-US" sz="1600" spc="-10" dirty="0" smtClean="0">
                <a:solidFill>
                  <a:srgbClr val="244060"/>
                </a:solidFill>
                <a:latin typeface="Trebuchet MS"/>
                <a:cs typeface="Trebuchet MS"/>
              </a:rPr>
              <a:t>  </a:t>
            </a:r>
            <a:r>
              <a:rPr sz="1600" dirty="0" smtClean="0">
                <a:solidFill>
                  <a:srgbClr val="244060"/>
                </a:solidFill>
                <a:latin typeface="Trebuchet MS"/>
                <a:cs typeface="Trebuchet MS"/>
              </a:rPr>
              <a:t>legislation</a:t>
            </a:r>
            <a:r>
              <a:rPr sz="1600" spc="-10" dirty="0" smtClean="0">
                <a:solidFill>
                  <a:srgbClr val="244060"/>
                </a:solidFill>
                <a:latin typeface="Trebuchet MS"/>
                <a:cs typeface="Trebuchet MS"/>
              </a:rPr>
              <a:t> </a:t>
            </a:r>
            <a:r>
              <a:rPr sz="1600" dirty="0">
                <a:solidFill>
                  <a:srgbClr val="244060"/>
                </a:solidFill>
                <a:latin typeface="Trebuchet MS"/>
                <a:cs typeface="Trebuchet MS"/>
              </a:rPr>
              <a:t>of</a:t>
            </a:r>
            <a:r>
              <a:rPr sz="1600" spc="-25" dirty="0">
                <a:solidFill>
                  <a:srgbClr val="244060"/>
                </a:solidFill>
                <a:latin typeface="Trebuchet MS"/>
                <a:cs typeface="Trebuchet MS"/>
              </a:rPr>
              <a:t> </a:t>
            </a:r>
            <a:r>
              <a:rPr sz="1600" dirty="0">
                <a:solidFill>
                  <a:srgbClr val="244060"/>
                </a:solidFill>
                <a:latin typeface="Trebuchet MS"/>
                <a:cs typeface="Trebuchet MS"/>
              </a:rPr>
              <a:t>the</a:t>
            </a:r>
            <a:r>
              <a:rPr sz="1600" spc="-45" dirty="0">
                <a:solidFill>
                  <a:srgbClr val="244060"/>
                </a:solidFill>
                <a:latin typeface="Trebuchet MS"/>
                <a:cs typeface="Trebuchet MS"/>
              </a:rPr>
              <a:t> </a:t>
            </a:r>
            <a:r>
              <a:rPr sz="1600" dirty="0">
                <a:solidFill>
                  <a:srgbClr val="244060"/>
                </a:solidFill>
                <a:latin typeface="Trebuchet MS"/>
                <a:cs typeface="Trebuchet MS"/>
              </a:rPr>
              <a:t>state</a:t>
            </a:r>
            <a:r>
              <a:rPr sz="1600" spc="-30" dirty="0">
                <a:solidFill>
                  <a:srgbClr val="244060"/>
                </a:solidFill>
                <a:latin typeface="Trebuchet MS"/>
                <a:cs typeface="Trebuchet MS"/>
              </a:rPr>
              <a:t> </a:t>
            </a:r>
            <a:r>
              <a:rPr sz="1600" dirty="0">
                <a:solidFill>
                  <a:srgbClr val="244060"/>
                </a:solidFill>
                <a:latin typeface="Trebuchet MS"/>
                <a:cs typeface="Trebuchet MS"/>
              </a:rPr>
              <a:t>on</a:t>
            </a:r>
            <a:r>
              <a:rPr sz="1600" spc="-20" dirty="0">
                <a:solidFill>
                  <a:srgbClr val="244060"/>
                </a:solidFill>
                <a:latin typeface="Trebuchet MS"/>
                <a:cs typeface="Trebuchet MS"/>
              </a:rPr>
              <a:t> </a:t>
            </a:r>
            <a:r>
              <a:rPr sz="1600" dirty="0">
                <a:solidFill>
                  <a:srgbClr val="244060"/>
                </a:solidFill>
                <a:latin typeface="Trebuchet MS"/>
                <a:cs typeface="Trebuchet MS"/>
              </a:rPr>
              <a:t>whose</a:t>
            </a:r>
            <a:r>
              <a:rPr sz="1600" spc="-25" dirty="0">
                <a:solidFill>
                  <a:srgbClr val="244060"/>
                </a:solidFill>
                <a:latin typeface="Trebuchet MS"/>
                <a:cs typeface="Trebuchet MS"/>
              </a:rPr>
              <a:t> </a:t>
            </a:r>
            <a:r>
              <a:rPr sz="1600" dirty="0">
                <a:solidFill>
                  <a:srgbClr val="244060"/>
                </a:solidFill>
                <a:latin typeface="Trebuchet MS"/>
                <a:cs typeface="Trebuchet MS"/>
              </a:rPr>
              <a:t>territory</a:t>
            </a:r>
            <a:r>
              <a:rPr sz="1600" spc="-15" dirty="0">
                <a:solidFill>
                  <a:srgbClr val="244060"/>
                </a:solidFill>
                <a:latin typeface="Trebuchet MS"/>
                <a:cs typeface="Trebuchet MS"/>
              </a:rPr>
              <a:t> </a:t>
            </a:r>
            <a:r>
              <a:rPr sz="1600" dirty="0">
                <a:solidFill>
                  <a:srgbClr val="244060"/>
                </a:solidFill>
                <a:latin typeface="Trebuchet MS"/>
                <a:cs typeface="Trebuchet MS"/>
              </a:rPr>
              <a:t>they</a:t>
            </a:r>
            <a:r>
              <a:rPr sz="1600" spc="-40" dirty="0">
                <a:solidFill>
                  <a:srgbClr val="244060"/>
                </a:solidFill>
                <a:latin typeface="Trebuchet MS"/>
                <a:cs typeface="Trebuchet MS"/>
              </a:rPr>
              <a:t> </a:t>
            </a:r>
            <a:r>
              <a:rPr sz="1600" dirty="0">
                <a:solidFill>
                  <a:srgbClr val="244060"/>
                </a:solidFill>
                <a:latin typeface="Trebuchet MS"/>
                <a:cs typeface="Trebuchet MS"/>
              </a:rPr>
              <a:t>are</a:t>
            </a:r>
            <a:r>
              <a:rPr sz="1600" spc="-30" dirty="0">
                <a:solidFill>
                  <a:srgbClr val="244060"/>
                </a:solidFill>
                <a:latin typeface="Trebuchet MS"/>
                <a:cs typeface="Trebuchet MS"/>
              </a:rPr>
              <a:t> </a:t>
            </a:r>
            <a:r>
              <a:rPr sz="1600" spc="-10" dirty="0" smtClean="0">
                <a:solidFill>
                  <a:srgbClr val="244060"/>
                </a:solidFill>
                <a:latin typeface="Trebuchet MS"/>
                <a:cs typeface="Trebuchet MS"/>
              </a:rPr>
              <a:t>located</a:t>
            </a:r>
            <a:r>
              <a:rPr lang="en-US" sz="1600" spc="-10" dirty="0" smtClean="0">
                <a:solidFill>
                  <a:srgbClr val="244060"/>
                </a:solidFill>
                <a:latin typeface="Trebuchet MS"/>
                <a:cs typeface="Trebuchet MS"/>
              </a:rPr>
              <a:t>.</a:t>
            </a:r>
            <a:endParaRPr sz="1600" dirty="0">
              <a:latin typeface="Trebuchet MS"/>
              <a:cs typeface="Trebuchet MS"/>
            </a:endParaRPr>
          </a:p>
          <a:p>
            <a:pPr marL="354965" marR="5080" indent="-342900" algn="just">
              <a:lnSpc>
                <a:spcPct val="100000"/>
              </a:lnSpc>
              <a:spcBef>
                <a:spcPts val="1200"/>
              </a:spcBef>
              <a:buFont typeface="Arial MT"/>
              <a:buChar char="•"/>
              <a:tabLst>
                <a:tab pos="354965" algn="l"/>
                <a:tab pos="357505" algn="l"/>
              </a:tabLst>
            </a:pPr>
            <a:r>
              <a:rPr sz="1600" dirty="0">
                <a:solidFill>
                  <a:srgbClr val="244060"/>
                </a:solidFill>
                <a:latin typeface="Trebuchet MS"/>
                <a:cs typeface="Trebuchet MS"/>
              </a:rPr>
              <a:t>	Prove</a:t>
            </a:r>
            <a:r>
              <a:rPr sz="1600" spc="490" dirty="0">
                <a:solidFill>
                  <a:srgbClr val="244060"/>
                </a:solidFill>
                <a:latin typeface="Trebuchet MS"/>
                <a:cs typeface="Trebuchet MS"/>
              </a:rPr>
              <a:t> </a:t>
            </a:r>
            <a:r>
              <a:rPr sz="1600" dirty="0">
                <a:solidFill>
                  <a:srgbClr val="244060"/>
                </a:solidFill>
                <a:latin typeface="Trebuchet MS"/>
                <a:cs typeface="Trebuchet MS"/>
              </a:rPr>
              <a:t>their</a:t>
            </a:r>
            <a:r>
              <a:rPr sz="1600" spc="480" dirty="0">
                <a:solidFill>
                  <a:srgbClr val="244060"/>
                </a:solidFill>
                <a:latin typeface="Trebuchet MS"/>
                <a:cs typeface="Trebuchet MS"/>
              </a:rPr>
              <a:t> </a:t>
            </a:r>
            <a:r>
              <a:rPr sz="1600" dirty="0">
                <a:solidFill>
                  <a:srgbClr val="244060"/>
                </a:solidFill>
                <a:latin typeface="Trebuchet MS"/>
                <a:cs typeface="Trebuchet MS"/>
              </a:rPr>
              <a:t>competence</a:t>
            </a:r>
            <a:r>
              <a:rPr sz="1600" spc="484" dirty="0">
                <a:solidFill>
                  <a:srgbClr val="244060"/>
                </a:solidFill>
                <a:latin typeface="Trebuchet MS"/>
                <a:cs typeface="Trebuchet MS"/>
              </a:rPr>
              <a:t> </a:t>
            </a:r>
            <a:r>
              <a:rPr sz="1600" dirty="0">
                <a:solidFill>
                  <a:srgbClr val="244060"/>
                </a:solidFill>
                <a:latin typeface="Trebuchet MS"/>
                <a:cs typeface="Trebuchet MS"/>
              </a:rPr>
              <a:t>in</a:t>
            </a:r>
            <a:r>
              <a:rPr sz="1600" spc="490" dirty="0">
                <a:solidFill>
                  <a:srgbClr val="244060"/>
                </a:solidFill>
                <a:latin typeface="Trebuchet MS"/>
                <a:cs typeface="Trebuchet MS"/>
              </a:rPr>
              <a:t> </a:t>
            </a:r>
            <a:r>
              <a:rPr sz="1600" dirty="0">
                <a:solidFill>
                  <a:srgbClr val="244060"/>
                </a:solidFill>
                <a:latin typeface="Trebuchet MS"/>
                <a:cs typeface="Trebuchet MS"/>
              </a:rPr>
              <a:t>the</a:t>
            </a:r>
            <a:r>
              <a:rPr sz="1600" spc="475" dirty="0">
                <a:solidFill>
                  <a:srgbClr val="244060"/>
                </a:solidFill>
                <a:latin typeface="Trebuchet MS"/>
                <a:cs typeface="Trebuchet MS"/>
              </a:rPr>
              <a:t> </a:t>
            </a:r>
            <a:r>
              <a:rPr sz="1600" dirty="0">
                <a:solidFill>
                  <a:srgbClr val="244060"/>
                </a:solidFill>
                <a:latin typeface="Trebuchet MS"/>
                <a:cs typeface="Trebuchet MS"/>
              </a:rPr>
              <a:t>field</a:t>
            </a:r>
            <a:r>
              <a:rPr sz="1600" spc="470" dirty="0">
                <a:solidFill>
                  <a:srgbClr val="244060"/>
                </a:solidFill>
                <a:latin typeface="Trebuchet MS"/>
                <a:cs typeface="Trebuchet MS"/>
              </a:rPr>
              <a:t> </a:t>
            </a:r>
            <a:r>
              <a:rPr sz="1600" dirty="0">
                <a:solidFill>
                  <a:srgbClr val="244060"/>
                </a:solidFill>
                <a:latin typeface="Trebuchet MS"/>
                <a:cs typeface="Trebuchet MS"/>
              </a:rPr>
              <a:t>and</a:t>
            </a:r>
            <a:r>
              <a:rPr sz="1600" spc="490" dirty="0">
                <a:solidFill>
                  <a:srgbClr val="244060"/>
                </a:solidFill>
                <a:latin typeface="Trebuchet MS"/>
                <a:cs typeface="Trebuchet MS"/>
              </a:rPr>
              <a:t> </a:t>
            </a:r>
            <a:r>
              <a:rPr sz="1600" dirty="0">
                <a:solidFill>
                  <a:srgbClr val="244060"/>
                </a:solidFill>
                <a:latin typeface="Trebuchet MS"/>
                <a:cs typeface="Trebuchet MS"/>
              </a:rPr>
              <a:t>the</a:t>
            </a:r>
            <a:r>
              <a:rPr sz="1600" spc="490" dirty="0">
                <a:solidFill>
                  <a:srgbClr val="244060"/>
                </a:solidFill>
                <a:latin typeface="Trebuchet MS"/>
                <a:cs typeface="Trebuchet MS"/>
              </a:rPr>
              <a:t> </a:t>
            </a:r>
            <a:r>
              <a:rPr sz="1600" dirty="0">
                <a:solidFill>
                  <a:srgbClr val="244060"/>
                </a:solidFill>
                <a:latin typeface="Trebuchet MS"/>
                <a:cs typeface="Trebuchet MS"/>
              </a:rPr>
              <a:t>activities</a:t>
            </a:r>
            <a:r>
              <a:rPr sz="1600" spc="480" dirty="0">
                <a:solidFill>
                  <a:srgbClr val="244060"/>
                </a:solidFill>
                <a:latin typeface="Trebuchet MS"/>
                <a:cs typeface="Trebuchet MS"/>
              </a:rPr>
              <a:t> </a:t>
            </a:r>
            <a:r>
              <a:rPr sz="1600" dirty="0">
                <a:solidFill>
                  <a:srgbClr val="244060"/>
                </a:solidFill>
                <a:latin typeface="Trebuchet MS"/>
                <a:cs typeface="Trebuchet MS"/>
              </a:rPr>
              <a:t>envisaged</a:t>
            </a:r>
            <a:r>
              <a:rPr sz="1600" spc="480" dirty="0">
                <a:solidFill>
                  <a:srgbClr val="244060"/>
                </a:solidFill>
                <a:latin typeface="Trebuchet MS"/>
                <a:cs typeface="Trebuchet MS"/>
              </a:rPr>
              <a:t> </a:t>
            </a:r>
            <a:r>
              <a:rPr sz="1600" dirty="0">
                <a:solidFill>
                  <a:srgbClr val="244060"/>
                </a:solidFill>
                <a:latin typeface="Trebuchet MS"/>
                <a:cs typeface="Trebuchet MS"/>
              </a:rPr>
              <a:t>under</a:t>
            </a:r>
            <a:r>
              <a:rPr sz="1600" spc="480" dirty="0">
                <a:solidFill>
                  <a:srgbClr val="244060"/>
                </a:solidFill>
                <a:latin typeface="Trebuchet MS"/>
                <a:cs typeface="Trebuchet MS"/>
              </a:rPr>
              <a:t> </a:t>
            </a:r>
            <a:r>
              <a:rPr sz="1600" spc="-25" dirty="0">
                <a:solidFill>
                  <a:srgbClr val="244060"/>
                </a:solidFill>
                <a:latin typeface="Trebuchet MS"/>
                <a:cs typeface="Trebuchet MS"/>
              </a:rPr>
              <a:t>the </a:t>
            </a:r>
            <a:r>
              <a:rPr sz="1600" dirty="0">
                <a:solidFill>
                  <a:srgbClr val="244060"/>
                </a:solidFill>
                <a:latin typeface="Trebuchet MS"/>
                <a:cs typeface="Trebuchet MS"/>
              </a:rPr>
              <a:t>project</a:t>
            </a:r>
            <a:r>
              <a:rPr sz="1600" spc="360" dirty="0">
                <a:solidFill>
                  <a:srgbClr val="244060"/>
                </a:solidFill>
                <a:latin typeface="Trebuchet MS"/>
                <a:cs typeface="Trebuchet MS"/>
              </a:rPr>
              <a:t> </a:t>
            </a:r>
            <a:r>
              <a:rPr sz="1600" dirty="0">
                <a:solidFill>
                  <a:srgbClr val="244060"/>
                </a:solidFill>
                <a:latin typeface="Trebuchet MS"/>
                <a:cs typeface="Trebuchet MS"/>
              </a:rPr>
              <a:t>through</a:t>
            </a:r>
            <a:r>
              <a:rPr sz="1600" spc="355" dirty="0">
                <a:solidFill>
                  <a:srgbClr val="244060"/>
                </a:solidFill>
                <a:latin typeface="Trebuchet MS"/>
                <a:cs typeface="Trebuchet MS"/>
              </a:rPr>
              <a:t> </a:t>
            </a:r>
            <a:r>
              <a:rPr sz="1600" dirty="0">
                <a:solidFill>
                  <a:srgbClr val="244060"/>
                </a:solidFill>
                <a:latin typeface="Trebuchet MS"/>
                <a:cs typeface="Trebuchet MS"/>
              </a:rPr>
              <a:t>ownership</a:t>
            </a:r>
            <a:r>
              <a:rPr sz="1600" spc="355" dirty="0">
                <a:solidFill>
                  <a:srgbClr val="244060"/>
                </a:solidFill>
                <a:latin typeface="Trebuchet MS"/>
                <a:cs typeface="Trebuchet MS"/>
              </a:rPr>
              <a:t> </a:t>
            </a:r>
            <a:r>
              <a:rPr sz="1600" dirty="0">
                <a:solidFill>
                  <a:srgbClr val="244060"/>
                </a:solidFill>
                <a:latin typeface="Trebuchet MS"/>
                <a:cs typeface="Trebuchet MS"/>
              </a:rPr>
              <a:t>acts,</a:t>
            </a:r>
            <a:r>
              <a:rPr sz="1600" spc="355" dirty="0">
                <a:solidFill>
                  <a:srgbClr val="244060"/>
                </a:solidFill>
                <a:latin typeface="Trebuchet MS"/>
                <a:cs typeface="Trebuchet MS"/>
              </a:rPr>
              <a:t> </a:t>
            </a:r>
            <a:r>
              <a:rPr sz="1600" dirty="0">
                <a:solidFill>
                  <a:srgbClr val="244060"/>
                </a:solidFill>
                <a:latin typeface="Trebuchet MS"/>
                <a:cs typeface="Trebuchet MS"/>
              </a:rPr>
              <a:t>legal</a:t>
            </a:r>
            <a:r>
              <a:rPr sz="1600" spc="350" dirty="0">
                <a:solidFill>
                  <a:srgbClr val="244060"/>
                </a:solidFill>
                <a:latin typeface="Trebuchet MS"/>
                <a:cs typeface="Trebuchet MS"/>
              </a:rPr>
              <a:t> </a:t>
            </a:r>
            <a:r>
              <a:rPr sz="1600" dirty="0">
                <a:solidFill>
                  <a:srgbClr val="244060"/>
                </a:solidFill>
                <a:latin typeface="Trebuchet MS"/>
                <a:cs typeface="Trebuchet MS"/>
              </a:rPr>
              <a:t>acts/strategies/action</a:t>
            </a:r>
            <a:r>
              <a:rPr sz="1600" spc="370" dirty="0">
                <a:solidFill>
                  <a:srgbClr val="244060"/>
                </a:solidFill>
                <a:latin typeface="Trebuchet MS"/>
                <a:cs typeface="Trebuchet MS"/>
              </a:rPr>
              <a:t> </a:t>
            </a:r>
            <a:r>
              <a:rPr sz="1600" dirty="0">
                <a:solidFill>
                  <a:srgbClr val="244060"/>
                </a:solidFill>
                <a:latin typeface="Trebuchet MS"/>
                <a:cs typeface="Trebuchet MS"/>
              </a:rPr>
              <a:t>plans</a:t>
            </a:r>
            <a:r>
              <a:rPr sz="1600" spc="350" dirty="0">
                <a:solidFill>
                  <a:srgbClr val="244060"/>
                </a:solidFill>
                <a:latin typeface="Trebuchet MS"/>
                <a:cs typeface="Trebuchet MS"/>
              </a:rPr>
              <a:t> </a:t>
            </a:r>
            <a:r>
              <a:rPr sz="1600" spc="-10" dirty="0">
                <a:solidFill>
                  <a:srgbClr val="244060"/>
                </a:solidFill>
                <a:latin typeface="Trebuchet MS"/>
                <a:cs typeface="Trebuchet MS"/>
              </a:rPr>
              <a:t>references, </a:t>
            </a:r>
            <a:r>
              <a:rPr sz="1600" spc="-20" dirty="0">
                <a:solidFill>
                  <a:srgbClr val="244060"/>
                </a:solidFill>
                <a:latin typeface="Trebuchet MS"/>
                <a:cs typeface="Trebuchet MS"/>
              </a:rPr>
              <a:t>etc</a:t>
            </a:r>
            <a:r>
              <a:rPr sz="1600" spc="-20" dirty="0" smtClean="0">
                <a:solidFill>
                  <a:srgbClr val="244060"/>
                </a:solidFill>
                <a:latin typeface="Trebuchet MS"/>
                <a:cs typeface="Trebuchet MS"/>
              </a:rPr>
              <a:t>.</a:t>
            </a:r>
            <a:endParaRPr lang="en-US" sz="1600" spc="-20" dirty="0" smtClean="0">
              <a:solidFill>
                <a:srgbClr val="244060"/>
              </a:solidFill>
              <a:latin typeface="Trebuchet MS"/>
              <a:cs typeface="Trebuchet MS"/>
            </a:endParaRPr>
          </a:p>
          <a:p>
            <a:pPr marL="354965" marR="5080" indent="-342900" algn="just">
              <a:lnSpc>
                <a:spcPct val="100000"/>
              </a:lnSpc>
              <a:spcBef>
                <a:spcPts val="1200"/>
              </a:spcBef>
              <a:buFont typeface="Arial MT"/>
              <a:buChar char="•"/>
              <a:tabLst>
                <a:tab pos="354965" algn="l"/>
                <a:tab pos="357505" algn="l"/>
              </a:tabLst>
            </a:pPr>
            <a:r>
              <a:rPr lang="en-US" sz="1600" dirty="0">
                <a:solidFill>
                  <a:srgbClr val="244060"/>
                </a:solidFill>
                <a:latin typeface="Trebuchet MS"/>
                <a:cs typeface="Trebuchet MS"/>
              </a:rPr>
              <a:t>Not be in any of the situations mentioned under Art. 136 of REGULATION (EU, </a:t>
            </a:r>
            <a:r>
              <a:rPr lang="en-US" sz="1600" dirty="0" err="1">
                <a:solidFill>
                  <a:srgbClr val="244060"/>
                </a:solidFill>
                <a:latin typeface="Trebuchet MS"/>
                <a:cs typeface="Trebuchet MS"/>
              </a:rPr>
              <a:t>Euratom</a:t>
            </a:r>
            <a:r>
              <a:rPr lang="en-US" sz="1600" dirty="0">
                <a:solidFill>
                  <a:srgbClr val="244060"/>
                </a:solidFill>
                <a:latin typeface="Trebuchet MS"/>
                <a:cs typeface="Trebuchet MS"/>
              </a:rPr>
              <a:t>) </a:t>
            </a:r>
            <a:r>
              <a:rPr lang="en-US" sz="1600" dirty="0" smtClean="0">
                <a:solidFill>
                  <a:srgbClr val="244060"/>
                </a:solidFill>
                <a:latin typeface="Trebuchet MS"/>
                <a:cs typeface="Trebuchet MS"/>
              </a:rPr>
              <a:t>2018/1046.</a:t>
            </a:r>
            <a:endParaRPr sz="1600" dirty="0">
              <a:solidFill>
                <a:srgbClr val="244060"/>
              </a:solidFill>
              <a:latin typeface="Trebuchet MS"/>
              <a:cs typeface="Trebuchet MS"/>
            </a:endParaRPr>
          </a:p>
          <a:p>
            <a:pPr marL="354965" indent="-342265" algn="just">
              <a:lnSpc>
                <a:spcPct val="100000"/>
              </a:lnSpc>
              <a:spcBef>
                <a:spcPts val="1200"/>
              </a:spcBef>
              <a:buFont typeface="Arial MT"/>
              <a:buChar char="•"/>
              <a:tabLst>
                <a:tab pos="354965" algn="l"/>
              </a:tabLst>
            </a:pPr>
            <a:r>
              <a:rPr lang="en-US" sz="1600" dirty="0" smtClean="0">
                <a:solidFill>
                  <a:srgbClr val="244060"/>
                </a:solidFill>
                <a:latin typeface="Trebuchet MS"/>
                <a:cs typeface="Trebuchet MS"/>
              </a:rPr>
              <a:t>Have their headquarters in the </a:t>
            </a:r>
            <a:r>
              <a:rPr lang="en-US" sz="1600" dirty="0" err="1" smtClean="0">
                <a:solidFill>
                  <a:srgbClr val="244060"/>
                </a:solidFill>
                <a:latin typeface="Trebuchet MS"/>
                <a:cs typeface="Trebuchet MS"/>
              </a:rPr>
              <a:t>Programme</a:t>
            </a:r>
            <a:r>
              <a:rPr lang="en-US" sz="1600" dirty="0" smtClean="0">
                <a:solidFill>
                  <a:srgbClr val="244060"/>
                </a:solidFill>
                <a:latin typeface="Trebuchet MS"/>
                <a:cs typeface="Trebuchet MS"/>
              </a:rPr>
              <a:t> area.</a:t>
            </a:r>
            <a:endParaRPr sz="1600" dirty="0">
              <a:latin typeface="Trebuchet MS"/>
              <a:cs typeface="Trebuchet MS"/>
            </a:endParaRPr>
          </a:p>
          <a:p>
            <a:pPr marL="354965" marR="5080" indent="-342900" algn="just">
              <a:lnSpc>
                <a:spcPct val="100000"/>
              </a:lnSpc>
              <a:spcBef>
                <a:spcPts val="1200"/>
              </a:spcBef>
              <a:buFont typeface="Arial MT"/>
              <a:buChar char="•"/>
              <a:tabLst>
                <a:tab pos="354965" algn="l"/>
                <a:tab pos="408940" algn="l"/>
              </a:tabLst>
            </a:pPr>
            <a:r>
              <a:rPr sz="1600" dirty="0" smtClean="0">
                <a:solidFill>
                  <a:srgbClr val="244060"/>
                </a:solidFill>
                <a:latin typeface="Trebuchet MS"/>
                <a:cs typeface="Trebuchet MS"/>
              </a:rPr>
              <a:t>Are</a:t>
            </a:r>
            <a:r>
              <a:rPr sz="1600" spc="245" dirty="0" smtClean="0">
                <a:solidFill>
                  <a:srgbClr val="244060"/>
                </a:solidFill>
                <a:latin typeface="Trebuchet MS"/>
                <a:cs typeface="Trebuchet MS"/>
              </a:rPr>
              <a:t> </a:t>
            </a:r>
            <a:r>
              <a:rPr sz="1600" dirty="0">
                <a:solidFill>
                  <a:srgbClr val="244060"/>
                </a:solidFill>
                <a:latin typeface="Trebuchet MS"/>
                <a:cs typeface="Trebuchet MS"/>
              </a:rPr>
              <a:t>Romanian</a:t>
            </a:r>
            <a:r>
              <a:rPr sz="1600" spc="229" dirty="0">
                <a:solidFill>
                  <a:srgbClr val="244060"/>
                </a:solidFill>
                <a:latin typeface="Trebuchet MS"/>
                <a:cs typeface="Trebuchet MS"/>
              </a:rPr>
              <a:t> </a:t>
            </a:r>
            <a:r>
              <a:rPr sz="1600" dirty="0">
                <a:solidFill>
                  <a:srgbClr val="244060"/>
                </a:solidFill>
                <a:latin typeface="Trebuchet MS"/>
                <a:cs typeface="Trebuchet MS"/>
              </a:rPr>
              <a:t>or</a:t>
            </a:r>
            <a:r>
              <a:rPr sz="1600" spc="215" dirty="0">
                <a:solidFill>
                  <a:srgbClr val="244060"/>
                </a:solidFill>
                <a:latin typeface="Trebuchet MS"/>
                <a:cs typeface="Trebuchet MS"/>
              </a:rPr>
              <a:t> </a:t>
            </a:r>
            <a:r>
              <a:rPr sz="1600" dirty="0">
                <a:solidFill>
                  <a:srgbClr val="244060"/>
                </a:solidFill>
                <a:latin typeface="Trebuchet MS"/>
                <a:cs typeface="Trebuchet MS"/>
              </a:rPr>
              <a:t>Bulgarian</a:t>
            </a:r>
            <a:r>
              <a:rPr sz="1600" spc="225" dirty="0">
                <a:solidFill>
                  <a:srgbClr val="244060"/>
                </a:solidFill>
                <a:latin typeface="Trebuchet MS"/>
                <a:cs typeface="Trebuchet MS"/>
              </a:rPr>
              <a:t> </a:t>
            </a:r>
            <a:r>
              <a:rPr sz="1600" dirty="0">
                <a:solidFill>
                  <a:srgbClr val="244060"/>
                </a:solidFill>
                <a:latin typeface="Trebuchet MS"/>
                <a:cs typeface="Trebuchet MS"/>
              </a:rPr>
              <a:t>national</a:t>
            </a:r>
            <a:r>
              <a:rPr sz="1600" spc="225" dirty="0">
                <a:solidFill>
                  <a:srgbClr val="244060"/>
                </a:solidFill>
                <a:latin typeface="Trebuchet MS"/>
                <a:cs typeface="Trebuchet MS"/>
              </a:rPr>
              <a:t> </a:t>
            </a:r>
            <a:r>
              <a:rPr sz="1600" dirty="0">
                <a:solidFill>
                  <a:srgbClr val="244060"/>
                </a:solidFill>
                <a:latin typeface="Trebuchet MS"/>
                <a:cs typeface="Trebuchet MS"/>
              </a:rPr>
              <a:t>public</a:t>
            </a:r>
            <a:r>
              <a:rPr sz="1600" spc="220" dirty="0">
                <a:solidFill>
                  <a:srgbClr val="244060"/>
                </a:solidFill>
                <a:latin typeface="Trebuchet MS"/>
                <a:cs typeface="Trebuchet MS"/>
              </a:rPr>
              <a:t> </a:t>
            </a:r>
            <a:r>
              <a:rPr sz="1600" dirty="0">
                <a:solidFill>
                  <a:srgbClr val="244060"/>
                </a:solidFill>
                <a:latin typeface="Trebuchet MS"/>
                <a:cs typeface="Trebuchet MS"/>
              </a:rPr>
              <a:t>authorities,</a:t>
            </a:r>
            <a:r>
              <a:rPr sz="1600" spc="235" dirty="0">
                <a:solidFill>
                  <a:srgbClr val="244060"/>
                </a:solidFill>
                <a:latin typeface="Trebuchet MS"/>
                <a:cs typeface="Trebuchet MS"/>
              </a:rPr>
              <a:t> </a:t>
            </a:r>
            <a:r>
              <a:rPr sz="1600" dirty="0">
                <a:solidFill>
                  <a:srgbClr val="244060"/>
                </a:solidFill>
                <a:latin typeface="Trebuchet MS"/>
                <a:cs typeface="Trebuchet MS"/>
              </a:rPr>
              <a:t>agencies</a:t>
            </a:r>
            <a:r>
              <a:rPr sz="1600" spc="220" dirty="0">
                <a:solidFill>
                  <a:srgbClr val="244060"/>
                </a:solidFill>
                <a:latin typeface="Trebuchet MS"/>
                <a:cs typeface="Trebuchet MS"/>
              </a:rPr>
              <a:t> </a:t>
            </a:r>
            <a:r>
              <a:rPr sz="1600" dirty="0">
                <a:solidFill>
                  <a:srgbClr val="244060"/>
                </a:solidFill>
                <a:latin typeface="Trebuchet MS"/>
                <a:cs typeface="Trebuchet MS"/>
              </a:rPr>
              <a:t>whose</a:t>
            </a:r>
            <a:r>
              <a:rPr sz="1600" spc="235" dirty="0">
                <a:solidFill>
                  <a:srgbClr val="244060"/>
                </a:solidFill>
                <a:latin typeface="Trebuchet MS"/>
                <a:cs typeface="Trebuchet MS"/>
              </a:rPr>
              <a:t> </a:t>
            </a:r>
            <a:r>
              <a:rPr sz="1600" dirty="0">
                <a:solidFill>
                  <a:srgbClr val="244060"/>
                </a:solidFill>
                <a:latin typeface="Trebuchet MS"/>
                <a:cs typeface="Trebuchet MS"/>
              </a:rPr>
              <a:t>area</a:t>
            </a:r>
            <a:r>
              <a:rPr sz="1600" spc="225" dirty="0">
                <a:solidFill>
                  <a:srgbClr val="244060"/>
                </a:solidFill>
                <a:latin typeface="Trebuchet MS"/>
                <a:cs typeface="Trebuchet MS"/>
              </a:rPr>
              <a:t> </a:t>
            </a:r>
            <a:r>
              <a:rPr sz="1600" spc="-25" dirty="0">
                <a:solidFill>
                  <a:srgbClr val="244060"/>
                </a:solidFill>
                <a:latin typeface="Trebuchet MS"/>
                <a:cs typeface="Trebuchet MS"/>
              </a:rPr>
              <a:t>of </a:t>
            </a:r>
            <a:r>
              <a:rPr sz="1600" dirty="0">
                <a:solidFill>
                  <a:srgbClr val="244060"/>
                </a:solidFill>
                <a:latin typeface="Trebuchet MS"/>
                <a:cs typeface="Trebuchet MS"/>
              </a:rPr>
              <a:t>competence,</a:t>
            </a:r>
            <a:r>
              <a:rPr sz="1600" spc="15" dirty="0">
                <a:solidFill>
                  <a:srgbClr val="244060"/>
                </a:solidFill>
                <a:latin typeface="Trebuchet MS"/>
                <a:cs typeface="Trebuchet MS"/>
              </a:rPr>
              <a:t>  </a:t>
            </a:r>
            <a:r>
              <a:rPr sz="1600" dirty="0">
                <a:solidFill>
                  <a:srgbClr val="244060"/>
                </a:solidFill>
                <a:latin typeface="Trebuchet MS"/>
                <a:cs typeface="Trebuchet MS"/>
              </a:rPr>
              <a:t>established</a:t>
            </a:r>
            <a:r>
              <a:rPr sz="1600" spc="20" dirty="0">
                <a:solidFill>
                  <a:srgbClr val="244060"/>
                </a:solidFill>
                <a:latin typeface="Trebuchet MS"/>
                <a:cs typeface="Trebuchet MS"/>
              </a:rPr>
              <a:t>  </a:t>
            </a:r>
            <a:r>
              <a:rPr sz="1600" dirty="0">
                <a:solidFill>
                  <a:srgbClr val="244060"/>
                </a:solidFill>
                <a:latin typeface="Trebuchet MS"/>
                <a:cs typeface="Trebuchet MS"/>
              </a:rPr>
              <a:t>by</a:t>
            </a:r>
            <a:r>
              <a:rPr sz="1600" spc="25" dirty="0">
                <a:solidFill>
                  <a:srgbClr val="244060"/>
                </a:solidFill>
                <a:latin typeface="Trebuchet MS"/>
                <a:cs typeface="Trebuchet MS"/>
              </a:rPr>
              <a:t>  </a:t>
            </a:r>
            <a:r>
              <a:rPr sz="1600" dirty="0">
                <a:solidFill>
                  <a:srgbClr val="244060"/>
                </a:solidFill>
                <a:latin typeface="Trebuchet MS"/>
                <a:cs typeface="Trebuchet MS"/>
              </a:rPr>
              <a:t>legal</a:t>
            </a:r>
            <a:r>
              <a:rPr sz="1600" spc="15" dirty="0">
                <a:solidFill>
                  <a:srgbClr val="244060"/>
                </a:solidFill>
                <a:latin typeface="Trebuchet MS"/>
                <a:cs typeface="Trebuchet MS"/>
              </a:rPr>
              <a:t>  </a:t>
            </a:r>
            <a:r>
              <a:rPr sz="1600" dirty="0">
                <a:solidFill>
                  <a:srgbClr val="244060"/>
                </a:solidFill>
                <a:latin typeface="Trebuchet MS"/>
                <a:cs typeface="Trebuchet MS"/>
              </a:rPr>
              <a:t>acts,</a:t>
            </a:r>
            <a:r>
              <a:rPr sz="1600" spc="20" dirty="0">
                <a:solidFill>
                  <a:srgbClr val="244060"/>
                </a:solidFill>
                <a:latin typeface="Trebuchet MS"/>
                <a:cs typeface="Trebuchet MS"/>
              </a:rPr>
              <a:t>  </a:t>
            </a:r>
            <a:r>
              <a:rPr sz="1600" dirty="0">
                <a:solidFill>
                  <a:srgbClr val="244060"/>
                </a:solidFill>
                <a:latin typeface="Trebuchet MS"/>
                <a:cs typeface="Trebuchet MS"/>
              </a:rPr>
              <a:t>extends</a:t>
            </a:r>
            <a:r>
              <a:rPr sz="1600" spc="20" dirty="0">
                <a:solidFill>
                  <a:srgbClr val="244060"/>
                </a:solidFill>
                <a:latin typeface="Trebuchet MS"/>
                <a:cs typeface="Trebuchet MS"/>
              </a:rPr>
              <a:t>  </a:t>
            </a:r>
            <a:r>
              <a:rPr sz="1600" dirty="0">
                <a:solidFill>
                  <a:srgbClr val="244060"/>
                </a:solidFill>
                <a:latin typeface="Trebuchet MS"/>
                <a:cs typeface="Trebuchet MS"/>
              </a:rPr>
              <a:t>to</a:t>
            </a:r>
            <a:r>
              <a:rPr sz="1600" spc="20" dirty="0">
                <a:solidFill>
                  <a:srgbClr val="244060"/>
                </a:solidFill>
                <a:latin typeface="Trebuchet MS"/>
                <a:cs typeface="Trebuchet MS"/>
              </a:rPr>
              <a:t>  </a:t>
            </a:r>
            <a:r>
              <a:rPr sz="1600" dirty="0">
                <a:solidFill>
                  <a:srgbClr val="244060"/>
                </a:solidFill>
                <a:latin typeface="Trebuchet MS"/>
                <a:cs typeface="Trebuchet MS"/>
              </a:rPr>
              <a:t>the</a:t>
            </a:r>
            <a:r>
              <a:rPr sz="1600" spc="15" dirty="0">
                <a:solidFill>
                  <a:srgbClr val="244060"/>
                </a:solidFill>
                <a:latin typeface="Trebuchet MS"/>
                <a:cs typeface="Trebuchet MS"/>
              </a:rPr>
              <a:t>  </a:t>
            </a:r>
            <a:r>
              <a:rPr sz="1600" dirty="0">
                <a:solidFill>
                  <a:srgbClr val="244060"/>
                </a:solidFill>
                <a:latin typeface="Trebuchet MS"/>
                <a:cs typeface="Trebuchet MS"/>
              </a:rPr>
              <a:t>eligible</a:t>
            </a:r>
            <a:r>
              <a:rPr sz="1600" spc="20" dirty="0">
                <a:solidFill>
                  <a:srgbClr val="244060"/>
                </a:solidFill>
                <a:latin typeface="Trebuchet MS"/>
                <a:cs typeface="Trebuchet MS"/>
              </a:rPr>
              <a:t>  </a:t>
            </a:r>
            <a:r>
              <a:rPr sz="1600" dirty="0">
                <a:solidFill>
                  <a:srgbClr val="244060"/>
                </a:solidFill>
                <a:latin typeface="Trebuchet MS"/>
                <a:cs typeface="Trebuchet MS"/>
              </a:rPr>
              <a:t>area</a:t>
            </a:r>
            <a:r>
              <a:rPr sz="1600" spc="20" dirty="0">
                <a:solidFill>
                  <a:srgbClr val="244060"/>
                </a:solidFill>
                <a:latin typeface="Trebuchet MS"/>
                <a:cs typeface="Trebuchet MS"/>
              </a:rPr>
              <a:t>  </a:t>
            </a:r>
            <a:r>
              <a:rPr sz="1600" dirty="0">
                <a:solidFill>
                  <a:srgbClr val="244060"/>
                </a:solidFill>
                <a:latin typeface="Trebuchet MS"/>
                <a:cs typeface="Trebuchet MS"/>
              </a:rPr>
              <a:t>of</a:t>
            </a:r>
            <a:r>
              <a:rPr sz="1600" spc="20" dirty="0">
                <a:solidFill>
                  <a:srgbClr val="244060"/>
                </a:solidFill>
                <a:latin typeface="Trebuchet MS"/>
                <a:cs typeface="Trebuchet MS"/>
              </a:rPr>
              <a:t>  </a:t>
            </a:r>
            <a:r>
              <a:rPr sz="1600" spc="-25" dirty="0">
                <a:solidFill>
                  <a:srgbClr val="244060"/>
                </a:solidFill>
                <a:latin typeface="Trebuchet MS"/>
                <a:cs typeface="Trebuchet MS"/>
              </a:rPr>
              <a:t>the </a:t>
            </a:r>
            <a:r>
              <a:rPr sz="1600" spc="-10" dirty="0" err="1" smtClean="0">
                <a:solidFill>
                  <a:srgbClr val="244060"/>
                </a:solidFill>
                <a:latin typeface="Trebuchet MS"/>
                <a:cs typeface="Trebuchet MS"/>
              </a:rPr>
              <a:t>Programme</a:t>
            </a:r>
            <a:r>
              <a:rPr lang="en-US" sz="1600" spc="-10" dirty="0" smtClean="0">
                <a:solidFill>
                  <a:srgbClr val="244060"/>
                </a:solidFill>
                <a:latin typeface="Trebuchet MS"/>
                <a:cs typeface="Trebuchet MS"/>
              </a:rPr>
              <a:t>.</a:t>
            </a:r>
            <a:endParaRPr sz="1600" dirty="0">
              <a:latin typeface="Trebuchet MS"/>
              <a:cs typeface="Trebuchet MS"/>
            </a:endParaRPr>
          </a:p>
          <a:p>
            <a:pPr marL="354965" marR="6350" indent="-342900" algn="just">
              <a:lnSpc>
                <a:spcPct val="100000"/>
              </a:lnSpc>
              <a:spcBef>
                <a:spcPts val="1205"/>
              </a:spcBef>
              <a:buFont typeface="Arial MT"/>
              <a:buChar char="•"/>
              <a:tabLst>
                <a:tab pos="354965" algn="l"/>
                <a:tab pos="419734" algn="l"/>
              </a:tabLst>
            </a:pPr>
            <a:r>
              <a:rPr sz="1600" dirty="0" smtClean="0">
                <a:solidFill>
                  <a:srgbClr val="244060"/>
                </a:solidFill>
                <a:latin typeface="Trebuchet MS"/>
                <a:cs typeface="Trebuchet MS"/>
              </a:rPr>
              <a:t>In</a:t>
            </a:r>
            <a:r>
              <a:rPr sz="1600" spc="150" dirty="0" smtClean="0">
                <a:solidFill>
                  <a:srgbClr val="244060"/>
                </a:solidFill>
                <a:latin typeface="Trebuchet MS"/>
                <a:cs typeface="Trebuchet MS"/>
              </a:rPr>
              <a:t> </a:t>
            </a:r>
            <a:r>
              <a:rPr sz="1600" dirty="0">
                <a:solidFill>
                  <a:srgbClr val="244060"/>
                </a:solidFill>
                <a:latin typeface="Trebuchet MS"/>
                <a:cs typeface="Trebuchet MS"/>
              </a:rPr>
              <a:t>case</a:t>
            </a:r>
            <a:r>
              <a:rPr sz="1600" spc="150" dirty="0">
                <a:solidFill>
                  <a:srgbClr val="244060"/>
                </a:solidFill>
                <a:latin typeface="Trebuchet MS"/>
                <a:cs typeface="Trebuchet MS"/>
              </a:rPr>
              <a:t> </a:t>
            </a:r>
            <a:r>
              <a:rPr sz="1600" dirty="0">
                <a:solidFill>
                  <a:srgbClr val="244060"/>
                </a:solidFill>
                <a:latin typeface="Trebuchet MS"/>
                <a:cs typeface="Trebuchet MS"/>
              </a:rPr>
              <a:t>of</a:t>
            </a:r>
            <a:r>
              <a:rPr sz="1600" spc="145" dirty="0">
                <a:solidFill>
                  <a:srgbClr val="244060"/>
                </a:solidFill>
                <a:latin typeface="Trebuchet MS"/>
                <a:cs typeface="Trebuchet MS"/>
              </a:rPr>
              <a:t> </a:t>
            </a:r>
            <a:r>
              <a:rPr sz="1600" dirty="0">
                <a:solidFill>
                  <a:srgbClr val="244060"/>
                </a:solidFill>
                <a:latin typeface="Trebuchet MS"/>
                <a:cs typeface="Trebuchet MS"/>
              </a:rPr>
              <a:t>infrastructure</a:t>
            </a:r>
            <a:r>
              <a:rPr sz="1600" spc="155" dirty="0">
                <a:solidFill>
                  <a:srgbClr val="244060"/>
                </a:solidFill>
                <a:latin typeface="Trebuchet MS"/>
                <a:cs typeface="Trebuchet MS"/>
              </a:rPr>
              <a:t> </a:t>
            </a:r>
            <a:r>
              <a:rPr sz="1600" dirty="0">
                <a:solidFill>
                  <a:srgbClr val="244060"/>
                </a:solidFill>
                <a:latin typeface="Trebuchet MS"/>
                <a:cs typeface="Trebuchet MS"/>
              </a:rPr>
              <a:t>envisaged,</a:t>
            </a:r>
            <a:r>
              <a:rPr sz="1600" spc="145" dirty="0">
                <a:solidFill>
                  <a:srgbClr val="244060"/>
                </a:solidFill>
                <a:latin typeface="Trebuchet MS"/>
                <a:cs typeface="Trebuchet MS"/>
              </a:rPr>
              <a:t> </a:t>
            </a:r>
            <a:r>
              <a:rPr sz="1600" dirty="0">
                <a:solidFill>
                  <a:srgbClr val="244060"/>
                </a:solidFill>
                <a:latin typeface="Trebuchet MS"/>
                <a:cs typeface="Trebuchet MS"/>
              </a:rPr>
              <a:t>the</a:t>
            </a:r>
            <a:r>
              <a:rPr sz="1600" spc="145" dirty="0">
                <a:solidFill>
                  <a:srgbClr val="244060"/>
                </a:solidFill>
                <a:latin typeface="Trebuchet MS"/>
                <a:cs typeface="Trebuchet MS"/>
              </a:rPr>
              <a:t> </a:t>
            </a:r>
            <a:r>
              <a:rPr sz="1600" dirty="0">
                <a:solidFill>
                  <a:srgbClr val="244060"/>
                </a:solidFill>
                <a:latin typeface="Trebuchet MS"/>
                <a:cs typeface="Trebuchet MS"/>
              </a:rPr>
              <a:t>applicants</a:t>
            </a:r>
            <a:r>
              <a:rPr sz="1600" spc="145" dirty="0">
                <a:solidFill>
                  <a:srgbClr val="244060"/>
                </a:solidFill>
                <a:latin typeface="Trebuchet MS"/>
                <a:cs typeface="Trebuchet MS"/>
              </a:rPr>
              <a:t> </a:t>
            </a:r>
            <a:r>
              <a:rPr sz="1600" dirty="0">
                <a:solidFill>
                  <a:srgbClr val="244060"/>
                </a:solidFill>
                <a:latin typeface="Trebuchet MS"/>
                <a:cs typeface="Trebuchet MS"/>
              </a:rPr>
              <a:t>should</a:t>
            </a:r>
            <a:r>
              <a:rPr sz="1600" spc="150" dirty="0">
                <a:solidFill>
                  <a:srgbClr val="244060"/>
                </a:solidFill>
                <a:latin typeface="Trebuchet MS"/>
                <a:cs typeface="Trebuchet MS"/>
              </a:rPr>
              <a:t> </a:t>
            </a:r>
            <a:r>
              <a:rPr sz="1600" dirty="0">
                <a:solidFill>
                  <a:srgbClr val="244060"/>
                </a:solidFill>
                <a:latin typeface="Trebuchet MS"/>
                <a:cs typeface="Trebuchet MS"/>
              </a:rPr>
              <a:t>be</a:t>
            </a:r>
            <a:r>
              <a:rPr sz="1600" spc="155" dirty="0">
                <a:solidFill>
                  <a:srgbClr val="244060"/>
                </a:solidFill>
                <a:latin typeface="Trebuchet MS"/>
                <a:cs typeface="Trebuchet MS"/>
              </a:rPr>
              <a:t> </a:t>
            </a:r>
            <a:r>
              <a:rPr sz="1600" dirty="0">
                <a:solidFill>
                  <a:srgbClr val="244060"/>
                </a:solidFill>
                <a:latin typeface="Trebuchet MS"/>
                <a:cs typeface="Trebuchet MS"/>
              </a:rPr>
              <a:t>the</a:t>
            </a:r>
            <a:r>
              <a:rPr sz="1600" spc="140" dirty="0">
                <a:solidFill>
                  <a:srgbClr val="244060"/>
                </a:solidFill>
                <a:latin typeface="Trebuchet MS"/>
                <a:cs typeface="Trebuchet MS"/>
              </a:rPr>
              <a:t> </a:t>
            </a:r>
            <a:r>
              <a:rPr sz="1600" dirty="0">
                <a:solidFill>
                  <a:srgbClr val="244060"/>
                </a:solidFill>
                <a:latin typeface="Trebuchet MS"/>
                <a:cs typeface="Trebuchet MS"/>
              </a:rPr>
              <a:t>owners</a:t>
            </a:r>
            <a:r>
              <a:rPr sz="1600" spc="165" dirty="0">
                <a:solidFill>
                  <a:srgbClr val="244060"/>
                </a:solidFill>
                <a:latin typeface="Trebuchet MS"/>
                <a:cs typeface="Trebuchet MS"/>
              </a:rPr>
              <a:t> </a:t>
            </a:r>
            <a:r>
              <a:rPr sz="1600" dirty="0">
                <a:solidFill>
                  <a:srgbClr val="244060"/>
                </a:solidFill>
                <a:latin typeface="Trebuchet MS"/>
                <a:cs typeface="Trebuchet MS"/>
              </a:rPr>
              <a:t>of</a:t>
            </a:r>
            <a:r>
              <a:rPr sz="1600" spc="150" dirty="0">
                <a:solidFill>
                  <a:srgbClr val="244060"/>
                </a:solidFill>
                <a:latin typeface="Trebuchet MS"/>
                <a:cs typeface="Trebuchet MS"/>
              </a:rPr>
              <a:t> </a:t>
            </a:r>
            <a:r>
              <a:rPr sz="1600" spc="-25" dirty="0">
                <a:solidFill>
                  <a:srgbClr val="244060"/>
                </a:solidFill>
                <a:latin typeface="Trebuchet MS"/>
                <a:cs typeface="Trebuchet MS"/>
              </a:rPr>
              <a:t>the </a:t>
            </a:r>
            <a:r>
              <a:rPr sz="1600" dirty="0">
                <a:solidFill>
                  <a:srgbClr val="244060"/>
                </a:solidFill>
                <a:latin typeface="Trebuchet MS"/>
                <a:cs typeface="Trebuchet MS"/>
              </a:rPr>
              <a:t>given</a:t>
            </a:r>
            <a:r>
              <a:rPr sz="1600" spc="50" dirty="0">
                <a:solidFill>
                  <a:srgbClr val="244060"/>
                </a:solidFill>
                <a:latin typeface="Trebuchet MS"/>
                <a:cs typeface="Trebuchet MS"/>
              </a:rPr>
              <a:t>  </a:t>
            </a:r>
            <a:r>
              <a:rPr sz="1600" dirty="0">
                <a:solidFill>
                  <a:srgbClr val="244060"/>
                </a:solidFill>
                <a:latin typeface="Trebuchet MS"/>
                <a:cs typeface="Trebuchet MS"/>
              </a:rPr>
              <a:t>territory/building</a:t>
            </a:r>
            <a:r>
              <a:rPr sz="1600" spc="60" dirty="0">
                <a:solidFill>
                  <a:srgbClr val="244060"/>
                </a:solidFill>
                <a:latin typeface="Trebuchet MS"/>
                <a:cs typeface="Trebuchet MS"/>
              </a:rPr>
              <a:t>  </a:t>
            </a:r>
            <a:r>
              <a:rPr sz="1600" dirty="0">
                <a:solidFill>
                  <a:srgbClr val="244060"/>
                </a:solidFill>
                <a:latin typeface="Trebuchet MS"/>
                <a:cs typeface="Trebuchet MS"/>
              </a:rPr>
              <a:t>subject</a:t>
            </a:r>
            <a:r>
              <a:rPr sz="1600" spc="60" dirty="0">
                <a:solidFill>
                  <a:srgbClr val="244060"/>
                </a:solidFill>
                <a:latin typeface="Trebuchet MS"/>
                <a:cs typeface="Trebuchet MS"/>
              </a:rPr>
              <a:t>  </a:t>
            </a:r>
            <a:r>
              <a:rPr sz="1600" dirty="0">
                <a:solidFill>
                  <a:srgbClr val="244060"/>
                </a:solidFill>
                <a:latin typeface="Trebuchet MS"/>
                <a:cs typeface="Trebuchet MS"/>
              </a:rPr>
              <a:t>of</a:t>
            </a:r>
            <a:r>
              <a:rPr sz="1600" spc="45" dirty="0">
                <a:solidFill>
                  <a:srgbClr val="244060"/>
                </a:solidFill>
                <a:latin typeface="Trebuchet MS"/>
                <a:cs typeface="Trebuchet MS"/>
              </a:rPr>
              <a:t>  </a:t>
            </a:r>
            <a:r>
              <a:rPr sz="1600" dirty="0">
                <a:solidFill>
                  <a:srgbClr val="244060"/>
                </a:solidFill>
                <a:latin typeface="Trebuchet MS"/>
                <a:cs typeface="Trebuchet MS"/>
              </a:rPr>
              <a:t>that</a:t>
            </a:r>
            <a:r>
              <a:rPr sz="1600" spc="55" dirty="0">
                <a:solidFill>
                  <a:srgbClr val="244060"/>
                </a:solidFill>
                <a:latin typeface="Trebuchet MS"/>
                <a:cs typeface="Trebuchet MS"/>
              </a:rPr>
              <a:t>  </a:t>
            </a:r>
            <a:r>
              <a:rPr sz="1600" dirty="0">
                <a:solidFill>
                  <a:srgbClr val="244060"/>
                </a:solidFill>
                <a:latin typeface="Trebuchet MS"/>
                <a:cs typeface="Trebuchet MS"/>
              </a:rPr>
              <a:t>investment</a:t>
            </a:r>
            <a:r>
              <a:rPr sz="1600" spc="50" dirty="0">
                <a:solidFill>
                  <a:srgbClr val="244060"/>
                </a:solidFill>
                <a:latin typeface="Trebuchet MS"/>
                <a:cs typeface="Trebuchet MS"/>
              </a:rPr>
              <a:t>  </a:t>
            </a:r>
            <a:r>
              <a:rPr sz="1600" dirty="0">
                <a:solidFill>
                  <a:srgbClr val="244060"/>
                </a:solidFill>
                <a:latin typeface="Trebuchet MS"/>
                <a:cs typeface="Trebuchet MS"/>
              </a:rPr>
              <a:t>activities.</a:t>
            </a:r>
            <a:r>
              <a:rPr sz="1600" spc="50" dirty="0">
                <a:solidFill>
                  <a:srgbClr val="244060"/>
                </a:solidFill>
                <a:latin typeface="Trebuchet MS"/>
                <a:cs typeface="Trebuchet MS"/>
              </a:rPr>
              <a:t>  </a:t>
            </a:r>
            <a:r>
              <a:rPr sz="1600" dirty="0">
                <a:solidFill>
                  <a:srgbClr val="244060"/>
                </a:solidFill>
                <a:latin typeface="Trebuchet MS"/>
                <a:cs typeface="Trebuchet MS"/>
              </a:rPr>
              <a:t>For</a:t>
            </a:r>
            <a:r>
              <a:rPr sz="1600" spc="45" dirty="0">
                <a:solidFill>
                  <a:srgbClr val="244060"/>
                </a:solidFill>
                <a:latin typeface="Trebuchet MS"/>
                <a:cs typeface="Trebuchet MS"/>
              </a:rPr>
              <a:t>  </a:t>
            </a:r>
            <a:r>
              <a:rPr sz="1600" spc="-10" dirty="0">
                <a:solidFill>
                  <a:srgbClr val="244060"/>
                </a:solidFill>
                <a:latin typeface="Trebuchet MS"/>
                <a:cs typeface="Trebuchet MS"/>
              </a:rPr>
              <a:t>Bulgarian </a:t>
            </a:r>
            <a:r>
              <a:rPr sz="1600" dirty="0">
                <a:solidFill>
                  <a:srgbClr val="244060"/>
                </a:solidFill>
                <a:latin typeface="Trebuchet MS"/>
                <a:cs typeface="Trebuchet MS"/>
              </a:rPr>
              <a:t>partners,</a:t>
            </a:r>
            <a:r>
              <a:rPr sz="1600" spc="-25" dirty="0">
                <a:solidFill>
                  <a:srgbClr val="244060"/>
                </a:solidFill>
                <a:latin typeface="Trebuchet MS"/>
                <a:cs typeface="Trebuchet MS"/>
              </a:rPr>
              <a:t> </a:t>
            </a:r>
            <a:r>
              <a:rPr sz="1600" dirty="0">
                <a:solidFill>
                  <a:srgbClr val="244060"/>
                </a:solidFill>
                <a:latin typeface="Trebuchet MS"/>
                <a:cs typeface="Trebuchet MS"/>
              </a:rPr>
              <a:t>in</a:t>
            </a:r>
            <a:r>
              <a:rPr sz="1600" spc="-25" dirty="0">
                <a:solidFill>
                  <a:srgbClr val="244060"/>
                </a:solidFill>
                <a:latin typeface="Trebuchet MS"/>
                <a:cs typeface="Trebuchet MS"/>
              </a:rPr>
              <a:t> </a:t>
            </a:r>
            <a:r>
              <a:rPr sz="1600" dirty="0">
                <a:solidFill>
                  <a:srgbClr val="244060"/>
                </a:solidFill>
                <a:latin typeface="Trebuchet MS"/>
                <a:cs typeface="Trebuchet MS"/>
              </a:rPr>
              <a:t>case</a:t>
            </a:r>
            <a:r>
              <a:rPr sz="1600" spc="-25" dirty="0">
                <a:solidFill>
                  <a:srgbClr val="244060"/>
                </a:solidFill>
                <a:latin typeface="Trebuchet MS"/>
                <a:cs typeface="Trebuchet MS"/>
              </a:rPr>
              <a:t> </a:t>
            </a:r>
            <a:r>
              <a:rPr sz="1600" dirty="0">
                <a:solidFill>
                  <a:srgbClr val="244060"/>
                </a:solidFill>
                <a:latin typeface="Trebuchet MS"/>
                <a:cs typeface="Trebuchet MS"/>
              </a:rPr>
              <a:t>of</a:t>
            </a:r>
            <a:r>
              <a:rPr sz="1600" spc="-30" dirty="0">
                <a:solidFill>
                  <a:srgbClr val="244060"/>
                </a:solidFill>
                <a:latin typeface="Trebuchet MS"/>
                <a:cs typeface="Trebuchet MS"/>
              </a:rPr>
              <a:t> </a:t>
            </a:r>
            <a:r>
              <a:rPr sz="1600" dirty="0">
                <a:solidFill>
                  <a:srgbClr val="244060"/>
                </a:solidFill>
                <a:latin typeface="Trebuchet MS"/>
                <a:cs typeface="Trebuchet MS"/>
              </a:rPr>
              <a:t>infrastructure,</a:t>
            </a:r>
            <a:r>
              <a:rPr sz="1600" spc="-20" dirty="0">
                <a:solidFill>
                  <a:srgbClr val="244060"/>
                </a:solidFill>
                <a:latin typeface="Trebuchet MS"/>
                <a:cs typeface="Trebuchet MS"/>
              </a:rPr>
              <a:t> </a:t>
            </a:r>
            <a:r>
              <a:rPr sz="1600" dirty="0">
                <a:solidFill>
                  <a:srgbClr val="244060"/>
                </a:solidFill>
                <a:latin typeface="Trebuchet MS"/>
                <a:cs typeface="Trebuchet MS"/>
              </a:rPr>
              <a:t>the</a:t>
            </a:r>
            <a:r>
              <a:rPr sz="1600" spc="-25" dirty="0">
                <a:solidFill>
                  <a:srgbClr val="244060"/>
                </a:solidFill>
                <a:latin typeface="Trebuchet MS"/>
                <a:cs typeface="Trebuchet MS"/>
              </a:rPr>
              <a:t> </a:t>
            </a:r>
            <a:r>
              <a:rPr sz="1600" dirty="0">
                <a:solidFill>
                  <a:srgbClr val="244060"/>
                </a:solidFill>
                <a:latin typeface="Trebuchet MS"/>
                <a:cs typeface="Trebuchet MS"/>
              </a:rPr>
              <a:t>investment</a:t>
            </a:r>
            <a:r>
              <a:rPr sz="1600" spc="-30" dirty="0">
                <a:solidFill>
                  <a:srgbClr val="244060"/>
                </a:solidFill>
                <a:latin typeface="Trebuchet MS"/>
                <a:cs typeface="Trebuchet MS"/>
              </a:rPr>
              <a:t> </a:t>
            </a:r>
            <a:r>
              <a:rPr sz="1600" dirty="0">
                <a:solidFill>
                  <a:srgbClr val="244060"/>
                </a:solidFill>
                <a:latin typeface="Trebuchet MS"/>
                <a:cs typeface="Trebuchet MS"/>
              </a:rPr>
              <a:t>activities</a:t>
            </a:r>
            <a:r>
              <a:rPr sz="1600" spc="-20" dirty="0">
                <a:solidFill>
                  <a:srgbClr val="244060"/>
                </a:solidFill>
                <a:latin typeface="Trebuchet MS"/>
                <a:cs typeface="Trebuchet MS"/>
              </a:rPr>
              <a:t> </a:t>
            </a:r>
            <a:r>
              <a:rPr sz="1600" dirty="0">
                <a:solidFill>
                  <a:srgbClr val="244060"/>
                </a:solidFill>
                <a:latin typeface="Trebuchet MS"/>
                <a:cs typeface="Trebuchet MS"/>
              </a:rPr>
              <a:t>should</a:t>
            </a:r>
            <a:r>
              <a:rPr sz="1600" spc="-30" dirty="0">
                <a:solidFill>
                  <a:srgbClr val="244060"/>
                </a:solidFill>
                <a:latin typeface="Trebuchet MS"/>
                <a:cs typeface="Trebuchet MS"/>
              </a:rPr>
              <a:t> </a:t>
            </a:r>
            <a:r>
              <a:rPr sz="1600" dirty="0">
                <a:solidFill>
                  <a:srgbClr val="244060"/>
                </a:solidFill>
                <a:latin typeface="Trebuchet MS"/>
                <a:cs typeface="Trebuchet MS"/>
              </a:rPr>
              <a:t>be</a:t>
            </a:r>
            <a:r>
              <a:rPr sz="1600" spc="-35" dirty="0">
                <a:solidFill>
                  <a:srgbClr val="244060"/>
                </a:solidFill>
                <a:latin typeface="Trebuchet MS"/>
                <a:cs typeface="Trebuchet MS"/>
              </a:rPr>
              <a:t> </a:t>
            </a:r>
            <a:r>
              <a:rPr sz="1600" dirty="0">
                <a:solidFill>
                  <a:srgbClr val="244060"/>
                </a:solidFill>
                <a:latin typeface="Trebuchet MS"/>
                <a:cs typeface="Trebuchet MS"/>
              </a:rPr>
              <a:t>carried</a:t>
            </a:r>
            <a:r>
              <a:rPr sz="1600" spc="-20" dirty="0">
                <a:solidFill>
                  <a:srgbClr val="244060"/>
                </a:solidFill>
                <a:latin typeface="Trebuchet MS"/>
                <a:cs typeface="Trebuchet MS"/>
              </a:rPr>
              <a:t> </a:t>
            </a:r>
            <a:r>
              <a:rPr sz="1600" spc="-25" dirty="0">
                <a:solidFill>
                  <a:srgbClr val="244060"/>
                </a:solidFill>
                <a:latin typeface="Trebuchet MS"/>
                <a:cs typeface="Trebuchet MS"/>
              </a:rPr>
              <a:t>out </a:t>
            </a:r>
            <a:r>
              <a:rPr sz="1600" dirty="0">
                <a:solidFill>
                  <a:srgbClr val="244060"/>
                </a:solidFill>
                <a:latin typeface="Trebuchet MS"/>
                <a:cs typeface="Trebuchet MS"/>
              </a:rPr>
              <a:t>on</a:t>
            </a:r>
            <a:r>
              <a:rPr sz="1600" spc="-35" dirty="0">
                <a:solidFill>
                  <a:srgbClr val="244060"/>
                </a:solidFill>
                <a:latin typeface="Trebuchet MS"/>
                <a:cs typeface="Trebuchet MS"/>
              </a:rPr>
              <a:t> </a:t>
            </a:r>
            <a:r>
              <a:rPr sz="1600" dirty="0">
                <a:solidFill>
                  <a:srgbClr val="244060"/>
                </a:solidFill>
                <a:latin typeface="Trebuchet MS"/>
                <a:cs typeface="Trebuchet MS"/>
              </a:rPr>
              <a:t>public</a:t>
            </a:r>
            <a:r>
              <a:rPr sz="1600" spc="-30" dirty="0">
                <a:solidFill>
                  <a:srgbClr val="244060"/>
                </a:solidFill>
                <a:latin typeface="Trebuchet MS"/>
                <a:cs typeface="Trebuchet MS"/>
              </a:rPr>
              <a:t> </a:t>
            </a:r>
            <a:r>
              <a:rPr sz="1600" spc="-10" dirty="0" smtClean="0">
                <a:solidFill>
                  <a:srgbClr val="244060"/>
                </a:solidFill>
                <a:latin typeface="Trebuchet MS"/>
                <a:cs typeface="Trebuchet MS"/>
              </a:rPr>
              <a:t>property</a:t>
            </a:r>
            <a:r>
              <a:rPr lang="en-US" sz="1600" spc="-10" dirty="0" smtClean="0">
                <a:solidFill>
                  <a:srgbClr val="244060"/>
                </a:solidFill>
                <a:latin typeface="Trebuchet MS"/>
                <a:cs typeface="Trebuchet MS"/>
              </a:rPr>
              <a:t> (both public and private domain of the state/municipality).</a:t>
            </a:r>
            <a:endParaRPr sz="1600" dirty="0">
              <a:latin typeface="Trebuchet MS"/>
              <a:cs typeface="Trebuchet MS"/>
            </a:endParaRPr>
          </a:p>
          <a:p>
            <a:pPr marL="354965" marR="5715" indent="-342900" algn="just">
              <a:lnSpc>
                <a:spcPct val="100000"/>
              </a:lnSpc>
              <a:spcBef>
                <a:spcPts val="1200"/>
              </a:spcBef>
              <a:buFont typeface="Arial MT"/>
              <a:buChar char="•"/>
              <a:tabLst>
                <a:tab pos="354965" algn="l"/>
                <a:tab pos="357505" algn="l"/>
              </a:tabLst>
            </a:pPr>
            <a:r>
              <a:rPr sz="1600" dirty="0">
                <a:solidFill>
                  <a:srgbClr val="244060"/>
                </a:solidFill>
                <a:latin typeface="Trebuchet MS"/>
                <a:cs typeface="Trebuchet MS"/>
              </a:rPr>
              <a:t>	For</a:t>
            </a:r>
            <a:r>
              <a:rPr sz="1600" spc="35" dirty="0">
                <a:solidFill>
                  <a:srgbClr val="244060"/>
                </a:solidFill>
                <a:latin typeface="Trebuchet MS"/>
                <a:cs typeface="Trebuchet MS"/>
              </a:rPr>
              <a:t> </a:t>
            </a:r>
            <a:r>
              <a:rPr sz="1600" dirty="0">
                <a:solidFill>
                  <a:srgbClr val="244060"/>
                </a:solidFill>
                <a:latin typeface="Trebuchet MS"/>
                <a:cs typeface="Trebuchet MS"/>
              </a:rPr>
              <a:t>both</a:t>
            </a:r>
            <a:r>
              <a:rPr sz="1600" spc="40" dirty="0">
                <a:solidFill>
                  <a:srgbClr val="244060"/>
                </a:solidFill>
                <a:latin typeface="Trebuchet MS"/>
                <a:cs typeface="Trebuchet MS"/>
              </a:rPr>
              <a:t> </a:t>
            </a:r>
            <a:r>
              <a:rPr sz="1600" dirty="0">
                <a:solidFill>
                  <a:srgbClr val="244060"/>
                </a:solidFill>
                <a:latin typeface="Trebuchet MS"/>
                <a:cs typeface="Trebuchet MS"/>
              </a:rPr>
              <a:t>soft</a:t>
            </a:r>
            <a:r>
              <a:rPr sz="1600" spc="35" dirty="0">
                <a:solidFill>
                  <a:srgbClr val="244060"/>
                </a:solidFill>
                <a:latin typeface="Trebuchet MS"/>
                <a:cs typeface="Trebuchet MS"/>
              </a:rPr>
              <a:t> </a:t>
            </a:r>
            <a:r>
              <a:rPr sz="1600" dirty="0">
                <a:solidFill>
                  <a:srgbClr val="244060"/>
                </a:solidFill>
                <a:latin typeface="Trebuchet MS"/>
                <a:cs typeface="Trebuchet MS"/>
              </a:rPr>
              <a:t>and</a:t>
            </a:r>
            <a:r>
              <a:rPr sz="1600" spc="20" dirty="0">
                <a:solidFill>
                  <a:srgbClr val="244060"/>
                </a:solidFill>
                <a:latin typeface="Trebuchet MS"/>
                <a:cs typeface="Trebuchet MS"/>
              </a:rPr>
              <a:t> </a:t>
            </a:r>
            <a:r>
              <a:rPr sz="1600" dirty="0">
                <a:solidFill>
                  <a:srgbClr val="244060"/>
                </a:solidFill>
                <a:latin typeface="Trebuchet MS"/>
                <a:cs typeface="Trebuchet MS"/>
              </a:rPr>
              <a:t>hard</a:t>
            </a:r>
            <a:r>
              <a:rPr sz="1600" spc="35" dirty="0">
                <a:solidFill>
                  <a:srgbClr val="244060"/>
                </a:solidFill>
                <a:latin typeface="Trebuchet MS"/>
                <a:cs typeface="Trebuchet MS"/>
              </a:rPr>
              <a:t> </a:t>
            </a:r>
            <a:r>
              <a:rPr sz="1600" dirty="0">
                <a:solidFill>
                  <a:srgbClr val="244060"/>
                </a:solidFill>
                <a:latin typeface="Trebuchet MS"/>
                <a:cs typeface="Trebuchet MS"/>
              </a:rPr>
              <a:t>type</a:t>
            </a:r>
            <a:r>
              <a:rPr sz="1600" spc="40" dirty="0">
                <a:solidFill>
                  <a:srgbClr val="244060"/>
                </a:solidFill>
                <a:latin typeface="Trebuchet MS"/>
                <a:cs typeface="Trebuchet MS"/>
              </a:rPr>
              <a:t> </a:t>
            </a:r>
            <a:r>
              <a:rPr sz="1600" dirty="0">
                <a:solidFill>
                  <a:srgbClr val="244060"/>
                </a:solidFill>
                <a:latin typeface="Trebuchet MS"/>
                <a:cs typeface="Trebuchet MS"/>
              </a:rPr>
              <a:t>of</a:t>
            </a:r>
            <a:r>
              <a:rPr sz="1600" spc="45" dirty="0">
                <a:solidFill>
                  <a:srgbClr val="244060"/>
                </a:solidFill>
                <a:latin typeface="Trebuchet MS"/>
                <a:cs typeface="Trebuchet MS"/>
              </a:rPr>
              <a:t> </a:t>
            </a:r>
            <a:r>
              <a:rPr sz="1600" dirty="0">
                <a:solidFill>
                  <a:srgbClr val="244060"/>
                </a:solidFill>
                <a:latin typeface="Trebuchet MS"/>
                <a:cs typeface="Trebuchet MS"/>
              </a:rPr>
              <a:t>operations,</a:t>
            </a:r>
            <a:r>
              <a:rPr sz="1600" spc="45" dirty="0">
                <a:solidFill>
                  <a:srgbClr val="244060"/>
                </a:solidFill>
                <a:latin typeface="Trebuchet MS"/>
                <a:cs typeface="Trebuchet MS"/>
              </a:rPr>
              <a:t> </a:t>
            </a:r>
            <a:r>
              <a:rPr sz="1600" dirty="0">
                <a:solidFill>
                  <a:srgbClr val="244060"/>
                </a:solidFill>
                <a:latin typeface="Trebuchet MS"/>
                <a:cs typeface="Trebuchet MS"/>
              </a:rPr>
              <a:t>the</a:t>
            </a:r>
            <a:r>
              <a:rPr sz="1600" spc="40" dirty="0">
                <a:solidFill>
                  <a:srgbClr val="244060"/>
                </a:solidFill>
                <a:latin typeface="Trebuchet MS"/>
                <a:cs typeface="Trebuchet MS"/>
              </a:rPr>
              <a:t> </a:t>
            </a:r>
            <a:r>
              <a:rPr sz="1600" dirty="0">
                <a:solidFill>
                  <a:srgbClr val="244060"/>
                </a:solidFill>
                <a:latin typeface="Trebuchet MS"/>
                <a:cs typeface="Trebuchet MS"/>
              </a:rPr>
              <a:t>partnership</a:t>
            </a:r>
            <a:r>
              <a:rPr sz="1600" spc="35" dirty="0">
                <a:solidFill>
                  <a:srgbClr val="244060"/>
                </a:solidFill>
                <a:latin typeface="Trebuchet MS"/>
                <a:cs typeface="Trebuchet MS"/>
              </a:rPr>
              <a:t> </a:t>
            </a:r>
            <a:r>
              <a:rPr sz="1600" dirty="0">
                <a:solidFill>
                  <a:srgbClr val="244060"/>
                </a:solidFill>
                <a:latin typeface="Trebuchet MS"/>
                <a:cs typeface="Trebuchet MS"/>
              </a:rPr>
              <a:t>should</a:t>
            </a:r>
            <a:r>
              <a:rPr sz="1600" spc="30" dirty="0">
                <a:solidFill>
                  <a:srgbClr val="244060"/>
                </a:solidFill>
                <a:latin typeface="Trebuchet MS"/>
                <a:cs typeface="Trebuchet MS"/>
              </a:rPr>
              <a:t> </a:t>
            </a:r>
            <a:r>
              <a:rPr sz="1600" dirty="0">
                <a:solidFill>
                  <a:srgbClr val="244060"/>
                </a:solidFill>
                <a:latin typeface="Trebuchet MS"/>
                <a:cs typeface="Trebuchet MS"/>
              </a:rPr>
              <a:t>include</a:t>
            </a:r>
            <a:r>
              <a:rPr sz="1600" spc="45" dirty="0">
                <a:solidFill>
                  <a:srgbClr val="244060"/>
                </a:solidFill>
                <a:latin typeface="Trebuchet MS"/>
                <a:cs typeface="Trebuchet MS"/>
              </a:rPr>
              <a:t> </a:t>
            </a:r>
            <a:r>
              <a:rPr sz="1600" spc="-10" dirty="0">
                <a:solidFill>
                  <a:srgbClr val="244060"/>
                </a:solidFill>
                <a:latin typeface="Trebuchet MS"/>
                <a:cs typeface="Trebuchet MS"/>
              </a:rPr>
              <a:t>project </a:t>
            </a:r>
            <a:r>
              <a:rPr sz="1600" dirty="0">
                <a:solidFill>
                  <a:srgbClr val="244060"/>
                </a:solidFill>
                <a:latin typeface="Trebuchet MS"/>
                <a:cs typeface="Trebuchet MS"/>
              </a:rPr>
              <a:t>partners</a:t>
            </a:r>
            <a:r>
              <a:rPr sz="1600" spc="55" dirty="0">
                <a:solidFill>
                  <a:srgbClr val="244060"/>
                </a:solidFill>
                <a:latin typeface="Trebuchet MS"/>
                <a:cs typeface="Trebuchet MS"/>
              </a:rPr>
              <a:t>  </a:t>
            </a:r>
            <a:r>
              <a:rPr sz="1600" dirty="0">
                <a:solidFill>
                  <a:srgbClr val="244060"/>
                </a:solidFill>
                <a:latin typeface="Trebuchet MS"/>
                <a:cs typeface="Trebuchet MS"/>
              </a:rPr>
              <a:t>or</a:t>
            </a:r>
            <a:r>
              <a:rPr sz="1600" spc="50" dirty="0">
                <a:solidFill>
                  <a:srgbClr val="244060"/>
                </a:solidFill>
                <a:latin typeface="Trebuchet MS"/>
                <a:cs typeface="Trebuchet MS"/>
              </a:rPr>
              <a:t>  </a:t>
            </a:r>
            <a:r>
              <a:rPr sz="1600" dirty="0">
                <a:solidFill>
                  <a:srgbClr val="244060"/>
                </a:solidFill>
                <a:latin typeface="Trebuchet MS"/>
                <a:cs typeface="Trebuchet MS"/>
              </a:rPr>
              <a:t>associated</a:t>
            </a:r>
            <a:r>
              <a:rPr sz="1600" spc="55" dirty="0">
                <a:solidFill>
                  <a:srgbClr val="244060"/>
                </a:solidFill>
                <a:latin typeface="Trebuchet MS"/>
                <a:cs typeface="Trebuchet MS"/>
              </a:rPr>
              <a:t>  </a:t>
            </a:r>
            <a:r>
              <a:rPr sz="1600" dirty="0">
                <a:solidFill>
                  <a:srgbClr val="244060"/>
                </a:solidFill>
                <a:latin typeface="Trebuchet MS"/>
                <a:cs typeface="Trebuchet MS"/>
              </a:rPr>
              <a:t>project</a:t>
            </a:r>
            <a:r>
              <a:rPr sz="1600" spc="50" dirty="0">
                <a:solidFill>
                  <a:srgbClr val="244060"/>
                </a:solidFill>
                <a:latin typeface="Trebuchet MS"/>
                <a:cs typeface="Trebuchet MS"/>
              </a:rPr>
              <a:t>  </a:t>
            </a:r>
            <a:r>
              <a:rPr sz="1600" dirty="0">
                <a:solidFill>
                  <a:srgbClr val="244060"/>
                </a:solidFill>
                <a:latin typeface="Trebuchet MS"/>
                <a:cs typeface="Trebuchet MS"/>
              </a:rPr>
              <a:t>partners</a:t>
            </a:r>
            <a:r>
              <a:rPr sz="1600" spc="55" dirty="0">
                <a:solidFill>
                  <a:srgbClr val="244060"/>
                </a:solidFill>
                <a:latin typeface="Trebuchet MS"/>
                <a:cs typeface="Trebuchet MS"/>
              </a:rPr>
              <a:t>  </a:t>
            </a:r>
            <a:r>
              <a:rPr sz="1600" dirty="0">
                <a:solidFill>
                  <a:srgbClr val="244060"/>
                </a:solidFill>
                <a:latin typeface="Trebuchet MS"/>
                <a:cs typeface="Trebuchet MS"/>
              </a:rPr>
              <a:t>legally</a:t>
            </a:r>
            <a:r>
              <a:rPr sz="1600" spc="50" dirty="0">
                <a:solidFill>
                  <a:srgbClr val="244060"/>
                </a:solidFill>
                <a:latin typeface="Trebuchet MS"/>
                <a:cs typeface="Trebuchet MS"/>
              </a:rPr>
              <a:t>  </a:t>
            </a:r>
            <a:r>
              <a:rPr sz="1600" dirty="0">
                <a:solidFill>
                  <a:srgbClr val="244060"/>
                </a:solidFill>
                <a:latin typeface="Trebuchet MS"/>
                <a:cs typeface="Trebuchet MS"/>
              </a:rPr>
              <a:t>responsible</a:t>
            </a:r>
            <a:r>
              <a:rPr sz="1600" spc="50" dirty="0">
                <a:solidFill>
                  <a:srgbClr val="244060"/>
                </a:solidFill>
                <a:latin typeface="Trebuchet MS"/>
                <a:cs typeface="Trebuchet MS"/>
              </a:rPr>
              <a:t>  </a:t>
            </a:r>
            <a:r>
              <a:rPr sz="1600" dirty="0">
                <a:solidFill>
                  <a:srgbClr val="244060"/>
                </a:solidFill>
                <a:latin typeface="Trebuchet MS"/>
                <a:cs typeface="Trebuchet MS"/>
              </a:rPr>
              <a:t>for</a:t>
            </a:r>
            <a:r>
              <a:rPr sz="1600" spc="50" dirty="0">
                <a:solidFill>
                  <a:srgbClr val="244060"/>
                </a:solidFill>
                <a:latin typeface="Trebuchet MS"/>
                <a:cs typeface="Trebuchet MS"/>
              </a:rPr>
              <a:t>  </a:t>
            </a:r>
            <a:r>
              <a:rPr sz="1600" dirty="0">
                <a:solidFill>
                  <a:srgbClr val="244060"/>
                </a:solidFill>
                <a:latin typeface="Trebuchet MS"/>
                <a:cs typeface="Trebuchet MS"/>
              </a:rPr>
              <a:t>the</a:t>
            </a:r>
            <a:r>
              <a:rPr sz="1600" spc="50" dirty="0">
                <a:solidFill>
                  <a:srgbClr val="244060"/>
                </a:solidFill>
                <a:latin typeface="Trebuchet MS"/>
                <a:cs typeface="Trebuchet MS"/>
              </a:rPr>
              <a:t>  </a:t>
            </a:r>
            <a:r>
              <a:rPr sz="1600" dirty="0">
                <a:solidFill>
                  <a:srgbClr val="244060"/>
                </a:solidFill>
                <a:latin typeface="Trebuchet MS"/>
                <a:cs typeface="Trebuchet MS"/>
              </a:rPr>
              <a:t>field</a:t>
            </a:r>
            <a:r>
              <a:rPr sz="1600" spc="55" dirty="0">
                <a:solidFill>
                  <a:srgbClr val="244060"/>
                </a:solidFill>
                <a:latin typeface="Trebuchet MS"/>
                <a:cs typeface="Trebuchet MS"/>
              </a:rPr>
              <a:t>  </a:t>
            </a:r>
            <a:r>
              <a:rPr sz="1600" spc="-25" dirty="0">
                <a:solidFill>
                  <a:srgbClr val="244060"/>
                </a:solidFill>
                <a:latin typeface="Trebuchet MS"/>
                <a:cs typeface="Trebuchet MS"/>
              </a:rPr>
              <a:t>of </a:t>
            </a:r>
            <a:r>
              <a:rPr sz="1600" dirty="0">
                <a:solidFill>
                  <a:srgbClr val="244060"/>
                </a:solidFill>
                <a:latin typeface="Trebuchet MS"/>
                <a:cs typeface="Trebuchet MS"/>
              </a:rPr>
              <a:t>interventions/policy</a:t>
            </a:r>
            <a:r>
              <a:rPr sz="1600" spc="15" dirty="0">
                <a:solidFill>
                  <a:srgbClr val="244060"/>
                </a:solidFill>
                <a:latin typeface="Trebuchet MS"/>
                <a:cs typeface="Trebuchet MS"/>
              </a:rPr>
              <a:t> </a:t>
            </a:r>
            <a:r>
              <a:rPr sz="1600" dirty="0">
                <a:solidFill>
                  <a:srgbClr val="244060"/>
                </a:solidFill>
                <a:latin typeface="Trebuchet MS"/>
                <a:cs typeface="Trebuchet MS"/>
              </a:rPr>
              <a:t>domain</a:t>
            </a:r>
            <a:r>
              <a:rPr sz="1600" spc="15" dirty="0">
                <a:solidFill>
                  <a:srgbClr val="244060"/>
                </a:solidFill>
                <a:latin typeface="Trebuchet MS"/>
                <a:cs typeface="Trebuchet MS"/>
              </a:rPr>
              <a:t> </a:t>
            </a:r>
            <a:r>
              <a:rPr sz="1600" dirty="0">
                <a:solidFill>
                  <a:srgbClr val="244060"/>
                </a:solidFill>
                <a:latin typeface="Trebuchet MS"/>
                <a:cs typeface="Trebuchet MS"/>
              </a:rPr>
              <a:t>addressed</a:t>
            </a:r>
            <a:r>
              <a:rPr sz="1600" spc="5" dirty="0">
                <a:solidFill>
                  <a:srgbClr val="244060"/>
                </a:solidFill>
                <a:latin typeface="Trebuchet MS"/>
                <a:cs typeface="Trebuchet MS"/>
              </a:rPr>
              <a:t> </a:t>
            </a:r>
            <a:r>
              <a:rPr sz="1600" dirty="0">
                <a:solidFill>
                  <a:srgbClr val="244060"/>
                </a:solidFill>
                <a:latin typeface="Trebuchet MS"/>
                <a:cs typeface="Trebuchet MS"/>
              </a:rPr>
              <a:t>by</a:t>
            </a:r>
            <a:r>
              <a:rPr sz="1600" spc="15" dirty="0">
                <a:solidFill>
                  <a:srgbClr val="244060"/>
                </a:solidFill>
                <a:latin typeface="Trebuchet MS"/>
                <a:cs typeface="Trebuchet MS"/>
              </a:rPr>
              <a:t> </a:t>
            </a:r>
            <a:r>
              <a:rPr sz="1600" dirty="0">
                <a:solidFill>
                  <a:srgbClr val="244060"/>
                </a:solidFill>
                <a:latin typeface="Trebuchet MS"/>
                <a:cs typeface="Trebuchet MS"/>
              </a:rPr>
              <a:t>the</a:t>
            </a:r>
            <a:r>
              <a:rPr sz="1600" spc="15" dirty="0">
                <a:solidFill>
                  <a:srgbClr val="244060"/>
                </a:solidFill>
                <a:latin typeface="Trebuchet MS"/>
                <a:cs typeface="Trebuchet MS"/>
              </a:rPr>
              <a:t> </a:t>
            </a:r>
            <a:r>
              <a:rPr sz="1600" dirty="0">
                <a:solidFill>
                  <a:srgbClr val="244060"/>
                </a:solidFill>
                <a:latin typeface="Trebuchet MS"/>
                <a:cs typeface="Trebuchet MS"/>
              </a:rPr>
              <a:t>project</a:t>
            </a:r>
            <a:r>
              <a:rPr sz="1600" spc="10" dirty="0">
                <a:solidFill>
                  <a:srgbClr val="244060"/>
                </a:solidFill>
                <a:latin typeface="Trebuchet MS"/>
                <a:cs typeface="Trebuchet MS"/>
              </a:rPr>
              <a:t> </a:t>
            </a:r>
            <a:r>
              <a:rPr sz="1600" dirty="0">
                <a:solidFill>
                  <a:srgbClr val="244060"/>
                </a:solidFill>
                <a:latin typeface="Trebuchet MS"/>
                <a:cs typeface="Trebuchet MS"/>
              </a:rPr>
              <a:t>and</a:t>
            </a:r>
            <a:r>
              <a:rPr sz="1600" spc="-5" dirty="0">
                <a:solidFill>
                  <a:srgbClr val="244060"/>
                </a:solidFill>
                <a:latin typeface="Trebuchet MS"/>
                <a:cs typeface="Trebuchet MS"/>
              </a:rPr>
              <a:t> </a:t>
            </a:r>
            <a:r>
              <a:rPr sz="1600" dirty="0">
                <a:solidFill>
                  <a:srgbClr val="244060"/>
                </a:solidFill>
                <a:latin typeface="Trebuchet MS"/>
                <a:cs typeface="Trebuchet MS"/>
              </a:rPr>
              <a:t>who</a:t>
            </a:r>
            <a:r>
              <a:rPr sz="1600" spc="10" dirty="0">
                <a:solidFill>
                  <a:srgbClr val="244060"/>
                </a:solidFill>
                <a:latin typeface="Trebuchet MS"/>
                <a:cs typeface="Trebuchet MS"/>
              </a:rPr>
              <a:t> </a:t>
            </a:r>
            <a:r>
              <a:rPr sz="1600" dirty="0">
                <a:solidFill>
                  <a:srgbClr val="244060"/>
                </a:solidFill>
                <a:latin typeface="Trebuchet MS"/>
                <a:cs typeface="Trebuchet MS"/>
              </a:rPr>
              <a:t>will</a:t>
            </a:r>
            <a:r>
              <a:rPr sz="1600" spc="10" dirty="0">
                <a:solidFill>
                  <a:srgbClr val="244060"/>
                </a:solidFill>
                <a:latin typeface="Trebuchet MS"/>
                <a:cs typeface="Trebuchet MS"/>
              </a:rPr>
              <a:t> </a:t>
            </a:r>
            <a:r>
              <a:rPr sz="1600" dirty="0">
                <a:solidFill>
                  <a:srgbClr val="244060"/>
                </a:solidFill>
                <a:latin typeface="Trebuchet MS"/>
                <a:cs typeface="Trebuchet MS"/>
              </a:rPr>
              <a:t>be</a:t>
            </a:r>
            <a:r>
              <a:rPr sz="1600" spc="15" dirty="0">
                <a:solidFill>
                  <a:srgbClr val="244060"/>
                </a:solidFill>
                <a:latin typeface="Trebuchet MS"/>
                <a:cs typeface="Trebuchet MS"/>
              </a:rPr>
              <a:t> </a:t>
            </a:r>
            <a:r>
              <a:rPr sz="1600" dirty="0">
                <a:solidFill>
                  <a:srgbClr val="244060"/>
                </a:solidFill>
                <a:latin typeface="Trebuchet MS"/>
                <a:cs typeface="Trebuchet MS"/>
              </a:rPr>
              <a:t>the</a:t>
            </a:r>
            <a:r>
              <a:rPr sz="1600" spc="15" dirty="0">
                <a:solidFill>
                  <a:srgbClr val="244060"/>
                </a:solidFill>
                <a:latin typeface="Trebuchet MS"/>
                <a:cs typeface="Trebuchet MS"/>
              </a:rPr>
              <a:t> </a:t>
            </a:r>
            <a:r>
              <a:rPr sz="1600" dirty="0">
                <a:solidFill>
                  <a:srgbClr val="244060"/>
                </a:solidFill>
                <a:latin typeface="Trebuchet MS"/>
                <a:cs typeface="Trebuchet MS"/>
              </a:rPr>
              <a:t>user</a:t>
            </a:r>
            <a:r>
              <a:rPr sz="1600" spc="25" dirty="0">
                <a:solidFill>
                  <a:srgbClr val="244060"/>
                </a:solidFill>
                <a:latin typeface="Trebuchet MS"/>
                <a:cs typeface="Trebuchet MS"/>
              </a:rPr>
              <a:t> </a:t>
            </a:r>
            <a:r>
              <a:rPr sz="1600" spc="-25" dirty="0">
                <a:solidFill>
                  <a:srgbClr val="244060"/>
                </a:solidFill>
                <a:latin typeface="Trebuchet MS"/>
                <a:cs typeface="Trebuchet MS"/>
              </a:rPr>
              <a:t>of </a:t>
            </a:r>
            <a:r>
              <a:rPr sz="1600" dirty="0">
                <a:solidFill>
                  <a:srgbClr val="244060"/>
                </a:solidFill>
                <a:latin typeface="Trebuchet MS"/>
                <a:cs typeface="Trebuchet MS"/>
              </a:rPr>
              <a:t>the</a:t>
            </a:r>
            <a:r>
              <a:rPr sz="1600" spc="-40" dirty="0">
                <a:solidFill>
                  <a:srgbClr val="244060"/>
                </a:solidFill>
                <a:latin typeface="Trebuchet MS"/>
                <a:cs typeface="Trebuchet MS"/>
              </a:rPr>
              <a:t> </a:t>
            </a:r>
            <a:r>
              <a:rPr sz="1600" dirty="0">
                <a:solidFill>
                  <a:srgbClr val="244060"/>
                </a:solidFill>
                <a:latin typeface="Trebuchet MS"/>
                <a:cs typeface="Trebuchet MS"/>
              </a:rPr>
              <a:t>project</a:t>
            </a:r>
            <a:r>
              <a:rPr sz="1600" spc="-30" dirty="0">
                <a:solidFill>
                  <a:srgbClr val="244060"/>
                </a:solidFill>
                <a:latin typeface="Trebuchet MS"/>
                <a:cs typeface="Trebuchet MS"/>
              </a:rPr>
              <a:t> </a:t>
            </a:r>
            <a:r>
              <a:rPr sz="1600" spc="-10" dirty="0">
                <a:solidFill>
                  <a:srgbClr val="244060"/>
                </a:solidFill>
                <a:latin typeface="Trebuchet MS"/>
                <a:cs typeface="Trebuchet MS"/>
              </a:rPr>
              <a:t>outputs.</a:t>
            </a:r>
            <a:endParaRPr sz="1600" dirty="0">
              <a:latin typeface="Trebuchet MS"/>
              <a:cs typeface="Trebuchet MS"/>
            </a:endParaRPr>
          </a:p>
        </p:txBody>
      </p:sp>
      <p:pic>
        <p:nvPicPr>
          <p:cNvPr id="4" name="object 4"/>
          <p:cNvPicPr/>
          <p:nvPr/>
        </p:nvPicPr>
        <p:blipFill>
          <a:blip r:embed="rId2" cstate="print"/>
          <a:stretch>
            <a:fillRect/>
          </a:stretch>
        </p:blipFill>
        <p:spPr>
          <a:xfrm>
            <a:off x="234695" y="172212"/>
            <a:ext cx="2915412" cy="853440"/>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189</TotalTime>
  <Words>4110</Words>
  <Application>Microsoft Office PowerPoint</Application>
  <PresentationFormat>On-screen Show (4:3)</PresentationFormat>
  <Paragraphs>460</Paragraphs>
  <Slides>40</Slides>
  <Notes>7</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40</vt:i4>
      </vt:variant>
    </vt:vector>
  </HeadingPairs>
  <TitlesOfParts>
    <vt:vector size="47" baseType="lpstr">
      <vt:lpstr>Arial</vt:lpstr>
      <vt:lpstr>Arial MT</vt:lpstr>
      <vt:lpstr>Calibri</vt:lpstr>
      <vt:lpstr>Times New Roman</vt:lpstr>
      <vt:lpstr>Trebuchet MS</vt:lpstr>
      <vt:lpstr>Wingdings</vt:lpstr>
      <vt:lpstr>Office Theme</vt:lpstr>
      <vt:lpstr>PowerPoint Presentation</vt:lpstr>
      <vt:lpstr>Programme picture</vt:lpstr>
      <vt:lpstr>Programme picture</vt:lpstr>
      <vt:lpstr>General information</vt:lpstr>
      <vt:lpstr>Types of applications</vt:lpstr>
      <vt:lpstr>Features of Interreg projects</vt:lpstr>
      <vt:lpstr>Types of applications</vt:lpstr>
      <vt:lpstr>Types of applicants</vt:lpstr>
      <vt:lpstr>Types of applicants</vt:lpstr>
      <vt:lpstr>Types of applicants</vt:lpstr>
      <vt:lpstr>Types of applicants</vt:lpstr>
      <vt:lpstr>Types of actions</vt:lpstr>
      <vt:lpstr>Types of actions</vt:lpstr>
      <vt:lpstr>Types of actions</vt:lpstr>
      <vt:lpstr>Types of actions – inspiration examples of climate change projects from other Programmes</vt:lpstr>
      <vt:lpstr>Location of actions</vt:lpstr>
      <vt:lpstr>Your project!</vt:lpstr>
      <vt:lpstr>Let`s start</vt:lpstr>
      <vt:lpstr>Let`s start</vt:lpstr>
      <vt:lpstr>Let`s start</vt:lpstr>
      <vt:lpstr>Let`s start</vt:lpstr>
      <vt:lpstr>Let`s start</vt:lpstr>
      <vt:lpstr>PowerPoint Presentation</vt:lpstr>
      <vt:lpstr>PowerPoint Presentation</vt:lpstr>
      <vt:lpstr>PowerPoint Presentation</vt:lpstr>
      <vt:lpstr>Project outputs/results and Programme indicators</vt:lpstr>
      <vt:lpstr>Programme indicators - SO 2.4</vt:lpstr>
      <vt:lpstr>Project outputs/results and Programme indicators</vt:lpstr>
      <vt:lpstr>Project outputs/results and Programme indicators</vt:lpstr>
      <vt:lpstr>Annexes</vt:lpstr>
      <vt:lpstr>Annexes</vt:lpstr>
      <vt:lpstr>Annexes</vt:lpstr>
      <vt:lpstr>Conclusions from Call 2  (1) - Projects’ relevance</vt:lpstr>
      <vt:lpstr>Conclusions from Call 2  (2a) – Focus on grey infrastructure and procurement of equipment</vt:lpstr>
      <vt:lpstr>Conclusions from Call 2  (2b) – Green vs. Grey</vt:lpstr>
      <vt:lpstr>Conclusions from Call 2  (3a) – Horizontal issues</vt:lpstr>
      <vt:lpstr>Conclusions from Call 2  (3b) – Horizontal issues</vt:lpstr>
      <vt:lpstr>Conclusions from Call 2  (4) – Formal requirements</vt:lpstr>
      <vt:lpstr>Lessons learned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GL2</dc:title>
  <dc:creator>mariucam</dc:creator>
  <cp:lastModifiedBy>Roberta TRIFAN</cp:lastModifiedBy>
  <cp:revision>18</cp:revision>
  <dcterms:created xsi:type="dcterms:W3CDTF">2024-10-25T08:00:13Z</dcterms:created>
  <dcterms:modified xsi:type="dcterms:W3CDTF">2024-11-21T07:00:09Z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2023-05-22T00:00:00Z</vt:filetime>
  </property>
  <property fmtid="{D5CDD505-2E9C-101B-9397-08002B2CF9AE}" pid="3" name="Creator">
    <vt:lpwstr>Microsoft® PowerPoint® 2013</vt:lpwstr>
  </property>
  <property fmtid="{D5CDD505-2E9C-101B-9397-08002B2CF9AE}" pid="4" name="LastSaved">
    <vt:filetime>2024-10-25T00:00:00Z</vt:filetime>
  </property>
  <property fmtid="{D5CDD505-2E9C-101B-9397-08002B2CF9AE}" pid="5" name="Producer">
    <vt:lpwstr>Microsoft® PowerPoint® 2013</vt:lpwstr>
  </property>
</Properties>
</file>