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2"/>
    <p:sldId id="268" r:id="rId3"/>
    <p:sldId id="258" r:id="rId4"/>
    <p:sldId id="259" r:id="rId5"/>
    <p:sldId id="260" r:id="rId6"/>
    <p:sldId id="261" r:id="rId7"/>
    <p:sldId id="263" r:id="rId8"/>
    <p:sldId id="270" r:id="rId9"/>
    <p:sldId id="265" r:id="rId10"/>
    <p:sldId id="269" r:id="rId11"/>
    <p:sldId id="266" r:id="rId12"/>
    <p:sldId id="267" r:id="rId13"/>
  </p:sldIdLst>
  <p:sldSz cx="12192000" cy="6858000"/>
  <p:notesSz cx="9144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658" y="91"/>
      </p:cViewPr>
      <p:guideLst>
        <p:guide orient="horz" pos="288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712C72-6E61-454A-8768-0D1799198ADC}" type="datetimeFigureOut">
              <a:rPr lang="en-US" smtClean="0"/>
              <a:t>11-Jun-25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3E3C48-1D6E-49AD-A5E3-5B3B88BD83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634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11-Jun-25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11-Jun-25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11-Jun-25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11-Jun-25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11-Jun-25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" y="1"/>
            <a:ext cx="12191999" cy="6857997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09787" y="937007"/>
            <a:ext cx="10640060" cy="40011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14587" y="1767967"/>
            <a:ext cx="10561320" cy="2154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400" b="1" i="0">
                <a:solidFill>
                  <a:srgbClr val="77923B"/>
                </a:solidFill>
                <a:latin typeface="Trebuchet MS"/>
                <a:cs typeface="Trebuchet MS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11-Jun-25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85800" y="91661"/>
            <a:ext cx="2915412" cy="853440"/>
          </a:xfrm>
          <a:prstGeom prst="rect">
            <a:avLst/>
          </a:prstGeom>
        </p:spPr>
      </p:pic>
      <p:sp>
        <p:nvSpPr>
          <p:cNvPr id="6" name="object 3"/>
          <p:cNvSpPr txBox="1">
            <a:spLocks noGrp="1"/>
          </p:cNvSpPr>
          <p:nvPr>
            <p:ph type="title"/>
          </p:nvPr>
        </p:nvSpPr>
        <p:spPr>
          <a:xfrm>
            <a:off x="670335" y="1119739"/>
            <a:ext cx="7980045" cy="2575705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20955" rIns="0" bIns="0" rtlCol="0">
            <a:spAutoFit/>
          </a:bodyPr>
          <a:lstStyle/>
          <a:p>
            <a:pPr>
              <a:spcBef>
                <a:spcPts val="165"/>
              </a:spcBef>
            </a:pPr>
            <a:endParaRPr sz="2000" dirty="0">
              <a:latin typeface="Times New Roman"/>
              <a:cs typeface="Times New Roman"/>
            </a:endParaRPr>
          </a:p>
          <a:p>
            <a:pPr marL="91440"/>
            <a:r>
              <a:rPr sz="2000" spc="-10" dirty="0">
                <a:solidFill>
                  <a:srgbClr val="244060"/>
                </a:solidFill>
              </a:rPr>
              <a:t>Let’s</a:t>
            </a:r>
            <a:r>
              <a:rPr sz="2000" spc="-45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spend</a:t>
            </a:r>
            <a:r>
              <a:rPr sz="2000" spc="-65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the</a:t>
            </a:r>
            <a:r>
              <a:rPr sz="2000" spc="-50" dirty="0">
                <a:solidFill>
                  <a:srgbClr val="244060"/>
                </a:solidFill>
              </a:rPr>
              <a:t> </a:t>
            </a:r>
            <a:r>
              <a:rPr sz="2000" dirty="0">
                <a:solidFill>
                  <a:srgbClr val="244060"/>
                </a:solidFill>
              </a:rPr>
              <a:t>money</a:t>
            </a:r>
            <a:r>
              <a:rPr sz="2000" spc="-80" dirty="0">
                <a:solidFill>
                  <a:srgbClr val="244060"/>
                </a:solidFill>
              </a:rPr>
              <a:t> </a:t>
            </a:r>
            <a:r>
              <a:rPr sz="2000" spc="-10" dirty="0">
                <a:solidFill>
                  <a:srgbClr val="244060"/>
                </a:solidFill>
              </a:rPr>
              <a:t>wisely!</a:t>
            </a:r>
            <a:endParaRPr sz="2000" dirty="0"/>
          </a:p>
          <a:p>
            <a:pPr marL="91440" marR="81280">
              <a:spcBef>
                <a:spcPts val="1090"/>
              </a:spcBef>
              <a:tabLst>
                <a:tab pos="1133475" algn="l"/>
                <a:tab pos="2468880" algn="l"/>
                <a:tab pos="3248025" algn="l"/>
                <a:tab pos="3716020" algn="l"/>
                <a:tab pos="4229735" algn="l"/>
                <a:tab pos="5662295" algn="l"/>
                <a:tab pos="6194425" algn="l"/>
                <a:tab pos="7410450" algn="l"/>
              </a:tabLst>
            </a:pPr>
            <a:r>
              <a:rPr lang="en-US" sz="1800" spc="-10" dirty="0"/>
              <a:t>Training session for beneficiaries </a:t>
            </a:r>
            <a:r>
              <a:rPr lang="ro-RO" sz="1800" spc="-10" dirty="0" smtClean="0"/>
              <a:t>with</a:t>
            </a:r>
            <a:r>
              <a:rPr lang="en-US" sz="1800" spc="-10" dirty="0" smtClean="0"/>
              <a:t> </a:t>
            </a:r>
            <a:r>
              <a:rPr lang="en-US" sz="1800" spc="-10" dirty="0"/>
              <a:t>projects under implementation within </a:t>
            </a:r>
            <a:r>
              <a:rPr lang="en-US" sz="1800" spc="-10" dirty="0" err="1"/>
              <a:t>Interreg</a:t>
            </a:r>
            <a:r>
              <a:rPr lang="en-US" sz="1800" spc="-10" dirty="0"/>
              <a:t> VI-A Ro-Bg </a:t>
            </a:r>
            <a:r>
              <a:rPr lang="en-US" sz="1800" spc="-10" dirty="0" err="1"/>
              <a:t>Programme</a:t>
            </a:r>
            <a:endParaRPr sz="1800" dirty="0"/>
          </a:p>
          <a:p>
            <a:pPr>
              <a:lnSpc>
                <a:spcPct val="100000"/>
              </a:lnSpc>
            </a:pPr>
            <a:endParaRPr sz="1800" dirty="0"/>
          </a:p>
          <a:p>
            <a:pPr>
              <a:spcBef>
                <a:spcPts val="140"/>
              </a:spcBef>
            </a:pPr>
            <a:endParaRPr sz="1800" dirty="0"/>
          </a:p>
          <a:p>
            <a:pPr marL="91440">
              <a:spcBef>
                <a:spcPts val="5"/>
              </a:spcBef>
            </a:pPr>
            <a:r>
              <a:rPr lang="ro-RO" sz="1800" i="1" spc="-20" dirty="0" smtClean="0">
                <a:solidFill>
                  <a:srgbClr val="244060"/>
                </a:solidFill>
              </a:rPr>
              <a:t>18</a:t>
            </a:r>
            <a:r>
              <a:rPr lang="en-US" sz="1800" i="1" spc="-20" baseline="30000" dirty="0" err="1" smtClean="0">
                <a:solidFill>
                  <a:srgbClr val="244060"/>
                </a:solidFill>
              </a:rPr>
              <a:t>th</a:t>
            </a:r>
            <a:r>
              <a:rPr lang="en-US" i="1" spc="-20" dirty="0" smtClean="0">
                <a:solidFill>
                  <a:srgbClr val="244060"/>
                </a:solidFill>
              </a:rPr>
              <a:t> </a:t>
            </a:r>
            <a:r>
              <a:rPr lang="ro-RO" sz="1800" i="1" dirty="0">
                <a:solidFill>
                  <a:srgbClr val="244060"/>
                </a:solidFill>
              </a:rPr>
              <a:t>of </a:t>
            </a:r>
            <a:r>
              <a:rPr lang="en-US" sz="1800" i="1" dirty="0" smtClean="0">
                <a:solidFill>
                  <a:srgbClr val="244060"/>
                </a:solidFill>
              </a:rPr>
              <a:t>June</a:t>
            </a:r>
            <a:r>
              <a:rPr lang="ro-RO" sz="1800" i="1" dirty="0" smtClean="0">
                <a:solidFill>
                  <a:srgbClr val="244060"/>
                </a:solidFill>
              </a:rPr>
              <a:t> 2025</a:t>
            </a:r>
            <a:r>
              <a:rPr lang="en-US" sz="1800" i="1" dirty="0" smtClean="0">
                <a:solidFill>
                  <a:srgbClr val="244060"/>
                </a:solidFill>
              </a:rPr>
              <a:t> </a:t>
            </a:r>
            <a:r>
              <a:rPr sz="1800" i="1" dirty="0"/>
              <a:t>I</a:t>
            </a:r>
            <a:r>
              <a:rPr sz="1800" i="1" spc="-15" dirty="0"/>
              <a:t> </a:t>
            </a:r>
            <a:r>
              <a:rPr lang="ro-RO" sz="1800" i="1" dirty="0" smtClean="0">
                <a:solidFill>
                  <a:srgbClr val="244060"/>
                </a:solidFill>
              </a:rPr>
              <a:t>Ruse</a:t>
            </a:r>
            <a:endParaRPr lang="ro-RO" sz="1800" i="1" spc="-20" dirty="0">
              <a:solidFill>
                <a:srgbClr val="244060"/>
              </a:solidFill>
            </a:endParaRPr>
          </a:p>
          <a:p>
            <a:pPr marL="91440">
              <a:spcBef>
                <a:spcPts val="5"/>
              </a:spcBef>
            </a:pPr>
            <a:endParaRPr sz="1800" dirty="0">
              <a:solidFill>
                <a:srgbClr val="FF0000"/>
              </a:solidFill>
            </a:endParaRPr>
          </a:p>
        </p:txBody>
      </p:sp>
      <p:sp>
        <p:nvSpPr>
          <p:cNvPr id="7" name="object 4"/>
          <p:cNvSpPr txBox="1"/>
          <p:nvPr/>
        </p:nvSpPr>
        <p:spPr>
          <a:xfrm>
            <a:off x="670335" y="3655149"/>
            <a:ext cx="7722234" cy="1071447"/>
          </a:xfrm>
          <a:prstGeom prst="rect">
            <a:avLst/>
          </a:prstGeom>
          <a:ln w="57911">
            <a:solidFill>
              <a:srgbClr val="FFFFFF"/>
            </a:solidFill>
          </a:ln>
        </p:spPr>
        <p:txBody>
          <a:bodyPr vert="horz" wrap="square" lIns="0" tIns="85725" rIns="0" bIns="0" rtlCol="0">
            <a:spAutoFit/>
          </a:bodyPr>
          <a:lstStyle/>
          <a:p>
            <a:pPr>
              <a:spcBef>
                <a:spcPts val="675"/>
              </a:spcBef>
            </a:pPr>
            <a:endParaRPr sz="3200" dirty="0">
              <a:latin typeface="Times New Roman"/>
              <a:cs typeface="Times New Roman"/>
            </a:endParaRPr>
          </a:p>
          <a:p>
            <a:pPr marL="90805"/>
            <a:r>
              <a:rPr lang="en-US" sz="3200" b="1" dirty="0">
                <a:solidFill>
                  <a:srgbClr val="77923B"/>
                </a:solidFill>
                <a:latin typeface="Trebuchet MS"/>
                <a:cs typeface="Trebuchet MS"/>
              </a:rPr>
              <a:t>Key aspects regarding reporting</a:t>
            </a:r>
            <a:endParaRPr lang="en-US" sz="3200" dirty="0">
              <a:latin typeface="Trebuchet MS"/>
              <a:cs typeface="Trebuchet MS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5CB4221-D942-4F6D-A679-B2EAD8CE3112}"/>
              </a:ext>
            </a:extLst>
          </p:cNvPr>
          <p:cNvGrpSpPr/>
          <p:nvPr/>
        </p:nvGrpSpPr>
        <p:grpSpPr>
          <a:xfrm>
            <a:off x="7543800" y="-349765"/>
            <a:ext cx="3962400" cy="5165436"/>
            <a:chOff x="6954509" y="-405650"/>
            <a:chExt cx="4308562" cy="6461201"/>
          </a:xfrm>
        </p:grpSpPr>
        <p:grpSp>
          <p:nvGrpSpPr>
            <p:cNvPr id="43" name="그룹 3">
              <a:extLst>
                <a:ext uri="{FF2B5EF4-FFF2-40B4-BE49-F238E27FC236}">
                  <a16:creationId xmlns:a16="http://schemas.microsoft.com/office/drawing/2014/main" id="{541FE20F-546B-4B0F-B1F3-56EA9129FB4C}"/>
                </a:ext>
              </a:extLst>
            </p:cNvPr>
            <p:cNvGrpSpPr/>
            <p:nvPr/>
          </p:nvGrpSpPr>
          <p:grpSpPr>
            <a:xfrm>
              <a:off x="6954509" y="1408170"/>
              <a:ext cx="4308562" cy="4647381"/>
              <a:chOff x="7334031" y="1957604"/>
              <a:chExt cx="3874720" cy="4179423"/>
            </a:xfrm>
          </p:grpSpPr>
          <p:sp>
            <p:nvSpPr>
              <p:cNvPr id="47" name="Isosceles Triangle 1">
                <a:extLst>
                  <a:ext uri="{FF2B5EF4-FFF2-40B4-BE49-F238E27FC236}">
                    <a16:creationId xmlns:a16="http://schemas.microsoft.com/office/drawing/2014/main" id="{03E59FA9-E6F1-48B2-BE84-B7A4EB2CCC42}"/>
                  </a:ext>
                </a:extLst>
              </p:cNvPr>
              <p:cNvSpPr/>
              <p:nvPr/>
            </p:nvSpPr>
            <p:spPr>
              <a:xfrm>
                <a:off x="7334031" y="4888932"/>
                <a:ext cx="1941697" cy="1248095"/>
              </a:xfrm>
              <a:custGeom>
                <a:avLst/>
                <a:gdLst/>
                <a:ahLst/>
                <a:cxnLst/>
                <a:rect l="l" t="t" r="r" b="b"/>
                <a:pathLst>
                  <a:path w="1512168" h="972000">
                    <a:moveTo>
                      <a:pt x="504056" y="0"/>
                    </a:moveTo>
                    <a:lnTo>
                      <a:pt x="1512168" y="0"/>
                    </a:lnTo>
                    <a:lnTo>
                      <a:pt x="1512168" y="972000"/>
                    </a:lnTo>
                    <a:lnTo>
                      <a:pt x="0" y="97200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48" name="Rectangle 16">
                <a:extLst>
                  <a:ext uri="{FF2B5EF4-FFF2-40B4-BE49-F238E27FC236}">
                    <a16:creationId xmlns:a16="http://schemas.microsoft.com/office/drawing/2014/main" id="{3CB408D6-F9D7-4FFC-97A7-25963A44E2D1}"/>
                  </a:ext>
                </a:extLst>
              </p:cNvPr>
              <p:cNvSpPr/>
              <p:nvPr/>
            </p:nvSpPr>
            <p:spPr>
              <a:xfrm rot="19800000">
                <a:off x="8184184" y="1957604"/>
                <a:ext cx="1294465" cy="1600904"/>
              </a:xfrm>
              <a:custGeom>
                <a:avLst/>
                <a:gdLst/>
                <a:ahLst/>
                <a:cxnLst/>
                <a:rect l="l" t="t" r="r" b="b"/>
                <a:pathLst>
                  <a:path w="1294465" h="1600904">
                    <a:moveTo>
                      <a:pt x="647233" y="0"/>
                    </a:moveTo>
                    <a:lnTo>
                      <a:pt x="1294465" y="1248095"/>
                    </a:lnTo>
                    <a:lnTo>
                      <a:pt x="730978" y="1248095"/>
                    </a:lnTo>
                    <a:cubicBezTo>
                      <a:pt x="732008" y="1357299"/>
                      <a:pt x="814164" y="1343408"/>
                      <a:pt x="825235" y="1451213"/>
                    </a:cubicBezTo>
                    <a:cubicBezTo>
                      <a:pt x="824578" y="1543844"/>
                      <a:pt x="757290" y="1593445"/>
                      <a:pt x="652160" y="1600904"/>
                    </a:cubicBezTo>
                    <a:cubicBezTo>
                      <a:pt x="563856" y="1598932"/>
                      <a:pt x="475031" y="1557072"/>
                      <a:pt x="469230" y="1479280"/>
                    </a:cubicBezTo>
                    <a:cubicBezTo>
                      <a:pt x="469784" y="1377606"/>
                      <a:pt x="572108" y="1350747"/>
                      <a:pt x="560674" y="1248095"/>
                    </a:cubicBezTo>
                    <a:lnTo>
                      <a:pt x="0" y="1248095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49" name="Isosceles Triangle 4">
                <a:extLst>
                  <a:ext uri="{FF2B5EF4-FFF2-40B4-BE49-F238E27FC236}">
                    <a16:creationId xmlns:a16="http://schemas.microsoft.com/office/drawing/2014/main" id="{A4B9AA51-E0F8-4173-B116-B4CA982FD623}"/>
                  </a:ext>
                </a:extLst>
              </p:cNvPr>
              <p:cNvSpPr/>
              <p:nvPr/>
            </p:nvSpPr>
            <p:spPr>
              <a:xfrm>
                <a:off x="7991235" y="3640053"/>
                <a:ext cx="1294465" cy="1583028"/>
              </a:xfrm>
              <a:custGeom>
                <a:avLst/>
                <a:gdLst/>
                <a:ahLst/>
                <a:cxnLst/>
                <a:rect l="l" t="t" r="r" b="b"/>
                <a:pathLst>
                  <a:path w="1294465" h="1583028">
                    <a:moveTo>
                      <a:pt x="647233" y="0"/>
                    </a:moveTo>
                    <a:lnTo>
                      <a:pt x="1207846" y="0"/>
                    </a:lnTo>
                    <a:cubicBezTo>
                      <a:pt x="1221046" y="104799"/>
                      <a:pt x="1117021" y="131256"/>
                      <a:pt x="1116463" y="233773"/>
                    </a:cubicBezTo>
                    <a:cubicBezTo>
                      <a:pt x="1122156" y="310112"/>
                      <a:pt x="1207800" y="351849"/>
                      <a:pt x="1294465" y="354722"/>
                    </a:cubicBezTo>
                    <a:lnTo>
                      <a:pt x="1294465" y="1248095"/>
                    </a:lnTo>
                    <a:lnTo>
                      <a:pt x="732378" y="1248095"/>
                    </a:lnTo>
                    <a:cubicBezTo>
                      <a:pt x="741388" y="1338213"/>
                      <a:pt x="814812" y="1331847"/>
                      <a:pt x="825235" y="1433338"/>
                    </a:cubicBezTo>
                    <a:cubicBezTo>
                      <a:pt x="824578" y="1525968"/>
                      <a:pt x="757290" y="1575569"/>
                      <a:pt x="652160" y="1583028"/>
                    </a:cubicBezTo>
                    <a:cubicBezTo>
                      <a:pt x="563856" y="1581056"/>
                      <a:pt x="475032" y="1539196"/>
                      <a:pt x="469230" y="1461404"/>
                    </a:cubicBezTo>
                    <a:cubicBezTo>
                      <a:pt x="469751" y="1365932"/>
                      <a:pt x="560004" y="1336426"/>
                      <a:pt x="561088" y="1248095"/>
                    </a:cubicBezTo>
                    <a:lnTo>
                      <a:pt x="0" y="1248095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0" name="Isosceles Triangle 4">
                <a:extLst>
                  <a:ext uri="{FF2B5EF4-FFF2-40B4-BE49-F238E27FC236}">
                    <a16:creationId xmlns:a16="http://schemas.microsoft.com/office/drawing/2014/main" id="{F01F8E20-3FFB-4FB3-B730-0220023D26F7}"/>
                  </a:ext>
                </a:extLst>
              </p:cNvPr>
              <p:cNvSpPr/>
              <p:nvPr/>
            </p:nvSpPr>
            <p:spPr>
              <a:xfrm flipH="1">
                <a:off x="8950381" y="3640054"/>
                <a:ext cx="1614390" cy="1248095"/>
              </a:xfrm>
              <a:custGeom>
                <a:avLst/>
                <a:gdLst/>
                <a:ahLst/>
                <a:cxnLst/>
                <a:rect l="l" t="t" r="r" b="b"/>
                <a:pathLst>
                  <a:path w="1614390" h="1248095">
                    <a:moveTo>
                      <a:pt x="1206748" y="0"/>
                    </a:moveTo>
                    <a:lnTo>
                      <a:pt x="647233" y="0"/>
                    </a:lnTo>
                    <a:lnTo>
                      <a:pt x="0" y="1248095"/>
                    </a:lnTo>
                    <a:lnTo>
                      <a:pt x="1294465" y="1248095"/>
                    </a:lnTo>
                    <a:lnTo>
                      <a:pt x="1294465" y="710919"/>
                    </a:lnTo>
                    <a:cubicBezTo>
                      <a:pt x="1369199" y="726645"/>
                      <a:pt x="1369193" y="792243"/>
                      <a:pt x="1464699" y="802051"/>
                    </a:cubicBezTo>
                    <a:cubicBezTo>
                      <a:pt x="1557329" y="801393"/>
                      <a:pt x="1606931" y="734105"/>
                      <a:pt x="1614390" y="628975"/>
                    </a:cubicBezTo>
                    <a:cubicBezTo>
                      <a:pt x="1612417" y="540671"/>
                      <a:pt x="1570557" y="451847"/>
                      <a:pt x="1492766" y="446046"/>
                    </a:cubicBezTo>
                    <a:cubicBezTo>
                      <a:pt x="1402925" y="446535"/>
                      <a:pt x="1371498" y="526484"/>
                      <a:pt x="1294465" y="537352"/>
                    </a:cubicBezTo>
                    <a:lnTo>
                      <a:pt x="1294465" y="354151"/>
                    </a:lnTo>
                    <a:lnTo>
                      <a:pt x="1285364" y="355396"/>
                    </a:lnTo>
                    <a:cubicBezTo>
                      <a:pt x="1180234" y="347937"/>
                      <a:pt x="1112946" y="298336"/>
                      <a:pt x="1112288" y="205706"/>
                    </a:cubicBezTo>
                    <a:cubicBezTo>
                      <a:pt x="1123447" y="97055"/>
                      <a:pt x="1206810" y="112018"/>
                      <a:pt x="12067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1" name="Isosceles Triangle 1">
                <a:extLst>
                  <a:ext uri="{FF2B5EF4-FFF2-40B4-BE49-F238E27FC236}">
                    <a16:creationId xmlns:a16="http://schemas.microsoft.com/office/drawing/2014/main" id="{33081280-A72F-4A51-8E26-61218D5DCBE7}"/>
                  </a:ext>
                </a:extLst>
              </p:cNvPr>
              <p:cNvSpPr/>
              <p:nvPr/>
            </p:nvSpPr>
            <p:spPr>
              <a:xfrm flipH="1">
                <a:off x="8918552" y="4545736"/>
                <a:ext cx="2290199" cy="1580780"/>
              </a:xfrm>
              <a:custGeom>
                <a:avLst/>
                <a:gdLst/>
                <a:ahLst/>
                <a:cxnLst/>
                <a:rect l="l" t="t" r="r" b="b"/>
                <a:pathLst>
                  <a:path w="2290199" h="1580780">
                    <a:moveTo>
                      <a:pt x="1339903" y="0"/>
                    </a:moveTo>
                    <a:cubicBezTo>
                      <a:pt x="1251599" y="1972"/>
                      <a:pt x="1162775" y="43832"/>
                      <a:pt x="1156973" y="121624"/>
                    </a:cubicBezTo>
                    <a:cubicBezTo>
                      <a:pt x="1157489" y="216276"/>
                      <a:pt x="1246203" y="246090"/>
                      <a:pt x="1248883" y="332684"/>
                    </a:cubicBezTo>
                    <a:lnTo>
                      <a:pt x="647233" y="332684"/>
                    </a:lnTo>
                    <a:lnTo>
                      <a:pt x="0" y="1580780"/>
                    </a:lnTo>
                    <a:lnTo>
                      <a:pt x="1941698" y="1580780"/>
                    </a:lnTo>
                    <a:lnTo>
                      <a:pt x="1941698" y="1040816"/>
                    </a:lnTo>
                    <a:cubicBezTo>
                      <a:pt x="2046243" y="1043701"/>
                      <a:pt x="2034149" y="1123813"/>
                      <a:pt x="2140508" y="1134736"/>
                    </a:cubicBezTo>
                    <a:cubicBezTo>
                      <a:pt x="2233138" y="1134078"/>
                      <a:pt x="2282740" y="1066790"/>
                      <a:pt x="2290199" y="961660"/>
                    </a:cubicBezTo>
                    <a:cubicBezTo>
                      <a:pt x="2288226" y="873356"/>
                      <a:pt x="2246366" y="784532"/>
                      <a:pt x="2168575" y="778731"/>
                    </a:cubicBezTo>
                    <a:cubicBezTo>
                      <a:pt x="2068337" y="779277"/>
                      <a:pt x="2040816" y="878736"/>
                      <a:pt x="1941698" y="870274"/>
                    </a:cubicBezTo>
                    <a:lnTo>
                      <a:pt x="1941698" y="332684"/>
                    </a:lnTo>
                    <a:lnTo>
                      <a:pt x="1420297" y="332684"/>
                    </a:lnTo>
                    <a:cubicBezTo>
                      <a:pt x="1430362" y="244914"/>
                      <a:pt x="1502643" y="250328"/>
                      <a:pt x="1512978" y="149690"/>
                    </a:cubicBezTo>
                    <a:cubicBezTo>
                      <a:pt x="1512321" y="57060"/>
                      <a:pt x="1445033" y="7459"/>
                      <a:pt x="1339903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sz="1600"/>
              </a:p>
            </p:txBody>
          </p:sp>
          <p:sp>
            <p:nvSpPr>
              <p:cNvPr id="52" name="TextBox 51">
                <a:extLst>
                  <a:ext uri="{FF2B5EF4-FFF2-40B4-BE49-F238E27FC236}">
                    <a16:creationId xmlns:a16="http://schemas.microsoft.com/office/drawing/2014/main" id="{51371C11-F52B-4018-A675-B1BD86FFE07D}"/>
                  </a:ext>
                </a:extLst>
              </p:cNvPr>
              <p:cNvSpPr txBox="1"/>
              <p:nvPr/>
            </p:nvSpPr>
            <p:spPr>
              <a:xfrm rot="19822586">
                <a:off x="8527133" y="2470770"/>
                <a:ext cx="623734" cy="635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solidFill>
                      <a:schemeClr val="bg1"/>
                    </a:solidFill>
                    <a:cs typeface="Arial" pitchFamily="34" charset="0"/>
                  </a:rPr>
                  <a:t>A</a:t>
                </a:r>
                <a:endParaRPr lang="ko-KR" altLang="en-US" sz="1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51E70348-6C72-4E91-B057-53B78B2C707C}"/>
                  </a:ext>
                </a:extLst>
              </p:cNvPr>
              <p:cNvSpPr txBox="1"/>
              <p:nvPr/>
            </p:nvSpPr>
            <p:spPr>
              <a:xfrm>
                <a:off x="8397907" y="4005065"/>
                <a:ext cx="623734" cy="635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solidFill>
                      <a:schemeClr val="bg1"/>
                    </a:solidFill>
                    <a:cs typeface="Arial" pitchFamily="34" charset="0"/>
                  </a:rPr>
                  <a:t>B</a:t>
                </a:r>
                <a:endParaRPr lang="ko-KR" altLang="en-US" sz="1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7F31471D-3776-432E-952D-E7CB7C703705}"/>
                  </a:ext>
                </a:extLst>
              </p:cNvPr>
              <p:cNvSpPr txBox="1"/>
              <p:nvPr/>
            </p:nvSpPr>
            <p:spPr>
              <a:xfrm>
                <a:off x="9516965" y="4005065"/>
                <a:ext cx="623734" cy="635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solidFill>
                      <a:schemeClr val="bg1"/>
                    </a:solidFill>
                    <a:cs typeface="Arial" pitchFamily="34" charset="0"/>
                  </a:rPr>
                  <a:t>C</a:t>
                </a:r>
                <a:endParaRPr lang="ko-KR" altLang="en-US" sz="1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6E07AEE-C28B-4B9F-8D30-059F4A2F6C3A}"/>
                  </a:ext>
                </a:extLst>
              </p:cNvPr>
              <p:cNvSpPr txBox="1"/>
              <p:nvPr/>
            </p:nvSpPr>
            <p:spPr>
              <a:xfrm>
                <a:off x="8157245" y="5223082"/>
                <a:ext cx="623734" cy="635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solidFill>
                      <a:schemeClr val="bg1"/>
                    </a:solidFill>
                    <a:cs typeface="Arial" pitchFamily="34" charset="0"/>
                  </a:rPr>
                  <a:t>D</a:t>
                </a:r>
                <a:endParaRPr lang="ko-KR" altLang="en-US" sz="1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7CF80AFD-0333-415E-AF41-C2914BE7143F}"/>
                  </a:ext>
                </a:extLst>
              </p:cNvPr>
              <p:cNvSpPr txBox="1"/>
              <p:nvPr/>
            </p:nvSpPr>
            <p:spPr>
              <a:xfrm>
                <a:off x="9838067" y="5223082"/>
                <a:ext cx="602664" cy="635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1600" b="1" dirty="0">
                    <a:solidFill>
                      <a:schemeClr val="bg1"/>
                    </a:solidFill>
                    <a:cs typeface="Arial" pitchFamily="34" charset="0"/>
                  </a:rPr>
                  <a:t>E</a:t>
                </a:r>
                <a:endParaRPr lang="ko-KR" altLang="en-US" sz="1600" b="1" dirty="0">
                  <a:solidFill>
                    <a:schemeClr val="bg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44" name="Freeform 15">
              <a:extLst>
                <a:ext uri="{FF2B5EF4-FFF2-40B4-BE49-F238E27FC236}">
                  <a16:creationId xmlns:a16="http://schemas.microsoft.com/office/drawing/2014/main" id="{E55F0780-AD07-49A4-ABAA-4971F5EC0EAC}"/>
                </a:ext>
              </a:extLst>
            </p:cNvPr>
            <p:cNvSpPr/>
            <p:nvPr/>
          </p:nvSpPr>
          <p:spPr>
            <a:xfrm flipH="1">
              <a:off x="8574193" y="413322"/>
              <a:ext cx="1745432" cy="2015386"/>
            </a:xfrm>
            <a:custGeom>
              <a:avLst/>
              <a:gdLst>
                <a:gd name="connsiteX0" fmla="*/ 657277 w 1286167"/>
                <a:gd name="connsiteY0" fmla="*/ 0 h 1635343"/>
                <a:gd name="connsiteX1" fmla="*/ 0 w 1286167"/>
                <a:gd name="connsiteY1" fmla="*/ 85964 h 1635343"/>
                <a:gd name="connsiteX2" fmla="*/ 202361 w 1286167"/>
                <a:gd name="connsiteY2" fmla="*/ 516695 h 1635343"/>
                <a:gd name="connsiteX3" fmla="*/ 281735 w 1286167"/>
                <a:gd name="connsiteY3" fmla="*/ 1030909 h 1635343"/>
                <a:gd name="connsiteX4" fmla="*/ 617145 w 1286167"/>
                <a:gd name="connsiteY4" fmla="*/ 1624788 h 1635343"/>
                <a:gd name="connsiteX5" fmla="*/ 670736 w 1286167"/>
                <a:gd name="connsiteY5" fmla="*/ 1347585 h 1635343"/>
                <a:gd name="connsiteX6" fmla="*/ 584804 w 1286167"/>
                <a:gd name="connsiteY6" fmla="*/ 1105319 h 1635343"/>
                <a:gd name="connsiteX7" fmla="*/ 626846 w 1286167"/>
                <a:gd name="connsiteY7" fmla="*/ 930825 h 1635343"/>
                <a:gd name="connsiteX8" fmla="*/ 1012531 w 1286167"/>
                <a:gd name="connsiteY8" fmla="*/ 1142811 h 1635343"/>
                <a:gd name="connsiteX9" fmla="*/ 1015937 w 1286167"/>
                <a:gd name="connsiteY9" fmla="*/ 1241005 h 1635343"/>
                <a:gd name="connsiteX10" fmla="*/ 1286167 w 1286167"/>
                <a:gd name="connsiteY10" fmla="*/ 1072342 h 1635343"/>
                <a:gd name="connsiteX11" fmla="*/ 1262175 w 1286167"/>
                <a:gd name="connsiteY11" fmla="*/ 962717 h 1635343"/>
                <a:gd name="connsiteX12" fmla="*/ 903613 w 1286167"/>
                <a:gd name="connsiteY12" fmla="*/ 532228 h 1635343"/>
                <a:gd name="connsiteX13" fmla="*/ 658324 w 1286167"/>
                <a:gd name="connsiteY13" fmla="*/ 353162 h 1635343"/>
                <a:gd name="connsiteX14" fmla="*/ 657277 w 1286167"/>
                <a:gd name="connsiteY14" fmla="*/ 0 h 1635343"/>
                <a:gd name="connsiteX0" fmla="*/ 657277 w 1286167"/>
                <a:gd name="connsiteY0" fmla="*/ 0 h 1567090"/>
                <a:gd name="connsiteX1" fmla="*/ 0 w 1286167"/>
                <a:gd name="connsiteY1" fmla="*/ 85964 h 1567090"/>
                <a:gd name="connsiteX2" fmla="*/ 202361 w 1286167"/>
                <a:gd name="connsiteY2" fmla="*/ 516695 h 1567090"/>
                <a:gd name="connsiteX3" fmla="*/ 281735 w 1286167"/>
                <a:gd name="connsiteY3" fmla="*/ 1030909 h 1567090"/>
                <a:gd name="connsiteX4" fmla="*/ 785395 w 1286167"/>
                <a:gd name="connsiteY4" fmla="*/ 1551636 h 1567090"/>
                <a:gd name="connsiteX5" fmla="*/ 670736 w 1286167"/>
                <a:gd name="connsiteY5" fmla="*/ 1347585 h 1567090"/>
                <a:gd name="connsiteX6" fmla="*/ 584804 w 1286167"/>
                <a:gd name="connsiteY6" fmla="*/ 1105319 h 1567090"/>
                <a:gd name="connsiteX7" fmla="*/ 626846 w 1286167"/>
                <a:gd name="connsiteY7" fmla="*/ 930825 h 1567090"/>
                <a:gd name="connsiteX8" fmla="*/ 1012531 w 1286167"/>
                <a:gd name="connsiteY8" fmla="*/ 1142811 h 1567090"/>
                <a:gd name="connsiteX9" fmla="*/ 1015937 w 1286167"/>
                <a:gd name="connsiteY9" fmla="*/ 1241005 h 1567090"/>
                <a:gd name="connsiteX10" fmla="*/ 1286167 w 1286167"/>
                <a:gd name="connsiteY10" fmla="*/ 1072342 h 1567090"/>
                <a:gd name="connsiteX11" fmla="*/ 1262175 w 1286167"/>
                <a:gd name="connsiteY11" fmla="*/ 962717 h 1567090"/>
                <a:gd name="connsiteX12" fmla="*/ 903613 w 1286167"/>
                <a:gd name="connsiteY12" fmla="*/ 532228 h 1567090"/>
                <a:gd name="connsiteX13" fmla="*/ 658324 w 1286167"/>
                <a:gd name="connsiteY13" fmla="*/ 353162 h 1567090"/>
                <a:gd name="connsiteX14" fmla="*/ 657277 w 1286167"/>
                <a:gd name="connsiteY14" fmla="*/ 0 h 1567090"/>
                <a:gd name="connsiteX0" fmla="*/ 657277 w 1286167"/>
                <a:gd name="connsiteY0" fmla="*/ 0 h 1561547"/>
                <a:gd name="connsiteX1" fmla="*/ 0 w 1286167"/>
                <a:gd name="connsiteY1" fmla="*/ 85964 h 1561547"/>
                <a:gd name="connsiteX2" fmla="*/ 202361 w 1286167"/>
                <a:gd name="connsiteY2" fmla="*/ 516695 h 1561547"/>
                <a:gd name="connsiteX3" fmla="*/ 281735 w 1286167"/>
                <a:gd name="connsiteY3" fmla="*/ 1030909 h 1561547"/>
                <a:gd name="connsiteX4" fmla="*/ 785395 w 1286167"/>
                <a:gd name="connsiteY4" fmla="*/ 1551636 h 1561547"/>
                <a:gd name="connsiteX5" fmla="*/ 707312 w 1286167"/>
                <a:gd name="connsiteY5" fmla="*/ 1259803 h 1561547"/>
                <a:gd name="connsiteX6" fmla="*/ 584804 w 1286167"/>
                <a:gd name="connsiteY6" fmla="*/ 1105319 h 1561547"/>
                <a:gd name="connsiteX7" fmla="*/ 626846 w 1286167"/>
                <a:gd name="connsiteY7" fmla="*/ 930825 h 1561547"/>
                <a:gd name="connsiteX8" fmla="*/ 1012531 w 1286167"/>
                <a:gd name="connsiteY8" fmla="*/ 1142811 h 1561547"/>
                <a:gd name="connsiteX9" fmla="*/ 1015937 w 1286167"/>
                <a:gd name="connsiteY9" fmla="*/ 1241005 h 1561547"/>
                <a:gd name="connsiteX10" fmla="*/ 1286167 w 1286167"/>
                <a:gd name="connsiteY10" fmla="*/ 1072342 h 1561547"/>
                <a:gd name="connsiteX11" fmla="*/ 1262175 w 1286167"/>
                <a:gd name="connsiteY11" fmla="*/ 962717 h 1561547"/>
                <a:gd name="connsiteX12" fmla="*/ 903613 w 1286167"/>
                <a:gd name="connsiteY12" fmla="*/ 532228 h 1561547"/>
                <a:gd name="connsiteX13" fmla="*/ 658324 w 1286167"/>
                <a:gd name="connsiteY13" fmla="*/ 353162 h 1561547"/>
                <a:gd name="connsiteX14" fmla="*/ 657277 w 1286167"/>
                <a:gd name="connsiteY14" fmla="*/ 0 h 1561547"/>
                <a:gd name="connsiteX0" fmla="*/ 657277 w 1286167"/>
                <a:gd name="connsiteY0" fmla="*/ 0 h 1563321"/>
                <a:gd name="connsiteX1" fmla="*/ 0 w 1286167"/>
                <a:gd name="connsiteY1" fmla="*/ 85964 h 1563321"/>
                <a:gd name="connsiteX2" fmla="*/ 202361 w 1286167"/>
                <a:gd name="connsiteY2" fmla="*/ 516695 h 1563321"/>
                <a:gd name="connsiteX3" fmla="*/ 281735 w 1286167"/>
                <a:gd name="connsiteY3" fmla="*/ 1030909 h 1563321"/>
                <a:gd name="connsiteX4" fmla="*/ 785395 w 1286167"/>
                <a:gd name="connsiteY4" fmla="*/ 1551636 h 1563321"/>
                <a:gd name="connsiteX5" fmla="*/ 758519 w 1286167"/>
                <a:gd name="connsiteY5" fmla="*/ 1296379 h 1563321"/>
                <a:gd name="connsiteX6" fmla="*/ 584804 w 1286167"/>
                <a:gd name="connsiteY6" fmla="*/ 1105319 h 1563321"/>
                <a:gd name="connsiteX7" fmla="*/ 626846 w 1286167"/>
                <a:gd name="connsiteY7" fmla="*/ 930825 h 1563321"/>
                <a:gd name="connsiteX8" fmla="*/ 1012531 w 1286167"/>
                <a:gd name="connsiteY8" fmla="*/ 1142811 h 1563321"/>
                <a:gd name="connsiteX9" fmla="*/ 1015937 w 1286167"/>
                <a:gd name="connsiteY9" fmla="*/ 1241005 h 1563321"/>
                <a:gd name="connsiteX10" fmla="*/ 1286167 w 1286167"/>
                <a:gd name="connsiteY10" fmla="*/ 1072342 h 1563321"/>
                <a:gd name="connsiteX11" fmla="*/ 1262175 w 1286167"/>
                <a:gd name="connsiteY11" fmla="*/ 962717 h 1563321"/>
                <a:gd name="connsiteX12" fmla="*/ 903613 w 1286167"/>
                <a:gd name="connsiteY12" fmla="*/ 532228 h 1563321"/>
                <a:gd name="connsiteX13" fmla="*/ 658324 w 1286167"/>
                <a:gd name="connsiteY13" fmla="*/ 353162 h 1563321"/>
                <a:gd name="connsiteX14" fmla="*/ 657277 w 1286167"/>
                <a:gd name="connsiteY14" fmla="*/ 0 h 1563321"/>
                <a:gd name="connsiteX0" fmla="*/ 657277 w 1286167"/>
                <a:gd name="connsiteY0" fmla="*/ 0 h 1563321"/>
                <a:gd name="connsiteX1" fmla="*/ 0 w 1286167"/>
                <a:gd name="connsiteY1" fmla="*/ 85964 h 1563321"/>
                <a:gd name="connsiteX2" fmla="*/ 202361 w 1286167"/>
                <a:gd name="connsiteY2" fmla="*/ 516695 h 1563321"/>
                <a:gd name="connsiteX3" fmla="*/ 281735 w 1286167"/>
                <a:gd name="connsiteY3" fmla="*/ 1030909 h 1563321"/>
                <a:gd name="connsiteX4" fmla="*/ 785395 w 1286167"/>
                <a:gd name="connsiteY4" fmla="*/ 1551636 h 1563321"/>
                <a:gd name="connsiteX5" fmla="*/ 758519 w 1286167"/>
                <a:gd name="connsiteY5" fmla="*/ 1296379 h 1563321"/>
                <a:gd name="connsiteX6" fmla="*/ 599435 w 1286167"/>
                <a:gd name="connsiteY6" fmla="*/ 1076058 h 1563321"/>
                <a:gd name="connsiteX7" fmla="*/ 626846 w 1286167"/>
                <a:gd name="connsiteY7" fmla="*/ 930825 h 1563321"/>
                <a:gd name="connsiteX8" fmla="*/ 1012531 w 1286167"/>
                <a:gd name="connsiteY8" fmla="*/ 1142811 h 1563321"/>
                <a:gd name="connsiteX9" fmla="*/ 1015937 w 1286167"/>
                <a:gd name="connsiteY9" fmla="*/ 1241005 h 1563321"/>
                <a:gd name="connsiteX10" fmla="*/ 1286167 w 1286167"/>
                <a:gd name="connsiteY10" fmla="*/ 1072342 h 1563321"/>
                <a:gd name="connsiteX11" fmla="*/ 1262175 w 1286167"/>
                <a:gd name="connsiteY11" fmla="*/ 962717 h 1563321"/>
                <a:gd name="connsiteX12" fmla="*/ 903613 w 1286167"/>
                <a:gd name="connsiteY12" fmla="*/ 532228 h 1563321"/>
                <a:gd name="connsiteX13" fmla="*/ 658324 w 1286167"/>
                <a:gd name="connsiteY13" fmla="*/ 353162 h 1563321"/>
                <a:gd name="connsiteX14" fmla="*/ 657277 w 1286167"/>
                <a:gd name="connsiteY14" fmla="*/ 0 h 1563321"/>
                <a:gd name="connsiteX0" fmla="*/ 657277 w 1286167"/>
                <a:gd name="connsiteY0" fmla="*/ 0 h 1563321"/>
                <a:gd name="connsiteX1" fmla="*/ 0 w 1286167"/>
                <a:gd name="connsiteY1" fmla="*/ 85964 h 1563321"/>
                <a:gd name="connsiteX2" fmla="*/ 202361 w 1286167"/>
                <a:gd name="connsiteY2" fmla="*/ 516695 h 1563321"/>
                <a:gd name="connsiteX3" fmla="*/ 281735 w 1286167"/>
                <a:gd name="connsiteY3" fmla="*/ 1030909 h 1563321"/>
                <a:gd name="connsiteX4" fmla="*/ 785395 w 1286167"/>
                <a:gd name="connsiteY4" fmla="*/ 1551636 h 1563321"/>
                <a:gd name="connsiteX5" fmla="*/ 758519 w 1286167"/>
                <a:gd name="connsiteY5" fmla="*/ 1296379 h 1563321"/>
                <a:gd name="connsiteX6" fmla="*/ 599435 w 1286167"/>
                <a:gd name="connsiteY6" fmla="*/ 1076058 h 1563321"/>
                <a:gd name="connsiteX7" fmla="*/ 626846 w 1286167"/>
                <a:gd name="connsiteY7" fmla="*/ 930825 h 1563321"/>
                <a:gd name="connsiteX8" fmla="*/ 1012531 w 1286167"/>
                <a:gd name="connsiteY8" fmla="*/ 1142811 h 1563321"/>
                <a:gd name="connsiteX9" fmla="*/ 1015937 w 1286167"/>
                <a:gd name="connsiteY9" fmla="*/ 1241005 h 1563321"/>
                <a:gd name="connsiteX10" fmla="*/ 1286167 w 1286167"/>
                <a:gd name="connsiteY10" fmla="*/ 1072342 h 1563321"/>
                <a:gd name="connsiteX11" fmla="*/ 1262175 w 1286167"/>
                <a:gd name="connsiteY11" fmla="*/ 962717 h 1563321"/>
                <a:gd name="connsiteX12" fmla="*/ 903613 w 1286167"/>
                <a:gd name="connsiteY12" fmla="*/ 532228 h 1563321"/>
                <a:gd name="connsiteX13" fmla="*/ 658324 w 1286167"/>
                <a:gd name="connsiteY13" fmla="*/ 353162 h 1563321"/>
                <a:gd name="connsiteX14" fmla="*/ 657277 w 1286167"/>
                <a:gd name="connsiteY14" fmla="*/ 0 h 1563321"/>
                <a:gd name="connsiteX0" fmla="*/ 657277 w 1286167"/>
                <a:gd name="connsiteY0" fmla="*/ 0 h 1562240"/>
                <a:gd name="connsiteX1" fmla="*/ 0 w 1286167"/>
                <a:gd name="connsiteY1" fmla="*/ 85964 h 1562240"/>
                <a:gd name="connsiteX2" fmla="*/ 202361 w 1286167"/>
                <a:gd name="connsiteY2" fmla="*/ 516695 h 1562240"/>
                <a:gd name="connsiteX3" fmla="*/ 281735 w 1286167"/>
                <a:gd name="connsiteY3" fmla="*/ 1030909 h 1562240"/>
                <a:gd name="connsiteX4" fmla="*/ 785395 w 1286167"/>
                <a:gd name="connsiteY4" fmla="*/ 1551636 h 1562240"/>
                <a:gd name="connsiteX5" fmla="*/ 758519 w 1286167"/>
                <a:gd name="connsiteY5" fmla="*/ 1296379 h 1562240"/>
                <a:gd name="connsiteX6" fmla="*/ 599435 w 1286167"/>
                <a:gd name="connsiteY6" fmla="*/ 1076058 h 1562240"/>
                <a:gd name="connsiteX7" fmla="*/ 626846 w 1286167"/>
                <a:gd name="connsiteY7" fmla="*/ 930825 h 1562240"/>
                <a:gd name="connsiteX8" fmla="*/ 1012531 w 1286167"/>
                <a:gd name="connsiteY8" fmla="*/ 1142811 h 1562240"/>
                <a:gd name="connsiteX9" fmla="*/ 1015937 w 1286167"/>
                <a:gd name="connsiteY9" fmla="*/ 1241005 h 1562240"/>
                <a:gd name="connsiteX10" fmla="*/ 1286167 w 1286167"/>
                <a:gd name="connsiteY10" fmla="*/ 1072342 h 1562240"/>
                <a:gd name="connsiteX11" fmla="*/ 1262175 w 1286167"/>
                <a:gd name="connsiteY11" fmla="*/ 962717 h 1562240"/>
                <a:gd name="connsiteX12" fmla="*/ 903613 w 1286167"/>
                <a:gd name="connsiteY12" fmla="*/ 532228 h 1562240"/>
                <a:gd name="connsiteX13" fmla="*/ 658324 w 1286167"/>
                <a:gd name="connsiteY13" fmla="*/ 353162 h 1562240"/>
                <a:gd name="connsiteX14" fmla="*/ 657277 w 1286167"/>
                <a:gd name="connsiteY14" fmla="*/ 0 h 1562240"/>
                <a:gd name="connsiteX0" fmla="*/ 657277 w 1286167"/>
                <a:gd name="connsiteY0" fmla="*/ 0 h 1562240"/>
                <a:gd name="connsiteX1" fmla="*/ 0 w 1286167"/>
                <a:gd name="connsiteY1" fmla="*/ 85964 h 1562240"/>
                <a:gd name="connsiteX2" fmla="*/ 202361 w 1286167"/>
                <a:gd name="connsiteY2" fmla="*/ 516695 h 1562240"/>
                <a:gd name="connsiteX3" fmla="*/ 281735 w 1286167"/>
                <a:gd name="connsiteY3" fmla="*/ 1104061 h 1562240"/>
                <a:gd name="connsiteX4" fmla="*/ 785395 w 1286167"/>
                <a:gd name="connsiteY4" fmla="*/ 1551636 h 1562240"/>
                <a:gd name="connsiteX5" fmla="*/ 758519 w 1286167"/>
                <a:gd name="connsiteY5" fmla="*/ 1296379 h 1562240"/>
                <a:gd name="connsiteX6" fmla="*/ 599435 w 1286167"/>
                <a:gd name="connsiteY6" fmla="*/ 1076058 h 1562240"/>
                <a:gd name="connsiteX7" fmla="*/ 626846 w 1286167"/>
                <a:gd name="connsiteY7" fmla="*/ 930825 h 1562240"/>
                <a:gd name="connsiteX8" fmla="*/ 1012531 w 1286167"/>
                <a:gd name="connsiteY8" fmla="*/ 1142811 h 1562240"/>
                <a:gd name="connsiteX9" fmla="*/ 1015937 w 1286167"/>
                <a:gd name="connsiteY9" fmla="*/ 1241005 h 1562240"/>
                <a:gd name="connsiteX10" fmla="*/ 1286167 w 1286167"/>
                <a:gd name="connsiteY10" fmla="*/ 1072342 h 1562240"/>
                <a:gd name="connsiteX11" fmla="*/ 1262175 w 1286167"/>
                <a:gd name="connsiteY11" fmla="*/ 962717 h 1562240"/>
                <a:gd name="connsiteX12" fmla="*/ 903613 w 1286167"/>
                <a:gd name="connsiteY12" fmla="*/ 532228 h 1562240"/>
                <a:gd name="connsiteX13" fmla="*/ 658324 w 1286167"/>
                <a:gd name="connsiteY13" fmla="*/ 353162 h 1562240"/>
                <a:gd name="connsiteX14" fmla="*/ 657277 w 1286167"/>
                <a:gd name="connsiteY14" fmla="*/ 0 h 1562240"/>
                <a:gd name="connsiteX0" fmla="*/ 671907 w 1300797"/>
                <a:gd name="connsiteY0" fmla="*/ 1818 h 1564058"/>
                <a:gd name="connsiteX1" fmla="*/ 0 w 1300797"/>
                <a:gd name="connsiteY1" fmla="*/ 0 h 1564058"/>
                <a:gd name="connsiteX2" fmla="*/ 216991 w 1300797"/>
                <a:gd name="connsiteY2" fmla="*/ 518513 h 1564058"/>
                <a:gd name="connsiteX3" fmla="*/ 296365 w 1300797"/>
                <a:gd name="connsiteY3" fmla="*/ 1105879 h 1564058"/>
                <a:gd name="connsiteX4" fmla="*/ 800025 w 1300797"/>
                <a:gd name="connsiteY4" fmla="*/ 1553454 h 1564058"/>
                <a:gd name="connsiteX5" fmla="*/ 773149 w 1300797"/>
                <a:gd name="connsiteY5" fmla="*/ 1298197 h 1564058"/>
                <a:gd name="connsiteX6" fmla="*/ 614065 w 1300797"/>
                <a:gd name="connsiteY6" fmla="*/ 1077876 h 1564058"/>
                <a:gd name="connsiteX7" fmla="*/ 641476 w 1300797"/>
                <a:gd name="connsiteY7" fmla="*/ 932643 h 1564058"/>
                <a:gd name="connsiteX8" fmla="*/ 1027161 w 1300797"/>
                <a:gd name="connsiteY8" fmla="*/ 1144629 h 1564058"/>
                <a:gd name="connsiteX9" fmla="*/ 1030567 w 1300797"/>
                <a:gd name="connsiteY9" fmla="*/ 1242823 h 1564058"/>
                <a:gd name="connsiteX10" fmla="*/ 1300797 w 1300797"/>
                <a:gd name="connsiteY10" fmla="*/ 1074160 h 1564058"/>
                <a:gd name="connsiteX11" fmla="*/ 1276805 w 1300797"/>
                <a:gd name="connsiteY11" fmla="*/ 964535 h 1564058"/>
                <a:gd name="connsiteX12" fmla="*/ 918243 w 1300797"/>
                <a:gd name="connsiteY12" fmla="*/ 534046 h 1564058"/>
                <a:gd name="connsiteX13" fmla="*/ 672954 w 1300797"/>
                <a:gd name="connsiteY13" fmla="*/ 354980 h 1564058"/>
                <a:gd name="connsiteX14" fmla="*/ 671907 w 1300797"/>
                <a:gd name="connsiteY14" fmla="*/ 1818 h 1564058"/>
                <a:gd name="connsiteX0" fmla="*/ 423190 w 1300797"/>
                <a:gd name="connsiteY0" fmla="*/ 0 h 1569555"/>
                <a:gd name="connsiteX1" fmla="*/ 0 w 1300797"/>
                <a:gd name="connsiteY1" fmla="*/ 5497 h 1569555"/>
                <a:gd name="connsiteX2" fmla="*/ 216991 w 1300797"/>
                <a:gd name="connsiteY2" fmla="*/ 524010 h 1569555"/>
                <a:gd name="connsiteX3" fmla="*/ 296365 w 1300797"/>
                <a:gd name="connsiteY3" fmla="*/ 1111376 h 1569555"/>
                <a:gd name="connsiteX4" fmla="*/ 800025 w 1300797"/>
                <a:gd name="connsiteY4" fmla="*/ 1558951 h 1569555"/>
                <a:gd name="connsiteX5" fmla="*/ 773149 w 1300797"/>
                <a:gd name="connsiteY5" fmla="*/ 1303694 h 1569555"/>
                <a:gd name="connsiteX6" fmla="*/ 614065 w 1300797"/>
                <a:gd name="connsiteY6" fmla="*/ 1083373 h 1569555"/>
                <a:gd name="connsiteX7" fmla="*/ 641476 w 1300797"/>
                <a:gd name="connsiteY7" fmla="*/ 938140 h 1569555"/>
                <a:gd name="connsiteX8" fmla="*/ 1027161 w 1300797"/>
                <a:gd name="connsiteY8" fmla="*/ 1150126 h 1569555"/>
                <a:gd name="connsiteX9" fmla="*/ 1030567 w 1300797"/>
                <a:gd name="connsiteY9" fmla="*/ 1248320 h 1569555"/>
                <a:gd name="connsiteX10" fmla="*/ 1300797 w 1300797"/>
                <a:gd name="connsiteY10" fmla="*/ 1079657 h 1569555"/>
                <a:gd name="connsiteX11" fmla="*/ 1276805 w 1300797"/>
                <a:gd name="connsiteY11" fmla="*/ 970032 h 1569555"/>
                <a:gd name="connsiteX12" fmla="*/ 918243 w 1300797"/>
                <a:gd name="connsiteY12" fmla="*/ 539543 h 1569555"/>
                <a:gd name="connsiteX13" fmla="*/ 672954 w 1300797"/>
                <a:gd name="connsiteY13" fmla="*/ 360477 h 1569555"/>
                <a:gd name="connsiteX14" fmla="*/ 423190 w 1300797"/>
                <a:gd name="connsiteY14" fmla="*/ 0 h 1569555"/>
                <a:gd name="connsiteX0" fmla="*/ 576810 w 1454417"/>
                <a:gd name="connsiteY0" fmla="*/ 0 h 1569555"/>
                <a:gd name="connsiteX1" fmla="*/ 0 w 1454417"/>
                <a:gd name="connsiteY1" fmla="*/ 137170 h 1569555"/>
                <a:gd name="connsiteX2" fmla="*/ 370611 w 1454417"/>
                <a:gd name="connsiteY2" fmla="*/ 524010 h 1569555"/>
                <a:gd name="connsiteX3" fmla="*/ 449985 w 1454417"/>
                <a:gd name="connsiteY3" fmla="*/ 1111376 h 1569555"/>
                <a:gd name="connsiteX4" fmla="*/ 953645 w 1454417"/>
                <a:gd name="connsiteY4" fmla="*/ 1558951 h 1569555"/>
                <a:gd name="connsiteX5" fmla="*/ 926769 w 1454417"/>
                <a:gd name="connsiteY5" fmla="*/ 1303694 h 1569555"/>
                <a:gd name="connsiteX6" fmla="*/ 767685 w 1454417"/>
                <a:gd name="connsiteY6" fmla="*/ 1083373 h 1569555"/>
                <a:gd name="connsiteX7" fmla="*/ 795096 w 1454417"/>
                <a:gd name="connsiteY7" fmla="*/ 938140 h 1569555"/>
                <a:gd name="connsiteX8" fmla="*/ 1180781 w 1454417"/>
                <a:gd name="connsiteY8" fmla="*/ 1150126 h 1569555"/>
                <a:gd name="connsiteX9" fmla="*/ 1184187 w 1454417"/>
                <a:gd name="connsiteY9" fmla="*/ 1248320 h 1569555"/>
                <a:gd name="connsiteX10" fmla="*/ 1454417 w 1454417"/>
                <a:gd name="connsiteY10" fmla="*/ 1079657 h 1569555"/>
                <a:gd name="connsiteX11" fmla="*/ 1430425 w 1454417"/>
                <a:gd name="connsiteY11" fmla="*/ 970032 h 1569555"/>
                <a:gd name="connsiteX12" fmla="*/ 1071863 w 1454417"/>
                <a:gd name="connsiteY12" fmla="*/ 539543 h 1569555"/>
                <a:gd name="connsiteX13" fmla="*/ 826574 w 1454417"/>
                <a:gd name="connsiteY13" fmla="*/ 360477 h 1569555"/>
                <a:gd name="connsiteX14" fmla="*/ 576810 w 1454417"/>
                <a:gd name="connsiteY14" fmla="*/ 0 h 1569555"/>
                <a:gd name="connsiteX0" fmla="*/ 576810 w 1454417"/>
                <a:gd name="connsiteY0" fmla="*/ 0 h 1569555"/>
                <a:gd name="connsiteX1" fmla="*/ 0 w 1454417"/>
                <a:gd name="connsiteY1" fmla="*/ 137170 h 1569555"/>
                <a:gd name="connsiteX2" fmla="*/ 370611 w 1454417"/>
                <a:gd name="connsiteY2" fmla="*/ 524010 h 1569555"/>
                <a:gd name="connsiteX3" fmla="*/ 449985 w 1454417"/>
                <a:gd name="connsiteY3" fmla="*/ 1111376 h 1569555"/>
                <a:gd name="connsiteX4" fmla="*/ 953645 w 1454417"/>
                <a:gd name="connsiteY4" fmla="*/ 1558951 h 1569555"/>
                <a:gd name="connsiteX5" fmla="*/ 926769 w 1454417"/>
                <a:gd name="connsiteY5" fmla="*/ 1303694 h 1569555"/>
                <a:gd name="connsiteX6" fmla="*/ 767685 w 1454417"/>
                <a:gd name="connsiteY6" fmla="*/ 1083373 h 1569555"/>
                <a:gd name="connsiteX7" fmla="*/ 795096 w 1454417"/>
                <a:gd name="connsiteY7" fmla="*/ 938140 h 1569555"/>
                <a:gd name="connsiteX8" fmla="*/ 1180781 w 1454417"/>
                <a:gd name="connsiteY8" fmla="*/ 1150126 h 1569555"/>
                <a:gd name="connsiteX9" fmla="*/ 1184187 w 1454417"/>
                <a:gd name="connsiteY9" fmla="*/ 1248320 h 1569555"/>
                <a:gd name="connsiteX10" fmla="*/ 1454417 w 1454417"/>
                <a:gd name="connsiteY10" fmla="*/ 1079657 h 1569555"/>
                <a:gd name="connsiteX11" fmla="*/ 1430425 w 1454417"/>
                <a:gd name="connsiteY11" fmla="*/ 970032 h 1569555"/>
                <a:gd name="connsiteX12" fmla="*/ 1071863 w 1454417"/>
                <a:gd name="connsiteY12" fmla="*/ 539543 h 1569555"/>
                <a:gd name="connsiteX13" fmla="*/ 826574 w 1454417"/>
                <a:gd name="connsiteY13" fmla="*/ 360477 h 1569555"/>
                <a:gd name="connsiteX14" fmla="*/ 576810 w 1454417"/>
                <a:gd name="connsiteY14" fmla="*/ 0 h 1569555"/>
                <a:gd name="connsiteX0" fmla="*/ 481712 w 1359319"/>
                <a:gd name="connsiteY0" fmla="*/ 0 h 1569555"/>
                <a:gd name="connsiteX1" fmla="*/ 0 w 1359319"/>
                <a:gd name="connsiteY1" fmla="*/ 173746 h 1569555"/>
                <a:gd name="connsiteX2" fmla="*/ 275513 w 1359319"/>
                <a:gd name="connsiteY2" fmla="*/ 524010 h 1569555"/>
                <a:gd name="connsiteX3" fmla="*/ 354887 w 1359319"/>
                <a:gd name="connsiteY3" fmla="*/ 1111376 h 1569555"/>
                <a:gd name="connsiteX4" fmla="*/ 858547 w 1359319"/>
                <a:gd name="connsiteY4" fmla="*/ 1558951 h 1569555"/>
                <a:gd name="connsiteX5" fmla="*/ 831671 w 1359319"/>
                <a:gd name="connsiteY5" fmla="*/ 1303694 h 1569555"/>
                <a:gd name="connsiteX6" fmla="*/ 672587 w 1359319"/>
                <a:gd name="connsiteY6" fmla="*/ 1083373 h 1569555"/>
                <a:gd name="connsiteX7" fmla="*/ 699998 w 1359319"/>
                <a:gd name="connsiteY7" fmla="*/ 938140 h 1569555"/>
                <a:gd name="connsiteX8" fmla="*/ 1085683 w 1359319"/>
                <a:gd name="connsiteY8" fmla="*/ 1150126 h 1569555"/>
                <a:gd name="connsiteX9" fmla="*/ 1089089 w 1359319"/>
                <a:gd name="connsiteY9" fmla="*/ 1248320 h 1569555"/>
                <a:gd name="connsiteX10" fmla="*/ 1359319 w 1359319"/>
                <a:gd name="connsiteY10" fmla="*/ 1079657 h 1569555"/>
                <a:gd name="connsiteX11" fmla="*/ 1335327 w 1359319"/>
                <a:gd name="connsiteY11" fmla="*/ 970032 h 1569555"/>
                <a:gd name="connsiteX12" fmla="*/ 976765 w 1359319"/>
                <a:gd name="connsiteY12" fmla="*/ 539543 h 1569555"/>
                <a:gd name="connsiteX13" fmla="*/ 731476 w 1359319"/>
                <a:gd name="connsiteY13" fmla="*/ 360477 h 1569555"/>
                <a:gd name="connsiteX14" fmla="*/ 481712 w 1359319"/>
                <a:gd name="connsiteY14" fmla="*/ 0 h 15695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359319" h="1569555">
                  <a:moveTo>
                    <a:pt x="481712" y="0"/>
                  </a:moveTo>
                  <a:lnTo>
                    <a:pt x="0" y="173746"/>
                  </a:lnTo>
                  <a:cubicBezTo>
                    <a:pt x="156408" y="327895"/>
                    <a:pt x="235460" y="366520"/>
                    <a:pt x="275513" y="524010"/>
                  </a:cubicBezTo>
                  <a:cubicBezTo>
                    <a:pt x="305214" y="688403"/>
                    <a:pt x="276554" y="939924"/>
                    <a:pt x="354887" y="1111376"/>
                  </a:cubicBezTo>
                  <a:cubicBezTo>
                    <a:pt x="514114" y="1391429"/>
                    <a:pt x="819538" y="1558054"/>
                    <a:pt x="858547" y="1558951"/>
                  </a:cubicBezTo>
                  <a:cubicBezTo>
                    <a:pt x="918941" y="1614168"/>
                    <a:pt x="990000" y="1442526"/>
                    <a:pt x="831671" y="1303694"/>
                  </a:cubicBezTo>
                  <a:cubicBezTo>
                    <a:pt x="783217" y="1229194"/>
                    <a:pt x="691562" y="1180029"/>
                    <a:pt x="672587" y="1083373"/>
                  </a:cubicBezTo>
                  <a:cubicBezTo>
                    <a:pt x="664534" y="998822"/>
                    <a:pt x="629286" y="951447"/>
                    <a:pt x="699998" y="938140"/>
                  </a:cubicBezTo>
                  <a:cubicBezTo>
                    <a:pt x="772331" y="938959"/>
                    <a:pt x="999946" y="982285"/>
                    <a:pt x="1085683" y="1150126"/>
                  </a:cubicBezTo>
                  <a:cubicBezTo>
                    <a:pt x="1085248" y="1181184"/>
                    <a:pt x="1086375" y="1214348"/>
                    <a:pt x="1089089" y="1248320"/>
                  </a:cubicBezTo>
                  <a:lnTo>
                    <a:pt x="1359319" y="1079657"/>
                  </a:lnTo>
                  <a:cubicBezTo>
                    <a:pt x="1350276" y="1041053"/>
                    <a:pt x="1342018" y="1003838"/>
                    <a:pt x="1335327" y="970032"/>
                  </a:cubicBezTo>
                  <a:cubicBezTo>
                    <a:pt x="1258828" y="807882"/>
                    <a:pt x="1077407" y="641135"/>
                    <a:pt x="976765" y="539543"/>
                  </a:cubicBezTo>
                  <a:cubicBezTo>
                    <a:pt x="844384" y="437291"/>
                    <a:pt x="815539" y="414413"/>
                    <a:pt x="731476" y="360477"/>
                  </a:cubicBezTo>
                  <a:lnTo>
                    <a:pt x="481712" y="0"/>
                  </a:lnTo>
                  <a:close/>
                </a:path>
              </a:pathLst>
            </a:custGeom>
            <a:solidFill>
              <a:srgbClr val="FEC88A"/>
            </a:solidFill>
            <a:ln w="342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ko-KR" altLang="en-US" sz="1600">
                <a:solidFill>
                  <a:schemeClr val="tx1"/>
                </a:solidFill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F8C72FC9-500D-4DFD-B5DB-58E3E7D2FF38}"/>
                </a:ext>
              </a:extLst>
            </p:cNvPr>
            <p:cNvSpPr/>
            <p:nvPr/>
          </p:nvSpPr>
          <p:spPr>
            <a:xfrm rot="2072551">
              <a:off x="9359267" y="578459"/>
              <a:ext cx="869183" cy="342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 dirty="0"/>
            </a:p>
          </p:txBody>
        </p:sp>
        <p:sp>
          <p:nvSpPr>
            <p:cNvPr id="46" name="Rectangle 42">
              <a:extLst>
                <a:ext uri="{FF2B5EF4-FFF2-40B4-BE49-F238E27FC236}">
                  <a16:creationId xmlns:a16="http://schemas.microsoft.com/office/drawing/2014/main" id="{8EA973D2-D57F-4D28-BD2A-889C2DA6CFD1}"/>
                </a:ext>
              </a:extLst>
            </p:cNvPr>
            <p:cNvSpPr/>
            <p:nvPr/>
          </p:nvSpPr>
          <p:spPr>
            <a:xfrm rot="2072551">
              <a:off x="9692852" y="-405650"/>
              <a:ext cx="1066637" cy="1146066"/>
            </a:xfrm>
            <a:custGeom>
              <a:avLst/>
              <a:gdLst>
                <a:gd name="connsiteX0" fmla="*/ 0 w 777759"/>
                <a:gd name="connsiteY0" fmla="*/ 0 h 968130"/>
                <a:gd name="connsiteX1" fmla="*/ 777759 w 777759"/>
                <a:gd name="connsiteY1" fmla="*/ 0 h 968130"/>
                <a:gd name="connsiteX2" fmla="*/ 777759 w 777759"/>
                <a:gd name="connsiteY2" fmla="*/ 968130 h 968130"/>
                <a:gd name="connsiteX3" fmla="*/ 0 w 777759"/>
                <a:gd name="connsiteY3" fmla="*/ 968130 h 968130"/>
                <a:gd name="connsiteX4" fmla="*/ 0 w 777759"/>
                <a:gd name="connsiteY4" fmla="*/ 0 h 968130"/>
                <a:gd name="connsiteX0" fmla="*/ 0 w 789458"/>
                <a:gd name="connsiteY0" fmla="*/ 500269 h 968130"/>
                <a:gd name="connsiteX1" fmla="*/ 789458 w 789458"/>
                <a:gd name="connsiteY1" fmla="*/ 0 h 968130"/>
                <a:gd name="connsiteX2" fmla="*/ 789458 w 789458"/>
                <a:gd name="connsiteY2" fmla="*/ 968130 h 968130"/>
                <a:gd name="connsiteX3" fmla="*/ 11699 w 789458"/>
                <a:gd name="connsiteY3" fmla="*/ 968130 h 968130"/>
                <a:gd name="connsiteX4" fmla="*/ 0 w 789458"/>
                <a:gd name="connsiteY4" fmla="*/ 500269 h 968130"/>
                <a:gd name="connsiteX0" fmla="*/ 0 w 788533"/>
                <a:gd name="connsiteY0" fmla="*/ 562468 h 968130"/>
                <a:gd name="connsiteX1" fmla="*/ 788533 w 788533"/>
                <a:gd name="connsiteY1" fmla="*/ 0 h 968130"/>
                <a:gd name="connsiteX2" fmla="*/ 788533 w 788533"/>
                <a:gd name="connsiteY2" fmla="*/ 968130 h 968130"/>
                <a:gd name="connsiteX3" fmla="*/ 10774 w 788533"/>
                <a:gd name="connsiteY3" fmla="*/ 968130 h 968130"/>
                <a:gd name="connsiteX4" fmla="*/ 0 w 788533"/>
                <a:gd name="connsiteY4" fmla="*/ 562468 h 968130"/>
                <a:gd name="connsiteX0" fmla="*/ 0 w 788995"/>
                <a:gd name="connsiteY0" fmla="*/ 531368 h 968130"/>
                <a:gd name="connsiteX1" fmla="*/ 788995 w 788995"/>
                <a:gd name="connsiteY1" fmla="*/ 0 h 968130"/>
                <a:gd name="connsiteX2" fmla="*/ 788995 w 788995"/>
                <a:gd name="connsiteY2" fmla="*/ 968130 h 968130"/>
                <a:gd name="connsiteX3" fmla="*/ 11236 w 788995"/>
                <a:gd name="connsiteY3" fmla="*/ 968130 h 968130"/>
                <a:gd name="connsiteX4" fmla="*/ 0 w 788995"/>
                <a:gd name="connsiteY4" fmla="*/ 531368 h 968130"/>
                <a:gd name="connsiteX0" fmla="*/ 0 w 791382"/>
                <a:gd name="connsiteY0" fmla="*/ 370911 h 968130"/>
                <a:gd name="connsiteX1" fmla="*/ 791382 w 791382"/>
                <a:gd name="connsiteY1" fmla="*/ 0 h 968130"/>
                <a:gd name="connsiteX2" fmla="*/ 791382 w 791382"/>
                <a:gd name="connsiteY2" fmla="*/ 968130 h 968130"/>
                <a:gd name="connsiteX3" fmla="*/ 13623 w 791382"/>
                <a:gd name="connsiteY3" fmla="*/ 968130 h 968130"/>
                <a:gd name="connsiteX4" fmla="*/ 0 w 791382"/>
                <a:gd name="connsiteY4" fmla="*/ 370911 h 968130"/>
                <a:gd name="connsiteX0" fmla="*/ 0 w 797009"/>
                <a:gd name="connsiteY0" fmla="*/ 545890 h 1143109"/>
                <a:gd name="connsiteX1" fmla="*/ 797009 w 797009"/>
                <a:gd name="connsiteY1" fmla="*/ 0 h 1143109"/>
                <a:gd name="connsiteX2" fmla="*/ 791382 w 797009"/>
                <a:gd name="connsiteY2" fmla="*/ 1143109 h 1143109"/>
                <a:gd name="connsiteX3" fmla="*/ 13623 w 797009"/>
                <a:gd name="connsiteY3" fmla="*/ 1143109 h 1143109"/>
                <a:gd name="connsiteX4" fmla="*/ 0 w 797009"/>
                <a:gd name="connsiteY4" fmla="*/ 545890 h 1143109"/>
                <a:gd name="connsiteX0" fmla="*/ 0 w 789665"/>
                <a:gd name="connsiteY0" fmla="*/ 805888 h 1143109"/>
                <a:gd name="connsiteX1" fmla="*/ 789665 w 789665"/>
                <a:gd name="connsiteY1" fmla="*/ 0 h 1143109"/>
                <a:gd name="connsiteX2" fmla="*/ 784038 w 789665"/>
                <a:gd name="connsiteY2" fmla="*/ 1143109 h 1143109"/>
                <a:gd name="connsiteX3" fmla="*/ 6279 w 789665"/>
                <a:gd name="connsiteY3" fmla="*/ 1143109 h 1143109"/>
                <a:gd name="connsiteX4" fmla="*/ 0 w 789665"/>
                <a:gd name="connsiteY4" fmla="*/ 805888 h 1143109"/>
                <a:gd name="connsiteX0" fmla="*/ 0 w 786044"/>
                <a:gd name="connsiteY0" fmla="*/ 537896 h 875117"/>
                <a:gd name="connsiteX1" fmla="*/ 786044 w 786044"/>
                <a:gd name="connsiteY1" fmla="*/ 0 h 875117"/>
                <a:gd name="connsiteX2" fmla="*/ 784038 w 786044"/>
                <a:gd name="connsiteY2" fmla="*/ 875117 h 875117"/>
                <a:gd name="connsiteX3" fmla="*/ 6279 w 786044"/>
                <a:gd name="connsiteY3" fmla="*/ 875117 h 875117"/>
                <a:gd name="connsiteX4" fmla="*/ 0 w 786044"/>
                <a:gd name="connsiteY4" fmla="*/ 537896 h 875117"/>
                <a:gd name="connsiteX0" fmla="*/ 0 w 784222"/>
                <a:gd name="connsiteY0" fmla="*/ 555319 h 892540"/>
                <a:gd name="connsiteX1" fmla="*/ 774722 w 784222"/>
                <a:gd name="connsiteY1" fmla="*/ 0 h 892540"/>
                <a:gd name="connsiteX2" fmla="*/ 784038 w 784222"/>
                <a:gd name="connsiteY2" fmla="*/ 892540 h 892540"/>
                <a:gd name="connsiteX3" fmla="*/ 6279 w 784222"/>
                <a:gd name="connsiteY3" fmla="*/ 892540 h 892540"/>
                <a:gd name="connsiteX4" fmla="*/ 0 w 784222"/>
                <a:gd name="connsiteY4" fmla="*/ 555319 h 8925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84222" h="892540">
                  <a:moveTo>
                    <a:pt x="0" y="555319"/>
                  </a:moveTo>
                  <a:lnTo>
                    <a:pt x="774722" y="0"/>
                  </a:lnTo>
                  <a:cubicBezTo>
                    <a:pt x="772846" y="381036"/>
                    <a:pt x="785914" y="511504"/>
                    <a:pt x="784038" y="892540"/>
                  </a:cubicBezTo>
                  <a:lnTo>
                    <a:pt x="6279" y="892540"/>
                  </a:lnTo>
                  <a:lnTo>
                    <a:pt x="0" y="555319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16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169537" y="861193"/>
            <a:ext cx="798004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9710" algn="ctr">
              <a:spcBef>
                <a:spcPts val="105"/>
              </a:spcBef>
            </a:pPr>
            <a:r>
              <a:rPr lang="en-US" sz="3600" dirty="0"/>
              <a:t>Best Practices &amp; Reminders</a:t>
            </a:r>
            <a:endParaRPr sz="3600" spc="-10" dirty="0"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18202"/>
            <a:ext cx="2915412" cy="85344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752600" y="4702691"/>
            <a:ext cx="227257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o-RO" sz="2000" dirty="0" err="1" smtClean="0">
                <a:latin typeface="Trebuchet MS" panose="020B0603020202020204" pitchFamily="34" charset="0"/>
              </a:rPr>
              <a:t>Describe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the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activities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even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if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no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expenditures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smtClean="0">
                <a:latin typeface="Trebuchet MS" panose="020B0603020202020204" pitchFamily="34" charset="0"/>
              </a:rPr>
              <a:t>are </a:t>
            </a:r>
            <a:r>
              <a:rPr lang="ro-RO" sz="2000" dirty="0" err="1" smtClean="0">
                <a:latin typeface="Trebuchet MS" panose="020B0603020202020204" pitchFamily="34" charset="0"/>
              </a:rPr>
              <a:t>incurred</a:t>
            </a:r>
            <a:endParaRPr lang="en-US" sz="2000" dirty="0">
              <a:latin typeface="Trebuchet MS" panose="020B0603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53000" y="4810767"/>
            <a:ext cx="26670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o-RO" sz="2000" dirty="0" err="1">
                <a:latin typeface="Trebuchet MS" panose="020B0603020202020204" pitchFamily="34" charset="0"/>
              </a:rPr>
              <a:t>Describe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the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problems</a:t>
            </a:r>
            <a:r>
              <a:rPr lang="ro-RO" sz="2000" dirty="0" smtClean="0">
                <a:latin typeface="Trebuchet MS" panose="020B0603020202020204" pitchFamily="34" charset="0"/>
              </a:rPr>
              <a:t>/</a:t>
            </a:r>
            <a:r>
              <a:rPr lang="ro-RO" sz="2000" dirty="0" err="1" smtClean="0">
                <a:latin typeface="Trebuchet MS" panose="020B0603020202020204" pitchFamily="34" charset="0"/>
              </a:rPr>
              <a:t>challenges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and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the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taken</a:t>
            </a:r>
            <a:r>
              <a:rPr lang="ro-RO" sz="2000" dirty="0">
                <a:latin typeface="Trebuchet MS" panose="020B0603020202020204" pitchFamily="34" charset="0"/>
              </a:rPr>
              <a:t> </a:t>
            </a:r>
            <a:r>
              <a:rPr lang="ro-RO" sz="2000" dirty="0" err="1">
                <a:latin typeface="Trebuchet MS" panose="020B0603020202020204" pitchFamily="34" charset="0"/>
              </a:rPr>
              <a:t>measures</a:t>
            </a:r>
            <a:endParaRPr lang="en-US" sz="2000" dirty="0">
              <a:latin typeface="Trebuchet MS" panose="020B0603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8175405" y="4760301"/>
            <a:ext cx="32004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sz="2000" dirty="0" err="1" smtClean="0">
                <a:latin typeface="Trebuchet MS" panose="020B0603020202020204" pitchFamily="34" charset="0"/>
              </a:rPr>
              <a:t>Attach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supporting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documents</a:t>
            </a:r>
            <a:r>
              <a:rPr lang="ro-RO" sz="2000" dirty="0" smtClean="0">
                <a:latin typeface="Trebuchet MS" panose="020B0603020202020204" pitchFamily="34" charset="0"/>
              </a:rPr>
              <a:t> (</a:t>
            </a:r>
            <a:r>
              <a:rPr lang="ro-RO" sz="2000" dirty="0" err="1" smtClean="0">
                <a:latin typeface="Trebuchet MS" panose="020B0603020202020204" pitchFamily="34" charset="0"/>
              </a:rPr>
              <a:t>such</a:t>
            </a:r>
            <a:r>
              <a:rPr lang="ro-RO" sz="2000" dirty="0" smtClean="0">
                <a:latin typeface="Trebuchet MS" panose="020B0603020202020204" pitchFamily="34" charset="0"/>
              </a:rPr>
              <a:t> as </a:t>
            </a:r>
            <a:r>
              <a:rPr lang="ro-RO" sz="2000" dirty="0" err="1" smtClean="0">
                <a:latin typeface="Trebuchet MS" panose="020B0603020202020204" pitchFamily="34" charset="0"/>
              </a:rPr>
              <a:t>reports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from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the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construction</a:t>
            </a:r>
            <a:r>
              <a:rPr lang="ro-RO" sz="2000" dirty="0" smtClean="0">
                <a:latin typeface="Trebuchet MS" panose="020B0603020202020204" pitchFamily="34" charset="0"/>
              </a:rPr>
              <a:t> </a:t>
            </a:r>
            <a:r>
              <a:rPr lang="ro-RO" sz="2000" dirty="0" err="1" smtClean="0">
                <a:latin typeface="Trebuchet MS" panose="020B0603020202020204" pitchFamily="34" charset="0"/>
              </a:rPr>
              <a:t>superviser</a:t>
            </a:r>
            <a:r>
              <a:rPr lang="ro-RO" sz="2000" dirty="0" smtClean="0">
                <a:latin typeface="Trebuchet MS" panose="020B0603020202020204" pitchFamily="34" charset="0"/>
              </a:rPr>
              <a:t>)</a:t>
            </a:r>
            <a:endParaRPr lang="en-US" sz="2000" dirty="0"/>
          </a:p>
        </p:txBody>
      </p:sp>
      <p:sp>
        <p:nvSpPr>
          <p:cNvPr id="18" name="Freeform 10">
            <a:extLst>
              <a:ext uri="{FF2B5EF4-FFF2-40B4-BE49-F238E27FC236}">
                <a16:creationId xmlns:a16="http://schemas.microsoft.com/office/drawing/2014/main" id="{BC7DBCA2-1FE7-45F3-954B-5FAFEC354FCD}"/>
              </a:ext>
            </a:extLst>
          </p:cNvPr>
          <p:cNvSpPr/>
          <p:nvPr/>
        </p:nvSpPr>
        <p:spPr>
          <a:xfrm>
            <a:off x="-14032" y="1882020"/>
            <a:ext cx="4727762" cy="2656337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42856"/>
              <a:gd name="connsiteX1" fmla="*/ 0 w 5661442"/>
              <a:gd name="connsiteY1" fmla="*/ 5325465 h 5342856"/>
              <a:gd name="connsiteX2" fmla="*/ 2239524 w 5661442"/>
              <a:gd name="connsiteY2" fmla="*/ 5309946 h 5342856"/>
              <a:gd name="connsiteX3" fmla="*/ 1938528 w 5661442"/>
              <a:gd name="connsiteY3" fmla="*/ 4337913 h 5342856"/>
              <a:gd name="connsiteX4" fmla="*/ 833932 w 5661442"/>
              <a:gd name="connsiteY4" fmla="*/ 4411066 h 5342856"/>
              <a:gd name="connsiteX5" fmla="*/ 694944 w 5661442"/>
              <a:gd name="connsiteY5" fmla="*/ 3745382 h 5342856"/>
              <a:gd name="connsiteX6" fmla="*/ 519379 w 5661442"/>
              <a:gd name="connsiteY6" fmla="*/ 3599078 h 5342856"/>
              <a:gd name="connsiteX7" fmla="*/ 557005 w 5661442"/>
              <a:gd name="connsiteY7" fmla="*/ 3470193 h 5342856"/>
              <a:gd name="connsiteX8" fmla="*/ 456331 w 5661442"/>
              <a:gd name="connsiteY8" fmla="*/ 3362205 h 5342856"/>
              <a:gd name="connsiteX9" fmla="*/ 559793 w 5661442"/>
              <a:gd name="connsiteY9" fmla="*/ 3057428 h 5342856"/>
              <a:gd name="connsiteX10" fmla="*/ 118419 w 5661442"/>
              <a:gd name="connsiteY10" fmla="*/ 2818778 h 5342856"/>
              <a:gd name="connsiteX11" fmla="*/ 665683 w 5661442"/>
              <a:gd name="connsiteY11" fmla="*/ 1975104 h 5342856"/>
              <a:gd name="connsiteX12" fmla="*/ 2633472 w 5661442"/>
              <a:gd name="connsiteY12" fmla="*/ 0 h 5342856"/>
              <a:gd name="connsiteX13" fmla="*/ 4712039 w 5661442"/>
              <a:gd name="connsiteY13" fmla="*/ 2543951 h 5342856"/>
              <a:gd name="connsiteX14" fmla="*/ 4030675 w 5661442"/>
              <a:gd name="connsiteY14" fmla="*/ 3928262 h 5342856"/>
              <a:gd name="connsiteX15" fmla="*/ 4453179 w 5661442"/>
              <a:gd name="connsiteY15" fmla="*/ 5313893 h 5342856"/>
              <a:gd name="connsiteX16" fmla="*/ 5661442 w 5661442"/>
              <a:gd name="connsiteY16" fmla="*/ 5342856 h 5342856"/>
              <a:gd name="connsiteX0" fmla="*/ 0 w 5691660"/>
              <a:gd name="connsiteY0" fmla="*/ 5325465 h 5325465"/>
              <a:gd name="connsiteX1" fmla="*/ 0 w 5691660"/>
              <a:gd name="connsiteY1" fmla="*/ 5325465 h 5325465"/>
              <a:gd name="connsiteX2" fmla="*/ 2239524 w 5691660"/>
              <a:gd name="connsiteY2" fmla="*/ 5309946 h 5325465"/>
              <a:gd name="connsiteX3" fmla="*/ 1938528 w 5691660"/>
              <a:gd name="connsiteY3" fmla="*/ 4337913 h 5325465"/>
              <a:gd name="connsiteX4" fmla="*/ 833932 w 5691660"/>
              <a:gd name="connsiteY4" fmla="*/ 4411066 h 5325465"/>
              <a:gd name="connsiteX5" fmla="*/ 694944 w 5691660"/>
              <a:gd name="connsiteY5" fmla="*/ 3745382 h 5325465"/>
              <a:gd name="connsiteX6" fmla="*/ 519379 w 5691660"/>
              <a:gd name="connsiteY6" fmla="*/ 3599078 h 5325465"/>
              <a:gd name="connsiteX7" fmla="*/ 557005 w 5691660"/>
              <a:gd name="connsiteY7" fmla="*/ 3470193 h 5325465"/>
              <a:gd name="connsiteX8" fmla="*/ 456331 w 5691660"/>
              <a:gd name="connsiteY8" fmla="*/ 3362205 h 5325465"/>
              <a:gd name="connsiteX9" fmla="*/ 559793 w 5691660"/>
              <a:gd name="connsiteY9" fmla="*/ 3057428 h 5325465"/>
              <a:gd name="connsiteX10" fmla="*/ 118419 w 5691660"/>
              <a:gd name="connsiteY10" fmla="*/ 2818778 h 5325465"/>
              <a:gd name="connsiteX11" fmla="*/ 665683 w 5691660"/>
              <a:gd name="connsiteY11" fmla="*/ 1975104 h 5325465"/>
              <a:gd name="connsiteX12" fmla="*/ 2633472 w 5691660"/>
              <a:gd name="connsiteY12" fmla="*/ 0 h 5325465"/>
              <a:gd name="connsiteX13" fmla="*/ 4712039 w 5691660"/>
              <a:gd name="connsiteY13" fmla="*/ 2543951 h 5325465"/>
              <a:gd name="connsiteX14" fmla="*/ 4030675 w 5691660"/>
              <a:gd name="connsiteY14" fmla="*/ 3928262 h 5325465"/>
              <a:gd name="connsiteX15" fmla="*/ 4453179 w 5691660"/>
              <a:gd name="connsiteY15" fmla="*/ 5313893 h 5325465"/>
              <a:gd name="connsiteX16" fmla="*/ 5691660 w 5691660"/>
              <a:gd name="connsiteY16" fmla="*/ 5292490 h 5325465"/>
              <a:gd name="connsiteX0" fmla="*/ 0 w 5691660"/>
              <a:gd name="connsiteY0" fmla="*/ 5325465 h 5332783"/>
              <a:gd name="connsiteX1" fmla="*/ 0 w 5691660"/>
              <a:gd name="connsiteY1" fmla="*/ 5325465 h 5332783"/>
              <a:gd name="connsiteX2" fmla="*/ 2239524 w 5691660"/>
              <a:gd name="connsiteY2" fmla="*/ 5309946 h 5332783"/>
              <a:gd name="connsiteX3" fmla="*/ 1938528 w 5691660"/>
              <a:gd name="connsiteY3" fmla="*/ 4337913 h 5332783"/>
              <a:gd name="connsiteX4" fmla="*/ 833932 w 5691660"/>
              <a:gd name="connsiteY4" fmla="*/ 4411066 h 5332783"/>
              <a:gd name="connsiteX5" fmla="*/ 694944 w 5691660"/>
              <a:gd name="connsiteY5" fmla="*/ 3745382 h 5332783"/>
              <a:gd name="connsiteX6" fmla="*/ 519379 w 5691660"/>
              <a:gd name="connsiteY6" fmla="*/ 3599078 h 5332783"/>
              <a:gd name="connsiteX7" fmla="*/ 557005 w 5691660"/>
              <a:gd name="connsiteY7" fmla="*/ 3470193 h 5332783"/>
              <a:gd name="connsiteX8" fmla="*/ 456331 w 5691660"/>
              <a:gd name="connsiteY8" fmla="*/ 3362205 h 5332783"/>
              <a:gd name="connsiteX9" fmla="*/ 559793 w 5691660"/>
              <a:gd name="connsiteY9" fmla="*/ 3057428 h 5332783"/>
              <a:gd name="connsiteX10" fmla="*/ 118419 w 5691660"/>
              <a:gd name="connsiteY10" fmla="*/ 2818778 h 5332783"/>
              <a:gd name="connsiteX11" fmla="*/ 665683 w 5691660"/>
              <a:gd name="connsiteY11" fmla="*/ 1975104 h 5332783"/>
              <a:gd name="connsiteX12" fmla="*/ 2633472 w 5691660"/>
              <a:gd name="connsiteY12" fmla="*/ 0 h 5332783"/>
              <a:gd name="connsiteX13" fmla="*/ 4712039 w 5691660"/>
              <a:gd name="connsiteY13" fmla="*/ 2543951 h 5332783"/>
              <a:gd name="connsiteX14" fmla="*/ 4030675 w 5691660"/>
              <a:gd name="connsiteY14" fmla="*/ 3928262 h 5332783"/>
              <a:gd name="connsiteX15" fmla="*/ 4453179 w 5691660"/>
              <a:gd name="connsiteY15" fmla="*/ 5313893 h 5332783"/>
              <a:gd name="connsiteX16" fmla="*/ 5691660 w 5691660"/>
              <a:gd name="connsiteY16" fmla="*/ 5332783 h 5332783"/>
              <a:gd name="connsiteX0" fmla="*/ 0 w 5631220"/>
              <a:gd name="connsiteY0" fmla="*/ 5325465 h 5325465"/>
              <a:gd name="connsiteX1" fmla="*/ 0 w 5631220"/>
              <a:gd name="connsiteY1" fmla="*/ 5325465 h 5325465"/>
              <a:gd name="connsiteX2" fmla="*/ 2239524 w 5631220"/>
              <a:gd name="connsiteY2" fmla="*/ 5309946 h 5325465"/>
              <a:gd name="connsiteX3" fmla="*/ 1938528 w 5631220"/>
              <a:gd name="connsiteY3" fmla="*/ 4337913 h 5325465"/>
              <a:gd name="connsiteX4" fmla="*/ 833932 w 5631220"/>
              <a:gd name="connsiteY4" fmla="*/ 4411066 h 5325465"/>
              <a:gd name="connsiteX5" fmla="*/ 694944 w 5631220"/>
              <a:gd name="connsiteY5" fmla="*/ 3745382 h 5325465"/>
              <a:gd name="connsiteX6" fmla="*/ 519379 w 5631220"/>
              <a:gd name="connsiteY6" fmla="*/ 3599078 h 5325465"/>
              <a:gd name="connsiteX7" fmla="*/ 557005 w 5631220"/>
              <a:gd name="connsiteY7" fmla="*/ 3470193 h 5325465"/>
              <a:gd name="connsiteX8" fmla="*/ 456331 w 5631220"/>
              <a:gd name="connsiteY8" fmla="*/ 3362205 h 5325465"/>
              <a:gd name="connsiteX9" fmla="*/ 559793 w 5631220"/>
              <a:gd name="connsiteY9" fmla="*/ 3057428 h 5325465"/>
              <a:gd name="connsiteX10" fmla="*/ 118419 w 5631220"/>
              <a:gd name="connsiteY10" fmla="*/ 2818778 h 5325465"/>
              <a:gd name="connsiteX11" fmla="*/ 665683 w 5631220"/>
              <a:gd name="connsiteY11" fmla="*/ 1975104 h 5325465"/>
              <a:gd name="connsiteX12" fmla="*/ 2633472 w 5631220"/>
              <a:gd name="connsiteY12" fmla="*/ 0 h 5325465"/>
              <a:gd name="connsiteX13" fmla="*/ 4712039 w 5631220"/>
              <a:gd name="connsiteY13" fmla="*/ 2543951 h 5325465"/>
              <a:gd name="connsiteX14" fmla="*/ 4030675 w 5631220"/>
              <a:gd name="connsiteY14" fmla="*/ 3928262 h 5325465"/>
              <a:gd name="connsiteX15" fmla="*/ 4453179 w 5631220"/>
              <a:gd name="connsiteY15" fmla="*/ 5313893 h 5325465"/>
              <a:gd name="connsiteX16" fmla="*/ 5631220 w 5631220"/>
              <a:gd name="connsiteY16" fmla="*/ 5302565 h 5325465"/>
              <a:gd name="connsiteX0" fmla="*/ 0 w 5641293"/>
              <a:gd name="connsiteY0" fmla="*/ 5325465 h 5332785"/>
              <a:gd name="connsiteX1" fmla="*/ 0 w 5641293"/>
              <a:gd name="connsiteY1" fmla="*/ 5325465 h 5332785"/>
              <a:gd name="connsiteX2" fmla="*/ 2239524 w 5641293"/>
              <a:gd name="connsiteY2" fmla="*/ 5309946 h 5332785"/>
              <a:gd name="connsiteX3" fmla="*/ 1938528 w 5641293"/>
              <a:gd name="connsiteY3" fmla="*/ 4337913 h 5332785"/>
              <a:gd name="connsiteX4" fmla="*/ 833932 w 5641293"/>
              <a:gd name="connsiteY4" fmla="*/ 4411066 h 5332785"/>
              <a:gd name="connsiteX5" fmla="*/ 694944 w 5641293"/>
              <a:gd name="connsiteY5" fmla="*/ 3745382 h 5332785"/>
              <a:gd name="connsiteX6" fmla="*/ 519379 w 5641293"/>
              <a:gd name="connsiteY6" fmla="*/ 3599078 h 5332785"/>
              <a:gd name="connsiteX7" fmla="*/ 557005 w 5641293"/>
              <a:gd name="connsiteY7" fmla="*/ 3470193 h 5332785"/>
              <a:gd name="connsiteX8" fmla="*/ 456331 w 5641293"/>
              <a:gd name="connsiteY8" fmla="*/ 3362205 h 5332785"/>
              <a:gd name="connsiteX9" fmla="*/ 559793 w 5641293"/>
              <a:gd name="connsiteY9" fmla="*/ 3057428 h 5332785"/>
              <a:gd name="connsiteX10" fmla="*/ 118419 w 5641293"/>
              <a:gd name="connsiteY10" fmla="*/ 2818778 h 5332785"/>
              <a:gd name="connsiteX11" fmla="*/ 665683 w 5641293"/>
              <a:gd name="connsiteY11" fmla="*/ 1975104 h 5332785"/>
              <a:gd name="connsiteX12" fmla="*/ 2633472 w 5641293"/>
              <a:gd name="connsiteY12" fmla="*/ 0 h 5332785"/>
              <a:gd name="connsiteX13" fmla="*/ 4712039 w 5641293"/>
              <a:gd name="connsiteY13" fmla="*/ 2543951 h 5332785"/>
              <a:gd name="connsiteX14" fmla="*/ 4030675 w 5641293"/>
              <a:gd name="connsiteY14" fmla="*/ 3928262 h 5332785"/>
              <a:gd name="connsiteX15" fmla="*/ 4453179 w 5641293"/>
              <a:gd name="connsiteY15" fmla="*/ 5313893 h 5332785"/>
              <a:gd name="connsiteX16" fmla="*/ 5641293 w 5641293"/>
              <a:gd name="connsiteY16" fmla="*/ 5332785 h 5332785"/>
              <a:gd name="connsiteX0" fmla="*/ 0 w 5641293"/>
              <a:gd name="connsiteY0" fmla="*/ 5325465 h 5325465"/>
              <a:gd name="connsiteX1" fmla="*/ 0 w 5641293"/>
              <a:gd name="connsiteY1" fmla="*/ 5325465 h 5325465"/>
              <a:gd name="connsiteX2" fmla="*/ 2239524 w 5641293"/>
              <a:gd name="connsiteY2" fmla="*/ 5309946 h 5325465"/>
              <a:gd name="connsiteX3" fmla="*/ 1938528 w 5641293"/>
              <a:gd name="connsiteY3" fmla="*/ 4337913 h 5325465"/>
              <a:gd name="connsiteX4" fmla="*/ 833932 w 5641293"/>
              <a:gd name="connsiteY4" fmla="*/ 4411066 h 5325465"/>
              <a:gd name="connsiteX5" fmla="*/ 694944 w 5641293"/>
              <a:gd name="connsiteY5" fmla="*/ 3745382 h 5325465"/>
              <a:gd name="connsiteX6" fmla="*/ 519379 w 5641293"/>
              <a:gd name="connsiteY6" fmla="*/ 3599078 h 5325465"/>
              <a:gd name="connsiteX7" fmla="*/ 557005 w 5641293"/>
              <a:gd name="connsiteY7" fmla="*/ 3470193 h 5325465"/>
              <a:gd name="connsiteX8" fmla="*/ 456331 w 5641293"/>
              <a:gd name="connsiteY8" fmla="*/ 3362205 h 5325465"/>
              <a:gd name="connsiteX9" fmla="*/ 559793 w 5641293"/>
              <a:gd name="connsiteY9" fmla="*/ 3057428 h 5325465"/>
              <a:gd name="connsiteX10" fmla="*/ 118419 w 5641293"/>
              <a:gd name="connsiteY10" fmla="*/ 2818778 h 5325465"/>
              <a:gd name="connsiteX11" fmla="*/ 665683 w 5641293"/>
              <a:gd name="connsiteY11" fmla="*/ 1975104 h 5325465"/>
              <a:gd name="connsiteX12" fmla="*/ 2633472 w 5641293"/>
              <a:gd name="connsiteY12" fmla="*/ 0 h 5325465"/>
              <a:gd name="connsiteX13" fmla="*/ 4712039 w 5641293"/>
              <a:gd name="connsiteY13" fmla="*/ 2543951 h 5325465"/>
              <a:gd name="connsiteX14" fmla="*/ 4030675 w 5641293"/>
              <a:gd name="connsiteY14" fmla="*/ 3928262 h 5325465"/>
              <a:gd name="connsiteX15" fmla="*/ 4453179 w 5641293"/>
              <a:gd name="connsiteY15" fmla="*/ 5313893 h 5325465"/>
              <a:gd name="connsiteX16" fmla="*/ 5641293 w 5641293"/>
              <a:gd name="connsiteY16" fmla="*/ 5302567 h 5325465"/>
              <a:gd name="connsiteX0" fmla="*/ 0 w 5651366"/>
              <a:gd name="connsiteY0" fmla="*/ 5325465 h 5332785"/>
              <a:gd name="connsiteX1" fmla="*/ 0 w 5651366"/>
              <a:gd name="connsiteY1" fmla="*/ 5325465 h 5332785"/>
              <a:gd name="connsiteX2" fmla="*/ 2239524 w 5651366"/>
              <a:gd name="connsiteY2" fmla="*/ 5309946 h 5332785"/>
              <a:gd name="connsiteX3" fmla="*/ 1938528 w 5651366"/>
              <a:gd name="connsiteY3" fmla="*/ 4337913 h 5332785"/>
              <a:gd name="connsiteX4" fmla="*/ 833932 w 5651366"/>
              <a:gd name="connsiteY4" fmla="*/ 4411066 h 5332785"/>
              <a:gd name="connsiteX5" fmla="*/ 694944 w 5651366"/>
              <a:gd name="connsiteY5" fmla="*/ 3745382 h 5332785"/>
              <a:gd name="connsiteX6" fmla="*/ 519379 w 5651366"/>
              <a:gd name="connsiteY6" fmla="*/ 3599078 h 5332785"/>
              <a:gd name="connsiteX7" fmla="*/ 557005 w 5651366"/>
              <a:gd name="connsiteY7" fmla="*/ 3470193 h 5332785"/>
              <a:gd name="connsiteX8" fmla="*/ 456331 w 5651366"/>
              <a:gd name="connsiteY8" fmla="*/ 3362205 h 5332785"/>
              <a:gd name="connsiteX9" fmla="*/ 559793 w 5651366"/>
              <a:gd name="connsiteY9" fmla="*/ 3057428 h 5332785"/>
              <a:gd name="connsiteX10" fmla="*/ 118419 w 5651366"/>
              <a:gd name="connsiteY10" fmla="*/ 2818778 h 5332785"/>
              <a:gd name="connsiteX11" fmla="*/ 665683 w 5651366"/>
              <a:gd name="connsiteY11" fmla="*/ 1975104 h 5332785"/>
              <a:gd name="connsiteX12" fmla="*/ 2633472 w 5651366"/>
              <a:gd name="connsiteY12" fmla="*/ 0 h 5332785"/>
              <a:gd name="connsiteX13" fmla="*/ 4712039 w 5651366"/>
              <a:gd name="connsiteY13" fmla="*/ 2543951 h 5332785"/>
              <a:gd name="connsiteX14" fmla="*/ 4030675 w 5651366"/>
              <a:gd name="connsiteY14" fmla="*/ 3928262 h 5332785"/>
              <a:gd name="connsiteX15" fmla="*/ 4453179 w 5651366"/>
              <a:gd name="connsiteY15" fmla="*/ 5313893 h 5332785"/>
              <a:gd name="connsiteX16" fmla="*/ 5651366 w 5651366"/>
              <a:gd name="connsiteY16" fmla="*/ 5332785 h 5332785"/>
              <a:gd name="connsiteX0" fmla="*/ 1108042 w 6759408"/>
              <a:gd name="connsiteY0" fmla="*/ 5325465 h 5332785"/>
              <a:gd name="connsiteX1" fmla="*/ 0 w 6759408"/>
              <a:gd name="connsiteY1" fmla="*/ 5315392 h 5332785"/>
              <a:gd name="connsiteX2" fmla="*/ 3347566 w 6759408"/>
              <a:gd name="connsiteY2" fmla="*/ 5309946 h 5332785"/>
              <a:gd name="connsiteX3" fmla="*/ 3046570 w 6759408"/>
              <a:gd name="connsiteY3" fmla="*/ 4337913 h 5332785"/>
              <a:gd name="connsiteX4" fmla="*/ 1941974 w 6759408"/>
              <a:gd name="connsiteY4" fmla="*/ 4411066 h 5332785"/>
              <a:gd name="connsiteX5" fmla="*/ 1802986 w 6759408"/>
              <a:gd name="connsiteY5" fmla="*/ 3745382 h 5332785"/>
              <a:gd name="connsiteX6" fmla="*/ 1627421 w 6759408"/>
              <a:gd name="connsiteY6" fmla="*/ 3599078 h 5332785"/>
              <a:gd name="connsiteX7" fmla="*/ 1665047 w 6759408"/>
              <a:gd name="connsiteY7" fmla="*/ 3470193 h 5332785"/>
              <a:gd name="connsiteX8" fmla="*/ 1564373 w 6759408"/>
              <a:gd name="connsiteY8" fmla="*/ 3362205 h 5332785"/>
              <a:gd name="connsiteX9" fmla="*/ 1667835 w 6759408"/>
              <a:gd name="connsiteY9" fmla="*/ 3057428 h 5332785"/>
              <a:gd name="connsiteX10" fmla="*/ 1226461 w 6759408"/>
              <a:gd name="connsiteY10" fmla="*/ 2818778 h 5332785"/>
              <a:gd name="connsiteX11" fmla="*/ 1773725 w 6759408"/>
              <a:gd name="connsiteY11" fmla="*/ 1975104 h 5332785"/>
              <a:gd name="connsiteX12" fmla="*/ 3741514 w 6759408"/>
              <a:gd name="connsiteY12" fmla="*/ 0 h 5332785"/>
              <a:gd name="connsiteX13" fmla="*/ 5820081 w 6759408"/>
              <a:gd name="connsiteY13" fmla="*/ 2543951 h 5332785"/>
              <a:gd name="connsiteX14" fmla="*/ 5138717 w 6759408"/>
              <a:gd name="connsiteY14" fmla="*/ 3928262 h 5332785"/>
              <a:gd name="connsiteX15" fmla="*/ 5561221 w 6759408"/>
              <a:gd name="connsiteY15" fmla="*/ 5313893 h 5332785"/>
              <a:gd name="connsiteX16" fmla="*/ 6759408 w 6759408"/>
              <a:gd name="connsiteY16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2785"/>
              <a:gd name="connsiteX1" fmla="*/ 3347566 w 6759408"/>
              <a:gd name="connsiteY1" fmla="*/ 5309946 h 5332785"/>
              <a:gd name="connsiteX2" fmla="*/ 3046570 w 6759408"/>
              <a:gd name="connsiteY2" fmla="*/ 4337913 h 5332785"/>
              <a:gd name="connsiteX3" fmla="*/ 1941974 w 6759408"/>
              <a:gd name="connsiteY3" fmla="*/ 4411066 h 5332785"/>
              <a:gd name="connsiteX4" fmla="*/ 1802986 w 6759408"/>
              <a:gd name="connsiteY4" fmla="*/ 3745382 h 5332785"/>
              <a:gd name="connsiteX5" fmla="*/ 1627421 w 6759408"/>
              <a:gd name="connsiteY5" fmla="*/ 3599078 h 5332785"/>
              <a:gd name="connsiteX6" fmla="*/ 1665047 w 6759408"/>
              <a:gd name="connsiteY6" fmla="*/ 3470193 h 5332785"/>
              <a:gd name="connsiteX7" fmla="*/ 1564373 w 6759408"/>
              <a:gd name="connsiteY7" fmla="*/ 3362205 h 5332785"/>
              <a:gd name="connsiteX8" fmla="*/ 1667835 w 6759408"/>
              <a:gd name="connsiteY8" fmla="*/ 3057428 h 5332785"/>
              <a:gd name="connsiteX9" fmla="*/ 1226461 w 6759408"/>
              <a:gd name="connsiteY9" fmla="*/ 2818778 h 5332785"/>
              <a:gd name="connsiteX10" fmla="*/ 1773725 w 6759408"/>
              <a:gd name="connsiteY10" fmla="*/ 1975104 h 5332785"/>
              <a:gd name="connsiteX11" fmla="*/ 3741514 w 6759408"/>
              <a:gd name="connsiteY11" fmla="*/ 0 h 5332785"/>
              <a:gd name="connsiteX12" fmla="*/ 5820081 w 6759408"/>
              <a:gd name="connsiteY12" fmla="*/ 2543951 h 5332785"/>
              <a:gd name="connsiteX13" fmla="*/ 5138717 w 6759408"/>
              <a:gd name="connsiteY13" fmla="*/ 3928262 h 5332785"/>
              <a:gd name="connsiteX14" fmla="*/ 5561221 w 6759408"/>
              <a:gd name="connsiteY14" fmla="*/ 5313893 h 5332785"/>
              <a:gd name="connsiteX15" fmla="*/ 6759408 w 6759408"/>
              <a:gd name="connsiteY15" fmla="*/ 5332785 h 5332785"/>
              <a:gd name="connsiteX0" fmla="*/ 0 w 6759408"/>
              <a:gd name="connsiteY0" fmla="*/ 5315392 h 5333342"/>
              <a:gd name="connsiteX1" fmla="*/ 3347566 w 6759408"/>
              <a:gd name="connsiteY1" fmla="*/ 5309946 h 5333342"/>
              <a:gd name="connsiteX2" fmla="*/ 3046570 w 6759408"/>
              <a:gd name="connsiteY2" fmla="*/ 4337913 h 5333342"/>
              <a:gd name="connsiteX3" fmla="*/ 1941974 w 6759408"/>
              <a:gd name="connsiteY3" fmla="*/ 4411066 h 5333342"/>
              <a:gd name="connsiteX4" fmla="*/ 1802986 w 6759408"/>
              <a:gd name="connsiteY4" fmla="*/ 3745382 h 5333342"/>
              <a:gd name="connsiteX5" fmla="*/ 1627421 w 6759408"/>
              <a:gd name="connsiteY5" fmla="*/ 3599078 h 5333342"/>
              <a:gd name="connsiteX6" fmla="*/ 1665047 w 6759408"/>
              <a:gd name="connsiteY6" fmla="*/ 3470193 h 5333342"/>
              <a:gd name="connsiteX7" fmla="*/ 1564373 w 6759408"/>
              <a:gd name="connsiteY7" fmla="*/ 3362205 h 5333342"/>
              <a:gd name="connsiteX8" fmla="*/ 1667835 w 6759408"/>
              <a:gd name="connsiteY8" fmla="*/ 3057428 h 5333342"/>
              <a:gd name="connsiteX9" fmla="*/ 1226461 w 6759408"/>
              <a:gd name="connsiteY9" fmla="*/ 2818778 h 5333342"/>
              <a:gd name="connsiteX10" fmla="*/ 1773725 w 6759408"/>
              <a:gd name="connsiteY10" fmla="*/ 1975104 h 5333342"/>
              <a:gd name="connsiteX11" fmla="*/ 3741514 w 6759408"/>
              <a:gd name="connsiteY11" fmla="*/ 0 h 5333342"/>
              <a:gd name="connsiteX12" fmla="*/ 5820081 w 6759408"/>
              <a:gd name="connsiteY12" fmla="*/ 2543951 h 5333342"/>
              <a:gd name="connsiteX13" fmla="*/ 5138717 w 6759408"/>
              <a:gd name="connsiteY13" fmla="*/ 3928262 h 5333342"/>
              <a:gd name="connsiteX14" fmla="*/ 5561221 w 6759408"/>
              <a:gd name="connsiteY14" fmla="*/ 5313893 h 5333342"/>
              <a:gd name="connsiteX15" fmla="*/ 6759408 w 6759408"/>
              <a:gd name="connsiteY15" fmla="*/ 5332785 h 5333342"/>
              <a:gd name="connsiteX0" fmla="*/ 0 w 6453857"/>
              <a:gd name="connsiteY0" fmla="*/ 5334489 h 5334489"/>
              <a:gd name="connsiteX1" fmla="*/ 3042015 w 6453857"/>
              <a:gd name="connsiteY1" fmla="*/ 5309946 h 5334489"/>
              <a:gd name="connsiteX2" fmla="*/ 2741019 w 6453857"/>
              <a:gd name="connsiteY2" fmla="*/ 4337913 h 5334489"/>
              <a:gd name="connsiteX3" fmla="*/ 1636423 w 6453857"/>
              <a:gd name="connsiteY3" fmla="*/ 4411066 h 5334489"/>
              <a:gd name="connsiteX4" fmla="*/ 1497435 w 6453857"/>
              <a:gd name="connsiteY4" fmla="*/ 3745382 h 5334489"/>
              <a:gd name="connsiteX5" fmla="*/ 1321870 w 6453857"/>
              <a:gd name="connsiteY5" fmla="*/ 3599078 h 5334489"/>
              <a:gd name="connsiteX6" fmla="*/ 1359496 w 6453857"/>
              <a:gd name="connsiteY6" fmla="*/ 3470193 h 5334489"/>
              <a:gd name="connsiteX7" fmla="*/ 1258822 w 6453857"/>
              <a:gd name="connsiteY7" fmla="*/ 3362205 h 5334489"/>
              <a:gd name="connsiteX8" fmla="*/ 1362284 w 6453857"/>
              <a:gd name="connsiteY8" fmla="*/ 3057428 h 5334489"/>
              <a:gd name="connsiteX9" fmla="*/ 920910 w 6453857"/>
              <a:gd name="connsiteY9" fmla="*/ 2818778 h 5334489"/>
              <a:gd name="connsiteX10" fmla="*/ 1468174 w 6453857"/>
              <a:gd name="connsiteY10" fmla="*/ 1975104 h 5334489"/>
              <a:gd name="connsiteX11" fmla="*/ 3435963 w 6453857"/>
              <a:gd name="connsiteY11" fmla="*/ 0 h 5334489"/>
              <a:gd name="connsiteX12" fmla="*/ 5514530 w 6453857"/>
              <a:gd name="connsiteY12" fmla="*/ 2543951 h 5334489"/>
              <a:gd name="connsiteX13" fmla="*/ 4833166 w 6453857"/>
              <a:gd name="connsiteY13" fmla="*/ 3928262 h 5334489"/>
              <a:gd name="connsiteX14" fmla="*/ 5255670 w 6453857"/>
              <a:gd name="connsiteY14" fmla="*/ 5313893 h 5334489"/>
              <a:gd name="connsiteX15" fmla="*/ 6453857 w 6453857"/>
              <a:gd name="connsiteY15" fmla="*/ 5332785 h 5334489"/>
              <a:gd name="connsiteX0" fmla="*/ 0 w 7560387"/>
              <a:gd name="connsiteY0" fmla="*/ 5334489 h 5334489"/>
              <a:gd name="connsiteX1" fmla="*/ 3042015 w 7560387"/>
              <a:gd name="connsiteY1" fmla="*/ 5309946 h 5334489"/>
              <a:gd name="connsiteX2" fmla="*/ 2741019 w 7560387"/>
              <a:gd name="connsiteY2" fmla="*/ 4337913 h 5334489"/>
              <a:gd name="connsiteX3" fmla="*/ 1636423 w 7560387"/>
              <a:gd name="connsiteY3" fmla="*/ 4411066 h 5334489"/>
              <a:gd name="connsiteX4" fmla="*/ 1497435 w 7560387"/>
              <a:gd name="connsiteY4" fmla="*/ 3745382 h 5334489"/>
              <a:gd name="connsiteX5" fmla="*/ 1321870 w 7560387"/>
              <a:gd name="connsiteY5" fmla="*/ 3599078 h 5334489"/>
              <a:gd name="connsiteX6" fmla="*/ 1359496 w 7560387"/>
              <a:gd name="connsiteY6" fmla="*/ 3470193 h 5334489"/>
              <a:gd name="connsiteX7" fmla="*/ 1258822 w 7560387"/>
              <a:gd name="connsiteY7" fmla="*/ 3362205 h 5334489"/>
              <a:gd name="connsiteX8" fmla="*/ 1362284 w 7560387"/>
              <a:gd name="connsiteY8" fmla="*/ 3057428 h 5334489"/>
              <a:gd name="connsiteX9" fmla="*/ 920910 w 7560387"/>
              <a:gd name="connsiteY9" fmla="*/ 2818778 h 5334489"/>
              <a:gd name="connsiteX10" fmla="*/ 1468174 w 7560387"/>
              <a:gd name="connsiteY10" fmla="*/ 1975104 h 5334489"/>
              <a:gd name="connsiteX11" fmla="*/ 3435963 w 7560387"/>
              <a:gd name="connsiteY11" fmla="*/ 0 h 5334489"/>
              <a:gd name="connsiteX12" fmla="*/ 5514530 w 7560387"/>
              <a:gd name="connsiteY12" fmla="*/ 2543951 h 5334489"/>
              <a:gd name="connsiteX13" fmla="*/ 4833166 w 7560387"/>
              <a:gd name="connsiteY13" fmla="*/ 3928262 h 5334489"/>
              <a:gd name="connsiteX14" fmla="*/ 5255670 w 7560387"/>
              <a:gd name="connsiteY14" fmla="*/ 5313893 h 5334489"/>
              <a:gd name="connsiteX15" fmla="*/ 7560387 w 7560387"/>
              <a:gd name="connsiteY15" fmla="*/ 5313143 h 5334489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38956"/>
              <a:gd name="connsiteY0" fmla="*/ 5321395 h 5321395"/>
              <a:gd name="connsiteX1" fmla="*/ 3120584 w 7638956"/>
              <a:gd name="connsiteY1" fmla="*/ 5309946 h 5321395"/>
              <a:gd name="connsiteX2" fmla="*/ 2819588 w 7638956"/>
              <a:gd name="connsiteY2" fmla="*/ 4337913 h 5321395"/>
              <a:gd name="connsiteX3" fmla="*/ 1714992 w 7638956"/>
              <a:gd name="connsiteY3" fmla="*/ 4411066 h 5321395"/>
              <a:gd name="connsiteX4" fmla="*/ 1576004 w 7638956"/>
              <a:gd name="connsiteY4" fmla="*/ 3745382 h 5321395"/>
              <a:gd name="connsiteX5" fmla="*/ 1400439 w 7638956"/>
              <a:gd name="connsiteY5" fmla="*/ 3599078 h 5321395"/>
              <a:gd name="connsiteX6" fmla="*/ 1438065 w 7638956"/>
              <a:gd name="connsiteY6" fmla="*/ 3470193 h 5321395"/>
              <a:gd name="connsiteX7" fmla="*/ 1337391 w 7638956"/>
              <a:gd name="connsiteY7" fmla="*/ 3362205 h 5321395"/>
              <a:gd name="connsiteX8" fmla="*/ 1440853 w 7638956"/>
              <a:gd name="connsiteY8" fmla="*/ 3057428 h 5321395"/>
              <a:gd name="connsiteX9" fmla="*/ 999479 w 7638956"/>
              <a:gd name="connsiteY9" fmla="*/ 2818778 h 5321395"/>
              <a:gd name="connsiteX10" fmla="*/ 1546743 w 7638956"/>
              <a:gd name="connsiteY10" fmla="*/ 1975104 h 5321395"/>
              <a:gd name="connsiteX11" fmla="*/ 3514532 w 7638956"/>
              <a:gd name="connsiteY11" fmla="*/ 0 h 5321395"/>
              <a:gd name="connsiteX12" fmla="*/ 5593099 w 7638956"/>
              <a:gd name="connsiteY12" fmla="*/ 2543951 h 5321395"/>
              <a:gd name="connsiteX13" fmla="*/ 4911735 w 7638956"/>
              <a:gd name="connsiteY13" fmla="*/ 3928262 h 5321395"/>
              <a:gd name="connsiteX14" fmla="*/ 5334239 w 7638956"/>
              <a:gd name="connsiteY14" fmla="*/ 5313893 h 5321395"/>
              <a:gd name="connsiteX15" fmla="*/ 7638956 w 7638956"/>
              <a:gd name="connsiteY15" fmla="*/ 5313143 h 5321395"/>
              <a:gd name="connsiteX0" fmla="*/ 0 w 7658598"/>
              <a:gd name="connsiteY0" fmla="*/ 5301753 h 5317437"/>
              <a:gd name="connsiteX1" fmla="*/ 3140226 w 7658598"/>
              <a:gd name="connsiteY1" fmla="*/ 5309946 h 5317437"/>
              <a:gd name="connsiteX2" fmla="*/ 2839230 w 7658598"/>
              <a:gd name="connsiteY2" fmla="*/ 4337913 h 5317437"/>
              <a:gd name="connsiteX3" fmla="*/ 1734634 w 7658598"/>
              <a:gd name="connsiteY3" fmla="*/ 4411066 h 5317437"/>
              <a:gd name="connsiteX4" fmla="*/ 1595646 w 7658598"/>
              <a:gd name="connsiteY4" fmla="*/ 3745382 h 5317437"/>
              <a:gd name="connsiteX5" fmla="*/ 1420081 w 7658598"/>
              <a:gd name="connsiteY5" fmla="*/ 3599078 h 5317437"/>
              <a:gd name="connsiteX6" fmla="*/ 1457707 w 7658598"/>
              <a:gd name="connsiteY6" fmla="*/ 3470193 h 5317437"/>
              <a:gd name="connsiteX7" fmla="*/ 1357033 w 7658598"/>
              <a:gd name="connsiteY7" fmla="*/ 3362205 h 5317437"/>
              <a:gd name="connsiteX8" fmla="*/ 1460495 w 7658598"/>
              <a:gd name="connsiteY8" fmla="*/ 3057428 h 5317437"/>
              <a:gd name="connsiteX9" fmla="*/ 1019121 w 7658598"/>
              <a:gd name="connsiteY9" fmla="*/ 2818778 h 5317437"/>
              <a:gd name="connsiteX10" fmla="*/ 1566385 w 7658598"/>
              <a:gd name="connsiteY10" fmla="*/ 1975104 h 5317437"/>
              <a:gd name="connsiteX11" fmla="*/ 3534174 w 7658598"/>
              <a:gd name="connsiteY11" fmla="*/ 0 h 5317437"/>
              <a:gd name="connsiteX12" fmla="*/ 5612741 w 7658598"/>
              <a:gd name="connsiteY12" fmla="*/ 2543951 h 5317437"/>
              <a:gd name="connsiteX13" fmla="*/ 4931377 w 7658598"/>
              <a:gd name="connsiteY13" fmla="*/ 3928262 h 5317437"/>
              <a:gd name="connsiteX14" fmla="*/ 5353881 w 7658598"/>
              <a:gd name="connsiteY14" fmla="*/ 5313893 h 5317437"/>
              <a:gd name="connsiteX15" fmla="*/ 7658598 w 7658598"/>
              <a:gd name="connsiteY15" fmla="*/ 5313143 h 5317437"/>
              <a:gd name="connsiteX0" fmla="*/ 0 w 7665144"/>
              <a:gd name="connsiteY0" fmla="*/ 5314847 h 5317437"/>
              <a:gd name="connsiteX1" fmla="*/ 3146772 w 7665144"/>
              <a:gd name="connsiteY1" fmla="*/ 5309946 h 5317437"/>
              <a:gd name="connsiteX2" fmla="*/ 2845776 w 7665144"/>
              <a:gd name="connsiteY2" fmla="*/ 4337913 h 5317437"/>
              <a:gd name="connsiteX3" fmla="*/ 1741180 w 7665144"/>
              <a:gd name="connsiteY3" fmla="*/ 4411066 h 5317437"/>
              <a:gd name="connsiteX4" fmla="*/ 1602192 w 7665144"/>
              <a:gd name="connsiteY4" fmla="*/ 3745382 h 5317437"/>
              <a:gd name="connsiteX5" fmla="*/ 1426627 w 7665144"/>
              <a:gd name="connsiteY5" fmla="*/ 3599078 h 5317437"/>
              <a:gd name="connsiteX6" fmla="*/ 1464253 w 7665144"/>
              <a:gd name="connsiteY6" fmla="*/ 3470193 h 5317437"/>
              <a:gd name="connsiteX7" fmla="*/ 1363579 w 7665144"/>
              <a:gd name="connsiteY7" fmla="*/ 3362205 h 5317437"/>
              <a:gd name="connsiteX8" fmla="*/ 1467041 w 7665144"/>
              <a:gd name="connsiteY8" fmla="*/ 3057428 h 5317437"/>
              <a:gd name="connsiteX9" fmla="*/ 1025667 w 7665144"/>
              <a:gd name="connsiteY9" fmla="*/ 2818778 h 5317437"/>
              <a:gd name="connsiteX10" fmla="*/ 1572931 w 7665144"/>
              <a:gd name="connsiteY10" fmla="*/ 1975104 h 5317437"/>
              <a:gd name="connsiteX11" fmla="*/ 3540720 w 7665144"/>
              <a:gd name="connsiteY11" fmla="*/ 0 h 5317437"/>
              <a:gd name="connsiteX12" fmla="*/ 5619287 w 7665144"/>
              <a:gd name="connsiteY12" fmla="*/ 2543951 h 5317437"/>
              <a:gd name="connsiteX13" fmla="*/ 4937923 w 7665144"/>
              <a:gd name="connsiteY13" fmla="*/ 3928262 h 5317437"/>
              <a:gd name="connsiteX14" fmla="*/ 5360427 w 7665144"/>
              <a:gd name="connsiteY14" fmla="*/ 5313893 h 5317437"/>
              <a:gd name="connsiteX15" fmla="*/ 7665144 w 7665144"/>
              <a:gd name="connsiteY15" fmla="*/ 5313143 h 5317437"/>
              <a:gd name="connsiteX0" fmla="*/ 0 w 7625859"/>
              <a:gd name="connsiteY0" fmla="*/ 5308299 h 5317437"/>
              <a:gd name="connsiteX1" fmla="*/ 3107487 w 7625859"/>
              <a:gd name="connsiteY1" fmla="*/ 5309946 h 5317437"/>
              <a:gd name="connsiteX2" fmla="*/ 2806491 w 7625859"/>
              <a:gd name="connsiteY2" fmla="*/ 4337913 h 5317437"/>
              <a:gd name="connsiteX3" fmla="*/ 1701895 w 7625859"/>
              <a:gd name="connsiteY3" fmla="*/ 4411066 h 5317437"/>
              <a:gd name="connsiteX4" fmla="*/ 1562907 w 7625859"/>
              <a:gd name="connsiteY4" fmla="*/ 3745382 h 5317437"/>
              <a:gd name="connsiteX5" fmla="*/ 1387342 w 7625859"/>
              <a:gd name="connsiteY5" fmla="*/ 3599078 h 5317437"/>
              <a:gd name="connsiteX6" fmla="*/ 1424968 w 7625859"/>
              <a:gd name="connsiteY6" fmla="*/ 3470193 h 5317437"/>
              <a:gd name="connsiteX7" fmla="*/ 1324294 w 7625859"/>
              <a:gd name="connsiteY7" fmla="*/ 3362205 h 5317437"/>
              <a:gd name="connsiteX8" fmla="*/ 1427756 w 7625859"/>
              <a:gd name="connsiteY8" fmla="*/ 3057428 h 5317437"/>
              <a:gd name="connsiteX9" fmla="*/ 986382 w 7625859"/>
              <a:gd name="connsiteY9" fmla="*/ 2818778 h 5317437"/>
              <a:gd name="connsiteX10" fmla="*/ 1533646 w 7625859"/>
              <a:gd name="connsiteY10" fmla="*/ 1975104 h 5317437"/>
              <a:gd name="connsiteX11" fmla="*/ 3501435 w 7625859"/>
              <a:gd name="connsiteY11" fmla="*/ 0 h 5317437"/>
              <a:gd name="connsiteX12" fmla="*/ 5580002 w 7625859"/>
              <a:gd name="connsiteY12" fmla="*/ 2543951 h 5317437"/>
              <a:gd name="connsiteX13" fmla="*/ 4898638 w 7625859"/>
              <a:gd name="connsiteY13" fmla="*/ 3928262 h 5317437"/>
              <a:gd name="connsiteX14" fmla="*/ 5321142 w 7625859"/>
              <a:gd name="connsiteY14" fmla="*/ 5313893 h 5317437"/>
              <a:gd name="connsiteX15" fmla="*/ 7625859 w 7625859"/>
              <a:gd name="connsiteY15" fmla="*/ 5313143 h 5317437"/>
              <a:gd name="connsiteX0" fmla="*/ 0 w 7645503"/>
              <a:gd name="connsiteY0" fmla="*/ 5308299 h 5317437"/>
              <a:gd name="connsiteX1" fmla="*/ 3127131 w 7645503"/>
              <a:gd name="connsiteY1" fmla="*/ 5309946 h 5317437"/>
              <a:gd name="connsiteX2" fmla="*/ 2826135 w 7645503"/>
              <a:gd name="connsiteY2" fmla="*/ 4337913 h 5317437"/>
              <a:gd name="connsiteX3" fmla="*/ 1721539 w 7645503"/>
              <a:gd name="connsiteY3" fmla="*/ 4411066 h 5317437"/>
              <a:gd name="connsiteX4" fmla="*/ 1582551 w 7645503"/>
              <a:gd name="connsiteY4" fmla="*/ 3745382 h 5317437"/>
              <a:gd name="connsiteX5" fmla="*/ 1406986 w 7645503"/>
              <a:gd name="connsiteY5" fmla="*/ 3599078 h 5317437"/>
              <a:gd name="connsiteX6" fmla="*/ 1444612 w 7645503"/>
              <a:gd name="connsiteY6" fmla="*/ 3470193 h 5317437"/>
              <a:gd name="connsiteX7" fmla="*/ 1343938 w 7645503"/>
              <a:gd name="connsiteY7" fmla="*/ 3362205 h 5317437"/>
              <a:gd name="connsiteX8" fmla="*/ 1447400 w 7645503"/>
              <a:gd name="connsiteY8" fmla="*/ 3057428 h 5317437"/>
              <a:gd name="connsiteX9" fmla="*/ 1006026 w 7645503"/>
              <a:gd name="connsiteY9" fmla="*/ 2818778 h 5317437"/>
              <a:gd name="connsiteX10" fmla="*/ 1553290 w 7645503"/>
              <a:gd name="connsiteY10" fmla="*/ 1975104 h 5317437"/>
              <a:gd name="connsiteX11" fmla="*/ 3521079 w 7645503"/>
              <a:gd name="connsiteY11" fmla="*/ 0 h 5317437"/>
              <a:gd name="connsiteX12" fmla="*/ 5599646 w 7645503"/>
              <a:gd name="connsiteY12" fmla="*/ 2543951 h 5317437"/>
              <a:gd name="connsiteX13" fmla="*/ 4918282 w 7645503"/>
              <a:gd name="connsiteY13" fmla="*/ 3928262 h 5317437"/>
              <a:gd name="connsiteX14" fmla="*/ 5340786 w 7645503"/>
              <a:gd name="connsiteY14" fmla="*/ 5313893 h 5317437"/>
              <a:gd name="connsiteX15" fmla="*/ 7645503 w 7645503"/>
              <a:gd name="connsiteY15" fmla="*/ 5313143 h 5317437"/>
              <a:gd name="connsiteX0" fmla="*/ 0 w 9478806"/>
              <a:gd name="connsiteY0" fmla="*/ 5325757 h 5325757"/>
              <a:gd name="connsiteX1" fmla="*/ 4960434 w 9478806"/>
              <a:gd name="connsiteY1" fmla="*/ 5309946 h 5325757"/>
              <a:gd name="connsiteX2" fmla="*/ 4659438 w 9478806"/>
              <a:gd name="connsiteY2" fmla="*/ 4337913 h 5325757"/>
              <a:gd name="connsiteX3" fmla="*/ 3554842 w 9478806"/>
              <a:gd name="connsiteY3" fmla="*/ 4411066 h 5325757"/>
              <a:gd name="connsiteX4" fmla="*/ 3415854 w 9478806"/>
              <a:gd name="connsiteY4" fmla="*/ 3745382 h 5325757"/>
              <a:gd name="connsiteX5" fmla="*/ 3240289 w 9478806"/>
              <a:gd name="connsiteY5" fmla="*/ 3599078 h 5325757"/>
              <a:gd name="connsiteX6" fmla="*/ 3277915 w 9478806"/>
              <a:gd name="connsiteY6" fmla="*/ 3470193 h 5325757"/>
              <a:gd name="connsiteX7" fmla="*/ 3177241 w 9478806"/>
              <a:gd name="connsiteY7" fmla="*/ 3362205 h 5325757"/>
              <a:gd name="connsiteX8" fmla="*/ 3280703 w 9478806"/>
              <a:gd name="connsiteY8" fmla="*/ 3057428 h 5325757"/>
              <a:gd name="connsiteX9" fmla="*/ 2839329 w 9478806"/>
              <a:gd name="connsiteY9" fmla="*/ 2818778 h 5325757"/>
              <a:gd name="connsiteX10" fmla="*/ 3386593 w 9478806"/>
              <a:gd name="connsiteY10" fmla="*/ 1975104 h 5325757"/>
              <a:gd name="connsiteX11" fmla="*/ 5354382 w 9478806"/>
              <a:gd name="connsiteY11" fmla="*/ 0 h 5325757"/>
              <a:gd name="connsiteX12" fmla="*/ 7432949 w 9478806"/>
              <a:gd name="connsiteY12" fmla="*/ 2543951 h 5325757"/>
              <a:gd name="connsiteX13" fmla="*/ 6751585 w 9478806"/>
              <a:gd name="connsiteY13" fmla="*/ 3928262 h 5325757"/>
              <a:gd name="connsiteX14" fmla="*/ 7174089 w 9478806"/>
              <a:gd name="connsiteY14" fmla="*/ 5313893 h 5325757"/>
              <a:gd name="connsiteX15" fmla="*/ 9478806 w 9478806"/>
              <a:gd name="connsiteY15" fmla="*/ 5313143 h 5325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478806" h="5325757">
                <a:moveTo>
                  <a:pt x="0" y="5325757"/>
                </a:moveTo>
                <a:lnTo>
                  <a:pt x="4960434" y="5309946"/>
                </a:lnTo>
                <a:cubicBezTo>
                  <a:pt x="4896444" y="5002707"/>
                  <a:pt x="4881332" y="4564685"/>
                  <a:pt x="4659438" y="4337913"/>
                </a:cubicBezTo>
                <a:cubicBezTo>
                  <a:pt x="4561902" y="4218431"/>
                  <a:pt x="3857204" y="4625644"/>
                  <a:pt x="3554842" y="4411066"/>
                </a:cubicBezTo>
                <a:cubicBezTo>
                  <a:pt x="3232973" y="4162349"/>
                  <a:pt x="3489006" y="3833165"/>
                  <a:pt x="3415854" y="3745382"/>
                </a:cubicBezTo>
                <a:cubicBezTo>
                  <a:pt x="3357332" y="3696614"/>
                  <a:pt x="3254232" y="3646108"/>
                  <a:pt x="3240289" y="3599078"/>
                </a:cubicBezTo>
                <a:cubicBezTo>
                  <a:pt x="3221144" y="3557625"/>
                  <a:pt x="3247266" y="3507120"/>
                  <a:pt x="3277915" y="3470193"/>
                </a:cubicBezTo>
                <a:lnTo>
                  <a:pt x="3177241" y="3362205"/>
                </a:lnTo>
                <a:cubicBezTo>
                  <a:pt x="3134775" y="3284755"/>
                  <a:pt x="3250742" y="3157511"/>
                  <a:pt x="3280703" y="3057428"/>
                </a:cubicBezTo>
                <a:cubicBezTo>
                  <a:pt x="3133578" y="2977878"/>
                  <a:pt x="2895919" y="2939068"/>
                  <a:pt x="2839329" y="2818778"/>
                </a:cubicBezTo>
                <a:cubicBezTo>
                  <a:pt x="2790886" y="2691462"/>
                  <a:pt x="3321867" y="2374024"/>
                  <a:pt x="3386593" y="1975104"/>
                </a:cubicBezTo>
                <a:cubicBezTo>
                  <a:pt x="3336352" y="266534"/>
                  <a:pt x="4752773" y="11046"/>
                  <a:pt x="5354382" y="0"/>
                </a:cubicBezTo>
                <a:cubicBezTo>
                  <a:pt x="6336948" y="-24"/>
                  <a:pt x="7917045" y="647274"/>
                  <a:pt x="7432949" y="2543951"/>
                </a:cubicBezTo>
                <a:cubicBezTo>
                  <a:pt x="7246569" y="3037075"/>
                  <a:pt x="6682229" y="3622783"/>
                  <a:pt x="6751585" y="3928262"/>
                </a:cubicBezTo>
                <a:cubicBezTo>
                  <a:pt x="6822661" y="4327448"/>
                  <a:pt x="7066799" y="4955448"/>
                  <a:pt x="7174089" y="5313893"/>
                </a:cubicBezTo>
                <a:cubicBezTo>
                  <a:pt x="7573485" y="5320190"/>
                  <a:pt x="8283636" y="5316918"/>
                  <a:pt x="9478806" y="5313143"/>
                </a:cubicBezTo>
              </a:path>
            </a:pathLst>
          </a:cu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 dirty="0"/>
          </a:p>
        </p:txBody>
      </p:sp>
      <p:sp>
        <p:nvSpPr>
          <p:cNvPr id="19" name="Freeform 9">
            <a:extLst>
              <a:ext uri="{FF2B5EF4-FFF2-40B4-BE49-F238E27FC236}">
                <a16:creationId xmlns:a16="http://schemas.microsoft.com/office/drawing/2014/main" id="{CF51F1C0-FC55-4EFD-B5F8-43A5436B36CD}"/>
              </a:ext>
            </a:extLst>
          </p:cNvPr>
          <p:cNvSpPr/>
          <p:nvPr/>
        </p:nvSpPr>
        <p:spPr>
          <a:xfrm>
            <a:off x="4708795" y="1882020"/>
            <a:ext cx="3466610" cy="2651418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10073 w 5671515"/>
              <a:gd name="connsiteY0" fmla="*/ 5325465 h 5345610"/>
              <a:gd name="connsiteX1" fmla="*/ 0 w 5671515"/>
              <a:gd name="connsiteY1" fmla="*/ 5345610 h 5345610"/>
              <a:gd name="connsiteX2" fmla="*/ 2249597 w 5671515"/>
              <a:gd name="connsiteY2" fmla="*/ 5309946 h 5345610"/>
              <a:gd name="connsiteX3" fmla="*/ 1948601 w 5671515"/>
              <a:gd name="connsiteY3" fmla="*/ 4337913 h 5345610"/>
              <a:gd name="connsiteX4" fmla="*/ 844005 w 5671515"/>
              <a:gd name="connsiteY4" fmla="*/ 4411066 h 5345610"/>
              <a:gd name="connsiteX5" fmla="*/ 705017 w 5671515"/>
              <a:gd name="connsiteY5" fmla="*/ 3745382 h 5345610"/>
              <a:gd name="connsiteX6" fmla="*/ 529452 w 5671515"/>
              <a:gd name="connsiteY6" fmla="*/ 3599078 h 5345610"/>
              <a:gd name="connsiteX7" fmla="*/ 567078 w 5671515"/>
              <a:gd name="connsiteY7" fmla="*/ 3470193 h 5345610"/>
              <a:gd name="connsiteX8" fmla="*/ 466404 w 5671515"/>
              <a:gd name="connsiteY8" fmla="*/ 3362205 h 5345610"/>
              <a:gd name="connsiteX9" fmla="*/ 569866 w 5671515"/>
              <a:gd name="connsiteY9" fmla="*/ 3057428 h 5345610"/>
              <a:gd name="connsiteX10" fmla="*/ 128492 w 5671515"/>
              <a:gd name="connsiteY10" fmla="*/ 2818778 h 5345610"/>
              <a:gd name="connsiteX11" fmla="*/ 675756 w 5671515"/>
              <a:gd name="connsiteY11" fmla="*/ 1975104 h 5345610"/>
              <a:gd name="connsiteX12" fmla="*/ 2643545 w 5671515"/>
              <a:gd name="connsiteY12" fmla="*/ 0 h 5345610"/>
              <a:gd name="connsiteX13" fmla="*/ 4722112 w 5671515"/>
              <a:gd name="connsiteY13" fmla="*/ 2543951 h 5345610"/>
              <a:gd name="connsiteX14" fmla="*/ 4040748 w 5671515"/>
              <a:gd name="connsiteY14" fmla="*/ 3928262 h 5345610"/>
              <a:gd name="connsiteX15" fmla="*/ 4463252 w 5671515"/>
              <a:gd name="connsiteY15" fmla="*/ 5313893 h 5345610"/>
              <a:gd name="connsiteX16" fmla="*/ 5671515 w 5671515"/>
              <a:gd name="connsiteY16" fmla="*/ 5312636 h 5345610"/>
              <a:gd name="connsiteX0" fmla="*/ 0 w 5661442"/>
              <a:gd name="connsiteY0" fmla="*/ 5325465 h 5325465"/>
              <a:gd name="connsiteX1" fmla="*/ 100731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34477"/>
              <a:gd name="connsiteX1" fmla="*/ 100731 w 5661442"/>
              <a:gd name="connsiteY1" fmla="*/ 5325465 h 5334477"/>
              <a:gd name="connsiteX2" fmla="*/ 2239524 w 5661442"/>
              <a:gd name="connsiteY2" fmla="*/ 5309946 h 5334477"/>
              <a:gd name="connsiteX3" fmla="*/ 1938528 w 5661442"/>
              <a:gd name="connsiteY3" fmla="*/ 4337913 h 5334477"/>
              <a:gd name="connsiteX4" fmla="*/ 833932 w 5661442"/>
              <a:gd name="connsiteY4" fmla="*/ 4411066 h 5334477"/>
              <a:gd name="connsiteX5" fmla="*/ 694944 w 5661442"/>
              <a:gd name="connsiteY5" fmla="*/ 3745382 h 5334477"/>
              <a:gd name="connsiteX6" fmla="*/ 519379 w 5661442"/>
              <a:gd name="connsiteY6" fmla="*/ 3599078 h 5334477"/>
              <a:gd name="connsiteX7" fmla="*/ 557005 w 5661442"/>
              <a:gd name="connsiteY7" fmla="*/ 3470193 h 5334477"/>
              <a:gd name="connsiteX8" fmla="*/ 456331 w 5661442"/>
              <a:gd name="connsiteY8" fmla="*/ 3362205 h 5334477"/>
              <a:gd name="connsiteX9" fmla="*/ 559793 w 5661442"/>
              <a:gd name="connsiteY9" fmla="*/ 3057428 h 5334477"/>
              <a:gd name="connsiteX10" fmla="*/ 118419 w 5661442"/>
              <a:gd name="connsiteY10" fmla="*/ 2818778 h 5334477"/>
              <a:gd name="connsiteX11" fmla="*/ 665683 w 5661442"/>
              <a:gd name="connsiteY11" fmla="*/ 1975104 h 5334477"/>
              <a:gd name="connsiteX12" fmla="*/ 2633472 w 5661442"/>
              <a:gd name="connsiteY12" fmla="*/ 0 h 5334477"/>
              <a:gd name="connsiteX13" fmla="*/ 4712039 w 5661442"/>
              <a:gd name="connsiteY13" fmla="*/ 2543951 h 5334477"/>
              <a:gd name="connsiteX14" fmla="*/ 4030675 w 5661442"/>
              <a:gd name="connsiteY14" fmla="*/ 3928262 h 5334477"/>
              <a:gd name="connsiteX15" fmla="*/ 4453179 w 5661442"/>
              <a:gd name="connsiteY15" fmla="*/ 5313893 h 5334477"/>
              <a:gd name="connsiteX16" fmla="*/ 5661442 w 5661442"/>
              <a:gd name="connsiteY16" fmla="*/ 5312636 h 5334477"/>
              <a:gd name="connsiteX0" fmla="*/ 0 w 5661442"/>
              <a:gd name="connsiteY0" fmla="*/ 5325465 h 5327903"/>
              <a:gd name="connsiteX1" fmla="*/ 70513 w 5661442"/>
              <a:gd name="connsiteY1" fmla="*/ 5315392 h 5327903"/>
              <a:gd name="connsiteX2" fmla="*/ 2239524 w 5661442"/>
              <a:gd name="connsiteY2" fmla="*/ 5309946 h 5327903"/>
              <a:gd name="connsiteX3" fmla="*/ 1938528 w 5661442"/>
              <a:gd name="connsiteY3" fmla="*/ 4337913 h 5327903"/>
              <a:gd name="connsiteX4" fmla="*/ 833932 w 5661442"/>
              <a:gd name="connsiteY4" fmla="*/ 4411066 h 5327903"/>
              <a:gd name="connsiteX5" fmla="*/ 694944 w 5661442"/>
              <a:gd name="connsiteY5" fmla="*/ 3745382 h 5327903"/>
              <a:gd name="connsiteX6" fmla="*/ 519379 w 5661442"/>
              <a:gd name="connsiteY6" fmla="*/ 3599078 h 5327903"/>
              <a:gd name="connsiteX7" fmla="*/ 557005 w 5661442"/>
              <a:gd name="connsiteY7" fmla="*/ 3470193 h 5327903"/>
              <a:gd name="connsiteX8" fmla="*/ 456331 w 5661442"/>
              <a:gd name="connsiteY8" fmla="*/ 3362205 h 5327903"/>
              <a:gd name="connsiteX9" fmla="*/ 559793 w 5661442"/>
              <a:gd name="connsiteY9" fmla="*/ 3057428 h 5327903"/>
              <a:gd name="connsiteX10" fmla="*/ 118419 w 5661442"/>
              <a:gd name="connsiteY10" fmla="*/ 2818778 h 5327903"/>
              <a:gd name="connsiteX11" fmla="*/ 665683 w 5661442"/>
              <a:gd name="connsiteY11" fmla="*/ 1975104 h 5327903"/>
              <a:gd name="connsiteX12" fmla="*/ 2633472 w 5661442"/>
              <a:gd name="connsiteY12" fmla="*/ 0 h 5327903"/>
              <a:gd name="connsiteX13" fmla="*/ 4712039 w 5661442"/>
              <a:gd name="connsiteY13" fmla="*/ 2543951 h 5327903"/>
              <a:gd name="connsiteX14" fmla="*/ 4030675 w 5661442"/>
              <a:gd name="connsiteY14" fmla="*/ 3928262 h 5327903"/>
              <a:gd name="connsiteX15" fmla="*/ 4453179 w 5661442"/>
              <a:gd name="connsiteY15" fmla="*/ 5313893 h 5327903"/>
              <a:gd name="connsiteX16" fmla="*/ 5661442 w 5661442"/>
              <a:gd name="connsiteY16" fmla="*/ 5312636 h 5327903"/>
              <a:gd name="connsiteX0" fmla="*/ 0 w 5661442"/>
              <a:gd name="connsiteY0" fmla="*/ 5325465 h 5342377"/>
              <a:gd name="connsiteX1" fmla="*/ 30220 w 5661442"/>
              <a:gd name="connsiteY1" fmla="*/ 5335538 h 5342377"/>
              <a:gd name="connsiteX2" fmla="*/ 2239524 w 5661442"/>
              <a:gd name="connsiteY2" fmla="*/ 5309946 h 5342377"/>
              <a:gd name="connsiteX3" fmla="*/ 1938528 w 5661442"/>
              <a:gd name="connsiteY3" fmla="*/ 4337913 h 5342377"/>
              <a:gd name="connsiteX4" fmla="*/ 833932 w 5661442"/>
              <a:gd name="connsiteY4" fmla="*/ 4411066 h 5342377"/>
              <a:gd name="connsiteX5" fmla="*/ 694944 w 5661442"/>
              <a:gd name="connsiteY5" fmla="*/ 3745382 h 5342377"/>
              <a:gd name="connsiteX6" fmla="*/ 519379 w 5661442"/>
              <a:gd name="connsiteY6" fmla="*/ 3599078 h 5342377"/>
              <a:gd name="connsiteX7" fmla="*/ 557005 w 5661442"/>
              <a:gd name="connsiteY7" fmla="*/ 3470193 h 5342377"/>
              <a:gd name="connsiteX8" fmla="*/ 456331 w 5661442"/>
              <a:gd name="connsiteY8" fmla="*/ 3362205 h 5342377"/>
              <a:gd name="connsiteX9" fmla="*/ 559793 w 5661442"/>
              <a:gd name="connsiteY9" fmla="*/ 3057428 h 5342377"/>
              <a:gd name="connsiteX10" fmla="*/ 118419 w 5661442"/>
              <a:gd name="connsiteY10" fmla="*/ 2818778 h 5342377"/>
              <a:gd name="connsiteX11" fmla="*/ 665683 w 5661442"/>
              <a:gd name="connsiteY11" fmla="*/ 1975104 h 5342377"/>
              <a:gd name="connsiteX12" fmla="*/ 2633472 w 5661442"/>
              <a:gd name="connsiteY12" fmla="*/ 0 h 5342377"/>
              <a:gd name="connsiteX13" fmla="*/ 4712039 w 5661442"/>
              <a:gd name="connsiteY13" fmla="*/ 2543951 h 5342377"/>
              <a:gd name="connsiteX14" fmla="*/ 4030675 w 5661442"/>
              <a:gd name="connsiteY14" fmla="*/ 3928262 h 5342377"/>
              <a:gd name="connsiteX15" fmla="*/ 4453179 w 5661442"/>
              <a:gd name="connsiteY15" fmla="*/ 5313893 h 5342377"/>
              <a:gd name="connsiteX16" fmla="*/ 5661442 w 5661442"/>
              <a:gd name="connsiteY16" fmla="*/ 5312636 h 5342377"/>
              <a:gd name="connsiteX0" fmla="*/ 0 w 5661442"/>
              <a:gd name="connsiteY0" fmla="*/ 5325465 h 5335538"/>
              <a:gd name="connsiteX1" fmla="*/ 30220 w 5661442"/>
              <a:gd name="connsiteY1" fmla="*/ 5335538 h 5335538"/>
              <a:gd name="connsiteX2" fmla="*/ 2239524 w 5661442"/>
              <a:gd name="connsiteY2" fmla="*/ 5309946 h 5335538"/>
              <a:gd name="connsiteX3" fmla="*/ 1938528 w 5661442"/>
              <a:gd name="connsiteY3" fmla="*/ 4337913 h 5335538"/>
              <a:gd name="connsiteX4" fmla="*/ 833932 w 5661442"/>
              <a:gd name="connsiteY4" fmla="*/ 4411066 h 5335538"/>
              <a:gd name="connsiteX5" fmla="*/ 694944 w 5661442"/>
              <a:gd name="connsiteY5" fmla="*/ 3745382 h 5335538"/>
              <a:gd name="connsiteX6" fmla="*/ 519379 w 5661442"/>
              <a:gd name="connsiteY6" fmla="*/ 3599078 h 5335538"/>
              <a:gd name="connsiteX7" fmla="*/ 557005 w 5661442"/>
              <a:gd name="connsiteY7" fmla="*/ 3470193 h 5335538"/>
              <a:gd name="connsiteX8" fmla="*/ 456331 w 5661442"/>
              <a:gd name="connsiteY8" fmla="*/ 3362205 h 5335538"/>
              <a:gd name="connsiteX9" fmla="*/ 559793 w 5661442"/>
              <a:gd name="connsiteY9" fmla="*/ 3057428 h 5335538"/>
              <a:gd name="connsiteX10" fmla="*/ 118419 w 5661442"/>
              <a:gd name="connsiteY10" fmla="*/ 2818778 h 5335538"/>
              <a:gd name="connsiteX11" fmla="*/ 665683 w 5661442"/>
              <a:gd name="connsiteY11" fmla="*/ 1975104 h 5335538"/>
              <a:gd name="connsiteX12" fmla="*/ 2633472 w 5661442"/>
              <a:gd name="connsiteY12" fmla="*/ 0 h 5335538"/>
              <a:gd name="connsiteX13" fmla="*/ 4712039 w 5661442"/>
              <a:gd name="connsiteY13" fmla="*/ 2543951 h 5335538"/>
              <a:gd name="connsiteX14" fmla="*/ 4030675 w 5661442"/>
              <a:gd name="connsiteY14" fmla="*/ 3928262 h 5335538"/>
              <a:gd name="connsiteX15" fmla="*/ 4453179 w 5661442"/>
              <a:gd name="connsiteY15" fmla="*/ 5313893 h 5335538"/>
              <a:gd name="connsiteX16" fmla="*/ 5661442 w 5661442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5782319"/>
              <a:gd name="connsiteY0" fmla="*/ 5325465 h 5335538"/>
              <a:gd name="connsiteX1" fmla="*/ 30220 w 5782319"/>
              <a:gd name="connsiteY1" fmla="*/ 5335538 h 5335538"/>
              <a:gd name="connsiteX2" fmla="*/ 2239524 w 5782319"/>
              <a:gd name="connsiteY2" fmla="*/ 5309946 h 5335538"/>
              <a:gd name="connsiteX3" fmla="*/ 1938528 w 5782319"/>
              <a:gd name="connsiteY3" fmla="*/ 4337913 h 5335538"/>
              <a:gd name="connsiteX4" fmla="*/ 833932 w 5782319"/>
              <a:gd name="connsiteY4" fmla="*/ 4411066 h 5335538"/>
              <a:gd name="connsiteX5" fmla="*/ 694944 w 5782319"/>
              <a:gd name="connsiteY5" fmla="*/ 3745382 h 5335538"/>
              <a:gd name="connsiteX6" fmla="*/ 519379 w 5782319"/>
              <a:gd name="connsiteY6" fmla="*/ 3599078 h 5335538"/>
              <a:gd name="connsiteX7" fmla="*/ 557005 w 5782319"/>
              <a:gd name="connsiteY7" fmla="*/ 3470193 h 5335538"/>
              <a:gd name="connsiteX8" fmla="*/ 456331 w 5782319"/>
              <a:gd name="connsiteY8" fmla="*/ 3362205 h 5335538"/>
              <a:gd name="connsiteX9" fmla="*/ 559793 w 5782319"/>
              <a:gd name="connsiteY9" fmla="*/ 3057428 h 5335538"/>
              <a:gd name="connsiteX10" fmla="*/ 118419 w 5782319"/>
              <a:gd name="connsiteY10" fmla="*/ 2818778 h 5335538"/>
              <a:gd name="connsiteX11" fmla="*/ 665683 w 5782319"/>
              <a:gd name="connsiteY11" fmla="*/ 1975104 h 5335538"/>
              <a:gd name="connsiteX12" fmla="*/ 2633472 w 5782319"/>
              <a:gd name="connsiteY12" fmla="*/ 0 h 5335538"/>
              <a:gd name="connsiteX13" fmla="*/ 4712039 w 5782319"/>
              <a:gd name="connsiteY13" fmla="*/ 2543951 h 5335538"/>
              <a:gd name="connsiteX14" fmla="*/ 4030675 w 5782319"/>
              <a:gd name="connsiteY14" fmla="*/ 3928262 h 5335538"/>
              <a:gd name="connsiteX15" fmla="*/ 4453179 w 5782319"/>
              <a:gd name="connsiteY15" fmla="*/ 5313893 h 5335538"/>
              <a:gd name="connsiteX16" fmla="*/ 5782319 w 5782319"/>
              <a:gd name="connsiteY16" fmla="*/ 5312636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299542 h 5335538"/>
              <a:gd name="connsiteX0" fmla="*/ 0 w 6967418"/>
              <a:gd name="connsiteY0" fmla="*/ 5325465 h 5335538"/>
              <a:gd name="connsiteX1" fmla="*/ 30220 w 6967418"/>
              <a:gd name="connsiteY1" fmla="*/ 5335538 h 5335538"/>
              <a:gd name="connsiteX2" fmla="*/ 2239524 w 6967418"/>
              <a:gd name="connsiteY2" fmla="*/ 5309946 h 5335538"/>
              <a:gd name="connsiteX3" fmla="*/ 1938528 w 6967418"/>
              <a:gd name="connsiteY3" fmla="*/ 4337913 h 5335538"/>
              <a:gd name="connsiteX4" fmla="*/ 833932 w 6967418"/>
              <a:gd name="connsiteY4" fmla="*/ 4411066 h 5335538"/>
              <a:gd name="connsiteX5" fmla="*/ 694944 w 6967418"/>
              <a:gd name="connsiteY5" fmla="*/ 3745382 h 5335538"/>
              <a:gd name="connsiteX6" fmla="*/ 519379 w 6967418"/>
              <a:gd name="connsiteY6" fmla="*/ 3599078 h 5335538"/>
              <a:gd name="connsiteX7" fmla="*/ 557005 w 6967418"/>
              <a:gd name="connsiteY7" fmla="*/ 3470193 h 5335538"/>
              <a:gd name="connsiteX8" fmla="*/ 456331 w 6967418"/>
              <a:gd name="connsiteY8" fmla="*/ 3362205 h 5335538"/>
              <a:gd name="connsiteX9" fmla="*/ 559793 w 6967418"/>
              <a:gd name="connsiteY9" fmla="*/ 3057428 h 5335538"/>
              <a:gd name="connsiteX10" fmla="*/ 118419 w 6967418"/>
              <a:gd name="connsiteY10" fmla="*/ 2818778 h 5335538"/>
              <a:gd name="connsiteX11" fmla="*/ 665683 w 6967418"/>
              <a:gd name="connsiteY11" fmla="*/ 1975104 h 5335538"/>
              <a:gd name="connsiteX12" fmla="*/ 2633472 w 6967418"/>
              <a:gd name="connsiteY12" fmla="*/ 0 h 5335538"/>
              <a:gd name="connsiteX13" fmla="*/ 4712039 w 6967418"/>
              <a:gd name="connsiteY13" fmla="*/ 2543951 h 5335538"/>
              <a:gd name="connsiteX14" fmla="*/ 4030675 w 6967418"/>
              <a:gd name="connsiteY14" fmla="*/ 3928262 h 5335538"/>
              <a:gd name="connsiteX15" fmla="*/ 4453179 w 6967418"/>
              <a:gd name="connsiteY15" fmla="*/ 5313893 h 5335538"/>
              <a:gd name="connsiteX16" fmla="*/ 6967418 w 6967418"/>
              <a:gd name="connsiteY16" fmla="*/ 5319186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292995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12638 h 5335538"/>
              <a:gd name="connsiteX0" fmla="*/ 0 w 6973966"/>
              <a:gd name="connsiteY0" fmla="*/ 5325465 h 5335538"/>
              <a:gd name="connsiteX1" fmla="*/ 30220 w 6973966"/>
              <a:gd name="connsiteY1" fmla="*/ 5335538 h 5335538"/>
              <a:gd name="connsiteX2" fmla="*/ 2239524 w 6973966"/>
              <a:gd name="connsiteY2" fmla="*/ 5309946 h 5335538"/>
              <a:gd name="connsiteX3" fmla="*/ 1938528 w 6973966"/>
              <a:gd name="connsiteY3" fmla="*/ 4337913 h 5335538"/>
              <a:gd name="connsiteX4" fmla="*/ 833932 w 6973966"/>
              <a:gd name="connsiteY4" fmla="*/ 4411066 h 5335538"/>
              <a:gd name="connsiteX5" fmla="*/ 694944 w 6973966"/>
              <a:gd name="connsiteY5" fmla="*/ 3745382 h 5335538"/>
              <a:gd name="connsiteX6" fmla="*/ 519379 w 6973966"/>
              <a:gd name="connsiteY6" fmla="*/ 3599078 h 5335538"/>
              <a:gd name="connsiteX7" fmla="*/ 557005 w 6973966"/>
              <a:gd name="connsiteY7" fmla="*/ 3470193 h 5335538"/>
              <a:gd name="connsiteX8" fmla="*/ 456331 w 6973966"/>
              <a:gd name="connsiteY8" fmla="*/ 3362205 h 5335538"/>
              <a:gd name="connsiteX9" fmla="*/ 559793 w 6973966"/>
              <a:gd name="connsiteY9" fmla="*/ 3057428 h 5335538"/>
              <a:gd name="connsiteX10" fmla="*/ 118419 w 6973966"/>
              <a:gd name="connsiteY10" fmla="*/ 2818778 h 5335538"/>
              <a:gd name="connsiteX11" fmla="*/ 665683 w 6973966"/>
              <a:gd name="connsiteY11" fmla="*/ 1975104 h 5335538"/>
              <a:gd name="connsiteX12" fmla="*/ 2633472 w 6973966"/>
              <a:gd name="connsiteY12" fmla="*/ 0 h 5335538"/>
              <a:gd name="connsiteX13" fmla="*/ 4712039 w 6973966"/>
              <a:gd name="connsiteY13" fmla="*/ 2543951 h 5335538"/>
              <a:gd name="connsiteX14" fmla="*/ 4030675 w 6973966"/>
              <a:gd name="connsiteY14" fmla="*/ 3928262 h 5335538"/>
              <a:gd name="connsiteX15" fmla="*/ 4453179 w 6973966"/>
              <a:gd name="connsiteY15" fmla="*/ 5313893 h 5335538"/>
              <a:gd name="connsiteX16" fmla="*/ 6973966 w 6973966"/>
              <a:gd name="connsiteY16" fmla="*/ 5306090 h 5335538"/>
              <a:gd name="connsiteX0" fmla="*/ 0 w 6943746"/>
              <a:gd name="connsiteY0" fmla="*/ 5335538 h 5335538"/>
              <a:gd name="connsiteX1" fmla="*/ 2209304 w 6943746"/>
              <a:gd name="connsiteY1" fmla="*/ 5309946 h 5335538"/>
              <a:gd name="connsiteX2" fmla="*/ 1908308 w 6943746"/>
              <a:gd name="connsiteY2" fmla="*/ 4337913 h 5335538"/>
              <a:gd name="connsiteX3" fmla="*/ 803712 w 6943746"/>
              <a:gd name="connsiteY3" fmla="*/ 4411066 h 5335538"/>
              <a:gd name="connsiteX4" fmla="*/ 664724 w 6943746"/>
              <a:gd name="connsiteY4" fmla="*/ 3745382 h 5335538"/>
              <a:gd name="connsiteX5" fmla="*/ 489159 w 6943746"/>
              <a:gd name="connsiteY5" fmla="*/ 3599078 h 5335538"/>
              <a:gd name="connsiteX6" fmla="*/ 526785 w 6943746"/>
              <a:gd name="connsiteY6" fmla="*/ 3470193 h 5335538"/>
              <a:gd name="connsiteX7" fmla="*/ 426111 w 6943746"/>
              <a:gd name="connsiteY7" fmla="*/ 3362205 h 5335538"/>
              <a:gd name="connsiteX8" fmla="*/ 529573 w 6943746"/>
              <a:gd name="connsiteY8" fmla="*/ 3057428 h 5335538"/>
              <a:gd name="connsiteX9" fmla="*/ 88199 w 6943746"/>
              <a:gd name="connsiteY9" fmla="*/ 2818778 h 5335538"/>
              <a:gd name="connsiteX10" fmla="*/ 635463 w 6943746"/>
              <a:gd name="connsiteY10" fmla="*/ 1975104 h 5335538"/>
              <a:gd name="connsiteX11" fmla="*/ 2603252 w 6943746"/>
              <a:gd name="connsiteY11" fmla="*/ 0 h 5335538"/>
              <a:gd name="connsiteX12" fmla="*/ 4681819 w 6943746"/>
              <a:gd name="connsiteY12" fmla="*/ 2543951 h 5335538"/>
              <a:gd name="connsiteX13" fmla="*/ 4000455 w 6943746"/>
              <a:gd name="connsiteY13" fmla="*/ 3928262 h 5335538"/>
              <a:gd name="connsiteX14" fmla="*/ 4422959 w 6943746"/>
              <a:gd name="connsiteY14" fmla="*/ 5313893 h 5335538"/>
              <a:gd name="connsiteX15" fmla="*/ 6943746 w 6943746"/>
              <a:gd name="connsiteY15" fmla="*/ 5306090 h 5335538"/>
              <a:gd name="connsiteX0" fmla="*/ 0 w 6943746"/>
              <a:gd name="connsiteY0" fmla="*/ 5322442 h 5322442"/>
              <a:gd name="connsiteX1" fmla="*/ 2209304 w 6943746"/>
              <a:gd name="connsiteY1" fmla="*/ 5309946 h 5322442"/>
              <a:gd name="connsiteX2" fmla="*/ 1908308 w 6943746"/>
              <a:gd name="connsiteY2" fmla="*/ 4337913 h 5322442"/>
              <a:gd name="connsiteX3" fmla="*/ 803712 w 6943746"/>
              <a:gd name="connsiteY3" fmla="*/ 4411066 h 5322442"/>
              <a:gd name="connsiteX4" fmla="*/ 664724 w 6943746"/>
              <a:gd name="connsiteY4" fmla="*/ 3745382 h 5322442"/>
              <a:gd name="connsiteX5" fmla="*/ 489159 w 6943746"/>
              <a:gd name="connsiteY5" fmla="*/ 3599078 h 5322442"/>
              <a:gd name="connsiteX6" fmla="*/ 526785 w 6943746"/>
              <a:gd name="connsiteY6" fmla="*/ 3470193 h 5322442"/>
              <a:gd name="connsiteX7" fmla="*/ 426111 w 6943746"/>
              <a:gd name="connsiteY7" fmla="*/ 3362205 h 5322442"/>
              <a:gd name="connsiteX8" fmla="*/ 529573 w 6943746"/>
              <a:gd name="connsiteY8" fmla="*/ 3057428 h 5322442"/>
              <a:gd name="connsiteX9" fmla="*/ 88199 w 6943746"/>
              <a:gd name="connsiteY9" fmla="*/ 2818778 h 5322442"/>
              <a:gd name="connsiteX10" fmla="*/ 635463 w 6943746"/>
              <a:gd name="connsiteY10" fmla="*/ 1975104 h 5322442"/>
              <a:gd name="connsiteX11" fmla="*/ 2603252 w 6943746"/>
              <a:gd name="connsiteY11" fmla="*/ 0 h 5322442"/>
              <a:gd name="connsiteX12" fmla="*/ 4681819 w 6943746"/>
              <a:gd name="connsiteY12" fmla="*/ 2543951 h 5322442"/>
              <a:gd name="connsiteX13" fmla="*/ 4000455 w 6943746"/>
              <a:gd name="connsiteY13" fmla="*/ 3928262 h 5322442"/>
              <a:gd name="connsiteX14" fmla="*/ 4422959 w 6943746"/>
              <a:gd name="connsiteY14" fmla="*/ 5313893 h 5322442"/>
              <a:gd name="connsiteX15" fmla="*/ 6943746 w 6943746"/>
              <a:gd name="connsiteY15" fmla="*/ 5306090 h 5322442"/>
              <a:gd name="connsiteX0" fmla="*/ 0 w 6950292"/>
              <a:gd name="connsiteY0" fmla="*/ 5315896 h 5315896"/>
              <a:gd name="connsiteX1" fmla="*/ 2215850 w 6950292"/>
              <a:gd name="connsiteY1" fmla="*/ 5309946 h 5315896"/>
              <a:gd name="connsiteX2" fmla="*/ 1914854 w 6950292"/>
              <a:gd name="connsiteY2" fmla="*/ 4337913 h 5315896"/>
              <a:gd name="connsiteX3" fmla="*/ 810258 w 6950292"/>
              <a:gd name="connsiteY3" fmla="*/ 4411066 h 5315896"/>
              <a:gd name="connsiteX4" fmla="*/ 671270 w 6950292"/>
              <a:gd name="connsiteY4" fmla="*/ 3745382 h 5315896"/>
              <a:gd name="connsiteX5" fmla="*/ 495705 w 6950292"/>
              <a:gd name="connsiteY5" fmla="*/ 3599078 h 5315896"/>
              <a:gd name="connsiteX6" fmla="*/ 533331 w 6950292"/>
              <a:gd name="connsiteY6" fmla="*/ 3470193 h 5315896"/>
              <a:gd name="connsiteX7" fmla="*/ 432657 w 6950292"/>
              <a:gd name="connsiteY7" fmla="*/ 3362205 h 5315896"/>
              <a:gd name="connsiteX8" fmla="*/ 536119 w 6950292"/>
              <a:gd name="connsiteY8" fmla="*/ 3057428 h 5315896"/>
              <a:gd name="connsiteX9" fmla="*/ 94745 w 6950292"/>
              <a:gd name="connsiteY9" fmla="*/ 2818778 h 5315896"/>
              <a:gd name="connsiteX10" fmla="*/ 642009 w 6950292"/>
              <a:gd name="connsiteY10" fmla="*/ 1975104 h 5315896"/>
              <a:gd name="connsiteX11" fmla="*/ 2609798 w 6950292"/>
              <a:gd name="connsiteY11" fmla="*/ 0 h 5315896"/>
              <a:gd name="connsiteX12" fmla="*/ 4688365 w 6950292"/>
              <a:gd name="connsiteY12" fmla="*/ 2543951 h 5315896"/>
              <a:gd name="connsiteX13" fmla="*/ 4007001 w 6950292"/>
              <a:gd name="connsiteY13" fmla="*/ 3928262 h 5315896"/>
              <a:gd name="connsiteX14" fmla="*/ 4429505 w 6950292"/>
              <a:gd name="connsiteY14" fmla="*/ 5313893 h 5315896"/>
              <a:gd name="connsiteX15" fmla="*/ 6950292 w 6950292"/>
              <a:gd name="connsiteY15" fmla="*/ 5306090 h 5315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950292" h="5315896">
                <a:moveTo>
                  <a:pt x="0" y="5315896"/>
                </a:moveTo>
                <a:lnTo>
                  <a:pt x="2215850" y="5309946"/>
                </a:lnTo>
                <a:cubicBezTo>
                  <a:pt x="2151860" y="5002707"/>
                  <a:pt x="2136748" y="4564685"/>
                  <a:pt x="1914854" y="4337913"/>
                </a:cubicBezTo>
                <a:cubicBezTo>
                  <a:pt x="1817318" y="4218431"/>
                  <a:pt x="1112620" y="4625644"/>
                  <a:pt x="810258" y="4411066"/>
                </a:cubicBezTo>
                <a:cubicBezTo>
                  <a:pt x="488389" y="4162349"/>
                  <a:pt x="744422" y="3833165"/>
                  <a:pt x="671270" y="3745382"/>
                </a:cubicBezTo>
                <a:cubicBezTo>
                  <a:pt x="612748" y="3696614"/>
                  <a:pt x="509648" y="3646108"/>
                  <a:pt x="495705" y="3599078"/>
                </a:cubicBezTo>
                <a:cubicBezTo>
                  <a:pt x="476560" y="3557625"/>
                  <a:pt x="502682" y="3507120"/>
                  <a:pt x="533331" y="3470193"/>
                </a:cubicBezTo>
                <a:lnTo>
                  <a:pt x="432657" y="3362205"/>
                </a:lnTo>
                <a:cubicBezTo>
                  <a:pt x="390191" y="3284755"/>
                  <a:pt x="506158" y="3157511"/>
                  <a:pt x="536119" y="3057428"/>
                </a:cubicBezTo>
                <a:cubicBezTo>
                  <a:pt x="388994" y="2977878"/>
                  <a:pt x="151335" y="2939068"/>
                  <a:pt x="94745" y="2818778"/>
                </a:cubicBezTo>
                <a:cubicBezTo>
                  <a:pt x="46302" y="2691462"/>
                  <a:pt x="577283" y="2374024"/>
                  <a:pt x="642009" y="1975104"/>
                </a:cubicBezTo>
                <a:cubicBezTo>
                  <a:pt x="591768" y="266534"/>
                  <a:pt x="2008189" y="11046"/>
                  <a:pt x="2609798" y="0"/>
                </a:cubicBezTo>
                <a:cubicBezTo>
                  <a:pt x="3592364" y="-24"/>
                  <a:pt x="5172461" y="647274"/>
                  <a:pt x="4688365" y="2543951"/>
                </a:cubicBezTo>
                <a:cubicBezTo>
                  <a:pt x="4501985" y="3037075"/>
                  <a:pt x="3937645" y="3622783"/>
                  <a:pt x="4007001" y="3928262"/>
                </a:cubicBezTo>
                <a:cubicBezTo>
                  <a:pt x="4078077" y="4327448"/>
                  <a:pt x="4322215" y="4955448"/>
                  <a:pt x="4429505" y="5313893"/>
                </a:cubicBezTo>
                <a:lnTo>
                  <a:pt x="6950292" y="5306090"/>
                </a:lnTo>
              </a:path>
            </a:pathLst>
          </a:cu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sp>
        <p:nvSpPr>
          <p:cNvPr id="20" name="Freeform 11">
            <a:extLst>
              <a:ext uri="{FF2B5EF4-FFF2-40B4-BE49-F238E27FC236}">
                <a16:creationId xmlns:a16="http://schemas.microsoft.com/office/drawing/2014/main" id="{E5CEA1E7-5D61-49D3-B89A-7F8CBA531273}"/>
              </a:ext>
            </a:extLst>
          </p:cNvPr>
          <p:cNvSpPr/>
          <p:nvPr/>
        </p:nvSpPr>
        <p:spPr>
          <a:xfrm>
            <a:off x="8116210" y="1882022"/>
            <a:ext cx="4075790" cy="2653311"/>
          </a:xfrm>
          <a:custGeom>
            <a:avLst/>
            <a:gdLst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658368 w 5493715"/>
              <a:gd name="connsiteY4" fmla="*/ 4308653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58368 w 5493715"/>
              <a:gd name="connsiteY5" fmla="*/ 3708806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04748 w 5493715"/>
              <a:gd name="connsiteY6" fmla="*/ 3569817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70585 w 5493715"/>
              <a:gd name="connsiteY7" fmla="*/ 3474720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60857 w 5493715"/>
              <a:gd name="connsiteY8" fmla="*/ 3357677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33697 w 5493715"/>
              <a:gd name="connsiteY8" fmla="*/ 3348624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77900 w 5493715"/>
              <a:gd name="connsiteY9" fmla="*/ 3116275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73152 w 5493715"/>
              <a:gd name="connsiteY10" fmla="*/ 2787091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25619 w 5493715"/>
              <a:gd name="connsiteY13" fmla="*/ 2553005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1136 w 5493715"/>
              <a:gd name="connsiteY2" fmla="*/ 5259629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352544 w 5493715"/>
              <a:gd name="connsiteY15" fmla="*/ 5003597 h 5325465"/>
              <a:gd name="connsiteX16" fmla="*/ 5493715 w 5493715"/>
              <a:gd name="connsiteY16" fmla="*/ 5069433 h 5325465"/>
              <a:gd name="connsiteX0" fmla="*/ 0 w 5493715"/>
              <a:gd name="connsiteY0" fmla="*/ 5325465 h 5325465"/>
              <a:gd name="connsiteX1" fmla="*/ 0 w 5493715"/>
              <a:gd name="connsiteY1" fmla="*/ 5325465 h 5325465"/>
              <a:gd name="connsiteX2" fmla="*/ 2239524 w 5493715"/>
              <a:gd name="connsiteY2" fmla="*/ 5309946 h 5325465"/>
              <a:gd name="connsiteX3" fmla="*/ 1938528 w 5493715"/>
              <a:gd name="connsiteY3" fmla="*/ 4337913 h 5325465"/>
              <a:gd name="connsiteX4" fmla="*/ 833932 w 5493715"/>
              <a:gd name="connsiteY4" fmla="*/ 4411066 h 5325465"/>
              <a:gd name="connsiteX5" fmla="*/ 694944 w 5493715"/>
              <a:gd name="connsiteY5" fmla="*/ 3745382 h 5325465"/>
              <a:gd name="connsiteX6" fmla="*/ 519379 w 5493715"/>
              <a:gd name="connsiteY6" fmla="*/ 3599078 h 5325465"/>
              <a:gd name="connsiteX7" fmla="*/ 557005 w 5493715"/>
              <a:gd name="connsiteY7" fmla="*/ 3470193 h 5325465"/>
              <a:gd name="connsiteX8" fmla="*/ 456331 w 5493715"/>
              <a:gd name="connsiteY8" fmla="*/ 3362205 h 5325465"/>
              <a:gd name="connsiteX9" fmla="*/ 559793 w 5493715"/>
              <a:gd name="connsiteY9" fmla="*/ 3057428 h 5325465"/>
              <a:gd name="connsiteX10" fmla="*/ 118419 w 5493715"/>
              <a:gd name="connsiteY10" fmla="*/ 2818778 h 5325465"/>
              <a:gd name="connsiteX11" fmla="*/ 665683 w 5493715"/>
              <a:gd name="connsiteY11" fmla="*/ 1975104 h 5325465"/>
              <a:gd name="connsiteX12" fmla="*/ 2633472 w 5493715"/>
              <a:gd name="connsiteY12" fmla="*/ 0 h 5325465"/>
              <a:gd name="connsiteX13" fmla="*/ 4712039 w 5493715"/>
              <a:gd name="connsiteY13" fmla="*/ 2543951 h 5325465"/>
              <a:gd name="connsiteX14" fmla="*/ 4030675 w 5493715"/>
              <a:gd name="connsiteY14" fmla="*/ 3928262 h 5325465"/>
              <a:gd name="connsiteX15" fmla="*/ 4453179 w 5493715"/>
              <a:gd name="connsiteY15" fmla="*/ 5313893 h 5325465"/>
              <a:gd name="connsiteX16" fmla="*/ 5493715 w 5493715"/>
              <a:gd name="connsiteY16" fmla="*/ 5069433 h 5325465"/>
              <a:gd name="connsiteX0" fmla="*/ 0 w 5636283"/>
              <a:gd name="connsiteY0" fmla="*/ 5325465 h 5329410"/>
              <a:gd name="connsiteX1" fmla="*/ 0 w 5636283"/>
              <a:gd name="connsiteY1" fmla="*/ 5325465 h 5329410"/>
              <a:gd name="connsiteX2" fmla="*/ 2239524 w 5636283"/>
              <a:gd name="connsiteY2" fmla="*/ 5309946 h 5329410"/>
              <a:gd name="connsiteX3" fmla="*/ 1938528 w 5636283"/>
              <a:gd name="connsiteY3" fmla="*/ 4337913 h 5329410"/>
              <a:gd name="connsiteX4" fmla="*/ 833932 w 5636283"/>
              <a:gd name="connsiteY4" fmla="*/ 4411066 h 5329410"/>
              <a:gd name="connsiteX5" fmla="*/ 694944 w 5636283"/>
              <a:gd name="connsiteY5" fmla="*/ 3745382 h 5329410"/>
              <a:gd name="connsiteX6" fmla="*/ 519379 w 5636283"/>
              <a:gd name="connsiteY6" fmla="*/ 3599078 h 5329410"/>
              <a:gd name="connsiteX7" fmla="*/ 557005 w 5636283"/>
              <a:gd name="connsiteY7" fmla="*/ 3470193 h 5329410"/>
              <a:gd name="connsiteX8" fmla="*/ 456331 w 5636283"/>
              <a:gd name="connsiteY8" fmla="*/ 3362205 h 5329410"/>
              <a:gd name="connsiteX9" fmla="*/ 559793 w 5636283"/>
              <a:gd name="connsiteY9" fmla="*/ 3057428 h 5329410"/>
              <a:gd name="connsiteX10" fmla="*/ 118419 w 5636283"/>
              <a:gd name="connsiteY10" fmla="*/ 2818778 h 5329410"/>
              <a:gd name="connsiteX11" fmla="*/ 665683 w 5636283"/>
              <a:gd name="connsiteY11" fmla="*/ 1975104 h 5329410"/>
              <a:gd name="connsiteX12" fmla="*/ 2633472 w 5636283"/>
              <a:gd name="connsiteY12" fmla="*/ 0 h 5329410"/>
              <a:gd name="connsiteX13" fmla="*/ 4712039 w 5636283"/>
              <a:gd name="connsiteY13" fmla="*/ 2543951 h 5329410"/>
              <a:gd name="connsiteX14" fmla="*/ 4030675 w 5636283"/>
              <a:gd name="connsiteY14" fmla="*/ 3928262 h 5329410"/>
              <a:gd name="connsiteX15" fmla="*/ 4453179 w 5636283"/>
              <a:gd name="connsiteY15" fmla="*/ 5313893 h 5329410"/>
              <a:gd name="connsiteX16" fmla="*/ 5636283 w 5636283"/>
              <a:gd name="connsiteY16" fmla="*/ 5329410 h 5329410"/>
              <a:gd name="connsiteX0" fmla="*/ 0 w 5636283"/>
              <a:gd name="connsiteY0" fmla="*/ 5325465 h 5325465"/>
              <a:gd name="connsiteX1" fmla="*/ 0 w 5636283"/>
              <a:gd name="connsiteY1" fmla="*/ 5325465 h 5325465"/>
              <a:gd name="connsiteX2" fmla="*/ 2239524 w 5636283"/>
              <a:gd name="connsiteY2" fmla="*/ 5309946 h 5325465"/>
              <a:gd name="connsiteX3" fmla="*/ 1938528 w 5636283"/>
              <a:gd name="connsiteY3" fmla="*/ 4337913 h 5325465"/>
              <a:gd name="connsiteX4" fmla="*/ 833932 w 5636283"/>
              <a:gd name="connsiteY4" fmla="*/ 4411066 h 5325465"/>
              <a:gd name="connsiteX5" fmla="*/ 694944 w 5636283"/>
              <a:gd name="connsiteY5" fmla="*/ 3745382 h 5325465"/>
              <a:gd name="connsiteX6" fmla="*/ 519379 w 5636283"/>
              <a:gd name="connsiteY6" fmla="*/ 3599078 h 5325465"/>
              <a:gd name="connsiteX7" fmla="*/ 557005 w 5636283"/>
              <a:gd name="connsiteY7" fmla="*/ 3470193 h 5325465"/>
              <a:gd name="connsiteX8" fmla="*/ 456331 w 5636283"/>
              <a:gd name="connsiteY8" fmla="*/ 3362205 h 5325465"/>
              <a:gd name="connsiteX9" fmla="*/ 559793 w 5636283"/>
              <a:gd name="connsiteY9" fmla="*/ 3057428 h 5325465"/>
              <a:gd name="connsiteX10" fmla="*/ 118419 w 5636283"/>
              <a:gd name="connsiteY10" fmla="*/ 2818778 h 5325465"/>
              <a:gd name="connsiteX11" fmla="*/ 665683 w 5636283"/>
              <a:gd name="connsiteY11" fmla="*/ 1975104 h 5325465"/>
              <a:gd name="connsiteX12" fmla="*/ 2633472 w 5636283"/>
              <a:gd name="connsiteY12" fmla="*/ 0 h 5325465"/>
              <a:gd name="connsiteX13" fmla="*/ 4712039 w 5636283"/>
              <a:gd name="connsiteY13" fmla="*/ 2543951 h 5325465"/>
              <a:gd name="connsiteX14" fmla="*/ 4030675 w 5636283"/>
              <a:gd name="connsiteY14" fmla="*/ 3928262 h 5325465"/>
              <a:gd name="connsiteX15" fmla="*/ 4453179 w 5636283"/>
              <a:gd name="connsiteY15" fmla="*/ 5313893 h 5325465"/>
              <a:gd name="connsiteX16" fmla="*/ 5636283 w 5636283"/>
              <a:gd name="connsiteY16" fmla="*/ 5304251 h 5325465"/>
              <a:gd name="connsiteX0" fmla="*/ 0 w 5644670"/>
              <a:gd name="connsiteY0" fmla="*/ 5325465 h 5337795"/>
              <a:gd name="connsiteX1" fmla="*/ 0 w 5644670"/>
              <a:gd name="connsiteY1" fmla="*/ 5325465 h 5337795"/>
              <a:gd name="connsiteX2" fmla="*/ 2239524 w 5644670"/>
              <a:gd name="connsiteY2" fmla="*/ 5309946 h 5337795"/>
              <a:gd name="connsiteX3" fmla="*/ 1938528 w 5644670"/>
              <a:gd name="connsiteY3" fmla="*/ 4337913 h 5337795"/>
              <a:gd name="connsiteX4" fmla="*/ 833932 w 5644670"/>
              <a:gd name="connsiteY4" fmla="*/ 4411066 h 5337795"/>
              <a:gd name="connsiteX5" fmla="*/ 694944 w 5644670"/>
              <a:gd name="connsiteY5" fmla="*/ 3745382 h 5337795"/>
              <a:gd name="connsiteX6" fmla="*/ 519379 w 5644670"/>
              <a:gd name="connsiteY6" fmla="*/ 3599078 h 5337795"/>
              <a:gd name="connsiteX7" fmla="*/ 557005 w 5644670"/>
              <a:gd name="connsiteY7" fmla="*/ 3470193 h 5337795"/>
              <a:gd name="connsiteX8" fmla="*/ 456331 w 5644670"/>
              <a:gd name="connsiteY8" fmla="*/ 3362205 h 5337795"/>
              <a:gd name="connsiteX9" fmla="*/ 559793 w 5644670"/>
              <a:gd name="connsiteY9" fmla="*/ 3057428 h 5337795"/>
              <a:gd name="connsiteX10" fmla="*/ 118419 w 5644670"/>
              <a:gd name="connsiteY10" fmla="*/ 2818778 h 5337795"/>
              <a:gd name="connsiteX11" fmla="*/ 665683 w 5644670"/>
              <a:gd name="connsiteY11" fmla="*/ 1975104 h 5337795"/>
              <a:gd name="connsiteX12" fmla="*/ 2633472 w 5644670"/>
              <a:gd name="connsiteY12" fmla="*/ 0 h 5337795"/>
              <a:gd name="connsiteX13" fmla="*/ 4712039 w 5644670"/>
              <a:gd name="connsiteY13" fmla="*/ 2543951 h 5337795"/>
              <a:gd name="connsiteX14" fmla="*/ 4030675 w 5644670"/>
              <a:gd name="connsiteY14" fmla="*/ 3928262 h 5337795"/>
              <a:gd name="connsiteX15" fmla="*/ 4453179 w 5644670"/>
              <a:gd name="connsiteY15" fmla="*/ 5313893 h 5337795"/>
              <a:gd name="connsiteX16" fmla="*/ 5644670 w 5644670"/>
              <a:gd name="connsiteY16" fmla="*/ 5337795 h 533779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0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81315 w 5661442"/>
              <a:gd name="connsiteY1" fmla="*/ 5305320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10073 w 5661442"/>
              <a:gd name="connsiteY1" fmla="*/ 5325465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0 w 5661442"/>
              <a:gd name="connsiteY0" fmla="*/ 5325465 h 5325465"/>
              <a:gd name="connsiteX1" fmla="*/ 684971 w 5661442"/>
              <a:gd name="connsiteY1" fmla="*/ 5315392 h 5325465"/>
              <a:gd name="connsiteX2" fmla="*/ 2239524 w 5661442"/>
              <a:gd name="connsiteY2" fmla="*/ 5309946 h 5325465"/>
              <a:gd name="connsiteX3" fmla="*/ 1938528 w 5661442"/>
              <a:gd name="connsiteY3" fmla="*/ 4337913 h 5325465"/>
              <a:gd name="connsiteX4" fmla="*/ 833932 w 5661442"/>
              <a:gd name="connsiteY4" fmla="*/ 4411066 h 5325465"/>
              <a:gd name="connsiteX5" fmla="*/ 694944 w 5661442"/>
              <a:gd name="connsiteY5" fmla="*/ 3745382 h 5325465"/>
              <a:gd name="connsiteX6" fmla="*/ 519379 w 5661442"/>
              <a:gd name="connsiteY6" fmla="*/ 3599078 h 5325465"/>
              <a:gd name="connsiteX7" fmla="*/ 557005 w 5661442"/>
              <a:gd name="connsiteY7" fmla="*/ 3470193 h 5325465"/>
              <a:gd name="connsiteX8" fmla="*/ 456331 w 5661442"/>
              <a:gd name="connsiteY8" fmla="*/ 3362205 h 5325465"/>
              <a:gd name="connsiteX9" fmla="*/ 559793 w 5661442"/>
              <a:gd name="connsiteY9" fmla="*/ 3057428 h 5325465"/>
              <a:gd name="connsiteX10" fmla="*/ 118419 w 5661442"/>
              <a:gd name="connsiteY10" fmla="*/ 2818778 h 5325465"/>
              <a:gd name="connsiteX11" fmla="*/ 665683 w 5661442"/>
              <a:gd name="connsiteY11" fmla="*/ 1975104 h 5325465"/>
              <a:gd name="connsiteX12" fmla="*/ 2633472 w 5661442"/>
              <a:gd name="connsiteY12" fmla="*/ 0 h 5325465"/>
              <a:gd name="connsiteX13" fmla="*/ 4712039 w 5661442"/>
              <a:gd name="connsiteY13" fmla="*/ 2543951 h 5325465"/>
              <a:gd name="connsiteX14" fmla="*/ 4030675 w 5661442"/>
              <a:gd name="connsiteY14" fmla="*/ 3928262 h 5325465"/>
              <a:gd name="connsiteX15" fmla="*/ 4453179 w 5661442"/>
              <a:gd name="connsiteY15" fmla="*/ 5313893 h 5325465"/>
              <a:gd name="connsiteX16" fmla="*/ 5661442 w 5661442"/>
              <a:gd name="connsiteY16" fmla="*/ 5312636 h 5325465"/>
              <a:gd name="connsiteX0" fmla="*/ 438720 w 5546143"/>
              <a:gd name="connsiteY0" fmla="*/ 5355683 h 5355683"/>
              <a:gd name="connsiteX1" fmla="*/ 569672 w 5546143"/>
              <a:gd name="connsiteY1" fmla="*/ 5315392 h 5355683"/>
              <a:gd name="connsiteX2" fmla="*/ 2124225 w 5546143"/>
              <a:gd name="connsiteY2" fmla="*/ 5309946 h 5355683"/>
              <a:gd name="connsiteX3" fmla="*/ 1823229 w 5546143"/>
              <a:gd name="connsiteY3" fmla="*/ 4337913 h 5355683"/>
              <a:gd name="connsiteX4" fmla="*/ 718633 w 5546143"/>
              <a:gd name="connsiteY4" fmla="*/ 4411066 h 5355683"/>
              <a:gd name="connsiteX5" fmla="*/ 579645 w 5546143"/>
              <a:gd name="connsiteY5" fmla="*/ 3745382 h 5355683"/>
              <a:gd name="connsiteX6" fmla="*/ 404080 w 5546143"/>
              <a:gd name="connsiteY6" fmla="*/ 3599078 h 5355683"/>
              <a:gd name="connsiteX7" fmla="*/ 441706 w 5546143"/>
              <a:gd name="connsiteY7" fmla="*/ 3470193 h 5355683"/>
              <a:gd name="connsiteX8" fmla="*/ 341032 w 5546143"/>
              <a:gd name="connsiteY8" fmla="*/ 3362205 h 5355683"/>
              <a:gd name="connsiteX9" fmla="*/ 444494 w 5546143"/>
              <a:gd name="connsiteY9" fmla="*/ 3057428 h 5355683"/>
              <a:gd name="connsiteX10" fmla="*/ 3120 w 5546143"/>
              <a:gd name="connsiteY10" fmla="*/ 2818778 h 5355683"/>
              <a:gd name="connsiteX11" fmla="*/ 550384 w 5546143"/>
              <a:gd name="connsiteY11" fmla="*/ 1975104 h 5355683"/>
              <a:gd name="connsiteX12" fmla="*/ 2518173 w 5546143"/>
              <a:gd name="connsiteY12" fmla="*/ 0 h 5355683"/>
              <a:gd name="connsiteX13" fmla="*/ 4596740 w 5546143"/>
              <a:gd name="connsiteY13" fmla="*/ 2543951 h 5355683"/>
              <a:gd name="connsiteX14" fmla="*/ 3915376 w 5546143"/>
              <a:gd name="connsiteY14" fmla="*/ 3928262 h 5355683"/>
              <a:gd name="connsiteX15" fmla="*/ 4337880 w 5546143"/>
              <a:gd name="connsiteY15" fmla="*/ 5313893 h 5355683"/>
              <a:gd name="connsiteX16" fmla="*/ 5546143 w 5546143"/>
              <a:gd name="connsiteY16" fmla="*/ 5312636 h 5355683"/>
              <a:gd name="connsiteX0" fmla="*/ 569672 w 5546143"/>
              <a:gd name="connsiteY0" fmla="*/ 5315392 h 5315392"/>
              <a:gd name="connsiteX1" fmla="*/ 2124225 w 5546143"/>
              <a:gd name="connsiteY1" fmla="*/ 5309946 h 5315392"/>
              <a:gd name="connsiteX2" fmla="*/ 1823229 w 5546143"/>
              <a:gd name="connsiteY2" fmla="*/ 4337913 h 5315392"/>
              <a:gd name="connsiteX3" fmla="*/ 718633 w 5546143"/>
              <a:gd name="connsiteY3" fmla="*/ 4411066 h 5315392"/>
              <a:gd name="connsiteX4" fmla="*/ 579645 w 5546143"/>
              <a:gd name="connsiteY4" fmla="*/ 3745382 h 5315392"/>
              <a:gd name="connsiteX5" fmla="*/ 404080 w 5546143"/>
              <a:gd name="connsiteY5" fmla="*/ 3599078 h 5315392"/>
              <a:gd name="connsiteX6" fmla="*/ 441706 w 5546143"/>
              <a:gd name="connsiteY6" fmla="*/ 3470193 h 5315392"/>
              <a:gd name="connsiteX7" fmla="*/ 341032 w 5546143"/>
              <a:gd name="connsiteY7" fmla="*/ 3362205 h 5315392"/>
              <a:gd name="connsiteX8" fmla="*/ 444494 w 5546143"/>
              <a:gd name="connsiteY8" fmla="*/ 3057428 h 5315392"/>
              <a:gd name="connsiteX9" fmla="*/ 3120 w 5546143"/>
              <a:gd name="connsiteY9" fmla="*/ 2818778 h 5315392"/>
              <a:gd name="connsiteX10" fmla="*/ 550384 w 5546143"/>
              <a:gd name="connsiteY10" fmla="*/ 1975104 h 5315392"/>
              <a:gd name="connsiteX11" fmla="*/ 2518173 w 5546143"/>
              <a:gd name="connsiteY11" fmla="*/ 0 h 5315392"/>
              <a:gd name="connsiteX12" fmla="*/ 4596740 w 5546143"/>
              <a:gd name="connsiteY12" fmla="*/ 2543951 h 5315392"/>
              <a:gd name="connsiteX13" fmla="*/ 3915376 w 5546143"/>
              <a:gd name="connsiteY13" fmla="*/ 3928262 h 5315392"/>
              <a:gd name="connsiteX14" fmla="*/ 4337880 w 5546143"/>
              <a:gd name="connsiteY14" fmla="*/ 5313893 h 5315392"/>
              <a:gd name="connsiteX15" fmla="*/ 5546143 w 5546143"/>
              <a:gd name="connsiteY15" fmla="*/ 5312636 h 5315392"/>
              <a:gd name="connsiteX0" fmla="*/ 96236 w 5546143"/>
              <a:gd name="connsiteY0" fmla="*/ 5305319 h 5313892"/>
              <a:gd name="connsiteX1" fmla="*/ 2124225 w 5546143"/>
              <a:gd name="connsiteY1" fmla="*/ 5309946 h 5313892"/>
              <a:gd name="connsiteX2" fmla="*/ 1823229 w 5546143"/>
              <a:gd name="connsiteY2" fmla="*/ 4337913 h 5313892"/>
              <a:gd name="connsiteX3" fmla="*/ 718633 w 5546143"/>
              <a:gd name="connsiteY3" fmla="*/ 4411066 h 5313892"/>
              <a:gd name="connsiteX4" fmla="*/ 579645 w 5546143"/>
              <a:gd name="connsiteY4" fmla="*/ 3745382 h 5313892"/>
              <a:gd name="connsiteX5" fmla="*/ 404080 w 5546143"/>
              <a:gd name="connsiteY5" fmla="*/ 3599078 h 5313892"/>
              <a:gd name="connsiteX6" fmla="*/ 441706 w 5546143"/>
              <a:gd name="connsiteY6" fmla="*/ 3470193 h 5313892"/>
              <a:gd name="connsiteX7" fmla="*/ 341032 w 5546143"/>
              <a:gd name="connsiteY7" fmla="*/ 3362205 h 5313892"/>
              <a:gd name="connsiteX8" fmla="*/ 444494 w 5546143"/>
              <a:gd name="connsiteY8" fmla="*/ 3057428 h 5313892"/>
              <a:gd name="connsiteX9" fmla="*/ 3120 w 5546143"/>
              <a:gd name="connsiteY9" fmla="*/ 2818778 h 5313892"/>
              <a:gd name="connsiteX10" fmla="*/ 550384 w 5546143"/>
              <a:gd name="connsiteY10" fmla="*/ 1975104 h 5313892"/>
              <a:gd name="connsiteX11" fmla="*/ 2518173 w 5546143"/>
              <a:gd name="connsiteY11" fmla="*/ 0 h 5313892"/>
              <a:gd name="connsiteX12" fmla="*/ 4596740 w 5546143"/>
              <a:gd name="connsiteY12" fmla="*/ 2543951 h 5313892"/>
              <a:gd name="connsiteX13" fmla="*/ 3915376 w 5546143"/>
              <a:gd name="connsiteY13" fmla="*/ 3928262 h 5313892"/>
              <a:gd name="connsiteX14" fmla="*/ 4337880 w 5546143"/>
              <a:gd name="connsiteY14" fmla="*/ 5313893 h 5313892"/>
              <a:gd name="connsiteX15" fmla="*/ 5546143 w 5546143"/>
              <a:gd name="connsiteY15" fmla="*/ 5312636 h 5313892"/>
              <a:gd name="connsiteX0" fmla="*/ 96236 w 5959140"/>
              <a:gd name="connsiteY0" fmla="*/ 5305319 h 5332782"/>
              <a:gd name="connsiteX1" fmla="*/ 2124225 w 5959140"/>
              <a:gd name="connsiteY1" fmla="*/ 5309946 h 5332782"/>
              <a:gd name="connsiteX2" fmla="*/ 1823229 w 5959140"/>
              <a:gd name="connsiteY2" fmla="*/ 4337913 h 5332782"/>
              <a:gd name="connsiteX3" fmla="*/ 718633 w 5959140"/>
              <a:gd name="connsiteY3" fmla="*/ 4411066 h 5332782"/>
              <a:gd name="connsiteX4" fmla="*/ 579645 w 5959140"/>
              <a:gd name="connsiteY4" fmla="*/ 3745382 h 5332782"/>
              <a:gd name="connsiteX5" fmla="*/ 404080 w 5959140"/>
              <a:gd name="connsiteY5" fmla="*/ 3599078 h 5332782"/>
              <a:gd name="connsiteX6" fmla="*/ 441706 w 5959140"/>
              <a:gd name="connsiteY6" fmla="*/ 3470193 h 5332782"/>
              <a:gd name="connsiteX7" fmla="*/ 341032 w 5959140"/>
              <a:gd name="connsiteY7" fmla="*/ 3362205 h 5332782"/>
              <a:gd name="connsiteX8" fmla="*/ 444494 w 5959140"/>
              <a:gd name="connsiteY8" fmla="*/ 3057428 h 5332782"/>
              <a:gd name="connsiteX9" fmla="*/ 3120 w 5959140"/>
              <a:gd name="connsiteY9" fmla="*/ 2818778 h 5332782"/>
              <a:gd name="connsiteX10" fmla="*/ 550384 w 5959140"/>
              <a:gd name="connsiteY10" fmla="*/ 1975104 h 5332782"/>
              <a:gd name="connsiteX11" fmla="*/ 2518173 w 5959140"/>
              <a:gd name="connsiteY11" fmla="*/ 0 h 5332782"/>
              <a:gd name="connsiteX12" fmla="*/ 4596740 w 5959140"/>
              <a:gd name="connsiteY12" fmla="*/ 2543951 h 5332782"/>
              <a:gd name="connsiteX13" fmla="*/ 3915376 w 5959140"/>
              <a:gd name="connsiteY13" fmla="*/ 3928262 h 5332782"/>
              <a:gd name="connsiteX14" fmla="*/ 4337880 w 5959140"/>
              <a:gd name="connsiteY14" fmla="*/ 5313893 h 5332782"/>
              <a:gd name="connsiteX15" fmla="*/ 5959140 w 5959140"/>
              <a:gd name="connsiteY15" fmla="*/ 5332782 h 5332782"/>
              <a:gd name="connsiteX0" fmla="*/ 96236 w 6207400"/>
              <a:gd name="connsiteY0" fmla="*/ 5305319 h 5332782"/>
              <a:gd name="connsiteX1" fmla="*/ 2124225 w 6207400"/>
              <a:gd name="connsiteY1" fmla="*/ 5309946 h 5332782"/>
              <a:gd name="connsiteX2" fmla="*/ 1823229 w 6207400"/>
              <a:gd name="connsiteY2" fmla="*/ 4337913 h 5332782"/>
              <a:gd name="connsiteX3" fmla="*/ 718633 w 6207400"/>
              <a:gd name="connsiteY3" fmla="*/ 4411066 h 5332782"/>
              <a:gd name="connsiteX4" fmla="*/ 579645 w 6207400"/>
              <a:gd name="connsiteY4" fmla="*/ 3745382 h 5332782"/>
              <a:gd name="connsiteX5" fmla="*/ 404080 w 6207400"/>
              <a:gd name="connsiteY5" fmla="*/ 3599078 h 5332782"/>
              <a:gd name="connsiteX6" fmla="*/ 441706 w 6207400"/>
              <a:gd name="connsiteY6" fmla="*/ 3470193 h 5332782"/>
              <a:gd name="connsiteX7" fmla="*/ 341032 w 6207400"/>
              <a:gd name="connsiteY7" fmla="*/ 3362205 h 5332782"/>
              <a:gd name="connsiteX8" fmla="*/ 444494 w 6207400"/>
              <a:gd name="connsiteY8" fmla="*/ 3057428 h 5332782"/>
              <a:gd name="connsiteX9" fmla="*/ 3120 w 6207400"/>
              <a:gd name="connsiteY9" fmla="*/ 2818778 h 5332782"/>
              <a:gd name="connsiteX10" fmla="*/ 550384 w 6207400"/>
              <a:gd name="connsiteY10" fmla="*/ 1975104 h 5332782"/>
              <a:gd name="connsiteX11" fmla="*/ 2518173 w 6207400"/>
              <a:gd name="connsiteY11" fmla="*/ 0 h 5332782"/>
              <a:gd name="connsiteX12" fmla="*/ 4596740 w 6207400"/>
              <a:gd name="connsiteY12" fmla="*/ 2543951 h 5332782"/>
              <a:gd name="connsiteX13" fmla="*/ 3915376 w 6207400"/>
              <a:gd name="connsiteY13" fmla="*/ 3928262 h 5332782"/>
              <a:gd name="connsiteX14" fmla="*/ 4337880 w 6207400"/>
              <a:gd name="connsiteY14" fmla="*/ 5313893 h 5332782"/>
              <a:gd name="connsiteX15" fmla="*/ 6207400 w 6207400"/>
              <a:gd name="connsiteY15" fmla="*/ 5332782 h 5332782"/>
              <a:gd name="connsiteX0" fmla="*/ 96236 w 8152013"/>
              <a:gd name="connsiteY0" fmla="*/ 5305319 h 5345876"/>
              <a:gd name="connsiteX1" fmla="*/ 2124225 w 8152013"/>
              <a:gd name="connsiteY1" fmla="*/ 5309946 h 5345876"/>
              <a:gd name="connsiteX2" fmla="*/ 1823229 w 8152013"/>
              <a:gd name="connsiteY2" fmla="*/ 4337913 h 5345876"/>
              <a:gd name="connsiteX3" fmla="*/ 718633 w 8152013"/>
              <a:gd name="connsiteY3" fmla="*/ 4411066 h 5345876"/>
              <a:gd name="connsiteX4" fmla="*/ 579645 w 8152013"/>
              <a:gd name="connsiteY4" fmla="*/ 3745382 h 5345876"/>
              <a:gd name="connsiteX5" fmla="*/ 404080 w 8152013"/>
              <a:gd name="connsiteY5" fmla="*/ 3599078 h 5345876"/>
              <a:gd name="connsiteX6" fmla="*/ 441706 w 8152013"/>
              <a:gd name="connsiteY6" fmla="*/ 3470193 h 5345876"/>
              <a:gd name="connsiteX7" fmla="*/ 341032 w 8152013"/>
              <a:gd name="connsiteY7" fmla="*/ 3362205 h 5345876"/>
              <a:gd name="connsiteX8" fmla="*/ 444494 w 8152013"/>
              <a:gd name="connsiteY8" fmla="*/ 3057428 h 5345876"/>
              <a:gd name="connsiteX9" fmla="*/ 3120 w 8152013"/>
              <a:gd name="connsiteY9" fmla="*/ 2818778 h 5345876"/>
              <a:gd name="connsiteX10" fmla="*/ 550384 w 8152013"/>
              <a:gd name="connsiteY10" fmla="*/ 1975104 h 5345876"/>
              <a:gd name="connsiteX11" fmla="*/ 2518173 w 8152013"/>
              <a:gd name="connsiteY11" fmla="*/ 0 h 5345876"/>
              <a:gd name="connsiteX12" fmla="*/ 4596740 w 8152013"/>
              <a:gd name="connsiteY12" fmla="*/ 2543951 h 5345876"/>
              <a:gd name="connsiteX13" fmla="*/ 3915376 w 8152013"/>
              <a:gd name="connsiteY13" fmla="*/ 3928262 h 5345876"/>
              <a:gd name="connsiteX14" fmla="*/ 4337880 w 8152013"/>
              <a:gd name="connsiteY14" fmla="*/ 5313893 h 5345876"/>
              <a:gd name="connsiteX15" fmla="*/ 8152013 w 8152013"/>
              <a:gd name="connsiteY15" fmla="*/ 5345876 h 5345876"/>
              <a:gd name="connsiteX0" fmla="*/ 96236 w 8152013"/>
              <a:gd name="connsiteY0" fmla="*/ 5305319 h 5313893"/>
              <a:gd name="connsiteX1" fmla="*/ 2124225 w 8152013"/>
              <a:gd name="connsiteY1" fmla="*/ 5309946 h 5313893"/>
              <a:gd name="connsiteX2" fmla="*/ 1823229 w 8152013"/>
              <a:gd name="connsiteY2" fmla="*/ 4337913 h 5313893"/>
              <a:gd name="connsiteX3" fmla="*/ 718633 w 8152013"/>
              <a:gd name="connsiteY3" fmla="*/ 4411066 h 5313893"/>
              <a:gd name="connsiteX4" fmla="*/ 579645 w 8152013"/>
              <a:gd name="connsiteY4" fmla="*/ 3745382 h 5313893"/>
              <a:gd name="connsiteX5" fmla="*/ 404080 w 8152013"/>
              <a:gd name="connsiteY5" fmla="*/ 3599078 h 5313893"/>
              <a:gd name="connsiteX6" fmla="*/ 441706 w 8152013"/>
              <a:gd name="connsiteY6" fmla="*/ 3470193 h 5313893"/>
              <a:gd name="connsiteX7" fmla="*/ 341032 w 8152013"/>
              <a:gd name="connsiteY7" fmla="*/ 3362205 h 5313893"/>
              <a:gd name="connsiteX8" fmla="*/ 444494 w 8152013"/>
              <a:gd name="connsiteY8" fmla="*/ 3057428 h 5313893"/>
              <a:gd name="connsiteX9" fmla="*/ 3120 w 8152013"/>
              <a:gd name="connsiteY9" fmla="*/ 2818778 h 5313893"/>
              <a:gd name="connsiteX10" fmla="*/ 550384 w 8152013"/>
              <a:gd name="connsiteY10" fmla="*/ 1975104 h 5313893"/>
              <a:gd name="connsiteX11" fmla="*/ 2518173 w 8152013"/>
              <a:gd name="connsiteY11" fmla="*/ 0 h 5313893"/>
              <a:gd name="connsiteX12" fmla="*/ 4596740 w 8152013"/>
              <a:gd name="connsiteY12" fmla="*/ 2543951 h 5313893"/>
              <a:gd name="connsiteX13" fmla="*/ 3915376 w 8152013"/>
              <a:gd name="connsiteY13" fmla="*/ 3928262 h 5313893"/>
              <a:gd name="connsiteX14" fmla="*/ 4337880 w 8152013"/>
              <a:gd name="connsiteY14" fmla="*/ 5313893 h 5313893"/>
              <a:gd name="connsiteX15" fmla="*/ 8152013 w 8152013"/>
              <a:gd name="connsiteY15" fmla="*/ 5313140 h 5313893"/>
              <a:gd name="connsiteX0" fmla="*/ 96236 w 8171655"/>
              <a:gd name="connsiteY0" fmla="*/ 5305319 h 5313893"/>
              <a:gd name="connsiteX1" fmla="*/ 2124225 w 8171655"/>
              <a:gd name="connsiteY1" fmla="*/ 5309946 h 5313893"/>
              <a:gd name="connsiteX2" fmla="*/ 1823229 w 8171655"/>
              <a:gd name="connsiteY2" fmla="*/ 4337913 h 5313893"/>
              <a:gd name="connsiteX3" fmla="*/ 718633 w 8171655"/>
              <a:gd name="connsiteY3" fmla="*/ 4411066 h 5313893"/>
              <a:gd name="connsiteX4" fmla="*/ 579645 w 8171655"/>
              <a:gd name="connsiteY4" fmla="*/ 3745382 h 5313893"/>
              <a:gd name="connsiteX5" fmla="*/ 404080 w 8171655"/>
              <a:gd name="connsiteY5" fmla="*/ 3599078 h 5313893"/>
              <a:gd name="connsiteX6" fmla="*/ 441706 w 8171655"/>
              <a:gd name="connsiteY6" fmla="*/ 3470193 h 5313893"/>
              <a:gd name="connsiteX7" fmla="*/ 341032 w 8171655"/>
              <a:gd name="connsiteY7" fmla="*/ 3362205 h 5313893"/>
              <a:gd name="connsiteX8" fmla="*/ 444494 w 8171655"/>
              <a:gd name="connsiteY8" fmla="*/ 3057428 h 5313893"/>
              <a:gd name="connsiteX9" fmla="*/ 3120 w 8171655"/>
              <a:gd name="connsiteY9" fmla="*/ 2818778 h 5313893"/>
              <a:gd name="connsiteX10" fmla="*/ 550384 w 8171655"/>
              <a:gd name="connsiteY10" fmla="*/ 1975104 h 5313893"/>
              <a:gd name="connsiteX11" fmla="*/ 2518173 w 8171655"/>
              <a:gd name="connsiteY11" fmla="*/ 0 h 5313893"/>
              <a:gd name="connsiteX12" fmla="*/ 4596740 w 8171655"/>
              <a:gd name="connsiteY12" fmla="*/ 2543951 h 5313893"/>
              <a:gd name="connsiteX13" fmla="*/ 3915376 w 8171655"/>
              <a:gd name="connsiteY13" fmla="*/ 3928262 h 5313893"/>
              <a:gd name="connsiteX14" fmla="*/ 4337880 w 8171655"/>
              <a:gd name="connsiteY14" fmla="*/ 5313893 h 5313893"/>
              <a:gd name="connsiteX15" fmla="*/ 8171655 w 8171655"/>
              <a:gd name="connsiteY15" fmla="*/ 5313141 h 5313893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  <a:gd name="connsiteX0" fmla="*/ 96236 w 8171655"/>
              <a:gd name="connsiteY0" fmla="*/ 5305319 h 5319689"/>
              <a:gd name="connsiteX1" fmla="*/ 2124225 w 8171655"/>
              <a:gd name="connsiteY1" fmla="*/ 5309946 h 5319689"/>
              <a:gd name="connsiteX2" fmla="*/ 1823229 w 8171655"/>
              <a:gd name="connsiteY2" fmla="*/ 4337913 h 5319689"/>
              <a:gd name="connsiteX3" fmla="*/ 718633 w 8171655"/>
              <a:gd name="connsiteY3" fmla="*/ 4411066 h 5319689"/>
              <a:gd name="connsiteX4" fmla="*/ 579645 w 8171655"/>
              <a:gd name="connsiteY4" fmla="*/ 3745382 h 5319689"/>
              <a:gd name="connsiteX5" fmla="*/ 404080 w 8171655"/>
              <a:gd name="connsiteY5" fmla="*/ 3599078 h 5319689"/>
              <a:gd name="connsiteX6" fmla="*/ 441706 w 8171655"/>
              <a:gd name="connsiteY6" fmla="*/ 3470193 h 5319689"/>
              <a:gd name="connsiteX7" fmla="*/ 341032 w 8171655"/>
              <a:gd name="connsiteY7" fmla="*/ 3362205 h 5319689"/>
              <a:gd name="connsiteX8" fmla="*/ 444494 w 8171655"/>
              <a:gd name="connsiteY8" fmla="*/ 3057428 h 5319689"/>
              <a:gd name="connsiteX9" fmla="*/ 3120 w 8171655"/>
              <a:gd name="connsiteY9" fmla="*/ 2818778 h 5319689"/>
              <a:gd name="connsiteX10" fmla="*/ 550384 w 8171655"/>
              <a:gd name="connsiteY10" fmla="*/ 1975104 h 5319689"/>
              <a:gd name="connsiteX11" fmla="*/ 2518173 w 8171655"/>
              <a:gd name="connsiteY11" fmla="*/ 0 h 5319689"/>
              <a:gd name="connsiteX12" fmla="*/ 4596740 w 8171655"/>
              <a:gd name="connsiteY12" fmla="*/ 2543951 h 5319689"/>
              <a:gd name="connsiteX13" fmla="*/ 3915376 w 8171655"/>
              <a:gd name="connsiteY13" fmla="*/ 3928262 h 5319689"/>
              <a:gd name="connsiteX14" fmla="*/ 4337880 w 8171655"/>
              <a:gd name="connsiteY14" fmla="*/ 5313893 h 5319689"/>
              <a:gd name="connsiteX15" fmla="*/ 8171655 w 8171655"/>
              <a:gd name="connsiteY15" fmla="*/ 5319689 h 5319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71655" h="5319689">
                <a:moveTo>
                  <a:pt x="96236" y="5305319"/>
                </a:moveTo>
                <a:lnTo>
                  <a:pt x="2124225" y="5309946"/>
                </a:lnTo>
                <a:cubicBezTo>
                  <a:pt x="2060235" y="5002707"/>
                  <a:pt x="2045123" y="4564685"/>
                  <a:pt x="1823229" y="4337913"/>
                </a:cubicBezTo>
                <a:cubicBezTo>
                  <a:pt x="1725693" y="4218431"/>
                  <a:pt x="1020995" y="4625644"/>
                  <a:pt x="718633" y="4411066"/>
                </a:cubicBezTo>
                <a:cubicBezTo>
                  <a:pt x="396764" y="4162349"/>
                  <a:pt x="652797" y="3833165"/>
                  <a:pt x="579645" y="3745382"/>
                </a:cubicBezTo>
                <a:cubicBezTo>
                  <a:pt x="521123" y="3696614"/>
                  <a:pt x="418023" y="3646108"/>
                  <a:pt x="404080" y="3599078"/>
                </a:cubicBezTo>
                <a:cubicBezTo>
                  <a:pt x="384935" y="3557625"/>
                  <a:pt x="411057" y="3507120"/>
                  <a:pt x="441706" y="3470193"/>
                </a:cubicBezTo>
                <a:lnTo>
                  <a:pt x="341032" y="3362205"/>
                </a:lnTo>
                <a:cubicBezTo>
                  <a:pt x="298566" y="3284755"/>
                  <a:pt x="414533" y="3157511"/>
                  <a:pt x="444494" y="3057428"/>
                </a:cubicBezTo>
                <a:cubicBezTo>
                  <a:pt x="297369" y="2977878"/>
                  <a:pt x="59710" y="2939068"/>
                  <a:pt x="3120" y="2818778"/>
                </a:cubicBezTo>
                <a:cubicBezTo>
                  <a:pt x="-45323" y="2691462"/>
                  <a:pt x="485658" y="2374024"/>
                  <a:pt x="550384" y="1975104"/>
                </a:cubicBezTo>
                <a:cubicBezTo>
                  <a:pt x="500143" y="266534"/>
                  <a:pt x="1916564" y="11046"/>
                  <a:pt x="2518173" y="0"/>
                </a:cubicBezTo>
                <a:cubicBezTo>
                  <a:pt x="3500739" y="-24"/>
                  <a:pt x="5080836" y="647274"/>
                  <a:pt x="4596740" y="2543951"/>
                </a:cubicBezTo>
                <a:cubicBezTo>
                  <a:pt x="4410360" y="3037075"/>
                  <a:pt x="3846020" y="3622783"/>
                  <a:pt x="3915376" y="3928262"/>
                </a:cubicBezTo>
                <a:cubicBezTo>
                  <a:pt x="3986452" y="4327448"/>
                  <a:pt x="4230590" y="4955448"/>
                  <a:pt x="4337880" y="5313893"/>
                </a:cubicBezTo>
                <a:lnTo>
                  <a:pt x="8171655" y="5319689"/>
                </a:lnTo>
              </a:path>
            </a:pathLst>
          </a:custGeom>
          <a:ln w="38100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ko-KR" altLang="en-US" sz="2701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5C2E9FEF-710C-40D7-ACA0-91CFAFB3B4E2}"/>
              </a:ext>
            </a:extLst>
          </p:cNvPr>
          <p:cNvGrpSpPr/>
          <p:nvPr/>
        </p:nvGrpSpPr>
        <p:grpSpPr>
          <a:xfrm>
            <a:off x="2349849" y="2286000"/>
            <a:ext cx="811469" cy="1500829"/>
            <a:chOff x="1599810" y="2276872"/>
            <a:chExt cx="811469" cy="1500828"/>
          </a:xfrm>
          <a:solidFill>
            <a:schemeClr val="accent2"/>
          </a:solidFill>
        </p:grpSpPr>
        <p:sp>
          <p:nvSpPr>
            <p:cNvPr id="22" name="Block Arc 37">
              <a:extLst>
                <a:ext uri="{FF2B5EF4-FFF2-40B4-BE49-F238E27FC236}">
                  <a16:creationId xmlns:a16="http://schemas.microsoft.com/office/drawing/2014/main" id="{EB3B7BB6-D3A6-4068-818D-83AAEC6BE31B}"/>
                </a:ext>
              </a:extLst>
            </p:cNvPr>
            <p:cNvSpPr/>
            <p:nvPr/>
          </p:nvSpPr>
          <p:spPr>
            <a:xfrm>
              <a:off x="1599810" y="2276872"/>
              <a:ext cx="811469" cy="1058995"/>
            </a:xfrm>
            <a:custGeom>
              <a:avLst/>
              <a:gdLst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5961 w 1128574"/>
                <a:gd name="connsiteY9" fmla="*/ 1347236 h 1471472"/>
                <a:gd name="connsiteX10" fmla="*/ 292410 w 1128574"/>
                <a:gd name="connsiteY10" fmla="*/ 1329645 h 1471472"/>
                <a:gd name="connsiteX11" fmla="*/ 300331 w 1128574"/>
                <a:gd name="connsiteY11" fmla="*/ 1290412 h 1471472"/>
                <a:gd name="connsiteX12" fmla="*/ 657787 w 1128574"/>
                <a:gd name="connsiteY12" fmla="*/ 834864 h 1471472"/>
                <a:gd name="connsiteX13" fmla="*/ 656254 w 1128574"/>
                <a:gd name="connsiteY13" fmla="*/ 830430 h 1471472"/>
                <a:gd name="connsiteX14" fmla="*/ 838945 w 1128574"/>
                <a:gd name="connsiteY14" fmla="*/ 502307 h 1471472"/>
                <a:gd name="connsiteX15" fmla="*/ 533067 w 1128574"/>
                <a:gd name="connsiteY15" fmla="*/ 284409 h 1471472"/>
                <a:gd name="connsiteX16" fmla="*/ 282643 w 1128574"/>
                <a:gd name="connsiteY16" fmla="*/ 564282 h 1471472"/>
                <a:gd name="connsiteX17" fmla="*/ 279666 w 1128574"/>
                <a:gd name="connsiteY17" fmla="*/ 564282 h 1471472"/>
                <a:gd name="connsiteX18" fmla="*/ 280029 w 1128574"/>
                <a:gd name="connsiteY18" fmla="*/ 567621 h 1471472"/>
                <a:gd name="connsiteX19" fmla="*/ 140015 w 1128574"/>
                <a:gd name="connsiteY19" fmla="*/ 697359 h 1471472"/>
                <a:gd name="connsiteX20" fmla="*/ 0 w 1128574"/>
                <a:gd name="connsiteY20" fmla="*/ 567621 h 1471472"/>
                <a:gd name="connsiteX21" fmla="*/ 363 w 1128574"/>
                <a:gd name="connsiteY21" fmla="*/ 564281 h 1471472"/>
                <a:gd name="connsiteX22" fmla="*/ 1 w 1128574"/>
                <a:gd name="connsiteY22" fmla="*/ 564281 h 1471472"/>
                <a:gd name="connsiteX23" fmla="*/ 501773 w 1128574"/>
                <a:gd name="connsiteY23" fmla="*/ 3505 h 1471472"/>
                <a:gd name="connsiteX24" fmla="*/ 555039 w 1128574"/>
                <a:gd name="connsiteY24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292410 w 1128574"/>
                <a:gd name="connsiteY9" fmla="*/ 1329645 h 1471472"/>
                <a:gd name="connsiteX10" fmla="*/ 300331 w 1128574"/>
                <a:gd name="connsiteY10" fmla="*/ 1290412 h 1471472"/>
                <a:gd name="connsiteX11" fmla="*/ 657787 w 1128574"/>
                <a:gd name="connsiteY11" fmla="*/ 834864 h 1471472"/>
                <a:gd name="connsiteX12" fmla="*/ 656254 w 1128574"/>
                <a:gd name="connsiteY12" fmla="*/ 830430 h 1471472"/>
                <a:gd name="connsiteX13" fmla="*/ 838945 w 1128574"/>
                <a:gd name="connsiteY13" fmla="*/ 502307 h 1471472"/>
                <a:gd name="connsiteX14" fmla="*/ 533067 w 1128574"/>
                <a:gd name="connsiteY14" fmla="*/ 284409 h 1471472"/>
                <a:gd name="connsiteX15" fmla="*/ 282643 w 1128574"/>
                <a:gd name="connsiteY15" fmla="*/ 564282 h 1471472"/>
                <a:gd name="connsiteX16" fmla="*/ 279666 w 1128574"/>
                <a:gd name="connsiteY16" fmla="*/ 564282 h 1471472"/>
                <a:gd name="connsiteX17" fmla="*/ 280029 w 1128574"/>
                <a:gd name="connsiteY17" fmla="*/ 567621 h 1471472"/>
                <a:gd name="connsiteX18" fmla="*/ 140015 w 1128574"/>
                <a:gd name="connsiteY18" fmla="*/ 697359 h 1471472"/>
                <a:gd name="connsiteX19" fmla="*/ 0 w 1128574"/>
                <a:gd name="connsiteY19" fmla="*/ 567621 h 1471472"/>
                <a:gd name="connsiteX20" fmla="*/ 363 w 1128574"/>
                <a:gd name="connsiteY20" fmla="*/ 564281 h 1471472"/>
                <a:gd name="connsiteX21" fmla="*/ 1 w 1128574"/>
                <a:gd name="connsiteY21" fmla="*/ 564281 h 1471472"/>
                <a:gd name="connsiteX22" fmla="*/ 501773 w 1128574"/>
                <a:gd name="connsiteY22" fmla="*/ 3505 h 1471472"/>
                <a:gd name="connsiteX23" fmla="*/ 555039 w 1128574"/>
                <a:gd name="connsiteY23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294969 w 1128574"/>
                <a:gd name="connsiteY8" fmla="*/ 1360143 h 1471472"/>
                <a:gd name="connsiteX9" fmla="*/ 300331 w 1128574"/>
                <a:gd name="connsiteY9" fmla="*/ 1290412 h 1471472"/>
                <a:gd name="connsiteX10" fmla="*/ 657787 w 1128574"/>
                <a:gd name="connsiteY10" fmla="*/ 834864 h 1471472"/>
                <a:gd name="connsiteX11" fmla="*/ 656254 w 1128574"/>
                <a:gd name="connsiteY11" fmla="*/ 830430 h 1471472"/>
                <a:gd name="connsiteX12" fmla="*/ 838945 w 1128574"/>
                <a:gd name="connsiteY12" fmla="*/ 502307 h 1471472"/>
                <a:gd name="connsiteX13" fmla="*/ 533067 w 1128574"/>
                <a:gd name="connsiteY13" fmla="*/ 284409 h 1471472"/>
                <a:gd name="connsiteX14" fmla="*/ 282643 w 1128574"/>
                <a:gd name="connsiteY14" fmla="*/ 564282 h 1471472"/>
                <a:gd name="connsiteX15" fmla="*/ 279666 w 1128574"/>
                <a:gd name="connsiteY15" fmla="*/ 564282 h 1471472"/>
                <a:gd name="connsiteX16" fmla="*/ 280029 w 1128574"/>
                <a:gd name="connsiteY16" fmla="*/ 567621 h 1471472"/>
                <a:gd name="connsiteX17" fmla="*/ 140015 w 1128574"/>
                <a:gd name="connsiteY17" fmla="*/ 697359 h 1471472"/>
                <a:gd name="connsiteX18" fmla="*/ 0 w 1128574"/>
                <a:gd name="connsiteY18" fmla="*/ 567621 h 1471472"/>
                <a:gd name="connsiteX19" fmla="*/ 363 w 1128574"/>
                <a:gd name="connsiteY19" fmla="*/ 564281 h 1471472"/>
                <a:gd name="connsiteX20" fmla="*/ 1 w 1128574"/>
                <a:gd name="connsiteY20" fmla="*/ 564281 h 1471472"/>
                <a:gd name="connsiteX21" fmla="*/ 501773 w 1128574"/>
                <a:gd name="connsiteY21" fmla="*/ 3505 h 1471472"/>
                <a:gd name="connsiteX22" fmla="*/ 555039 w 1128574"/>
                <a:gd name="connsiteY22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772726 w 1128574"/>
                <a:gd name="connsiteY3" fmla="*/ 1088985 h 1471472"/>
                <a:gd name="connsiteX4" fmla="*/ 574598 w 1128574"/>
                <a:gd name="connsiteY4" fmla="*/ 1360143 h 1471472"/>
                <a:gd name="connsiteX5" fmla="*/ 569907 w 1128574"/>
                <a:gd name="connsiteY5" fmla="*/ 1360143 h 1471472"/>
                <a:gd name="connsiteX6" fmla="*/ 434237 w 1128574"/>
                <a:gd name="connsiteY6" fmla="*/ 1471472 h 1471472"/>
                <a:gd name="connsiteX7" fmla="*/ 298567 w 1128574"/>
                <a:gd name="connsiteY7" fmla="*/ 1360143 h 1471472"/>
                <a:gd name="connsiteX8" fmla="*/ 300331 w 1128574"/>
                <a:gd name="connsiteY8" fmla="*/ 1290412 h 1471472"/>
                <a:gd name="connsiteX9" fmla="*/ 657787 w 1128574"/>
                <a:gd name="connsiteY9" fmla="*/ 834864 h 1471472"/>
                <a:gd name="connsiteX10" fmla="*/ 656254 w 1128574"/>
                <a:gd name="connsiteY10" fmla="*/ 830430 h 1471472"/>
                <a:gd name="connsiteX11" fmla="*/ 838945 w 1128574"/>
                <a:gd name="connsiteY11" fmla="*/ 502307 h 1471472"/>
                <a:gd name="connsiteX12" fmla="*/ 533067 w 1128574"/>
                <a:gd name="connsiteY12" fmla="*/ 284409 h 1471472"/>
                <a:gd name="connsiteX13" fmla="*/ 282643 w 1128574"/>
                <a:gd name="connsiteY13" fmla="*/ 564282 h 1471472"/>
                <a:gd name="connsiteX14" fmla="*/ 279666 w 1128574"/>
                <a:gd name="connsiteY14" fmla="*/ 564282 h 1471472"/>
                <a:gd name="connsiteX15" fmla="*/ 280029 w 1128574"/>
                <a:gd name="connsiteY15" fmla="*/ 567621 h 1471472"/>
                <a:gd name="connsiteX16" fmla="*/ 140015 w 1128574"/>
                <a:gd name="connsiteY16" fmla="*/ 697359 h 1471472"/>
                <a:gd name="connsiteX17" fmla="*/ 0 w 1128574"/>
                <a:gd name="connsiteY17" fmla="*/ 567621 h 1471472"/>
                <a:gd name="connsiteX18" fmla="*/ 363 w 1128574"/>
                <a:gd name="connsiteY18" fmla="*/ 564281 h 1471472"/>
                <a:gd name="connsiteX19" fmla="*/ 1 w 1128574"/>
                <a:gd name="connsiteY19" fmla="*/ 564281 h 1471472"/>
                <a:gd name="connsiteX20" fmla="*/ 501773 w 1128574"/>
                <a:gd name="connsiteY20" fmla="*/ 3505 h 1471472"/>
                <a:gd name="connsiteX21" fmla="*/ 555039 w 1128574"/>
                <a:gd name="connsiteY21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472"/>
                <a:gd name="connsiteX1" fmla="*/ 1114657 w 1128574"/>
                <a:gd name="connsiteY1" fmla="*/ 440104 h 1471472"/>
                <a:gd name="connsiteX2" fmla="*/ 772429 w 1128574"/>
                <a:gd name="connsiteY2" fmla="*/ 1088053 h 1471472"/>
                <a:gd name="connsiteX3" fmla="*/ 574598 w 1128574"/>
                <a:gd name="connsiteY3" fmla="*/ 1360143 h 1471472"/>
                <a:gd name="connsiteX4" fmla="*/ 569907 w 1128574"/>
                <a:gd name="connsiteY4" fmla="*/ 1360143 h 1471472"/>
                <a:gd name="connsiteX5" fmla="*/ 434237 w 1128574"/>
                <a:gd name="connsiteY5" fmla="*/ 1471472 h 1471472"/>
                <a:gd name="connsiteX6" fmla="*/ 298567 w 1128574"/>
                <a:gd name="connsiteY6" fmla="*/ 1360143 h 1471472"/>
                <a:gd name="connsiteX7" fmla="*/ 300331 w 1128574"/>
                <a:gd name="connsiteY7" fmla="*/ 1290412 h 1471472"/>
                <a:gd name="connsiteX8" fmla="*/ 657787 w 1128574"/>
                <a:gd name="connsiteY8" fmla="*/ 834864 h 1471472"/>
                <a:gd name="connsiteX9" fmla="*/ 656254 w 1128574"/>
                <a:gd name="connsiteY9" fmla="*/ 830430 h 1471472"/>
                <a:gd name="connsiteX10" fmla="*/ 838945 w 1128574"/>
                <a:gd name="connsiteY10" fmla="*/ 502307 h 1471472"/>
                <a:gd name="connsiteX11" fmla="*/ 533067 w 1128574"/>
                <a:gd name="connsiteY11" fmla="*/ 284409 h 1471472"/>
                <a:gd name="connsiteX12" fmla="*/ 282643 w 1128574"/>
                <a:gd name="connsiteY12" fmla="*/ 564282 h 1471472"/>
                <a:gd name="connsiteX13" fmla="*/ 279666 w 1128574"/>
                <a:gd name="connsiteY13" fmla="*/ 564282 h 1471472"/>
                <a:gd name="connsiteX14" fmla="*/ 280029 w 1128574"/>
                <a:gd name="connsiteY14" fmla="*/ 567621 h 1471472"/>
                <a:gd name="connsiteX15" fmla="*/ 140015 w 1128574"/>
                <a:gd name="connsiteY15" fmla="*/ 697359 h 1471472"/>
                <a:gd name="connsiteX16" fmla="*/ 0 w 1128574"/>
                <a:gd name="connsiteY16" fmla="*/ 567621 h 1471472"/>
                <a:gd name="connsiteX17" fmla="*/ 363 w 1128574"/>
                <a:gd name="connsiteY17" fmla="*/ 564281 h 1471472"/>
                <a:gd name="connsiteX18" fmla="*/ 1 w 1128574"/>
                <a:gd name="connsiteY18" fmla="*/ 564281 h 1471472"/>
                <a:gd name="connsiteX19" fmla="*/ 501773 w 1128574"/>
                <a:gd name="connsiteY19" fmla="*/ 3505 h 1471472"/>
                <a:gd name="connsiteX20" fmla="*/ 555039 w 1128574"/>
                <a:gd name="connsiteY20" fmla="*/ 83 h 1471472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74598 w 1128574"/>
                <a:gd name="connsiteY3" fmla="*/ 1360143 h 1471551"/>
                <a:gd name="connsiteX4" fmla="*/ 567462 w 1128574"/>
                <a:gd name="connsiteY4" fmla="*/ 1372368 h 1471551"/>
                <a:gd name="connsiteX5" fmla="*/ 434237 w 1128574"/>
                <a:gd name="connsiteY5" fmla="*/ 1471472 h 1471551"/>
                <a:gd name="connsiteX6" fmla="*/ 298567 w 1128574"/>
                <a:gd name="connsiteY6" fmla="*/ 1360143 h 1471551"/>
                <a:gd name="connsiteX7" fmla="*/ 300331 w 1128574"/>
                <a:gd name="connsiteY7" fmla="*/ 1290412 h 1471551"/>
                <a:gd name="connsiteX8" fmla="*/ 657787 w 1128574"/>
                <a:gd name="connsiteY8" fmla="*/ 834864 h 1471551"/>
                <a:gd name="connsiteX9" fmla="*/ 656254 w 1128574"/>
                <a:gd name="connsiteY9" fmla="*/ 830430 h 1471551"/>
                <a:gd name="connsiteX10" fmla="*/ 838945 w 1128574"/>
                <a:gd name="connsiteY10" fmla="*/ 502307 h 1471551"/>
                <a:gd name="connsiteX11" fmla="*/ 533067 w 1128574"/>
                <a:gd name="connsiteY11" fmla="*/ 284409 h 1471551"/>
                <a:gd name="connsiteX12" fmla="*/ 282643 w 1128574"/>
                <a:gd name="connsiteY12" fmla="*/ 564282 h 1471551"/>
                <a:gd name="connsiteX13" fmla="*/ 279666 w 1128574"/>
                <a:gd name="connsiteY13" fmla="*/ 564282 h 1471551"/>
                <a:gd name="connsiteX14" fmla="*/ 280029 w 1128574"/>
                <a:gd name="connsiteY14" fmla="*/ 567621 h 1471551"/>
                <a:gd name="connsiteX15" fmla="*/ 140015 w 1128574"/>
                <a:gd name="connsiteY15" fmla="*/ 697359 h 1471551"/>
                <a:gd name="connsiteX16" fmla="*/ 0 w 1128574"/>
                <a:gd name="connsiteY16" fmla="*/ 567621 h 1471551"/>
                <a:gd name="connsiteX17" fmla="*/ 363 w 1128574"/>
                <a:gd name="connsiteY17" fmla="*/ 564281 h 1471551"/>
                <a:gd name="connsiteX18" fmla="*/ 1 w 1128574"/>
                <a:gd name="connsiteY18" fmla="*/ 564281 h 1471551"/>
                <a:gd name="connsiteX19" fmla="*/ 501773 w 1128574"/>
                <a:gd name="connsiteY19" fmla="*/ 3505 h 1471551"/>
                <a:gd name="connsiteX20" fmla="*/ 555039 w 1128574"/>
                <a:gd name="connsiteY20" fmla="*/ 83 h 1471551"/>
                <a:gd name="connsiteX0" fmla="*/ 555039 w 1128574"/>
                <a:gd name="connsiteY0" fmla="*/ 83 h 1471551"/>
                <a:gd name="connsiteX1" fmla="*/ 1114657 w 1128574"/>
                <a:gd name="connsiteY1" fmla="*/ 440104 h 1471551"/>
                <a:gd name="connsiteX2" fmla="*/ 772429 w 1128574"/>
                <a:gd name="connsiteY2" fmla="*/ 1088053 h 1471551"/>
                <a:gd name="connsiteX3" fmla="*/ 567462 w 1128574"/>
                <a:gd name="connsiteY3" fmla="*/ 1372368 h 1471551"/>
                <a:gd name="connsiteX4" fmla="*/ 434237 w 1128574"/>
                <a:gd name="connsiteY4" fmla="*/ 1471472 h 1471551"/>
                <a:gd name="connsiteX5" fmla="*/ 298567 w 1128574"/>
                <a:gd name="connsiteY5" fmla="*/ 1360143 h 1471551"/>
                <a:gd name="connsiteX6" fmla="*/ 300331 w 1128574"/>
                <a:gd name="connsiteY6" fmla="*/ 1290412 h 1471551"/>
                <a:gd name="connsiteX7" fmla="*/ 657787 w 1128574"/>
                <a:gd name="connsiteY7" fmla="*/ 834864 h 1471551"/>
                <a:gd name="connsiteX8" fmla="*/ 656254 w 1128574"/>
                <a:gd name="connsiteY8" fmla="*/ 830430 h 1471551"/>
                <a:gd name="connsiteX9" fmla="*/ 838945 w 1128574"/>
                <a:gd name="connsiteY9" fmla="*/ 502307 h 1471551"/>
                <a:gd name="connsiteX10" fmla="*/ 533067 w 1128574"/>
                <a:gd name="connsiteY10" fmla="*/ 284409 h 1471551"/>
                <a:gd name="connsiteX11" fmla="*/ 282643 w 1128574"/>
                <a:gd name="connsiteY11" fmla="*/ 564282 h 1471551"/>
                <a:gd name="connsiteX12" fmla="*/ 279666 w 1128574"/>
                <a:gd name="connsiteY12" fmla="*/ 564282 h 1471551"/>
                <a:gd name="connsiteX13" fmla="*/ 280029 w 1128574"/>
                <a:gd name="connsiteY13" fmla="*/ 567621 h 1471551"/>
                <a:gd name="connsiteX14" fmla="*/ 140015 w 1128574"/>
                <a:gd name="connsiteY14" fmla="*/ 697359 h 1471551"/>
                <a:gd name="connsiteX15" fmla="*/ 0 w 1128574"/>
                <a:gd name="connsiteY15" fmla="*/ 567621 h 1471551"/>
                <a:gd name="connsiteX16" fmla="*/ 363 w 1128574"/>
                <a:gd name="connsiteY16" fmla="*/ 564281 h 1471551"/>
                <a:gd name="connsiteX17" fmla="*/ 1 w 1128574"/>
                <a:gd name="connsiteY17" fmla="*/ 564281 h 1471551"/>
                <a:gd name="connsiteX18" fmla="*/ 501773 w 1128574"/>
                <a:gd name="connsiteY18" fmla="*/ 3505 h 1471551"/>
                <a:gd name="connsiteX19" fmla="*/ 555039 w 1128574"/>
                <a:gd name="connsiteY19" fmla="*/ 83 h 1471551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56"/>
                <a:gd name="connsiteX1" fmla="*/ 1114657 w 1128574"/>
                <a:gd name="connsiteY1" fmla="*/ 440104 h 1471556"/>
                <a:gd name="connsiteX2" fmla="*/ 772429 w 1128574"/>
                <a:gd name="connsiteY2" fmla="*/ 1088053 h 1471556"/>
                <a:gd name="connsiteX3" fmla="*/ 567462 w 1128574"/>
                <a:gd name="connsiteY3" fmla="*/ 1372368 h 1471556"/>
                <a:gd name="connsiteX4" fmla="*/ 434237 w 1128574"/>
                <a:gd name="connsiteY4" fmla="*/ 1471472 h 1471556"/>
                <a:gd name="connsiteX5" fmla="*/ 298567 w 1128574"/>
                <a:gd name="connsiteY5" fmla="*/ 1360143 h 1471556"/>
                <a:gd name="connsiteX6" fmla="*/ 300331 w 1128574"/>
                <a:gd name="connsiteY6" fmla="*/ 1290412 h 1471556"/>
                <a:gd name="connsiteX7" fmla="*/ 657787 w 1128574"/>
                <a:gd name="connsiteY7" fmla="*/ 834864 h 1471556"/>
                <a:gd name="connsiteX8" fmla="*/ 656254 w 1128574"/>
                <a:gd name="connsiteY8" fmla="*/ 830430 h 1471556"/>
                <a:gd name="connsiteX9" fmla="*/ 838945 w 1128574"/>
                <a:gd name="connsiteY9" fmla="*/ 502307 h 1471556"/>
                <a:gd name="connsiteX10" fmla="*/ 533067 w 1128574"/>
                <a:gd name="connsiteY10" fmla="*/ 284409 h 1471556"/>
                <a:gd name="connsiteX11" fmla="*/ 282643 w 1128574"/>
                <a:gd name="connsiteY11" fmla="*/ 564282 h 1471556"/>
                <a:gd name="connsiteX12" fmla="*/ 279666 w 1128574"/>
                <a:gd name="connsiteY12" fmla="*/ 564282 h 1471556"/>
                <a:gd name="connsiteX13" fmla="*/ 280029 w 1128574"/>
                <a:gd name="connsiteY13" fmla="*/ 567621 h 1471556"/>
                <a:gd name="connsiteX14" fmla="*/ 140015 w 1128574"/>
                <a:gd name="connsiteY14" fmla="*/ 697359 h 1471556"/>
                <a:gd name="connsiteX15" fmla="*/ 0 w 1128574"/>
                <a:gd name="connsiteY15" fmla="*/ 567621 h 1471556"/>
                <a:gd name="connsiteX16" fmla="*/ 363 w 1128574"/>
                <a:gd name="connsiteY16" fmla="*/ 564281 h 1471556"/>
                <a:gd name="connsiteX17" fmla="*/ 1 w 1128574"/>
                <a:gd name="connsiteY17" fmla="*/ 564281 h 1471556"/>
                <a:gd name="connsiteX18" fmla="*/ 501773 w 1128574"/>
                <a:gd name="connsiteY18" fmla="*/ 3505 h 1471556"/>
                <a:gd name="connsiteX19" fmla="*/ 555039 w 1128574"/>
                <a:gd name="connsiteY19" fmla="*/ 83 h 147155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7787 w 1128574"/>
                <a:gd name="connsiteY7" fmla="*/ 834864 h 1471576"/>
                <a:gd name="connsiteX8" fmla="*/ 656254 w 1128574"/>
                <a:gd name="connsiteY8" fmla="*/ 830430 h 1471576"/>
                <a:gd name="connsiteX9" fmla="*/ 838945 w 1128574"/>
                <a:gd name="connsiteY9" fmla="*/ 502307 h 1471576"/>
                <a:gd name="connsiteX10" fmla="*/ 533067 w 1128574"/>
                <a:gd name="connsiteY10" fmla="*/ 284409 h 1471576"/>
                <a:gd name="connsiteX11" fmla="*/ 282643 w 1128574"/>
                <a:gd name="connsiteY11" fmla="*/ 564282 h 1471576"/>
                <a:gd name="connsiteX12" fmla="*/ 279666 w 1128574"/>
                <a:gd name="connsiteY12" fmla="*/ 564282 h 1471576"/>
                <a:gd name="connsiteX13" fmla="*/ 280029 w 1128574"/>
                <a:gd name="connsiteY13" fmla="*/ 567621 h 1471576"/>
                <a:gd name="connsiteX14" fmla="*/ 140015 w 1128574"/>
                <a:gd name="connsiteY14" fmla="*/ 697359 h 1471576"/>
                <a:gd name="connsiteX15" fmla="*/ 0 w 1128574"/>
                <a:gd name="connsiteY15" fmla="*/ 567621 h 1471576"/>
                <a:gd name="connsiteX16" fmla="*/ 363 w 1128574"/>
                <a:gd name="connsiteY16" fmla="*/ 564281 h 1471576"/>
                <a:gd name="connsiteX17" fmla="*/ 1 w 1128574"/>
                <a:gd name="connsiteY17" fmla="*/ 564281 h 1471576"/>
                <a:gd name="connsiteX18" fmla="*/ 501773 w 1128574"/>
                <a:gd name="connsiteY18" fmla="*/ 3505 h 1471576"/>
                <a:gd name="connsiteX19" fmla="*/ 555039 w 1128574"/>
                <a:gd name="connsiteY19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430"/>
                <a:gd name="connsiteY0" fmla="*/ 83 h 1471576"/>
                <a:gd name="connsiteX1" fmla="*/ 1114657 w 1128430"/>
                <a:gd name="connsiteY1" fmla="*/ 440104 h 1471576"/>
                <a:gd name="connsiteX2" fmla="*/ 772429 w 1128430"/>
                <a:gd name="connsiteY2" fmla="*/ 1088053 h 1471576"/>
                <a:gd name="connsiteX3" fmla="*/ 567462 w 1128430"/>
                <a:gd name="connsiteY3" fmla="*/ 1372368 h 1471576"/>
                <a:gd name="connsiteX4" fmla="*/ 434237 w 1128430"/>
                <a:gd name="connsiteY4" fmla="*/ 1471472 h 1471576"/>
                <a:gd name="connsiteX5" fmla="*/ 298567 w 1128430"/>
                <a:gd name="connsiteY5" fmla="*/ 1360143 h 1471576"/>
                <a:gd name="connsiteX6" fmla="*/ 300331 w 1128430"/>
                <a:gd name="connsiteY6" fmla="*/ 1290412 h 1471576"/>
                <a:gd name="connsiteX7" fmla="*/ 656254 w 1128430"/>
                <a:gd name="connsiteY7" fmla="*/ 830430 h 1471576"/>
                <a:gd name="connsiteX8" fmla="*/ 838945 w 1128430"/>
                <a:gd name="connsiteY8" fmla="*/ 502307 h 1471576"/>
                <a:gd name="connsiteX9" fmla="*/ 533067 w 1128430"/>
                <a:gd name="connsiteY9" fmla="*/ 284409 h 1471576"/>
                <a:gd name="connsiteX10" fmla="*/ 282643 w 1128430"/>
                <a:gd name="connsiteY10" fmla="*/ 564282 h 1471576"/>
                <a:gd name="connsiteX11" fmla="*/ 279666 w 1128430"/>
                <a:gd name="connsiteY11" fmla="*/ 564282 h 1471576"/>
                <a:gd name="connsiteX12" fmla="*/ 280029 w 1128430"/>
                <a:gd name="connsiteY12" fmla="*/ 567621 h 1471576"/>
                <a:gd name="connsiteX13" fmla="*/ 140015 w 1128430"/>
                <a:gd name="connsiteY13" fmla="*/ 697359 h 1471576"/>
                <a:gd name="connsiteX14" fmla="*/ 0 w 1128430"/>
                <a:gd name="connsiteY14" fmla="*/ 567621 h 1471576"/>
                <a:gd name="connsiteX15" fmla="*/ 363 w 1128430"/>
                <a:gd name="connsiteY15" fmla="*/ 564281 h 1471576"/>
                <a:gd name="connsiteX16" fmla="*/ 1 w 1128430"/>
                <a:gd name="connsiteY16" fmla="*/ 564281 h 1471576"/>
                <a:gd name="connsiteX17" fmla="*/ 501773 w 1128430"/>
                <a:gd name="connsiteY17" fmla="*/ 3505 h 1471576"/>
                <a:gd name="connsiteX18" fmla="*/ 555039 w 1128430"/>
                <a:gd name="connsiteY18" fmla="*/ 83 h 1471576"/>
                <a:gd name="connsiteX0" fmla="*/ 555039 w 1128574"/>
                <a:gd name="connsiteY0" fmla="*/ 83 h 1471576"/>
                <a:gd name="connsiteX1" fmla="*/ 1114657 w 1128574"/>
                <a:gd name="connsiteY1" fmla="*/ 440104 h 1471576"/>
                <a:gd name="connsiteX2" fmla="*/ 772429 w 1128574"/>
                <a:gd name="connsiteY2" fmla="*/ 1088053 h 1471576"/>
                <a:gd name="connsiteX3" fmla="*/ 567462 w 1128574"/>
                <a:gd name="connsiteY3" fmla="*/ 1372368 h 1471576"/>
                <a:gd name="connsiteX4" fmla="*/ 434237 w 1128574"/>
                <a:gd name="connsiteY4" fmla="*/ 1471472 h 1471576"/>
                <a:gd name="connsiteX5" fmla="*/ 298567 w 1128574"/>
                <a:gd name="connsiteY5" fmla="*/ 1360143 h 1471576"/>
                <a:gd name="connsiteX6" fmla="*/ 300331 w 1128574"/>
                <a:gd name="connsiteY6" fmla="*/ 1290412 h 1471576"/>
                <a:gd name="connsiteX7" fmla="*/ 656254 w 1128574"/>
                <a:gd name="connsiteY7" fmla="*/ 830430 h 1471576"/>
                <a:gd name="connsiteX8" fmla="*/ 838945 w 1128574"/>
                <a:gd name="connsiteY8" fmla="*/ 502307 h 1471576"/>
                <a:gd name="connsiteX9" fmla="*/ 533067 w 1128574"/>
                <a:gd name="connsiteY9" fmla="*/ 284409 h 1471576"/>
                <a:gd name="connsiteX10" fmla="*/ 282643 w 1128574"/>
                <a:gd name="connsiteY10" fmla="*/ 564282 h 1471576"/>
                <a:gd name="connsiteX11" fmla="*/ 279666 w 1128574"/>
                <a:gd name="connsiteY11" fmla="*/ 564282 h 1471576"/>
                <a:gd name="connsiteX12" fmla="*/ 280029 w 1128574"/>
                <a:gd name="connsiteY12" fmla="*/ 567621 h 1471576"/>
                <a:gd name="connsiteX13" fmla="*/ 140015 w 1128574"/>
                <a:gd name="connsiteY13" fmla="*/ 697359 h 1471576"/>
                <a:gd name="connsiteX14" fmla="*/ 0 w 1128574"/>
                <a:gd name="connsiteY14" fmla="*/ 567621 h 1471576"/>
                <a:gd name="connsiteX15" fmla="*/ 363 w 1128574"/>
                <a:gd name="connsiteY15" fmla="*/ 564281 h 1471576"/>
                <a:gd name="connsiteX16" fmla="*/ 1 w 1128574"/>
                <a:gd name="connsiteY16" fmla="*/ 564281 h 1471576"/>
                <a:gd name="connsiteX17" fmla="*/ 501773 w 1128574"/>
                <a:gd name="connsiteY17" fmla="*/ 3505 h 1471576"/>
                <a:gd name="connsiteX18" fmla="*/ 555039 w 1128574"/>
                <a:gd name="connsiteY18" fmla="*/ 83 h 1471576"/>
                <a:gd name="connsiteX0" fmla="*/ 555039 w 1127615"/>
                <a:gd name="connsiteY0" fmla="*/ 83 h 1471576"/>
                <a:gd name="connsiteX1" fmla="*/ 1114657 w 1127615"/>
                <a:gd name="connsiteY1" fmla="*/ 440104 h 1471576"/>
                <a:gd name="connsiteX2" fmla="*/ 772429 w 1127615"/>
                <a:gd name="connsiteY2" fmla="*/ 1088053 h 1471576"/>
                <a:gd name="connsiteX3" fmla="*/ 567462 w 1127615"/>
                <a:gd name="connsiteY3" fmla="*/ 1372368 h 1471576"/>
                <a:gd name="connsiteX4" fmla="*/ 434237 w 1127615"/>
                <a:gd name="connsiteY4" fmla="*/ 1471472 h 1471576"/>
                <a:gd name="connsiteX5" fmla="*/ 298567 w 1127615"/>
                <a:gd name="connsiteY5" fmla="*/ 1360143 h 1471576"/>
                <a:gd name="connsiteX6" fmla="*/ 300331 w 1127615"/>
                <a:gd name="connsiteY6" fmla="*/ 1290412 h 1471576"/>
                <a:gd name="connsiteX7" fmla="*/ 656254 w 1127615"/>
                <a:gd name="connsiteY7" fmla="*/ 830430 h 1471576"/>
                <a:gd name="connsiteX8" fmla="*/ 838945 w 1127615"/>
                <a:gd name="connsiteY8" fmla="*/ 502307 h 1471576"/>
                <a:gd name="connsiteX9" fmla="*/ 533067 w 1127615"/>
                <a:gd name="connsiteY9" fmla="*/ 284409 h 1471576"/>
                <a:gd name="connsiteX10" fmla="*/ 282643 w 1127615"/>
                <a:gd name="connsiteY10" fmla="*/ 564282 h 1471576"/>
                <a:gd name="connsiteX11" fmla="*/ 279666 w 1127615"/>
                <a:gd name="connsiteY11" fmla="*/ 564282 h 1471576"/>
                <a:gd name="connsiteX12" fmla="*/ 280029 w 1127615"/>
                <a:gd name="connsiteY12" fmla="*/ 567621 h 1471576"/>
                <a:gd name="connsiteX13" fmla="*/ 140015 w 1127615"/>
                <a:gd name="connsiteY13" fmla="*/ 697359 h 1471576"/>
                <a:gd name="connsiteX14" fmla="*/ 0 w 1127615"/>
                <a:gd name="connsiteY14" fmla="*/ 567621 h 1471576"/>
                <a:gd name="connsiteX15" fmla="*/ 363 w 1127615"/>
                <a:gd name="connsiteY15" fmla="*/ 564281 h 1471576"/>
                <a:gd name="connsiteX16" fmla="*/ 1 w 1127615"/>
                <a:gd name="connsiteY16" fmla="*/ 564281 h 1471576"/>
                <a:gd name="connsiteX17" fmla="*/ 501773 w 1127615"/>
                <a:gd name="connsiteY17" fmla="*/ 3505 h 1471576"/>
                <a:gd name="connsiteX18" fmla="*/ 555039 w 1127615"/>
                <a:gd name="connsiteY18" fmla="*/ 83 h 14715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27615" h="1471576">
                  <a:moveTo>
                    <a:pt x="555039" y="83"/>
                  </a:moveTo>
                  <a:cubicBezTo>
                    <a:pt x="819662" y="-4458"/>
                    <a:pt x="1055349" y="177228"/>
                    <a:pt x="1114657" y="440104"/>
                  </a:cubicBezTo>
                  <a:cubicBezTo>
                    <a:pt x="1176026" y="712121"/>
                    <a:pt x="1012387" y="928036"/>
                    <a:pt x="772429" y="1088053"/>
                  </a:cubicBezTo>
                  <a:cubicBezTo>
                    <a:pt x="669004" y="1165193"/>
                    <a:pt x="628716" y="1262011"/>
                    <a:pt x="567462" y="1372368"/>
                  </a:cubicBezTo>
                  <a:cubicBezTo>
                    <a:pt x="530657" y="1446051"/>
                    <a:pt x="479053" y="1473509"/>
                    <a:pt x="434237" y="1471472"/>
                  </a:cubicBezTo>
                  <a:cubicBezTo>
                    <a:pt x="389421" y="1469435"/>
                    <a:pt x="310014" y="1424120"/>
                    <a:pt x="298567" y="1360143"/>
                  </a:cubicBezTo>
                  <a:lnTo>
                    <a:pt x="300331" y="1290412"/>
                  </a:lnTo>
                  <a:cubicBezTo>
                    <a:pt x="335496" y="1172787"/>
                    <a:pt x="473578" y="1003344"/>
                    <a:pt x="656254" y="830430"/>
                  </a:cubicBezTo>
                  <a:cubicBezTo>
                    <a:pt x="746023" y="699079"/>
                    <a:pt x="870517" y="642249"/>
                    <a:pt x="838945" y="502307"/>
                  </a:cubicBezTo>
                  <a:cubicBezTo>
                    <a:pt x="807373" y="362364"/>
                    <a:pt x="675644" y="268526"/>
                    <a:pt x="533067" y="284409"/>
                  </a:cubicBezTo>
                  <a:cubicBezTo>
                    <a:pt x="390490" y="300293"/>
                    <a:pt x="282643" y="420822"/>
                    <a:pt x="282643" y="564282"/>
                  </a:cubicBezTo>
                  <a:lnTo>
                    <a:pt x="279666" y="564282"/>
                  </a:lnTo>
                  <a:cubicBezTo>
                    <a:pt x="280014" y="565385"/>
                    <a:pt x="280029" y="566502"/>
                    <a:pt x="280029" y="567621"/>
                  </a:cubicBezTo>
                  <a:cubicBezTo>
                    <a:pt x="280029" y="639273"/>
                    <a:pt x="217342" y="697359"/>
                    <a:pt x="140015" y="697359"/>
                  </a:cubicBezTo>
                  <a:cubicBezTo>
                    <a:pt x="62687" y="697359"/>
                    <a:pt x="0" y="639273"/>
                    <a:pt x="0" y="567621"/>
                  </a:cubicBezTo>
                  <a:lnTo>
                    <a:pt x="363" y="564281"/>
                  </a:lnTo>
                  <a:lnTo>
                    <a:pt x="1" y="564281"/>
                  </a:lnTo>
                  <a:cubicBezTo>
                    <a:pt x="1" y="276833"/>
                    <a:pt x="216092" y="35331"/>
                    <a:pt x="501773" y="3505"/>
                  </a:cubicBezTo>
                  <a:cubicBezTo>
                    <a:pt x="519628" y="1516"/>
                    <a:pt x="537398" y="386"/>
                    <a:pt x="555039" y="8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sz="2701">
                <a:solidFill>
                  <a:schemeClr val="tx1"/>
                </a:solidFill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247166E8-F7AA-448A-AED7-21F7A554D362}"/>
                </a:ext>
              </a:extLst>
            </p:cNvPr>
            <p:cNvSpPr/>
            <p:nvPr/>
          </p:nvSpPr>
          <p:spPr>
            <a:xfrm>
              <a:off x="1762088" y="3471801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BE1CCF5-54A1-4E9F-891E-6484CD9681EB}"/>
              </a:ext>
            </a:extLst>
          </p:cNvPr>
          <p:cNvGrpSpPr/>
          <p:nvPr/>
        </p:nvGrpSpPr>
        <p:grpSpPr>
          <a:xfrm>
            <a:off x="5831312" y="2165012"/>
            <a:ext cx="350597" cy="1572101"/>
            <a:chOff x="7308304" y="2483962"/>
            <a:chExt cx="350596" cy="1572100"/>
          </a:xfrm>
          <a:solidFill>
            <a:schemeClr val="accent3"/>
          </a:solidFill>
        </p:grpSpPr>
        <p:sp>
          <p:nvSpPr>
            <p:cNvPr id="25" name="Trapezoid 24">
              <a:extLst>
                <a:ext uri="{FF2B5EF4-FFF2-40B4-BE49-F238E27FC236}">
                  <a16:creationId xmlns:a16="http://schemas.microsoft.com/office/drawing/2014/main" id="{AD757E0F-1222-486C-AA3E-6D407A697025}"/>
                </a:ext>
              </a:extLst>
            </p:cNvPr>
            <p:cNvSpPr/>
            <p:nvPr/>
          </p:nvSpPr>
          <p:spPr>
            <a:xfrm rot="10800000">
              <a:off x="7308304" y="2636912"/>
              <a:ext cx="350596" cy="987838"/>
            </a:xfrm>
            <a:prstGeom prst="trapezoid">
              <a:avLst>
                <a:gd name="adj" fmla="val 19502"/>
              </a:avLst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D02C1F4-A9CB-403F-9830-6DAA40EA7533}"/>
                </a:ext>
              </a:extLst>
            </p:cNvPr>
            <p:cNvSpPr/>
            <p:nvPr/>
          </p:nvSpPr>
          <p:spPr>
            <a:xfrm>
              <a:off x="7309104" y="2483962"/>
              <a:ext cx="349796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4A194F2B-17FA-4151-BB29-CC0C355849A6}"/>
                </a:ext>
              </a:extLst>
            </p:cNvPr>
            <p:cNvSpPr/>
            <p:nvPr/>
          </p:nvSpPr>
          <p:spPr>
            <a:xfrm>
              <a:off x="7330652" y="3750163"/>
              <a:ext cx="305899" cy="305899"/>
            </a:xfrm>
            <a:prstGeom prst="ellipse">
              <a:avLst/>
            </a:prstGeom>
            <a:grp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A67BEE2E-C788-4B8F-A15A-FAF3E3A6E613}"/>
              </a:ext>
            </a:extLst>
          </p:cNvPr>
          <p:cNvGrpSpPr/>
          <p:nvPr/>
        </p:nvGrpSpPr>
        <p:grpSpPr>
          <a:xfrm>
            <a:off x="8832915" y="2165012"/>
            <a:ext cx="1305367" cy="1645546"/>
            <a:chOff x="6804248" y="2144238"/>
            <a:chExt cx="1305367" cy="1645545"/>
          </a:xfrm>
        </p:grpSpPr>
        <p:sp>
          <p:nvSpPr>
            <p:cNvPr id="29" name="Oval 1">
              <a:extLst>
                <a:ext uri="{FF2B5EF4-FFF2-40B4-BE49-F238E27FC236}">
                  <a16:creationId xmlns:a16="http://schemas.microsoft.com/office/drawing/2014/main" id="{ACB8F729-8424-4273-9FE3-899E46CDC1BF}"/>
                </a:ext>
              </a:extLst>
            </p:cNvPr>
            <p:cNvSpPr/>
            <p:nvPr/>
          </p:nvSpPr>
          <p:spPr>
            <a:xfrm flipH="1">
              <a:off x="7253541" y="3472481"/>
              <a:ext cx="406780" cy="72647"/>
            </a:xfrm>
            <a:custGeom>
              <a:avLst/>
              <a:gdLst/>
              <a:ahLst/>
              <a:cxnLst/>
              <a:rect l="l" t="t" r="r" b="b"/>
              <a:pathLst>
                <a:path w="920008" h="164304">
                  <a:moveTo>
                    <a:pt x="852708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5"/>
                  </a:lnTo>
                  <a:cubicBezTo>
                    <a:pt x="0" y="134173"/>
                    <a:pt x="30131" y="164304"/>
                    <a:pt x="67299" y="164304"/>
                  </a:cubicBezTo>
                  <a:lnTo>
                    <a:pt x="852708" y="164304"/>
                  </a:lnTo>
                  <a:cubicBezTo>
                    <a:pt x="889877" y="164304"/>
                    <a:pt x="920008" y="134173"/>
                    <a:pt x="920008" y="97005"/>
                  </a:cubicBezTo>
                  <a:lnTo>
                    <a:pt x="920008" y="67299"/>
                  </a:lnTo>
                  <a:cubicBezTo>
                    <a:pt x="920008" y="30131"/>
                    <a:pt x="889877" y="0"/>
                    <a:pt x="852708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0" name="Oval 1">
              <a:extLst>
                <a:ext uri="{FF2B5EF4-FFF2-40B4-BE49-F238E27FC236}">
                  <a16:creationId xmlns:a16="http://schemas.microsoft.com/office/drawing/2014/main" id="{878E0EE1-BA40-4408-99F1-5A198F2093A2}"/>
                </a:ext>
              </a:extLst>
            </p:cNvPr>
            <p:cNvSpPr/>
            <p:nvPr/>
          </p:nvSpPr>
          <p:spPr>
            <a:xfrm flipH="1">
              <a:off x="7297125" y="3673561"/>
              <a:ext cx="319612" cy="116222"/>
            </a:xfrm>
            <a:custGeom>
              <a:avLst/>
              <a:gdLst/>
              <a:ahLst/>
              <a:cxnLst/>
              <a:rect l="l" t="t" r="r" b="b"/>
              <a:pathLst>
                <a:path w="722862" h="262858">
                  <a:moveTo>
                    <a:pt x="722862" y="0"/>
                  </a:moveTo>
                  <a:lnTo>
                    <a:pt x="0" y="0"/>
                  </a:lnTo>
                  <a:lnTo>
                    <a:pt x="0" y="131429"/>
                  </a:lnTo>
                  <a:cubicBezTo>
                    <a:pt x="0" y="204015"/>
                    <a:pt x="161818" y="262858"/>
                    <a:pt x="361431" y="262858"/>
                  </a:cubicBezTo>
                  <a:cubicBezTo>
                    <a:pt x="561044" y="262858"/>
                    <a:pt x="722862" y="204015"/>
                    <a:pt x="722862" y="131429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1" name="Oval 1">
              <a:extLst>
                <a:ext uri="{FF2B5EF4-FFF2-40B4-BE49-F238E27FC236}">
                  <a16:creationId xmlns:a16="http://schemas.microsoft.com/office/drawing/2014/main" id="{02812BEC-64BF-468C-9FA7-11E0F5079477}"/>
                </a:ext>
              </a:extLst>
            </p:cNvPr>
            <p:cNvSpPr/>
            <p:nvPr/>
          </p:nvSpPr>
          <p:spPr>
            <a:xfrm flipH="1">
              <a:off x="7268070" y="3573021"/>
              <a:ext cx="377724" cy="72648"/>
            </a:xfrm>
            <a:custGeom>
              <a:avLst/>
              <a:gdLst/>
              <a:ahLst/>
              <a:cxnLst/>
              <a:rect l="l" t="t" r="r" b="b"/>
              <a:pathLst>
                <a:path w="854293" h="164306">
                  <a:moveTo>
                    <a:pt x="786994" y="0"/>
                  </a:moveTo>
                  <a:lnTo>
                    <a:pt x="67299" y="0"/>
                  </a:lnTo>
                  <a:cubicBezTo>
                    <a:pt x="30131" y="0"/>
                    <a:pt x="0" y="30131"/>
                    <a:pt x="0" y="67299"/>
                  </a:cubicBezTo>
                  <a:lnTo>
                    <a:pt x="0" y="97007"/>
                  </a:lnTo>
                  <a:cubicBezTo>
                    <a:pt x="0" y="134174"/>
                    <a:pt x="30131" y="164306"/>
                    <a:pt x="67299" y="164306"/>
                  </a:cubicBezTo>
                  <a:lnTo>
                    <a:pt x="786994" y="164306"/>
                  </a:lnTo>
                  <a:cubicBezTo>
                    <a:pt x="824162" y="164306"/>
                    <a:pt x="854293" y="134174"/>
                    <a:pt x="854293" y="97007"/>
                  </a:cubicBezTo>
                  <a:lnTo>
                    <a:pt x="854293" y="67299"/>
                  </a:lnTo>
                  <a:cubicBezTo>
                    <a:pt x="854293" y="30131"/>
                    <a:pt x="824162" y="0"/>
                    <a:pt x="78699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2" name="Oval 1">
              <a:extLst>
                <a:ext uri="{FF2B5EF4-FFF2-40B4-BE49-F238E27FC236}">
                  <a16:creationId xmlns:a16="http://schemas.microsoft.com/office/drawing/2014/main" id="{3752D8C5-FDE6-4B21-9180-A60EC940BF77}"/>
                </a:ext>
              </a:extLst>
            </p:cNvPr>
            <p:cNvSpPr/>
            <p:nvPr/>
          </p:nvSpPr>
          <p:spPr>
            <a:xfrm flipH="1">
              <a:off x="7239014" y="3371941"/>
              <a:ext cx="435836" cy="72647"/>
            </a:xfrm>
            <a:custGeom>
              <a:avLst/>
              <a:gdLst/>
              <a:ahLst/>
              <a:cxnLst/>
              <a:rect l="l" t="t" r="r" b="b"/>
              <a:pathLst>
                <a:path w="985723" h="164305">
                  <a:moveTo>
                    <a:pt x="918424" y="0"/>
                  </a:moveTo>
                  <a:lnTo>
                    <a:pt x="67300" y="0"/>
                  </a:lnTo>
                  <a:cubicBezTo>
                    <a:pt x="30131" y="0"/>
                    <a:pt x="0" y="30130"/>
                    <a:pt x="0" y="67298"/>
                  </a:cubicBezTo>
                  <a:lnTo>
                    <a:pt x="0" y="97006"/>
                  </a:lnTo>
                  <a:cubicBezTo>
                    <a:pt x="0" y="134173"/>
                    <a:pt x="30131" y="164305"/>
                    <a:pt x="67300" y="164305"/>
                  </a:cubicBezTo>
                  <a:lnTo>
                    <a:pt x="918424" y="164305"/>
                  </a:lnTo>
                  <a:cubicBezTo>
                    <a:pt x="955592" y="164305"/>
                    <a:pt x="985723" y="134173"/>
                    <a:pt x="985723" y="97006"/>
                  </a:cubicBezTo>
                  <a:lnTo>
                    <a:pt x="985723" y="67298"/>
                  </a:lnTo>
                  <a:cubicBezTo>
                    <a:pt x="985723" y="30130"/>
                    <a:pt x="955592" y="0"/>
                    <a:pt x="918424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3" name="Oval 1">
              <a:extLst>
                <a:ext uri="{FF2B5EF4-FFF2-40B4-BE49-F238E27FC236}">
                  <a16:creationId xmlns:a16="http://schemas.microsoft.com/office/drawing/2014/main" id="{69138129-7320-4D27-BD0E-67297A1E833D}"/>
                </a:ext>
              </a:extLst>
            </p:cNvPr>
            <p:cNvSpPr/>
            <p:nvPr/>
          </p:nvSpPr>
          <p:spPr>
            <a:xfrm flipH="1">
              <a:off x="6804248" y="2144238"/>
              <a:ext cx="1305367" cy="580151"/>
            </a:xfrm>
            <a:custGeom>
              <a:avLst/>
              <a:gdLst/>
              <a:ahLst/>
              <a:cxnLst/>
              <a:rect l="l" t="t" r="r" b="b"/>
              <a:pathLst>
                <a:path w="2952328" h="1312117">
                  <a:moveTo>
                    <a:pt x="0" y="1083508"/>
                  </a:moveTo>
                  <a:lnTo>
                    <a:pt x="0" y="1312117"/>
                  </a:lnTo>
                  <a:lnTo>
                    <a:pt x="326584" y="1266395"/>
                  </a:lnTo>
                  <a:lnTo>
                    <a:pt x="326584" y="1129230"/>
                  </a:lnTo>
                  <a:close/>
                  <a:moveTo>
                    <a:pt x="2952328" y="1083508"/>
                  </a:moveTo>
                  <a:lnTo>
                    <a:pt x="2625744" y="1129230"/>
                  </a:lnTo>
                  <a:lnTo>
                    <a:pt x="2625744" y="1266395"/>
                  </a:lnTo>
                  <a:lnTo>
                    <a:pt x="2952328" y="1312117"/>
                  </a:lnTo>
                  <a:close/>
                  <a:moveTo>
                    <a:pt x="602354" y="225997"/>
                  </a:moveTo>
                  <a:lnTo>
                    <a:pt x="427229" y="372943"/>
                  </a:lnTo>
                  <a:lnTo>
                    <a:pt x="672178" y="593732"/>
                  </a:lnTo>
                  <a:lnTo>
                    <a:pt x="777253" y="505564"/>
                  </a:lnTo>
                  <a:close/>
                  <a:moveTo>
                    <a:pt x="2333760" y="225997"/>
                  </a:moveTo>
                  <a:lnTo>
                    <a:pt x="2158860" y="505564"/>
                  </a:lnTo>
                  <a:lnTo>
                    <a:pt x="2263935" y="593732"/>
                  </a:lnTo>
                  <a:lnTo>
                    <a:pt x="2508884" y="372943"/>
                  </a:lnTo>
                  <a:close/>
                  <a:moveTo>
                    <a:pt x="1614138" y="0"/>
                  </a:moveTo>
                  <a:lnTo>
                    <a:pt x="1385529" y="0"/>
                  </a:lnTo>
                  <a:lnTo>
                    <a:pt x="1431251" y="326584"/>
                  </a:lnTo>
                  <a:lnTo>
                    <a:pt x="1568416" y="326584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4" name="Oval 1">
              <a:extLst>
                <a:ext uri="{FF2B5EF4-FFF2-40B4-BE49-F238E27FC236}">
                  <a16:creationId xmlns:a16="http://schemas.microsoft.com/office/drawing/2014/main" id="{7EF906AB-56A5-4407-B7F4-4213BFE46512}"/>
                </a:ext>
              </a:extLst>
            </p:cNvPr>
            <p:cNvSpPr/>
            <p:nvPr/>
          </p:nvSpPr>
          <p:spPr>
            <a:xfrm flipH="1">
              <a:off x="7023065" y="2349405"/>
              <a:ext cx="867734" cy="957278"/>
            </a:xfrm>
            <a:custGeom>
              <a:avLst/>
              <a:gdLst/>
              <a:ahLst/>
              <a:cxnLst/>
              <a:rect l="l" t="t" r="r" b="b"/>
              <a:pathLst>
                <a:path w="1962541" h="2165060">
                  <a:moveTo>
                    <a:pt x="983432" y="198538"/>
                  </a:moveTo>
                  <a:cubicBezTo>
                    <a:pt x="1424692" y="199056"/>
                    <a:pt x="1782226" y="556942"/>
                    <a:pt x="1782226" y="998335"/>
                  </a:cubicBezTo>
                  <a:cubicBezTo>
                    <a:pt x="1782226" y="1297141"/>
                    <a:pt x="1568968" y="1592048"/>
                    <a:pt x="1401058" y="1726777"/>
                  </a:cubicBezTo>
                  <a:cubicBezTo>
                    <a:pt x="1324499" y="1815355"/>
                    <a:pt x="1330568" y="1817170"/>
                    <a:pt x="1299456" y="1930538"/>
                  </a:cubicBezTo>
                  <a:cubicBezTo>
                    <a:pt x="1287062" y="2010030"/>
                    <a:pt x="1312171" y="2017975"/>
                    <a:pt x="1240941" y="2022107"/>
                  </a:cubicBezTo>
                  <a:lnTo>
                    <a:pt x="1199256" y="2021773"/>
                  </a:lnTo>
                  <a:lnTo>
                    <a:pt x="1196081" y="2038665"/>
                  </a:lnTo>
                  <a:lnTo>
                    <a:pt x="738881" y="2038665"/>
                  </a:lnTo>
                  <a:lnTo>
                    <a:pt x="735747" y="2021994"/>
                  </a:lnTo>
                  <a:lnTo>
                    <a:pt x="721599" y="2022107"/>
                  </a:lnTo>
                  <a:cubicBezTo>
                    <a:pt x="650369" y="2017975"/>
                    <a:pt x="675479" y="2010030"/>
                    <a:pt x="663084" y="1930538"/>
                  </a:cubicBezTo>
                  <a:cubicBezTo>
                    <a:pt x="631973" y="1817170"/>
                    <a:pt x="638043" y="1815355"/>
                    <a:pt x="561482" y="1726777"/>
                  </a:cubicBezTo>
                  <a:cubicBezTo>
                    <a:pt x="393573" y="1592048"/>
                    <a:pt x="180314" y="1297141"/>
                    <a:pt x="180314" y="998335"/>
                  </a:cubicBezTo>
                  <a:cubicBezTo>
                    <a:pt x="180314" y="556942"/>
                    <a:pt x="537849" y="199056"/>
                    <a:pt x="979110" y="198538"/>
                  </a:cubicBezTo>
                  <a:lnTo>
                    <a:pt x="979110" y="198736"/>
                  </a:lnTo>
                  <a:lnTo>
                    <a:pt x="981272" y="198569"/>
                  </a:lnTo>
                  <a:lnTo>
                    <a:pt x="983432" y="198736"/>
                  </a:lnTo>
                  <a:close/>
                  <a:moveTo>
                    <a:pt x="983110" y="0"/>
                  </a:moveTo>
                  <a:lnTo>
                    <a:pt x="981272" y="142"/>
                  </a:lnTo>
                  <a:lnTo>
                    <a:pt x="979432" y="0"/>
                  </a:lnTo>
                  <a:cubicBezTo>
                    <a:pt x="438507" y="0"/>
                    <a:pt x="0" y="438506"/>
                    <a:pt x="0" y="979431"/>
                  </a:cubicBezTo>
                  <a:cubicBezTo>
                    <a:pt x="0" y="1345477"/>
                    <a:pt x="261357" y="1706742"/>
                    <a:pt x="466993" y="1871641"/>
                  </a:cubicBezTo>
                  <a:cubicBezTo>
                    <a:pt x="528256" y="1942221"/>
                    <a:pt x="501219" y="1979308"/>
                    <a:pt x="514383" y="2071318"/>
                  </a:cubicBezTo>
                  <a:cubicBezTo>
                    <a:pt x="548609" y="2142347"/>
                    <a:pt x="579223" y="2165060"/>
                    <a:pt x="639719" y="2165060"/>
                  </a:cubicBezTo>
                  <a:lnTo>
                    <a:pt x="981272" y="2163837"/>
                  </a:lnTo>
                  <a:lnTo>
                    <a:pt x="1322821" y="2165060"/>
                  </a:lnTo>
                  <a:cubicBezTo>
                    <a:pt x="1383319" y="2165060"/>
                    <a:pt x="1413932" y="2142347"/>
                    <a:pt x="1448157" y="2071318"/>
                  </a:cubicBezTo>
                  <a:cubicBezTo>
                    <a:pt x="1461321" y="1979308"/>
                    <a:pt x="1434285" y="1942221"/>
                    <a:pt x="1495548" y="1871641"/>
                  </a:cubicBezTo>
                  <a:cubicBezTo>
                    <a:pt x="1701183" y="1706742"/>
                    <a:pt x="1962541" y="1345477"/>
                    <a:pt x="1962541" y="979431"/>
                  </a:cubicBezTo>
                  <a:cubicBezTo>
                    <a:pt x="1962541" y="438506"/>
                    <a:pt x="1524034" y="0"/>
                    <a:pt x="9831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35" name="Oval 1">
              <a:extLst>
                <a:ext uri="{FF2B5EF4-FFF2-40B4-BE49-F238E27FC236}">
                  <a16:creationId xmlns:a16="http://schemas.microsoft.com/office/drawing/2014/main" id="{8B485F28-4092-48F9-A797-C404579A6E6F}"/>
                </a:ext>
              </a:extLst>
            </p:cNvPr>
            <p:cNvSpPr/>
            <p:nvPr/>
          </p:nvSpPr>
          <p:spPr>
            <a:xfrm>
              <a:off x="7295982" y="2781927"/>
              <a:ext cx="314505" cy="479278"/>
            </a:xfrm>
            <a:custGeom>
              <a:avLst/>
              <a:gdLst/>
              <a:ahLst/>
              <a:cxnLst/>
              <a:rect l="l" t="t" r="r" b="b"/>
              <a:pathLst>
                <a:path w="652160" h="993834">
                  <a:moveTo>
                    <a:pt x="198701" y="0"/>
                  </a:moveTo>
                  <a:cubicBezTo>
                    <a:pt x="224613" y="0"/>
                    <a:pt x="248174" y="10856"/>
                    <a:pt x="265274" y="29005"/>
                  </a:cubicBezTo>
                  <a:cubicBezTo>
                    <a:pt x="282373" y="10856"/>
                    <a:pt x="305935" y="0"/>
                    <a:pt x="331846" y="0"/>
                  </a:cubicBezTo>
                  <a:cubicBezTo>
                    <a:pt x="357757" y="0"/>
                    <a:pt x="381319" y="10856"/>
                    <a:pt x="398419" y="29005"/>
                  </a:cubicBezTo>
                  <a:cubicBezTo>
                    <a:pt x="415518" y="10856"/>
                    <a:pt x="439080" y="0"/>
                    <a:pt x="464991" y="0"/>
                  </a:cubicBezTo>
                  <a:cubicBezTo>
                    <a:pt x="493781" y="0"/>
                    <a:pt x="519672" y="13403"/>
                    <a:pt x="536964" y="35278"/>
                  </a:cubicBezTo>
                  <a:cubicBezTo>
                    <a:pt x="547749" y="12292"/>
                    <a:pt x="572873" y="-1398"/>
                    <a:pt x="599292" y="2787"/>
                  </a:cubicBezTo>
                  <a:lnTo>
                    <a:pt x="601385" y="3119"/>
                  </a:lnTo>
                  <a:cubicBezTo>
                    <a:pt x="634213" y="8318"/>
                    <a:pt x="656609" y="39145"/>
                    <a:pt x="651411" y="71971"/>
                  </a:cubicBezTo>
                  <a:lnTo>
                    <a:pt x="505401" y="993834"/>
                  </a:lnTo>
                  <a:lnTo>
                    <a:pt x="381396" y="993834"/>
                  </a:lnTo>
                  <a:lnTo>
                    <a:pt x="507063" y="200404"/>
                  </a:lnTo>
                  <a:cubicBezTo>
                    <a:pt x="494607" y="207834"/>
                    <a:pt x="480204" y="211576"/>
                    <a:pt x="464991" y="211576"/>
                  </a:cubicBezTo>
                  <a:cubicBezTo>
                    <a:pt x="439080" y="211576"/>
                    <a:pt x="415518" y="200720"/>
                    <a:pt x="398419" y="182571"/>
                  </a:cubicBezTo>
                  <a:cubicBezTo>
                    <a:pt x="381319" y="200720"/>
                    <a:pt x="357757" y="211576"/>
                    <a:pt x="331846" y="211576"/>
                  </a:cubicBezTo>
                  <a:cubicBezTo>
                    <a:pt x="305935" y="211576"/>
                    <a:pt x="282373" y="200720"/>
                    <a:pt x="265274" y="182571"/>
                  </a:cubicBezTo>
                  <a:cubicBezTo>
                    <a:pt x="248174" y="200720"/>
                    <a:pt x="224613" y="211576"/>
                    <a:pt x="198701" y="211576"/>
                  </a:cubicBezTo>
                  <a:cubicBezTo>
                    <a:pt x="177469" y="211576"/>
                    <a:pt x="157813" y="204286"/>
                    <a:pt x="142909" y="190419"/>
                  </a:cubicBezTo>
                  <a:lnTo>
                    <a:pt x="270158" y="993834"/>
                  </a:lnTo>
                  <a:lnTo>
                    <a:pt x="146152" y="993834"/>
                  </a:lnTo>
                  <a:lnTo>
                    <a:pt x="750" y="75802"/>
                  </a:lnTo>
                  <a:cubicBezTo>
                    <a:pt x="-4449" y="42974"/>
                    <a:pt x="17947" y="12148"/>
                    <a:pt x="50775" y="6949"/>
                  </a:cubicBezTo>
                  <a:lnTo>
                    <a:pt x="52868" y="6617"/>
                  </a:lnTo>
                  <a:cubicBezTo>
                    <a:pt x="82704" y="1892"/>
                    <a:pt x="110887" y="19962"/>
                    <a:pt x="118608" y="48277"/>
                  </a:cubicBezTo>
                  <a:cubicBezTo>
                    <a:pt x="134584" y="18793"/>
                    <a:pt x="164609" y="0"/>
                    <a:pt x="19870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</p:spTree>
    <p:extLst>
      <p:ext uri="{BB962C8B-B14F-4D97-AF65-F5344CB8AC3E}">
        <p14:creationId xmlns:p14="http://schemas.microsoft.com/office/powerpoint/2010/main" val="376863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828800" y="762000"/>
            <a:ext cx="7980045" cy="798295"/>
          </a:xfrm>
          <a:prstGeom prst="rect">
            <a:avLst/>
          </a:prstGeom>
        </p:spPr>
        <p:txBody>
          <a:bodyPr vert="horz" wrap="square" lIns="0" tIns="241935" rIns="0" bIns="0" rtlCol="0">
            <a:spAutoFit/>
          </a:bodyPr>
          <a:lstStyle/>
          <a:p>
            <a:pPr marL="241300" algn="ctr">
              <a:spcBef>
                <a:spcPts val="105"/>
              </a:spcBef>
            </a:pPr>
            <a:r>
              <a:rPr lang="en-US" sz="3600" dirty="0"/>
              <a:t>Questions</a:t>
            </a:r>
            <a:endParaRPr sz="3600" spc="-10" dirty="0"/>
          </a:p>
        </p:txBody>
      </p:sp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83567"/>
            <a:ext cx="2915412" cy="853439"/>
          </a:xfrm>
          <a:prstGeom prst="rect">
            <a:avLst/>
          </a:prstGeom>
        </p:spPr>
      </p:pic>
      <p:sp>
        <p:nvSpPr>
          <p:cNvPr id="7" name="Content Placeholder 2"/>
          <p:cNvSpPr txBox="1">
            <a:spLocks/>
          </p:cNvSpPr>
          <p:nvPr/>
        </p:nvSpPr>
        <p:spPr>
          <a:xfrm>
            <a:off x="981977" y="2042853"/>
            <a:ext cx="65532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dirty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Contact your Project Manager for specific questions</a:t>
            </a:r>
          </a:p>
          <a:p>
            <a:pPr>
              <a:defRPr/>
            </a:pPr>
            <a:r>
              <a:rPr lang="en-US" dirty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Let's work together for a successful implementation!</a:t>
            </a:r>
          </a:p>
          <a:p>
            <a:pPr>
              <a:defRPr i="1">
                <a:solidFill>
                  <a:srgbClr val="0066CC"/>
                </a:solidFill>
              </a:defRPr>
            </a:pPr>
            <a:r>
              <a:rPr lang="en-US" sz="2400" i="1" dirty="0">
                <a:solidFill>
                  <a:srgbClr val="0066CC"/>
                </a:solidFill>
                <a:latin typeface="Trebuchet MS" panose="020B0603020202020204" pitchFamily="34" charset="0"/>
              </a:rPr>
              <a:t>[Let’s stay in touch and communicate openly. We’re here to help you succeed.]</a:t>
            </a:r>
          </a:p>
        </p:txBody>
      </p:sp>
      <p:sp>
        <p:nvSpPr>
          <p:cNvPr id="5" name="자유형: 도형 3">
            <a:extLst>
              <a:ext uri="{FF2B5EF4-FFF2-40B4-BE49-F238E27FC236}">
                <a16:creationId xmlns:a16="http://schemas.microsoft.com/office/drawing/2014/main" id="{5E5DF315-7B82-41A8-B62A-01978E4CBF41}"/>
              </a:ext>
            </a:extLst>
          </p:cNvPr>
          <p:cNvSpPr/>
          <p:nvPr/>
        </p:nvSpPr>
        <p:spPr>
          <a:xfrm>
            <a:off x="7151590" y="2512996"/>
            <a:ext cx="5044060" cy="3786914"/>
          </a:xfrm>
          <a:custGeom>
            <a:avLst/>
            <a:gdLst>
              <a:gd name="connsiteX0" fmla="*/ 3893790 w 6887449"/>
              <a:gd name="connsiteY0" fmla="*/ 5083039 h 5170869"/>
              <a:gd name="connsiteX1" fmla="*/ 3816007 w 6887449"/>
              <a:gd name="connsiteY1" fmla="*/ 5004028 h 5170869"/>
              <a:gd name="connsiteX2" fmla="*/ 3815938 w 6887449"/>
              <a:gd name="connsiteY2" fmla="*/ 4280462 h 5170869"/>
              <a:gd name="connsiteX3" fmla="*/ 3714364 w 6887449"/>
              <a:gd name="connsiteY3" fmla="*/ 4176501 h 5170869"/>
              <a:gd name="connsiteX4" fmla="*/ 3448633 w 6887449"/>
              <a:gd name="connsiteY4" fmla="*/ 4176160 h 5170869"/>
              <a:gd name="connsiteX5" fmla="*/ 3388575 w 6887449"/>
              <a:gd name="connsiteY5" fmla="*/ 4115965 h 5170869"/>
              <a:gd name="connsiteX6" fmla="*/ 3387416 w 6887449"/>
              <a:gd name="connsiteY6" fmla="*/ 3621453 h 5170869"/>
              <a:gd name="connsiteX7" fmla="*/ 3439498 w 6887449"/>
              <a:gd name="connsiteY7" fmla="*/ 3571006 h 5170869"/>
              <a:gd name="connsiteX8" fmla="*/ 3710410 w 6887449"/>
              <a:gd name="connsiteY8" fmla="*/ 3571484 h 5170869"/>
              <a:gd name="connsiteX9" fmla="*/ 3816552 w 6887449"/>
              <a:gd name="connsiteY9" fmla="*/ 3465955 h 5170869"/>
              <a:gd name="connsiteX10" fmla="*/ 3986366 w 6887449"/>
              <a:gd name="connsiteY10" fmla="*/ 3014459 h 5170869"/>
              <a:gd name="connsiteX11" fmla="*/ 4410185 w 6887449"/>
              <a:gd name="connsiteY11" fmla="*/ 2719756 h 5170869"/>
              <a:gd name="connsiteX12" fmla="*/ 5295249 w 6887449"/>
              <a:gd name="connsiteY12" fmla="*/ 1494246 h 5170869"/>
              <a:gd name="connsiteX13" fmla="*/ 5049288 w 6887449"/>
              <a:gd name="connsiteY13" fmla="*/ 667059 h 5170869"/>
              <a:gd name="connsiteX14" fmla="*/ 4939669 w 6887449"/>
              <a:gd name="connsiteY14" fmla="*/ 531535 h 5170869"/>
              <a:gd name="connsiteX15" fmla="*/ 4461518 w 6887449"/>
              <a:gd name="connsiteY15" fmla="*/ 189999 h 5170869"/>
              <a:gd name="connsiteX16" fmla="*/ 3059786 w 6887449"/>
              <a:gd name="connsiteY16" fmla="*/ 44794 h 5170869"/>
              <a:gd name="connsiteX17" fmla="*/ 2465676 w 6887449"/>
              <a:gd name="connsiteY17" fmla="*/ 221084 h 5170869"/>
              <a:gd name="connsiteX18" fmla="*/ 2092099 w 6887449"/>
              <a:gd name="connsiteY18" fmla="*/ 457502 h 5170869"/>
              <a:gd name="connsiteX19" fmla="*/ 1794874 w 6887449"/>
              <a:gd name="connsiteY19" fmla="*/ 849075 h 5170869"/>
              <a:gd name="connsiteX20" fmla="*/ 1696844 w 6887449"/>
              <a:gd name="connsiteY20" fmla="*/ 1299890 h 5170869"/>
              <a:gd name="connsiteX21" fmla="*/ 1734951 w 6887449"/>
              <a:gd name="connsiteY21" fmla="*/ 1346656 h 5170869"/>
              <a:gd name="connsiteX22" fmla="*/ 2481423 w 6887449"/>
              <a:gd name="connsiteY22" fmla="*/ 1505426 h 5170869"/>
              <a:gd name="connsiteX23" fmla="*/ 2887041 w 6887449"/>
              <a:gd name="connsiteY23" fmla="*/ 1593094 h 5170869"/>
              <a:gd name="connsiteX24" fmla="*/ 2925694 w 6887449"/>
              <a:gd name="connsiteY24" fmla="*/ 1574619 h 5170869"/>
              <a:gd name="connsiteX25" fmla="*/ 2988411 w 6887449"/>
              <a:gd name="connsiteY25" fmla="*/ 1394239 h 5170869"/>
              <a:gd name="connsiteX26" fmla="*/ 3230963 w 6887449"/>
              <a:gd name="connsiteY26" fmla="*/ 1201520 h 5170869"/>
              <a:gd name="connsiteX27" fmla="*/ 3774150 w 6887449"/>
              <a:gd name="connsiteY27" fmla="*/ 1230288 h 5170869"/>
              <a:gd name="connsiteX28" fmla="*/ 3964415 w 6887449"/>
              <a:gd name="connsiteY28" fmla="*/ 1423961 h 5170869"/>
              <a:gd name="connsiteX29" fmla="*/ 3873066 w 6887449"/>
              <a:gd name="connsiteY29" fmla="*/ 1797675 h 5170869"/>
              <a:gd name="connsiteX30" fmla="*/ 3428659 w 6887449"/>
              <a:gd name="connsiteY30" fmla="*/ 2110375 h 5170869"/>
              <a:gd name="connsiteX31" fmla="*/ 3044856 w 6887449"/>
              <a:gd name="connsiteY31" fmla="*/ 2392398 h 5170869"/>
              <a:gd name="connsiteX32" fmla="*/ 2768560 w 6887449"/>
              <a:gd name="connsiteY32" fmla="*/ 2887797 h 5170869"/>
              <a:gd name="connsiteX33" fmla="*/ 2715250 w 6887449"/>
              <a:gd name="connsiteY33" fmla="*/ 3507948 h 5170869"/>
              <a:gd name="connsiteX34" fmla="*/ 2765151 w 6887449"/>
              <a:gd name="connsiteY34" fmla="*/ 3555191 h 5170869"/>
              <a:gd name="connsiteX35" fmla="*/ 3177108 w 6887449"/>
              <a:gd name="connsiteY35" fmla="*/ 3553555 h 5170869"/>
              <a:gd name="connsiteX36" fmla="*/ 3217534 w 6887449"/>
              <a:gd name="connsiteY36" fmla="*/ 3593162 h 5170869"/>
              <a:gd name="connsiteX37" fmla="*/ 3217670 w 6887449"/>
              <a:gd name="connsiteY37" fmla="*/ 4150664 h 5170869"/>
              <a:gd name="connsiteX38" fmla="*/ 3172882 w 6887449"/>
              <a:gd name="connsiteY38" fmla="*/ 4191431 h 5170869"/>
              <a:gd name="connsiteX39" fmla="*/ 2771355 w 6887449"/>
              <a:gd name="connsiteY39" fmla="*/ 4189726 h 5170869"/>
              <a:gd name="connsiteX40" fmla="*/ 2723839 w 6887449"/>
              <a:gd name="connsiteY40" fmla="*/ 4238400 h 5170869"/>
              <a:gd name="connsiteX41" fmla="*/ 2725544 w 6887449"/>
              <a:gd name="connsiteY41" fmla="*/ 5051203 h 5170869"/>
              <a:gd name="connsiteX42" fmla="*/ 2679460 w 6887449"/>
              <a:gd name="connsiteY42" fmla="*/ 5101240 h 5170869"/>
              <a:gd name="connsiteX43" fmla="*/ 431863 w 6887449"/>
              <a:gd name="connsiteY43" fmla="*/ 5118351 h 5170869"/>
              <a:gd name="connsiteX44" fmla="*/ 0 w 6887449"/>
              <a:gd name="connsiteY44" fmla="*/ 5139348 h 5170869"/>
              <a:gd name="connsiteX45" fmla="*/ 6887450 w 6887449"/>
              <a:gd name="connsiteY45" fmla="*/ 5139348 h 5170869"/>
              <a:gd name="connsiteX46" fmla="*/ 3893790 w 6887449"/>
              <a:gd name="connsiteY46" fmla="*/ 5083039 h 51708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</a:cxnLst>
            <a:rect l="l" t="t" r="r" b="b"/>
            <a:pathLst>
              <a:path w="6887449" h="5170869">
                <a:moveTo>
                  <a:pt x="3893790" y="5083039"/>
                </a:moveTo>
                <a:cubicBezTo>
                  <a:pt x="3816961" y="5082970"/>
                  <a:pt x="3816075" y="5082016"/>
                  <a:pt x="3816007" y="5004028"/>
                </a:cubicBezTo>
                <a:cubicBezTo>
                  <a:pt x="3815870" y="4762839"/>
                  <a:pt x="3816075" y="4521651"/>
                  <a:pt x="3815938" y="4280462"/>
                </a:cubicBezTo>
                <a:cubicBezTo>
                  <a:pt x="3815870" y="4181273"/>
                  <a:pt x="3811371" y="4176774"/>
                  <a:pt x="3714364" y="4176501"/>
                </a:cubicBezTo>
                <a:cubicBezTo>
                  <a:pt x="3625809" y="4176296"/>
                  <a:pt x="3537187" y="4177114"/>
                  <a:pt x="3448633" y="4176160"/>
                </a:cubicBezTo>
                <a:cubicBezTo>
                  <a:pt x="3394574" y="4175547"/>
                  <a:pt x="3388847" y="4169957"/>
                  <a:pt x="3388575" y="4115965"/>
                </a:cubicBezTo>
                <a:cubicBezTo>
                  <a:pt x="3387825" y="3951128"/>
                  <a:pt x="3389597" y="3786290"/>
                  <a:pt x="3387416" y="3621453"/>
                </a:cubicBezTo>
                <a:cubicBezTo>
                  <a:pt x="3386870" y="3581436"/>
                  <a:pt x="3402413" y="3570393"/>
                  <a:pt x="3439498" y="3571006"/>
                </a:cubicBezTo>
                <a:cubicBezTo>
                  <a:pt x="3529757" y="3572574"/>
                  <a:pt x="3620151" y="3571620"/>
                  <a:pt x="3710410" y="3571484"/>
                </a:cubicBezTo>
                <a:cubicBezTo>
                  <a:pt x="3811712" y="3571279"/>
                  <a:pt x="3814098" y="3568757"/>
                  <a:pt x="3816552" y="3465955"/>
                </a:cubicBezTo>
                <a:cubicBezTo>
                  <a:pt x="3822756" y="3205337"/>
                  <a:pt x="3919490" y="3079902"/>
                  <a:pt x="3986366" y="3014459"/>
                </a:cubicBezTo>
                <a:cubicBezTo>
                  <a:pt x="4098166" y="2905044"/>
                  <a:pt x="4274457" y="2797470"/>
                  <a:pt x="4410185" y="2719756"/>
                </a:cubicBezTo>
                <a:cubicBezTo>
                  <a:pt x="5145272" y="2298663"/>
                  <a:pt x="5295249" y="1944174"/>
                  <a:pt x="5295249" y="1494246"/>
                </a:cubicBezTo>
                <a:cubicBezTo>
                  <a:pt x="5295249" y="1185090"/>
                  <a:pt x="5206626" y="846621"/>
                  <a:pt x="5049288" y="667059"/>
                </a:cubicBezTo>
                <a:cubicBezTo>
                  <a:pt x="5010976" y="623361"/>
                  <a:pt x="4980367" y="572642"/>
                  <a:pt x="4939669" y="531535"/>
                </a:cubicBezTo>
                <a:cubicBezTo>
                  <a:pt x="4800123" y="390489"/>
                  <a:pt x="4641489" y="276099"/>
                  <a:pt x="4461518" y="189999"/>
                </a:cubicBezTo>
                <a:cubicBezTo>
                  <a:pt x="4034154" y="-14446"/>
                  <a:pt x="3521031" y="-38306"/>
                  <a:pt x="3059786" y="44794"/>
                </a:cubicBezTo>
                <a:cubicBezTo>
                  <a:pt x="2855409" y="81607"/>
                  <a:pt x="2655055" y="132939"/>
                  <a:pt x="2465676" y="221084"/>
                </a:cubicBezTo>
                <a:cubicBezTo>
                  <a:pt x="2330834" y="283802"/>
                  <a:pt x="2205740" y="359403"/>
                  <a:pt x="2092099" y="457502"/>
                </a:cubicBezTo>
                <a:cubicBezTo>
                  <a:pt x="1964142" y="568007"/>
                  <a:pt x="1861681" y="697463"/>
                  <a:pt x="1794874" y="849075"/>
                </a:cubicBezTo>
                <a:cubicBezTo>
                  <a:pt x="1732633" y="990394"/>
                  <a:pt x="1697116" y="1142347"/>
                  <a:pt x="1696844" y="1299890"/>
                </a:cubicBezTo>
                <a:cubicBezTo>
                  <a:pt x="1696775" y="1329681"/>
                  <a:pt x="1703524" y="1340179"/>
                  <a:pt x="1734951" y="1346656"/>
                </a:cubicBezTo>
                <a:cubicBezTo>
                  <a:pt x="1984116" y="1397920"/>
                  <a:pt x="2232668" y="1451980"/>
                  <a:pt x="2481423" y="1505426"/>
                </a:cubicBezTo>
                <a:cubicBezTo>
                  <a:pt x="2616675" y="1534535"/>
                  <a:pt x="2751721" y="1564462"/>
                  <a:pt x="2887041" y="1593094"/>
                </a:cubicBezTo>
                <a:cubicBezTo>
                  <a:pt x="2902106" y="1596298"/>
                  <a:pt x="2925217" y="1611704"/>
                  <a:pt x="2925694" y="1574619"/>
                </a:cubicBezTo>
                <a:cubicBezTo>
                  <a:pt x="2926648" y="1508084"/>
                  <a:pt x="2952144" y="1450344"/>
                  <a:pt x="2988411" y="1394239"/>
                </a:cubicBezTo>
                <a:cubicBezTo>
                  <a:pt x="3048197" y="1301731"/>
                  <a:pt x="3131093" y="1238741"/>
                  <a:pt x="3230963" y="1201520"/>
                </a:cubicBezTo>
                <a:cubicBezTo>
                  <a:pt x="3414752" y="1133008"/>
                  <a:pt x="3597996" y="1141938"/>
                  <a:pt x="3774150" y="1230288"/>
                </a:cubicBezTo>
                <a:cubicBezTo>
                  <a:pt x="3858614" y="1272690"/>
                  <a:pt x="3929307" y="1335475"/>
                  <a:pt x="3964415" y="1423961"/>
                </a:cubicBezTo>
                <a:cubicBezTo>
                  <a:pt x="4021201" y="1567052"/>
                  <a:pt x="3972732" y="1692555"/>
                  <a:pt x="3873066" y="1797675"/>
                </a:cubicBezTo>
                <a:cubicBezTo>
                  <a:pt x="3746540" y="1931085"/>
                  <a:pt x="3587975" y="2023116"/>
                  <a:pt x="3428659" y="2110375"/>
                </a:cubicBezTo>
                <a:cubicBezTo>
                  <a:pt x="3287477" y="2187749"/>
                  <a:pt x="3156043" y="2277394"/>
                  <a:pt x="3044856" y="2392398"/>
                </a:cubicBezTo>
                <a:cubicBezTo>
                  <a:pt x="2909742" y="2532081"/>
                  <a:pt x="2821188" y="2701827"/>
                  <a:pt x="2768560" y="2887797"/>
                </a:cubicBezTo>
                <a:cubicBezTo>
                  <a:pt x="2711228" y="3090401"/>
                  <a:pt x="2715659" y="3299550"/>
                  <a:pt x="2715250" y="3507948"/>
                </a:cubicBezTo>
                <a:cubicBezTo>
                  <a:pt x="2715182" y="3549260"/>
                  <a:pt x="2728270" y="3555736"/>
                  <a:pt x="2765151" y="3555191"/>
                </a:cubicBezTo>
                <a:cubicBezTo>
                  <a:pt x="2902447" y="3553077"/>
                  <a:pt x="3039812" y="3555395"/>
                  <a:pt x="3177108" y="3553555"/>
                </a:cubicBezTo>
                <a:cubicBezTo>
                  <a:pt x="3208740" y="3553146"/>
                  <a:pt x="3217806" y="3560372"/>
                  <a:pt x="3217534" y="3593162"/>
                </a:cubicBezTo>
                <a:cubicBezTo>
                  <a:pt x="3215761" y="3778996"/>
                  <a:pt x="3215488" y="3964830"/>
                  <a:pt x="3217670" y="4150664"/>
                </a:cubicBezTo>
                <a:cubicBezTo>
                  <a:pt x="3218079" y="4187954"/>
                  <a:pt x="3203899" y="4191771"/>
                  <a:pt x="3172882" y="4191431"/>
                </a:cubicBezTo>
                <a:cubicBezTo>
                  <a:pt x="3039062" y="4189999"/>
                  <a:pt x="2905106" y="4192658"/>
                  <a:pt x="2771355" y="4189726"/>
                </a:cubicBezTo>
                <a:cubicBezTo>
                  <a:pt x="2731134" y="4188840"/>
                  <a:pt x="2723567" y="4200497"/>
                  <a:pt x="2723839" y="4238400"/>
                </a:cubicBezTo>
                <a:cubicBezTo>
                  <a:pt x="2725612" y="4509312"/>
                  <a:pt x="2724180" y="4780292"/>
                  <a:pt x="2725544" y="5051203"/>
                </a:cubicBezTo>
                <a:cubicBezTo>
                  <a:pt x="2725748" y="5086720"/>
                  <a:pt x="2721862" y="5101172"/>
                  <a:pt x="2679460" y="5101240"/>
                </a:cubicBezTo>
                <a:cubicBezTo>
                  <a:pt x="1930261" y="5103422"/>
                  <a:pt x="1181062" y="5106558"/>
                  <a:pt x="431863" y="5118351"/>
                </a:cubicBezTo>
                <a:cubicBezTo>
                  <a:pt x="287750" y="5120601"/>
                  <a:pt x="143773" y="5123805"/>
                  <a:pt x="0" y="5139348"/>
                </a:cubicBezTo>
                <a:cubicBezTo>
                  <a:pt x="2295862" y="5180864"/>
                  <a:pt x="4591656" y="5181887"/>
                  <a:pt x="6887450" y="5139348"/>
                </a:cubicBezTo>
                <a:cubicBezTo>
                  <a:pt x="6714091" y="5120533"/>
                  <a:pt x="4055287" y="5083243"/>
                  <a:pt x="3893790" y="5083039"/>
                </a:cubicBezTo>
                <a:close/>
              </a:path>
            </a:pathLst>
          </a:custGeom>
          <a:solidFill>
            <a:schemeClr val="accent2"/>
          </a:solidFill>
          <a:ln w="6809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grpSp>
        <p:nvGrpSpPr>
          <p:cNvPr id="8" name="그룹 32">
            <a:extLst>
              <a:ext uri="{FF2B5EF4-FFF2-40B4-BE49-F238E27FC236}">
                <a16:creationId xmlns:a16="http://schemas.microsoft.com/office/drawing/2014/main" id="{19152E9E-A0DA-46ED-AD80-76A9133CC8F5}"/>
              </a:ext>
            </a:extLst>
          </p:cNvPr>
          <p:cNvGrpSpPr/>
          <p:nvPr/>
        </p:nvGrpSpPr>
        <p:grpSpPr>
          <a:xfrm>
            <a:off x="8216906" y="4866097"/>
            <a:ext cx="531235" cy="1848128"/>
            <a:chOff x="3333210" y="3843806"/>
            <a:chExt cx="644070" cy="2240674"/>
          </a:xfrm>
        </p:grpSpPr>
        <p:sp>
          <p:nvSpPr>
            <p:cNvPr id="9" name="자유형: 도형 33">
              <a:extLst>
                <a:ext uri="{FF2B5EF4-FFF2-40B4-BE49-F238E27FC236}">
                  <a16:creationId xmlns:a16="http://schemas.microsoft.com/office/drawing/2014/main" id="{E89BE9EC-B0CA-4636-AF4F-D850923C1618}"/>
                </a:ext>
              </a:extLst>
            </p:cNvPr>
            <p:cNvSpPr/>
            <p:nvPr/>
          </p:nvSpPr>
          <p:spPr>
            <a:xfrm>
              <a:off x="3544917" y="3843806"/>
              <a:ext cx="214126" cy="264421"/>
            </a:xfrm>
            <a:custGeom>
              <a:avLst/>
              <a:gdLst>
                <a:gd name="connsiteX0" fmla="*/ 11888 w 214126"/>
                <a:gd name="connsiteY0" fmla="*/ 163717 h 264421"/>
                <a:gd name="connsiteX1" fmla="*/ 20100 w 214126"/>
                <a:gd name="connsiteY1" fmla="*/ 45220 h 264421"/>
                <a:gd name="connsiteX2" fmla="*/ 132899 w 214126"/>
                <a:gd name="connsiteY2" fmla="*/ 2593 h 264421"/>
                <a:gd name="connsiteX3" fmla="*/ 208935 w 214126"/>
                <a:gd name="connsiteY3" fmla="*/ 82038 h 264421"/>
                <a:gd name="connsiteX4" fmla="*/ 209438 w 214126"/>
                <a:gd name="connsiteY4" fmla="*/ 153437 h 264421"/>
                <a:gd name="connsiteX5" fmla="*/ 181448 w 214126"/>
                <a:gd name="connsiteY5" fmla="*/ 232771 h 264421"/>
                <a:gd name="connsiteX6" fmla="*/ 27866 w 214126"/>
                <a:gd name="connsiteY6" fmla="*/ 230256 h 264421"/>
                <a:gd name="connsiteX7" fmla="*/ 11888 w 214126"/>
                <a:gd name="connsiteY7" fmla="*/ 163717 h 26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126" h="264421">
                  <a:moveTo>
                    <a:pt x="11888" y="163717"/>
                  </a:moveTo>
                  <a:cubicBezTo>
                    <a:pt x="-5432" y="122822"/>
                    <a:pt x="-4761" y="81702"/>
                    <a:pt x="20100" y="45220"/>
                  </a:cubicBezTo>
                  <a:cubicBezTo>
                    <a:pt x="46638" y="6224"/>
                    <a:pt x="87310" y="-5955"/>
                    <a:pt x="132899" y="2593"/>
                  </a:cubicBezTo>
                  <a:cubicBezTo>
                    <a:pt x="176364" y="10750"/>
                    <a:pt x="198153" y="41868"/>
                    <a:pt x="208935" y="82038"/>
                  </a:cubicBezTo>
                  <a:cubicBezTo>
                    <a:pt x="215249" y="105614"/>
                    <a:pt x="216254" y="129582"/>
                    <a:pt x="209438" y="153437"/>
                  </a:cubicBezTo>
                  <a:cubicBezTo>
                    <a:pt x="207259" y="182377"/>
                    <a:pt x="199829" y="208524"/>
                    <a:pt x="181448" y="232771"/>
                  </a:cubicBezTo>
                  <a:cubicBezTo>
                    <a:pt x="148654" y="276013"/>
                    <a:pt x="60158" y="274728"/>
                    <a:pt x="27866" y="230256"/>
                  </a:cubicBezTo>
                  <a:cubicBezTo>
                    <a:pt x="12502" y="209194"/>
                    <a:pt x="6077" y="188579"/>
                    <a:pt x="11888" y="163717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0" name="자유형: 도형 34">
              <a:extLst>
                <a:ext uri="{FF2B5EF4-FFF2-40B4-BE49-F238E27FC236}">
                  <a16:creationId xmlns:a16="http://schemas.microsoft.com/office/drawing/2014/main" id="{547133E4-E90E-4820-B6A5-2F238CD2DCCE}"/>
                </a:ext>
              </a:extLst>
            </p:cNvPr>
            <p:cNvSpPr/>
            <p:nvPr/>
          </p:nvSpPr>
          <p:spPr>
            <a:xfrm>
              <a:off x="3725969" y="5939901"/>
              <a:ext cx="197607" cy="144579"/>
            </a:xfrm>
            <a:custGeom>
              <a:avLst/>
              <a:gdLst>
                <a:gd name="connsiteX0" fmla="*/ 22743 w 197607"/>
                <a:gd name="connsiteY0" fmla="*/ 50504 h 144579"/>
                <a:gd name="connsiteX1" fmla="*/ 144760 w 197607"/>
                <a:gd name="connsiteY1" fmla="*/ 13518 h 144579"/>
                <a:gd name="connsiteX2" fmla="*/ 152582 w 197607"/>
                <a:gd name="connsiteY2" fmla="*/ 10781 h 144579"/>
                <a:gd name="connsiteX3" fmla="*/ 189008 w 197607"/>
                <a:gd name="connsiteY3" fmla="*/ 7150 h 144579"/>
                <a:gd name="connsiteX4" fmla="*/ 188617 w 197607"/>
                <a:gd name="connsiteY4" fmla="*/ 55867 h 144579"/>
                <a:gd name="connsiteX5" fmla="*/ 150347 w 197607"/>
                <a:gd name="connsiteY5" fmla="*/ 95366 h 144579"/>
                <a:gd name="connsiteX6" fmla="*/ 110122 w 197607"/>
                <a:gd name="connsiteY6" fmla="*/ 123747 h 144579"/>
                <a:gd name="connsiteX7" fmla="*/ 17827 w 197607"/>
                <a:gd name="connsiteY7" fmla="*/ 128943 h 144579"/>
                <a:gd name="connsiteX8" fmla="*/ 22743 w 197607"/>
                <a:gd name="connsiteY8" fmla="*/ 50504 h 144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607" h="144579">
                  <a:moveTo>
                    <a:pt x="22743" y="50504"/>
                  </a:moveTo>
                  <a:cubicBezTo>
                    <a:pt x="62857" y="36313"/>
                    <a:pt x="105820" y="31564"/>
                    <a:pt x="144760" y="13518"/>
                  </a:cubicBezTo>
                  <a:cubicBezTo>
                    <a:pt x="147330" y="12569"/>
                    <a:pt x="149900" y="11340"/>
                    <a:pt x="152582" y="10781"/>
                  </a:cubicBezTo>
                  <a:cubicBezTo>
                    <a:pt x="164649" y="8099"/>
                    <a:pt x="175823" y="-9667"/>
                    <a:pt x="189008" y="7150"/>
                  </a:cubicBezTo>
                  <a:cubicBezTo>
                    <a:pt x="201355" y="22905"/>
                    <a:pt x="199679" y="41006"/>
                    <a:pt x="188617" y="55867"/>
                  </a:cubicBezTo>
                  <a:cubicBezTo>
                    <a:pt x="177778" y="70448"/>
                    <a:pt x="163253" y="82292"/>
                    <a:pt x="150347" y="95366"/>
                  </a:cubicBezTo>
                  <a:cubicBezTo>
                    <a:pt x="136827" y="104752"/>
                    <a:pt x="122078" y="112685"/>
                    <a:pt x="110122" y="123747"/>
                  </a:cubicBezTo>
                  <a:cubicBezTo>
                    <a:pt x="80288" y="151290"/>
                    <a:pt x="49895" y="149949"/>
                    <a:pt x="17827" y="128943"/>
                  </a:cubicBezTo>
                  <a:cubicBezTo>
                    <a:pt x="-7760" y="107769"/>
                    <a:pt x="-5526" y="72180"/>
                    <a:pt x="22743" y="50504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1" name="자유형: 도형 35">
              <a:extLst>
                <a:ext uri="{FF2B5EF4-FFF2-40B4-BE49-F238E27FC236}">
                  <a16:creationId xmlns:a16="http://schemas.microsoft.com/office/drawing/2014/main" id="{C76D0086-7C00-4AE9-8847-12C3D75AC7DE}"/>
                </a:ext>
              </a:extLst>
            </p:cNvPr>
            <p:cNvSpPr/>
            <p:nvPr/>
          </p:nvSpPr>
          <p:spPr>
            <a:xfrm>
              <a:off x="3376277" y="5962190"/>
              <a:ext cx="160275" cy="117532"/>
            </a:xfrm>
            <a:custGeom>
              <a:avLst/>
              <a:gdLst>
                <a:gd name="connsiteX0" fmla="*/ 53092 w 160275"/>
                <a:gd name="connsiteY0" fmla="*/ 0 h 117532"/>
                <a:gd name="connsiteX1" fmla="*/ 143152 w 160275"/>
                <a:gd name="connsiteY1" fmla="*/ 35365 h 117532"/>
                <a:gd name="connsiteX2" fmla="*/ 155387 w 160275"/>
                <a:gd name="connsiteY2" fmla="*/ 63020 h 117532"/>
                <a:gd name="connsiteX3" fmla="*/ 148068 w 160275"/>
                <a:gd name="connsiteY3" fmla="*/ 105088 h 117532"/>
                <a:gd name="connsiteX4" fmla="*/ 96390 w 160275"/>
                <a:gd name="connsiteY4" fmla="*/ 112687 h 117532"/>
                <a:gd name="connsiteX5" fmla="*/ 64322 w 160275"/>
                <a:gd name="connsiteY5" fmla="*/ 96820 h 117532"/>
                <a:gd name="connsiteX6" fmla="*/ 35940 w 160275"/>
                <a:gd name="connsiteY6" fmla="*/ 79501 h 117532"/>
                <a:gd name="connsiteX7" fmla="*/ 967 w 160275"/>
                <a:gd name="connsiteY7" fmla="*/ 25756 h 117532"/>
                <a:gd name="connsiteX8" fmla="*/ 53092 w 160275"/>
                <a:gd name="connsiteY8" fmla="*/ 0 h 11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275" h="117532">
                  <a:moveTo>
                    <a:pt x="53092" y="0"/>
                  </a:moveTo>
                  <a:cubicBezTo>
                    <a:pt x="81473" y="15979"/>
                    <a:pt x="112033" y="26426"/>
                    <a:pt x="143152" y="35365"/>
                  </a:cubicBezTo>
                  <a:cubicBezTo>
                    <a:pt x="147286" y="44583"/>
                    <a:pt x="151756" y="53634"/>
                    <a:pt x="155387" y="63020"/>
                  </a:cubicBezTo>
                  <a:cubicBezTo>
                    <a:pt x="161309" y="78384"/>
                    <a:pt x="164773" y="94138"/>
                    <a:pt x="148068" y="105088"/>
                  </a:cubicBezTo>
                  <a:cubicBezTo>
                    <a:pt x="132369" y="115424"/>
                    <a:pt x="115553" y="122855"/>
                    <a:pt x="96390" y="112687"/>
                  </a:cubicBezTo>
                  <a:cubicBezTo>
                    <a:pt x="85887" y="107100"/>
                    <a:pt x="75048" y="102128"/>
                    <a:pt x="64322" y="96820"/>
                  </a:cubicBezTo>
                  <a:cubicBezTo>
                    <a:pt x="54880" y="91010"/>
                    <a:pt x="45717" y="84641"/>
                    <a:pt x="35940" y="79501"/>
                  </a:cubicBezTo>
                  <a:cubicBezTo>
                    <a:pt x="14096" y="67936"/>
                    <a:pt x="-4508" y="52572"/>
                    <a:pt x="967" y="25756"/>
                  </a:cubicBezTo>
                  <a:cubicBezTo>
                    <a:pt x="6665" y="-1732"/>
                    <a:pt x="33259" y="3911"/>
                    <a:pt x="53092" y="0"/>
                  </a:cubicBezTo>
                  <a:close/>
                </a:path>
              </a:pathLst>
            </a:custGeom>
            <a:solidFill>
              <a:srgbClr val="000001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2" name="자유형: 도형 36">
              <a:extLst>
                <a:ext uri="{FF2B5EF4-FFF2-40B4-BE49-F238E27FC236}">
                  <a16:creationId xmlns:a16="http://schemas.microsoft.com/office/drawing/2014/main" id="{6BE0C47C-417C-43C2-9FC3-27200CAC2A1B}"/>
                </a:ext>
              </a:extLst>
            </p:cNvPr>
            <p:cNvSpPr/>
            <p:nvPr/>
          </p:nvSpPr>
          <p:spPr>
            <a:xfrm>
              <a:off x="3544891" y="3997299"/>
              <a:ext cx="215492" cy="145076"/>
            </a:xfrm>
            <a:custGeom>
              <a:avLst/>
              <a:gdLst>
                <a:gd name="connsiteX0" fmla="*/ 11914 w 215492"/>
                <a:gd name="connsiteY0" fmla="*/ 10224 h 145076"/>
                <a:gd name="connsiteX1" fmla="*/ 15378 w 215492"/>
                <a:gd name="connsiteY1" fmla="*/ 23632 h 145076"/>
                <a:gd name="connsiteX2" fmla="*/ 117002 w 215492"/>
                <a:gd name="connsiteY2" fmla="*/ 100451 h 145076"/>
                <a:gd name="connsiteX3" fmla="*/ 192704 w 215492"/>
                <a:gd name="connsiteY3" fmla="*/ 42292 h 145076"/>
                <a:gd name="connsiteX4" fmla="*/ 209409 w 215492"/>
                <a:gd name="connsiteY4" fmla="*/ 0 h 145076"/>
                <a:gd name="connsiteX5" fmla="*/ 194045 w 215492"/>
                <a:gd name="connsiteY5" fmla="*/ 73579 h 145076"/>
                <a:gd name="connsiteX6" fmla="*/ 173541 w 215492"/>
                <a:gd name="connsiteY6" fmla="*/ 134363 h 145076"/>
                <a:gd name="connsiteX7" fmla="*/ 154490 w 215492"/>
                <a:gd name="connsiteY7" fmla="*/ 144364 h 145076"/>
                <a:gd name="connsiteX8" fmla="*/ 57447 w 215492"/>
                <a:gd name="connsiteY8" fmla="*/ 144364 h 145076"/>
                <a:gd name="connsiteX9" fmla="*/ 38340 w 215492"/>
                <a:gd name="connsiteY9" fmla="*/ 134363 h 145076"/>
                <a:gd name="connsiteX10" fmla="*/ 10126 w 215492"/>
                <a:gd name="connsiteY10" fmla="*/ 64919 h 145076"/>
                <a:gd name="connsiteX11" fmla="*/ 11914 w 215492"/>
                <a:gd name="connsiteY11" fmla="*/ 10224 h 14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492" h="145076">
                  <a:moveTo>
                    <a:pt x="11914" y="10224"/>
                  </a:moveTo>
                  <a:cubicBezTo>
                    <a:pt x="13087" y="14693"/>
                    <a:pt x="14260" y="19163"/>
                    <a:pt x="15378" y="23632"/>
                  </a:cubicBezTo>
                  <a:cubicBezTo>
                    <a:pt x="29959" y="84641"/>
                    <a:pt x="53592" y="102519"/>
                    <a:pt x="117002" y="100451"/>
                  </a:cubicBezTo>
                  <a:cubicBezTo>
                    <a:pt x="155887" y="99166"/>
                    <a:pt x="180692" y="79389"/>
                    <a:pt x="192704" y="42292"/>
                  </a:cubicBezTo>
                  <a:cubicBezTo>
                    <a:pt x="197341" y="27934"/>
                    <a:pt x="194101" y="10168"/>
                    <a:pt x="209409" y="0"/>
                  </a:cubicBezTo>
                  <a:cubicBezTo>
                    <a:pt x="219633" y="27711"/>
                    <a:pt x="218515" y="51678"/>
                    <a:pt x="194045" y="73579"/>
                  </a:cubicBezTo>
                  <a:cubicBezTo>
                    <a:pt x="177172" y="88663"/>
                    <a:pt x="179072" y="113525"/>
                    <a:pt x="173541" y="134363"/>
                  </a:cubicBezTo>
                  <a:cubicBezTo>
                    <a:pt x="168792" y="140677"/>
                    <a:pt x="162032" y="144140"/>
                    <a:pt x="154490" y="144364"/>
                  </a:cubicBezTo>
                  <a:cubicBezTo>
                    <a:pt x="122142" y="145314"/>
                    <a:pt x="89795" y="145314"/>
                    <a:pt x="57447" y="144364"/>
                  </a:cubicBezTo>
                  <a:cubicBezTo>
                    <a:pt x="49848" y="144140"/>
                    <a:pt x="43200" y="140621"/>
                    <a:pt x="38340" y="134363"/>
                  </a:cubicBezTo>
                  <a:cubicBezTo>
                    <a:pt x="31412" y="110396"/>
                    <a:pt x="30798" y="85479"/>
                    <a:pt x="10126" y="64919"/>
                  </a:cubicBezTo>
                  <a:cubicBezTo>
                    <a:pt x="-2779" y="52181"/>
                    <a:pt x="-4567" y="28046"/>
                    <a:pt x="11914" y="10224"/>
                  </a:cubicBezTo>
                  <a:close/>
                </a:path>
              </a:pathLst>
            </a:custGeom>
            <a:solidFill>
              <a:srgbClr val="FCC0B5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3" name="자유형: 도형 37">
              <a:extLst>
                <a:ext uri="{FF2B5EF4-FFF2-40B4-BE49-F238E27FC236}">
                  <a16:creationId xmlns:a16="http://schemas.microsoft.com/office/drawing/2014/main" id="{5583AFDA-14C4-493B-852A-4EEDAC6BC33D}"/>
                </a:ext>
              </a:extLst>
            </p:cNvPr>
            <p:cNvSpPr/>
            <p:nvPr/>
          </p:nvSpPr>
          <p:spPr>
            <a:xfrm>
              <a:off x="3578106" y="4131662"/>
              <a:ext cx="142337" cy="28157"/>
            </a:xfrm>
            <a:custGeom>
              <a:avLst/>
              <a:gdLst>
                <a:gd name="connsiteX0" fmla="*/ 5069 w 142337"/>
                <a:gd name="connsiteY0" fmla="*/ 0 h 28157"/>
                <a:gd name="connsiteX1" fmla="*/ 140270 w 142337"/>
                <a:gd name="connsiteY1" fmla="*/ 0 h 28157"/>
                <a:gd name="connsiteX2" fmla="*/ 142337 w 142337"/>
                <a:gd name="connsiteY2" fmla="*/ 26873 h 28157"/>
                <a:gd name="connsiteX3" fmla="*/ 3560 w 142337"/>
                <a:gd name="connsiteY3" fmla="*/ 28158 h 28157"/>
                <a:gd name="connsiteX4" fmla="*/ 5069 w 142337"/>
                <a:gd name="connsiteY4" fmla="*/ 0 h 2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37" h="28157">
                  <a:moveTo>
                    <a:pt x="5069" y="0"/>
                  </a:moveTo>
                  <a:cubicBezTo>
                    <a:pt x="50154" y="0"/>
                    <a:pt x="95184" y="0"/>
                    <a:pt x="140270" y="0"/>
                  </a:cubicBezTo>
                  <a:cubicBezTo>
                    <a:pt x="140941" y="8939"/>
                    <a:pt x="141611" y="17934"/>
                    <a:pt x="142337" y="26873"/>
                  </a:cubicBezTo>
                  <a:cubicBezTo>
                    <a:pt x="96022" y="23074"/>
                    <a:pt x="49707" y="17487"/>
                    <a:pt x="3560" y="28158"/>
                  </a:cubicBezTo>
                  <a:cubicBezTo>
                    <a:pt x="-5323" y="18269"/>
                    <a:pt x="5236" y="9442"/>
                    <a:pt x="5069" y="0"/>
                  </a:cubicBezTo>
                  <a:close/>
                </a:path>
              </a:pathLst>
            </a:custGeom>
            <a:solidFill>
              <a:srgbClr val="FCFCFC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4" name="자유형: 도형 38">
              <a:extLst>
                <a:ext uri="{FF2B5EF4-FFF2-40B4-BE49-F238E27FC236}">
                  <a16:creationId xmlns:a16="http://schemas.microsoft.com/office/drawing/2014/main" id="{09D9BB10-D8EF-497D-928B-1D291160B39B}"/>
                </a:ext>
              </a:extLst>
            </p:cNvPr>
            <p:cNvSpPr/>
            <p:nvPr/>
          </p:nvSpPr>
          <p:spPr>
            <a:xfrm>
              <a:off x="3401826" y="4937922"/>
              <a:ext cx="44079" cy="59700"/>
            </a:xfrm>
            <a:custGeom>
              <a:avLst/>
              <a:gdLst>
                <a:gd name="connsiteX0" fmla="*/ 0 w 44079"/>
                <a:gd name="connsiteY0" fmla="*/ 19084 h 59700"/>
                <a:gd name="connsiteX1" fmla="*/ 44080 w 44079"/>
                <a:gd name="connsiteY1" fmla="*/ 3273 h 59700"/>
                <a:gd name="connsiteX2" fmla="*/ 38549 w 44079"/>
                <a:gd name="connsiteY2" fmla="*/ 59700 h 59700"/>
                <a:gd name="connsiteX3" fmla="*/ 0 w 44079"/>
                <a:gd name="connsiteY3" fmla="*/ 19084 h 5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79" h="59700">
                  <a:moveTo>
                    <a:pt x="0" y="19084"/>
                  </a:moveTo>
                  <a:cubicBezTo>
                    <a:pt x="13911" y="11542"/>
                    <a:pt x="23576" y="-7621"/>
                    <a:pt x="44080" y="3273"/>
                  </a:cubicBezTo>
                  <a:cubicBezTo>
                    <a:pt x="35700" y="20760"/>
                    <a:pt x="43242" y="39811"/>
                    <a:pt x="38549" y="59700"/>
                  </a:cubicBezTo>
                  <a:cubicBezTo>
                    <a:pt x="18101" y="52493"/>
                    <a:pt x="12961" y="31878"/>
                    <a:pt x="0" y="19084"/>
                  </a:cubicBezTo>
                  <a:close/>
                </a:path>
              </a:pathLst>
            </a:custGeom>
            <a:solidFill>
              <a:srgbClr val="F8C0B6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5" name="자유형: 도형 39">
              <a:extLst>
                <a:ext uri="{FF2B5EF4-FFF2-40B4-BE49-F238E27FC236}">
                  <a16:creationId xmlns:a16="http://schemas.microsoft.com/office/drawing/2014/main" id="{99D1004E-170C-4BDB-9C9A-475FAE3235D4}"/>
                </a:ext>
              </a:extLst>
            </p:cNvPr>
            <p:cNvSpPr/>
            <p:nvPr/>
          </p:nvSpPr>
          <p:spPr>
            <a:xfrm>
              <a:off x="3871567" y="4931642"/>
              <a:ext cx="39610" cy="48493"/>
            </a:xfrm>
            <a:custGeom>
              <a:avLst/>
              <a:gdLst>
                <a:gd name="connsiteX0" fmla="*/ 0 w 39610"/>
                <a:gd name="connsiteY0" fmla="*/ 48494 h 48493"/>
                <a:gd name="connsiteX1" fmla="*/ 0 w 39610"/>
                <a:gd name="connsiteY1" fmla="*/ 0 h 48493"/>
                <a:gd name="connsiteX2" fmla="*/ 39611 w 39610"/>
                <a:gd name="connsiteY2" fmla="*/ 8995 h 48493"/>
                <a:gd name="connsiteX3" fmla="*/ 0 w 39610"/>
                <a:gd name="connsiteY3" fmla="*/ 48494 h 4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10" h="48493">
                  <a:moveTo>
                    <a:pt x="0" y="48494"/>
                  </a:moveTo>
                  <a:cubicBezTo>
                    <a:pt x="0" y="32851"/>
                    <a:pt x="0" y="17208"/>
                    <a:pt x="0" y="0"/>
                  </a:cubicBezTo>
                  <a:cubicBezTo>
                    <a:pt x="13688" y="3129"/>
                    <a:pt x="26649" y="6034"/>
                    <a:pt x="39611" y="8995"/>
                  </a:cubicBezTo>
                  <a:cubicBezTo>
                    <a:pt x="31678" y="27487"/>
                    <a:pt x="19275" y="41454"/>
                    <a:pt x="0" y="48494"/>
                  </a:cubicBezTo>
                  <a:close/>
                </a:path>
              </a:pathLst>
            </a:custGeom>
            <a:solidFill>
              <a:srgbClr val="F9C2B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6" name="자유형: 도형 40">
              <a:extLst>
                <a:ext uri="{FF2B5EF4-FFF2-40B4-BE49-F238E27FC236}">
                  <a16:creationId xmlns:a16="http://schemas.microsoft.com/office/drawing/2014/main" id="{7778AF9F-5679-452B-82AF-52092738958D}"/>
                </a:ext>
              </a:extLst>
            </p:cNvPr>
            <p:cNvSpPr/>
            <p:nvPr/>
          </p:nvSpPr>
          <p:spPr>
            <a:xfrm>
              <a:off x="3821071" y="4572129"/>
              <a:ext cx="43139" cy="226713"/>
            </a:xfrm>
            <a:custGeom>
              <a:avLst/>
              <a:gdLst>
                <a:gd name="connsiteX0" fmla="*/ 24685 w 43139"/>
                <a:gd name="connsiteY0" fmla="*/ 0 h 226713"/>
                <a:gd name="connsiteX1" fmla="*/ 38261 w 43139"/>
                <a:gd name="connsiteY1" fmla="*/ 226714 h 226713"/>
                <a:gd name="connsiteX2" fmla="*/ 24685 w 43139"/>
                <a:gd name="connsiteY2" fmla="*/ 0 h 22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39" h="226713">
                  <a:moveTo>
                    <a:pt x="24685" y="0"/>
                  </a:moveTo>
                  <a:cubicBezTo>
                    <a:pt x="37367" y="77098"/>
                    <a:pt x="50496" y="149336"/>
                    <a:pt x="38261" y="226714"/>
                  </a:cubicBezTo>
                  <a:cubicBezTo>
                    <a:pt x="9098" y="151906"/>
                    <a:pt x="-23753" y="80897"/>
                    <a:pt x="24685" y="0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7" name="자유형: 도형 41">
              <a:extLst>
                <a:ext uri="{FF2B5EF4-FFF2-40B4-BE49-F238E27FC236}">
                  <a16:creationId xmlns:a16="http://schemas.microsoft.com/office/drawing/2014/main" id="{39B64588-4541-4814-9105-E627E0CE1215}"/>
                </a:ext>
              </a:extLst>
            </p:cNvPr>
            <p:cNvSpPr/>
            <p:nvPr/>
          </p:nvSpPr>
          <p:spPr>
            <a:xfrm>
              <a:off x="3438135" y="4563302"/>
              <a:ext cx="36685" cy="233250"/>
            </a:xfrm>
            <a:custGeom>
              <a:avLst/>
              <a:gdLst>
                <a:gd name="connsiteX0" fmla="*/ 9558 w 36685"/>
                <a:gd name="connsiteY0" fmla="*/ 233251 h 233250"/>
                <a:gd name="connsiteX1" fmla="*/ 14587 w 36685"/>
                <a:gd name="connsiteY1" fmla="*/ 0 h 233250"/>
                <a:gd name="connsiteX2" fmla="*/ 9558 w 36685"/>
                <a:gd name="connsiteY2" fmla="*/ 233251 h 23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85" h="233250">
                  <a:moveTo>
                    <a:pt x="9558" y="233251"/>
                  </a:moveTo>
                  <a:cubicBezTo>
                    <a:pt x="-8152" y="156767"/>
                    <a:pt x="1849" y="81400"/>
                    <a:pt x="14587" y="0"/>
                  </a:cubicBezTo>
                  <a:cubicBezTo>
                    <a:pt x="63974" y="83300"/>
                    <a:pt x="16095" y="157717"/>
                    <a:pt x="9558" y="233251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18" name="자유형: 도형 42">
              <a:extLst>
                <a:ext uri="{FF2B5EF4-FFF2-40B4-BE49-F238E27FC236}">
                  <a16:creationId xmlns:a16="http://schemas.microsoft.com/office/drawing/2014/main" id="{D1256151-635B-4723-87E3-5C269E017550}"/>
                </a:ext>
              </a:extLst>
            </p:cNvPr>
            <p:cNvSpPr/>
            <p:nvPr/>
          </p:nvSpPr>
          <p:spPr>
            <a:xfrm>
              <a:off x="3333210" y="4140300"/>
              <a:ext cx="644070" cy="1859589"/>
            </a:xfrm>
            <a:custGeom>
              <a:avLst/>
              <a:gdLst>
                <a:gd name="connsiteX0" fmla="*/ 643502 w 644070"/>
                <a:gd name="connsiteY0" fmla="*/ 519654 h 1859589"/>
                <a:gd name="connsiteX1" fmla="*/ 568303 w 644070"/>
                <a:gd name="connsiteY1" fmla="*/ 121200 h 1859589"/>
                <a:gd name="connsiteX2" fmla="*/ 548637 w 644070"/>
                <a:gd name="connsiteY2" fmla="*/ 101814 h 1859589"/>
                <a:gd name="connsiteX3" fmla="*/ 387234 w 644070"/>
                <a:gd name="connsiteY3" fmla="*/ 18235 h 1859589"/>
                <a:gd name="connsiteX4" fmla="*/ 255384 w 644070"/>
                <a:gd name="connsiteY4" fmla="*/ 11307 h 1859589"/>
                <a:gd name="connsiteX5" fmla="*/ 248457 w 644070"/>
                <a:gd name="connsiteY5" fmla="*/ 19576 h 1859589"/>
                <a:gd name="connsiteX6" fmla="*/ 231305 w 644070"/>
                <a:gd name="connsiteY6" fmla="*/ 27844 h 1859589"/>
                <a:gd name="connsiteX7" fmla="*/ 60739 w 644070"/>
                <a:gd name="connsiteY7" fmla="*/ 118910 h 1859589"/>
                <a:gd name="connsiteX8" fmla="*/ 46101 w 644070"/>
                <a:gd name="connsiteY8" fmla="*/ 136341 h 1859589"/>
                <a:gd name="connsiteX9" fmla="*/ 1686 w 644070"/>
                <a:gd name="connsiteY9" fmla="*/ 438812 h 1859589"/>
                <a:gd name="connsiteX10" fmla="*/ 47777 w 644070"/>
                <a:gd name="connsiteY10" fmla="*/ 801566 h 1859589"/>
                <a:gd name="connsiteX11" fmla="*/ 63029 w 644070"/>
                <a:gd name="connsiteY11" fmla="*/ 816762 h 1859589"/>
                <a:gd name="connsiteX12" fmla="*/ 107109 w 644070"/>
                <a:gd name="connsiteY12" fmla="*/ 800951 h 1859589"/>
                <a:gd name="connsiteX13" fmla="*/ 111914 w 644070"/>
                <a:gd name="connsiteY13" fmla="*/ 1099289 h 1859589"/>
                <a:gd name="connsiteX14" fmla="*/ 77276 w 644070"/>
                <a:gd name="connsiteY14" fmla="*/ 1560314 h 1859589"/>
                <a:gd name="connsiteX15" fmla="*/ 96103 w 644070"/>
                <a:gd name="connsiteY15" fmla="*/ 1822002 h 1859589"/>
                <a:gd name="connsiteX16" fmla="*/ 186163 w 644070"/>
                <a:gd name="connsiteY16" fmla="*/ 1857367 h 1859589"/>
                <a:gd name="connsiteX17" fmla="*/ 187783 w 644070"/>
                <a:gd name="connsiteY17" fmla="*/ 1844517 h 1859589"/>
                <a:gd name="connsiteX18" fmla="*/ 187783 w 644070"/>
                <a:gd name="connsiteY18" fmla="*/ 1844517 h 1859589"/>
                <a:gd name="connsiteX19" fmla="*/ 209293 w 644070"/>
                <a:gd name="connsiteY19" fmla="*/ 1645570 h 1859589"/>
                <a:gd name="connsiteX20" fmla="*/ 309186 w 644070"/>
                <a:gd name="connsiteY20" fmla="*/ 1030291 h 1859589"/>
                <a:gd name="connsiteX21" fmla="*/ 319130 w 644070"/>
                <a:gd name="connsiteY21" fmla="*/ 1010793 h 1859589"/>
                <a:gd name="connsiteX22" fmla="*/ 347791 w 644070"/>
                <a:gd name="connsiteY22" fmla="*/ 1213875 h 1859589"/>
                <a:gd name="connsiteX23" fmla="*/ 378630 w 644070"/>
                <a:gd name="connsiteY23" fmla="*/ 1448634 h 1859589"/>
                <a:gd name="connsiteX24" fmla="*/ 380864 w 644070"/>
                <a:gd name="connsiteY24" fmla="*/ 1467964 h 1859589"/>
                <a:gd name="connsiteX25" fmla="*/ 415391 w 644070"/>
                <a:gd name="connsiteY25" fmla="*/ 1850216 h 1859589"/>
                <a:gd name="connsiteX26" fmla="*/ 415112 w 644070"/>
                <a:gd name="connsiteY26" fmla="*/ 1850942 h 1859589"/>
                <a:gd name="connsiteX27" fmla="*/ 536905 w 644070"/>
                <a:gd name="connsiteY27" fmla="*/ 1818482 h 1859589"/>
                <a:gd name="connsiteX28" fmla="*/ 537408 w 644070"/>
                <a:gd name="connsiteY28" fmla="*/ 1813175 h 1859589"/>
                <a:gd name="connsiteX29" fmla="*/ 533162 w 644070"/>
                <a:gd name="connsiteY29" fmla="*/ 1800549 h 1859589"/>
                <a:gd name="connsiteX30" fmla="*/ 517351 w 644070"/>
                <a:gd name="connsiteY30" fmla="*/ 1391033 h 1859589"/>
                <a:gd name="connsiteX31" fmla="*/ 538358 w 644070"/>
                <a:gd name="connsiteY31" fmla="*/ 839891 h 1859589"/>
                <a:gd name="connsiteX32" fmla="*/ 538358 w 644070"/>
                <a:gd name="connsiteY32" fmla="*/ 839891 h 1859589"/>
                <a:gd name="connsiteX33" fmla="*/ 538358 w 644070"/>
                <a:gd name="connsiteY33" fmla="*/ 839891 h 1859589"/>
                <a:gd name="connsiteX34" fmla="*/ 538358 w 644070"/>
                <a:gd name="connsiteY34" fmla="*/ 791398 h 1859589"/>
                <a:gd name="connsiteX35" fmla="*/ 577968 w 644070"/>
                <a:gd name="connsiteY35" fmla="*/ 800393 h 1859589"/>
                <a:gd name="connsiteX36" fmla="*/ 577968 w 644070"/>
                <a:gd name="connsiteY36" fmla="*/ 800393 h 1859589"/>
                <a:gd name="connsiteX37" fmla="*/ 577968 w 644070"/>
                <a:gd name="connsiteY37" fmla="*/ 800393 h 1859589"/>
                <a:gd name="connsiteX38" fmla="*/ 621546 w 644070"/>
                <a:gd name="connsiteY38" fmla="*/ 760335 h 1859589"/>
                <a:gd name="connsiteX39" fmla="*/ 625121 w 644070"/>
                <a:gd name="connsiteY39" fmla="*/ 727149 h 1859589"/>
                <a:gd name="connsiteX40" fmla="*/ 643502 w 644070"/>
                <a:gd name="connsiteY40" fmla="*/ 519654 h 185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44070" h="1859589">
                  <a:moveTo>
                    <a:pt x="643502" y="519654"/>
                  </a:moveTo>
                  <a:cubicBezTo>
                    <a:pt x="636127" y="383391"/>
                    <a:pt x="599645" y="252826"/>
                    <a:pt x="568303" y="121200"/>
                  </a:cubicBezTo>
                  <a:cubicBezTo>
                    <a:pt x="565565" y="109803"/>
                    <a:pt x="560537" y="104440"/>
                    <a:pt x="548637" y="101814"/>
                  </a:cubicBezTo>
                  <a:cubicBezTo>
                    <a:pt x="487461" y="88461"/>
                    <a:pt x="434219" y="59298"/>
                    <a:pt x="387234" y="18235"/>
                  </a:cubicBezTo>
                  <a:cubicBezTo>
                    <a:pt x="344550" y="-8079"/>
                    <a:pt x="300079" y="-1766"/>
                    <a:pt x="255384" y="11307"/>
                  </a:cubicBezTo>
                  <a:cubicBezTo>
                    <a:pt x="251976" y="12313"/>
                    <a:pt x="250021" y="16168"/>
                    <a:pt x="248457" y="19576"/>
                  </a:cubicBezTo>
                  <a:cubicBezTo>
                    <a:pt x="242702" y="22257"/>
                    <a:pt x="235942" y="23822"/>
                    <a:pt x="231305" y="27844"/>
                  </a:cubicBezTo>
                  <a:cubicBezTo>
                    <a:pt x="181191" y="70919"/>
                    <a:pt x="123814" y="100306"/>
                    <a:pt x="60739" y="118910"/>
                  </a:cubicBezTo>
                  <a:cubicBezTo>
                    <a:pt x="51074" y="121759"/>
                    <a:pt x="47833" y="127123"/>
                    <a:pt x="46101" y="136341"/>
                  </a:cubicBezTo>
                  <a:cubicBezTo>
                    <a:pt x="27106" y="236569"/>
                    <a:pt x="8502" y="336853"/>
                    <a:pt x="1686" y="438812"/>
                  </a:cubicBezTo>
                  <a:cubicBezTo>
                    <a:pt x="-6639" y="562728"/>
                    <a:pt x="16994" y="682622"/>
                    <a:pt x="47777" y="801566"/>
                  </a:cubicBezTo>
                  <a:cubicBezTo>
                    <a:pt x="49789" y="809331"/>
                    <a:pt x="50627" y="819053"/>
                    <a:pt x="63029" y="816762"/>
                  </a:cubicBezTo>
                  <a:cubicBezTo>
                    <a:pt x="81522" y="822069"/>
                    <a:pt x="91131" y="802627"/>
                    <a:pt x="107109" y="800951"/>
                  </a:cubicBezTo>
                  <a:cubicBezTo>
                    <a:pt x="109400" y="900397"/>
                    <a:pt x="109121" y="999843"/>
                    <a:pt x="111914" y="1099289"/>
                  </a:cubicBezTo>
                  <a:cubicBezTo>
                    <a:pt x="116328" y="1253876"/>
                    <a:pt x="95600" y="1407123"/>
                    <a:pt x="77276" y="1560314"/>
                  </a:cubicBezTo>
                  <a:cubicBezTo>
                    <a:pt x="66717" y="1648698"/>
                    <a:pt x="66437" y="1736468"/>
                    <a:pt x="96103" y="1822002"/>
                  </a:cubicBezTo>
                  <a:cubicBezTo>
                    <a:pt x="107556" y="1846752"/>
                    <a:pt x="157335" y="1866362"/>
                    <a:pt x="186163" y="1857367"/>
                  </a:cubicBezTo>
                  <a:cubicBezTo>
                    <a:pt x="186722" y="1853065"/>
                    <a:pt x="187225" y="1848763"/>
                    <a:pt x="187783" y="1844517"/>
                  </a:cubicBezTo>
                  <a:cubicBezTo>
                    <a:pt x="187783" y="1844517"/>
                    <a:pt x="187783" y="1844517"/>
                    <a:pt x="187783" y="1844517"/>
                  </a:cubicBezTo>
                  <a:cubicBezTo>
                    <a:pt x="195047" y="1778201"/>
                    <a:pt x="203147" y="1711997"/>
                    <a:pt x="209293" y="1645570"/>
                  </a:cubicBezTo>
                  <a:cubicBezTo>
                    <a:pt x="228512" y="1438186"/>
                    <a:pt x="262312" y="1233205"/>
                    <a:pt x="309186" y="1030291"/>
                  </a:cubicBezTo>
                  <a:cubicBezTo>
                    <a:pt x="310582" y="1024146"/>
                    <a:pt x="310023" y="1017218"/>
                    <a:pt x="319130" y="1010793"/>
                  </a:cubicBezTo>
                  <a:cubicBezTo>
                    <a:pt x="328851" y="1079623"/>
                    <a:pt x="338684" y="1146721"/>
                    <a:pt x="347791" y="1213875"/>
                  </a:cubicBezTo>
                  <a:cubicBezTo>
                    <a:pt x="358406" y="1292091"/>
                    <a:pt x="368350" y="1370362"/>
                    <a:pt x="378630" y="1448634"/>
                  </a:cubicBezTo>
                  <a:cubicBezTo>
                    <a:pt x="379468" y="1455059"/>
                    <a:pt x="381144" y="1461595"/>
                    <a:pt x="380864" y="1467964"/>
                  </a:cubicBezTo>
                  <a:cubicBezTo>
                    <a:pt x="375166" y="1596964"/>
                    <a:pt x="397178" y="1723394"/>
                    <a:pt x="415391" y="1850216"/>
                  </a:cubicBezTo>
                  <a:cubicBezTo>
                    <a:pt x="415280" y="1850439"/>
                    <a:pt x="415224" y="1850719"/>
                    <a:pt x="415112" y="1850942"/>
                  </a:cubicBezTo>
                  <a:cubicBezTo>
                    <a:pt x="444443" y="1856920"/>
                    <a:pt x="520424" y="1837366"/>
                    <a:pt x="536905" y="1818482"/>
                  </a:cubicBezTo>
                  <a:cubicBezTo>
                    <a:pt x="537966" y="1817309"/>
                    <a:pt x="537576" y="1815019"/>
                    <a:pt x="537408" y="1813175"/>
                  </a:cubicBezTo>
                  <a:cubicBezTo>
                    <a:pt x="535955" y="1808985"/>
                    <a:pt x="533330" y="1804795"/>
                    <a:pt x="533162" y="1800549"/>
                  </a:cubicBezTo>
                  <a:cubicBezTo>
                    <a:pt x="527743" y="1664062"/>
                    <a:pt x="522938" y="1527520"/>
                    <a:pt x="517351" y="1391033"/>
                  </a:cubicBezTo>
                  <a:cubicBezTo>
                    <a:pt x="509753" y="1206723"/>
                    <a:pt x="528245" y="1023475"/>
                    <a:pt x="538358" y="839891"/>
                  </a:cubicBezTo>
                  <a:lnTo>
                    <a:pt x="538358" y="839891"/>
                  </a:lnTo>
                  <a:lnTo>
                    <a:pt x="538358" y="839891"/>
                  </a:lnTo>
                  <a:cubicBezTo>
                    <a:pt x="538358" y="824248"/>
                    <a:pt x="538358" y="808605"/>
                    <a:pt x="538358" y="791398"/>
                  </a:cubicBezTo>
                  <a:cubicBezTo>
                    <a:pt x="552045" y="794526"/>
                    <a:pt x="565007" y="797431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609143" y="805086"/>
                    <a:pt x="621546" y="790001"/>
                    <a:pt x="621546" y="760335"/>
                  </a:cubicBezTo>
                  <a:cubicBezTo>
                    <a:pt x="621546" y="749273"/>
                    <a:pt x="624172" y="738267"/>
                    <a:pt x="625121" y="727149"/>
                  </a:cubicBezTo>
                  <a:cubicBezTo>
                    <a:pt x="631043" y="657984"/>
                    <a:pt x="647301" y="589880"/>
                    <a:pt x="643502" y="519654"/>
                  </a:cubicBezTo>
                  <a:close/>
                </a:path>
              </a:pathLst>
            </a:custGeom>
            <a:solidFill>
              <a:srgbClr val="0C3F5F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19" name="그룹 43">
            <a:extLst>
              <a:ext uri="{FF2B5EF4-FFF2-40B4-BE49-F238E27FC236}">
                <a16:creationId xmlns:a16="http://schemas.microsoft.com/office/drawing/2014/main" id="{230E1A5C-DAA7-4003-A2CD-1A36401A8696}"/>
              </a:ext>
            </a:extLst>
          </p:cNvPr>
          <p:cNvGrpSpPr/>
          <p:nvPr/>
        </p:nvGrpSpPr>
        <p:grpSpPr>
          <a:xfrm>
            <a:off x="9075248" y="4866097"/>
            <a:ext cx="531235" cy="1848128"/>
            <a:chOff x="3333210" y="3843806"/>
            <a:chExt cx="644070" cy="2240674"/>
          </a:xfrm>
        </p:grpSpPr>
        <p:sp>
          <p:nvSpPr>
            <p:cNvPr id="20" name="자유형: 도형 44">
              <a:extLst>
                <a:ext uri="{FF2B5EF4-FFF2-40B4-BE49-F238E27FC236}">
                  <a16:creationId xmlns:a16="http://schemas.microsoft.com/office/drawing/2014/main" id="{86777B84-8772-4B0C-80CE-D6C44CDE28F8}"/>
                </a:ext>
              </a:extLst>
            </p:cNvPr>
            <p:cNvSpPr/>
            <p:nvPr/>
          </p:nvSpPr>
          <p:spPr>
            <a:xfrm>
              <a:off x="3544917" y="3843806"/>
              <a:ext cx="214126" cy="264421"/>
            </a:xfrm>
            <a:custGeom>
              <a:avLst/>
              <a:gdLst>
                <a:gd name="connsiteX0" fmla="*/ 11888 w 214126"/>
                <a:gd name="connsiteY0" fmla="*/ 163717 h 264421"/>
                <a:gd name="connsiteX1" fmla="*/ 20100 w 214126"/>
                <a:gd name="connsiteY1" fmla="*/ 45220 h 264421"/>
                <a:gd name="connsiteX2" fmla="*/ 132899 w 214126"/>
                <a:gd name="connsiteY2" fmla="*/ 2593 h 264421"/>
                <a:gd name="connsiteX3" fmla="*/ 208935 w 214126"/>
                <a:gd name="connsiteY3" fmla="*/ 82038 h 264421"/>
                <a:gd name="connsiteX4" fmla="*/ 209438 w 214126"/>
                <a:gd name="connsiteY4" fmla="*/ 153437 h 264421"/>
                <a:gd name="connsiteX5" fmla="*/ 181448 w 214126"/>
                <a:gd name="connsiteY5" fmla="*/ 232771 h 264421"/>
                <a:gd name="connsiteX6" fmla="*/ 27866 w 214126"/>
                <a:gd name="connsiteY6" fmla="*/ 230256 h 264421"/>
                <a:gd name="connsiteX7" fmla="*/ 11888 w 214126"/>
                <a:gd name="connsiteY7" fmla="*/ 163717 h 26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126" h="264421">
                  <a:moveTo>
                    <a:pt x="11888" y="163717"/>
                  </a:moveTo>
                  <a:cubicBezTo>
                    <a:pt x="-5432" y="122822"/>
                    <a:pt x="-4761" y="81702"/>
                    <a:pt x="20100" y="45220"/>
                  </a:cubicBezTo>
                  <a:cubicBezTo>
                    <a:pt x="46638" y="6224"/>
                    <a:pt x="87310" y="-5955"/>
                    <a:pt x="132899" y="2593"/>
                  </a:cubicBezTo>
                  <a:cubicBezTo>
                    <a:pt x="176364" y="10750"/>
                    <a:pt x="198153" y="41868"/>
                    <a:pt x="208935" y="82038"/>
                  </a:cubicBezTo>
                  <a:cubicBezTo>
                    <a:pt x="215249" y="105614"/>
                    <a:pt x="216254" y="129582"/>
                    <a:pt x="209438" y="153437"/>
                  </a:cubicBezTo>
                  <a:cubicBezTo>
                    <a:pt x="207259" y="182377"/>
                    <a:pt x="199829" y="208524"/>
                    <a:pt x="181448" y="232771"/>
                  </a:cubicBezTo>
                  <a:cubicBezTo>
                    <a:pt x="148654" y="276013"/>
                    <a:pt x="60158" y="274728"/>
                    <a:pt x="27866" y="230256"/>
                  </a:cubicBezTo>
                  <a:cubicBezTo>
                    <a:pt x="12502" y="209194"/>
                    <a:pt x="6077" y="188579"/>
                    <a:pt x="11888" y="163717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1" name="자유형: 도형 45">
              <a:extLst>
                <a:ext uri="{FF2B5EF4-FFF2-40B4-BE49-F238E27FC236}">
                  <a16:creationId xmlns:a16="http://schemas.microsoft.com/office/drawing/2014/main" id="{2D84B1AB-E16C-4DCC-A691-BD1DEDD052D4}"/>
                </a:ext>
              </a:extLst>
            </p:cNvPr>
            <p:cNvSpPr/>
            <p:nvPr/>
          </p:nvSpPr>
          <p:spPr>
            <a:xfrm>
              <a:off x="3725969" y="5939901"/>
              <a:ext cx="197607" cy="144579"/>
            </a:xfrm>
            <a:custGeom>
              <a:avLst/>
              <a:gdLst>
                <a:gd name="connsiteX0" fmla="*/ 22743 w 197607"/>
                <a:gd name="connsiteY0" fmla="*/ 50504 h 144579"/>
                <a:gd name="connsiteX1" fmla="*/ 144760 w 197607"/>
                <a:gd name="connsiteY1" fmla="*/ 13518 h 144579"/>
                <a:gd name="connsiteX2" fmla="*/ 152582 w 197607"/>
                <a:gd name="connsiteY2" fmla="*/ 10781 h 144579"/>
                <a:gd name="connsiteX3" fmla="*/ 189008 w 197607"/>
                <a:gd name="connsiteY3" fmla="*/ 7150 h 144579"/>
                <a:gd name="connsiteX4" fmla="*/ 188617 w 197607"/>
                <a:gd name="connsiteY4" fmla="*/ 55867 h 144579"/>
                <a:gd name="connsiteX5" fmla="*/ 150347 w 197607"/>
                <a:gd name="connsiteY5" fmla="*/ 95366 h 144579"/>
                <a:gd name="connsiteX6" fmla="*/ 110122 w 197607"/>
                <a:gd name="connsiteY6" fmla="*/ 123747 h 144579"/>
                <a:gd name="connsiteX7" fmla="*/ 17827 w 197607"/>
                <a:gd name="connsiteY7" fmla="*/ 128943 h 144579"/>
                <a:gd name="connsiteX8" fmla="*/ 22743 w 197607"/>
                <a:gd name="connsiteY8" fmla="*/ 50504 h 144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607" h="144579">
                  <a:moveTo>
                    <a:pt x="22743" y="50504"/>
                  </a:moveTo>
                  <a:cubicBezTo>
                    <a:pt x="62857" y="36313"/>
                    <a:pt x="105820" y="31564"/>
                    <a:pt x="144760" y="13518"/>
                  </a:cubicBezTo>
                  <a:cubicBezTo>
                    <a:pt x="147330" y="12569"/>
                    <a:pt x="149900" y="11340"/>
                    <a:pt x="152582" y="10781"/>
                  </a:cubicBezTo>
                  <a:cubicBezTo>
                    <a:pt x="164649" y="8099"/>
                    <a:pt x="175823" y="-9667"/>
                    <a:pt x="189008" y="7150"/>
                  </a:cubicBezTo>
                  <a:cubicBezTo>
                    <a:pt x="201355" y="22905"/>
                    <a:pt x="199679" y="41006"/>
                    <a:pt x="188617" y="55867"/>
                  </a:cubicBezTo>
                  <a:cubicBezTo>
                    <a:pt x="177778" y="70448"/>
                    <a:pt x="163253" y="82292"/>
                    <a:pt x="150347" y="95366"/>
                  </a:cubicBezTo>
                  <a:cubicBezTo>
                    <a:pt x="136827" y="104752"/>
                    <a:pt x="122078" y="112685"/>
                    <a:pt x="110122" y="123747"/>
                  </a:cubicBezTo>
                  <a:cubicBezTo>
                    <a:pt x="80288" y="151290"/>
                    <a:pt x="49895" y="149949"/>
                    <a:pt x="17827" y="128943"/>
                  </a:cubicBezTo>
                  <a:cubicBezTo>
                    <a:pt x="-7760" y="107769"/>
                    <a:pt x="-5526" y="72180"/>
                    <a:pt x="22743" y="50504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2" name="자유형: 도형 46">
              <a:extLst>
                <a:ext uri="{FF2B5EF4-FFF2-40B4-BE49-F238E27FC236}">
                  <a16:creationId xmlns:a16="http://schemas.microsoft.com/office/drawing/2014/main" id="{03C78EA4-ABE2-401D-85BD-CD7A0E9759E8}"/>
                </a:ext>
              </a:extLst>
            </p:cNvPr>
            <p:cNvSpPr/>
            <p:nvPr/>
          </p:nvSpPr>
          <p:spPr>
            <a:xfrm>
              <a:off x="3376277" y="5962190"/>
              <a:ext cx="160275" cy="117532"/>
            </a:xfrm>
            <a:custGeom>
              <a:avLst/>
              <a:gdLst>
                <a:gd name="connsiteX0" fmla="*/ 53092 w 160275"/>
                <a:gd name="connsiteY0" fmla="*/ 0 h 117532"/>
                <a:gd name="connsiteX1" fmla="*/ 143152 w 160275"/>
                <a:gd name="connsiteY1" fmla="*/ 35365 h 117532"/>
                <a:gd name="connsiteX2" fmla="*/ 155387 w 160275"/>
                <a:gd name="connsiteY2" fmla="*/ 63020 h 117532"/>
                <a:gd name="connsiteX3" fmla="*/ 148068 w 160275"/>
                <a:gd name="connsiteY3" fmla="*/ 105088 h 117532"/>
                <a:gd name="connsiteX4" fmla="*/ 96390 w 160275"/>
                <a:gd name="connsiteY4" fmla="*/ 112687 h 117532"/>
                <a:gd name="connsiteX5" fmla="*/ 64322 w 160275"/>
                <a:gd name="connsiteY5" fmla="*/ 96820 h 117532"/>
                <a:gd name="connsiteX6" fmla="*/ 35940 w 160275"/>
                <a:gd name="connsiteY6" fmla="*/ 79501 h 117532"/>
                <a:gd name="connsiteX7" fmla="*/ 967 w 160275"/>
                <a:gd name="connsiteY7" fmla="*/ 25756 h 117532"/>
                <a:gd name="connsiteX8" fmla="*/ 53092 w 160275"/>
                <a:gd name="connsiteY8" fmla="*/ 0 h 11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275" h="117532">
                  <a:moveTo>
                    <a:pt x="53092" y="0"/>
                  </a:moveTo>
                  <a:cubicBezTo>
                    <a:pt x="81473" y="15979"/>
                    <a:pt x="112033" y="26426"/>
                    <a:pt x="143152" y="35365"/>
                  </a:cubicBezTo>
                  <a:cubicBezTo>
                    <a:pt x="147286" y="44583"/>
                    <a:pt x="151756" y="53634"/>
                    <a:pt x="155387" y="63020"/>
                  </a:cubicBezTo>
                  <a:cubicBezTo>
                    <a:pt x="161309" y="78384"/>
                    <a:pt x="164773" y="94138"/>
                    <a:pt x="148068" y="105088"/>
                  </a:cubicBezTo>
                  <a:cubicBezTo>
                    <a:pt x="132369" y="115424"/>
                    <a:pt x="115553" y="122855"/>
                    <a:pt x="96390" y="112687"/>
                  </a:cubicBezTo>
                  <a:cubicBezTo>
                    <a:pt x="85887" y="107100"/>
                    <a:pt x="75048" y="102128"/>
                    <a:pt x="64322" y="96820"/>
                  </a:cubicBezTo>
                  <a:cubicBezTo>
                    <a:pt x="54880" y="91010"/>
                    <a:pt x="45717" y="84641"/>
                    <a:pt x="35940" y="79501"/>
                  </a:cubicBezTo>
                  <a:cubicBezTo>
                    <a:pt x="14096" y="67936"/>
                    <a:pt x="-4508" y="52572"/>
                    <a:pt x="967" y="25756"/>
                  </a:cubicBezTo>
                  <a:cubicBezTo>
                    <a:pt x="6665" y="-1732"/>
                    <a:pt x="33259" y="3911"/>
                    <a:pt x="53092" y="0"/>
                  </a:cubicBezTo>
                  <a:close/>
                </a:path>
              </a:pathLst>
            </a:custGeom>
            <a:solidFill>
              <a:srgbClr val="000001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3" name="자유형: 도형 47">
              <a:extLst>
                <a:ext uri="{FF2B5EF4-FFF2-40B4-BE49-F238E27FC236}">
                  <a16:creationId xmlns:a16="http://schemas.microsoft.com/office/drawing/2014/main" id="{C74AE390-4893-4F10-A7BE-1F7779EC934E}"/>
                </a:ext>
              </a:extLst>
            </p:cNvPr>
            <p:cNvSpPr/>
            <p:nvPr/>
          </p:nvSpPr>
          <p:spPr>
            <a:xfrm>
              <a:off x="3544891" y="3997299"/>
              <a:ext cx="215492" cy="145076"/>
            </a:xfrm>
            <a:custGeom>
              <a:avLst/>
              <a:gdLst>
                <a:gd name="connsiteX0" fmla="*/ 11914 w 215492"/>
                <a:gd name="connsiteY0" fmla="*/ 10224 h 145076"/>
                <a:gd name="connsiteX1" fmla="*/ 15378 w 215492"/>
                <a:gd name="connsiteY1" fmla="*/ 23632 h 145076"/>
                <a:gd name="connsiteX2" fmla="*/ 117002 w 215492"/>
                <a:gd name="connsiteY2" fmla="*/ 100451 h 145076"/>
                <a:gd name="connsiteX3" fmla="*/ 192704 w 215492"/>
                <a:gd name="connsiteY3" fmla="*/ 42292 h 145076"/>
                <a:gd name="connsiteX4" fmla="*/ 209409 w 215492"/>
                <a:gd name="connsiteY4" fmla="*/ 0 h 145076"/>
                <a:gd name="connsiteX5" fmla="*/ 194045 w 215492"/>
                <a:gd name="connsiteY5" fmla="*/ 73579 h 145076"/>
                <a:gd name="connsiteX6" fmla="*/ 173541 w 215492"/>
                <a:gd name="connsiteY6" fmla="*/ 134363 h 145076"/>
                <a:gd name="connsiteX7" fmla="*/ 154490 w 215492"/>
                <a:gd name="connsiteY7" fmla="*/ 144364 h 145076"/>
                <a:gd name="connsiteX8" fmla="*/ 57447 w 215492"/>
                <a:gd name="connsiteY8" fmla="*/ 144364 h 145076"/>
                <a:gd name="connsiteX9" fmla="*/ 38340 w 215492"/>
                <a:gd name="connsiteY9" fmla="*/ 134363 h 145076"/>
                <a:gd name="connsiteX10" fmla="*/ 10126 w 215492"/>
                <a:gd name="connsiteY10" fmla="*/ 64919 h 145076"/>
                <a:gd name="connsiteX11" fmla="*/ 11914 w 215492"/>
                <a:gd name="connsiteY11" fmla="*/ 10224 h 14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492" h="145076">
                  <a:moveTo>
                    <a:pt x="11914" y="10224"/>
                  </a:moveTo>
                  <a:cubicBezTo>
                    <a:pt x="13087" y="14693"/>
                    <a:pt x="14260" y="19163"/>
                    <a:pt x="15378" y="23632"/>
                  </a:cubicBezTo>
                  <a:cubicBezTo>
                    <a:pt x="29959" y="84641"/>
                    <a:pt x="53592" y="102519"/>
                    <a:pt x="117002" y="100451"/>
                  </a:cubicBezTo>
                  <a:cubicBezTo>
                    <a:pt x="155887" y="99166"/>
                    <a:pt x="180692" y="79389"/>
                    <a:pt x="192704" y="42292"/>
                  </a:cubicBezTo>
                  <a:cubicBezTo>
                    <a:pt x="197341" y="27934"/>
                    <a:pt x="194101" y="10168"/>
                    <a:pt x="209409" y="0"/>
                  </a:cubicBezTo>
                  <a:cubicBezTo>
                    <a:pt x="219633" y="27711"/>
                    <a:pt x="218515" y="51678"/>
                    <a:pt x="194045" y="73579"/>
                  </a:cubicBezTo>
                  <a:cubicBezTo>
                    <a:pt x="177172" y="88663"/>
                    <a:pt x="179072" y="113525"/>
                    <a:pt x="173541" y="134363"/>
                  </a:cubicBezTo>
                  <a:cubicBezTo>
                    <a:pt x="168792" y="140677"/>
                    <a:pt x="162032" y="144140"/>
                    <a:pt x="154490" y="144364"/>
                  </a:cubicBezTo>
                  <a:cubicBezTo>
                    <a:pt x="122142" y="145314"/>
                    <a:pt x="89795" y="145314"/>
                    <a:pt x="57447" y="144364"/>
                  </a:cubicBezTo>
                  <a:cubicBezTo>
                    <a:pt x="49848" y="144140"/>
                    <a:pt x="43200" y="140621"/>
                    <a:pt x="38340" y="134363"/>
                  </a:cubicBezTo>
                  <a:cubicBezTo>
                    <a:pt x="31412" y="110396"/>
                    <a:pt x="30798" y="85479"/>
                    <a:pt x="10126" y="64919"/>
                  </a:cubicBezTo>
                  <a:cubicBezTo>
                    <a:pt x="-2779" y="52181"/>
                    <a:pt x="-4567" y="28046"/>
                    <a:pt x="11914" y="10224"/>
                  </a:cubicBezTo>
                  <a:close/>
                </a:path>
              </a:pathLst>
            </a:custGeom>
            <a:solidFill>
              <a:srgbClr val="FCC0B5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4" name="자유형: 도형 48">
              <a:extLst>
                <a:ext uri="{FF2B5EF4-FFF2-40B4-BE49-F238E27FC236}">
                  <a16:creationId xmlns:a16="http://schemas.microsoft.com/office/drawing/2014/main" id="{FA9FF534-26D4-4EE3-B3F1-5234DBF32336}"/>
                </a:ext>
              </a:extLst>
            </p:cNvPr>
            <p:cNvSpPr/>
            <p:nvPr/>
          </p:nvSpPr>
          <p:spPr>
            <a:xfrm>
              <a:off x="3578106" y="4131662"/>
              <a:ext cx="142337" cy="28157"/>
            </a:xfrm>
            <a:custGeom>
              <a:avLst/>
              <a:gdLst>
                <a:gd name="connsiteX0" fmla="*/ 5069 w 142337"/>
                <a:gd name="connsiteY0" fmla="*/ 0 h 28157"/>
                <a:gd name="connsiteX1" fmla="*/ 140270 w 142337"/>
                <a:gd name="connsiteY1" fmla="*/ 0 h 28157"/>
                <a:gd name="connsiteX2" fmla="*/ 142337 w 142337"/>
                <a:gd name="connsiteY2" fmla="*/ 26873 h 28157"/>
                <a:gd name="connsiteX3" fmla="*/ 3560 w 142337"/>
                <a:gd name="connsiteY3" fmla="*/ 28158 h 28157"/>
                <a:gd name="connsiteX4" fmla="*/ 5069 w 142337"/>
                <a:gd name="connsiteY4" fmla="*/ 0 h 2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37" h="28157">
                  <a:moveTo>
                    <a:pt x="5069" y="0"/>
                  </a:moveTo>
                  <a:cubicBezTo>
                    <a:pt x="50154" y="0"/>
                    <a:pt x="95184" y="0"/>
                    <a:pt x="140270" y="0"/>
                  </a:cubicBezTo>
                  <a:cubicBezTo>
                    <a:pt x="140941" y="8939"/>
                    <a:pt x="141611" y="17934"/>
                    <a:pt x="142337" y="26873"/>
                  </a:cubicBezTo>
                  <a:cubicBezTo>
                    <a:pt x="96022" y="23074"/>
                    <a:pt x="49707" y="17487"/>
                    <a:pt x="3560" y="28158"/>
                  </a:cubicBezTo>
                  <a:cubicBezTo>
                    <a:pt x="-5323" y="18269"/>
                    <a:pt x="5236" y="9442"/>
                    <a:pt x="5069" y="0"/>
                  </a:cubicBezTo>
                  <a:close/>
                </a:path>
              </a:pathLst>
            </a:custGeom>
            <a:solidFill>
              <a:srgbClr val="FCFCFC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5" name="자유형: 도형 49">
              <a:extLst>
                <a:ext uri="{FF2B5EF4-FFF2-40B4-BE49-F238E27FC236}">
                  <a16:creationId xmlns:a16="http://schemas.microsoft.com/office/drawing/2014/main" id="{6A489F35-DF86-4EEF-A1F4-1071F29DD830}"/>
                </a:ext>
              </a:extLst>
            </p:cNvPr>
            <p:cNvSpPr/>
            <p:nvPr/>
          </p:nvSpPr>
          <p:spPr>
            <a:xfrm>
              <a:off x="3401826" y="4937922"/>
              <a:ext cx="44079" cy="59700"/>
            </a:xfrm>
            <a:custGeom>
              <a:avLst/>
              <a:gdLst>
                <a:gd name="connsiteX0" fmla="*/ 0 w 44079"/>
                <a:gd name="connsiteY0" fmla="*/ 19084 h 59700"/>
                <a:gd name="connsiteX1" fmla="*/ 44080 w 44079"/>
                <a:gd name="connsiteY1" fmla="*/ 3273 h 59700"/>
                <a:gd name="connsiteX2" fmla="*/ 38549 w 44079"/>
                <a:gd name="connsiteY2" fmla="*/ 59700 h 59700"/>
                <a:gd name="connsiteX3" fmla="*/ 0 w 44079"/>
                <a:gd name="connsiteY3" fmla="*/ 19084 h 5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79" h="59700">
                  <a:moveTo>
                    <a:pt x="0" y="19084"/>
                  </a:moveTo>
                  <a:cubicBezTo>
                    <a:pt x="13911" y="11542"/>
                    <a:pt x="23576" y="-7621"/>
                    <a:pt x="44080" y="3273"/>
                  </a:cubicBezTo>
                  <a:cubicBezTo>
                    <a:pt x="35700" y="20760"/>
                    <a:pt x="43242" y="39811"/>
                    <a:pt x="38549" y="59700"/>
                  </a:cubicBezTo>
                  <a:cubicBezTo>
                    <a:pt x="18101" y="52493"/>
                    <a:pt x="12961" y="31878"/>
                    <a:pt x="0" y="19084"/>
                  </a:cubicBezTo>
                  <a:close/>
                </a:path>
              </a:pathLst>
            </a:custGeom>
            <a:solidFill>
              <a:srgbClr val="F8C0B6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6" name="자유형: 도형 50">
              <a:extLst>
                <a:ext uri="{FF2B5EF4-FFF2-40B4-BE49-F238E27FC236}">
                  <a16:creationId xmlns:a16="http://schemas.microsoft.com/office/drawing/2014/main" id="{81D9DE6A-E21C-4AEE-83A7-82EB407F0882}"/>
                </a:ext>
              </a:extLst>
            </p:cNvPr>
            <p:cNvSpPr/>
            <p:nvPr/>
          </p:nvSpPr>
          <p:spPr>
            <a:xfrm>
              <a:off x="3871567" y="4931642"/>
              <a:ext cx="39610" cy="48493"/>
            </a:xfrm>
            <a:custGeom>
              <a:avLst/>
              <a:gdLst>
                <a:gd name="connsiteX0" fmla="*/ 0 w 39610"/>
                <a:gd name="connsiteY0" fmla="*/ 48494 h 48493"/>
                <a:gd name="connsiteX1" fmla="*/ 0 w 39610"/>
                <a:gd name="connsiteY1" fmla="*/ 0 h 48493"/>
                <a:gd name="connsiteX2" fmla="*/ 39611 w 39610"/>
                <a:gd name="connsiteY2" fmla="*/ 8995 h 48493"/>
                <a:gd name="connsiteX3" fmla="*/ 0 w 39610"/>
                <a:gd name="connsiteY3" fmla="*/ 48494 h 4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10" h="48493">
                  <a:moveTo>
                    <a:pt x="0" y="48494"/>
                  </a:moveTo>
                  <a:cubicBezTo>
                    <a:pt x="0" y="32851"/>
                    <a:pt x="0" y="17208"/>
                    <a:pt x="0" y="0"/>
                  </a:cubicBezTo>
                  <a:cubicBezTo>
                    <a:pt x="13688" y="3129"/>
                    <a:pt x="26649" y="6034"/>
                    <a:pt x="39611" y="8995"/>
                  </a:cubicBezTo>
                  <a:cubicBezTo>
                    <a:pt x="31678" y="27487"/>
                    <a:pt x="19275" y="41454"/>
                    <a:pt x="0" y="48494"/>
                  </a:cubicBezTo>
                  <a:close/>
                </a:path>
              </a:pathLst>
            </a:custGeom>
            <a:solidFill>
              <a:srgbClr val="F9C2B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7" name="자유형: 도형 51">
              <a:extLst>
                <a:ext uri="{FF2B5EF4-FFF2-40B4-BE49-F238E27FC236}">
                  <a16:creationId xmlns:a16="http://schemas.microsoft.com/office/drawing/2014/main" id="{A45768EB-B52A-4A47-8381-FAC3545477A5}"/>
                </a:ext>
              </a:extLst>
            </p:cNvPr>
            <p:cNvSpPr/>
            <p:nvPr/>
          </p:nvSpPr>
          <p:spPr>
            <a:xfrm>
              <a:off x="3821071" y="4572129"/>
              <a:ext cx="43139" cy="226713"/>
            </a:xfrm>
            <a:custGeom>
              <a:avLst/>
              <a:gdLst>
                <a:gd name="connsiteX0" fmla="*/ 24685 w 43139"/>
                <a:gd name="connsiteY0" fmla="*/ 0 h 226713"/>
                <a:gd name="connsiteX1" fmla="*/ 38261 w 43139"/>
                <a:gd name="connsiteY1" fmla="*/ 226714 h 226713"/>
                <a:gd name="connsiteX2" fmla="*/ 24685 w 43139"/>
                <a:gd name="connsiteY2" fmla="*/ 0 h 22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39" h="226713">
                  <a:moveTo>
                    <a:pt x="24685" y="0"/>
                  </a:moveTo>
                  <a:cubicBezTo>
                    <a:pt x="37367" y="77098"/>
                    <a:pt x="50496" y="149336"/>
                    <a:pt x="38261" y="226714"/>
                  </a:cubicBezTo>
                  <a:cubicBezTo>
                    <a:pt x="9098" y="151906"/>
                    <a:pt x="-23753" y="80897"/>
                    <a:pt x="24685" y="0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8" name="자유형: 도형 52">
              <a:extLst>
                <a:ext uri="{FF2B5EF4-FFF2-40B4-BE49-F238E27FC236}">
                  <a16:creationId xmlns:a16="http://schemas.microsoft.com/office/drawing/2014/main" id="{9DC99552-AA3D-4A38-96A3-D6C2BB16763E}"/>
                </a:ext>
              </a:extLst>
            </p:cNvPr>
            <p:cNvSpPr/>
            <p:nvPr/>
          </p:nvSpPr>
          <p:spPr>
            <a:xfrm>
              <a:off x="3438135" y="4563302"/>
              <a:ext cx="36685" cy="233250"/>
            </a:xfrm>
            <a:custGeom>
              <a:avLst/>
              <a:gdLst>
                <a:gd name="connsiteX0" fmla="*/ 9558 w 36685"/>
                <a:gd name="connsiteY0" fmla="*/ 233251 h 233250"/>
                <a:gd name="connsiteX1" fmla="*/ 14587 w 36685"/>
                <a:gd name="connsiteY1" fmla="*/ 0 h 233250"/>
                <a:gd name="connsiteX2" fmla="*/ 9558 w 36685"/>
                <a:gd name="connsiteY2" fmla="*/ 233251 h 23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85" h="233250">
                  <a:moveTo>
                    <a:pt x="9558" y="233251"/>
                  </a:moveTo>
                  <a:cubicBezTo>
                    <a:pt x="-8152" y="156767"/>
                    <a:pt x="1849" y="81400"/>
                    <a:pt x="14587" y="0"/>
                  </a:cubicBezTo>
                  <a:cubicBezTo>
                    <a:pt x="63974" y="83300"/>
                    <a:pt x="16095" y="157717"/>
                    <a:pt x="9558" y="233251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  <p:sp>
          <p:nvSpPr>
            <p:cNvPr id="29" name="자유형: 도형 53">
              <a:extLst>
                <a:ext uri="{FF2B5EF4-FFF2-40B4-BE49-F238E27FC236}">
                  <a16:creationId xmlns:a16="http://schemas.microsoft.com/office/drawing/2014/main" id="{DD91092D-3D69-4B95-97BF-76E2F34A4542}"/>
                </a:ext>
              </a:extLst>
            </p:cNvPr>
            <p:cNvSpPr/>
            <p:nvPr/>
          </p:nvSpPr>
          <p:spPr>
            <a:xfrm>
              <a:off x="3333210" y="4140300"/>
              <a:ext cx="644070" cy="1859589"/>
            </a:xfrm>
            <a:custGeom>
              <a:avLst/>
              <a:gdLst>
                <a:gd name="connsiteX0" fmla="*/ 643502 w 644070"/>
                <a:gd name="connsiteY0" fmla="*/ 519654 h 1859589"/>
                <a:gd name="connsiteX1" fmla="*/ 568303 w 644070"/>
                <a:gd name="connsiteY1" fmla="*/ 121200 h 1859589"/>
                <a:gd name="connsiteX2" fmla="*/ 548637 w 644070"/>
                <a:gd name="connsiteY2" fmla="*/ 101814 h 1859589"/>
                <a:gd name="connsiteX3" fmla="*/ 387234 w 644070"/>
                <a:gd name="connsiteY3" fmla="*/ 18235 h 1859589"/>
                <a:gd name="connsiteX4" fmla="*/ 255384 w 644070"/>
                <a:gd name="connsiteY4" fmla="*/ 11307 h 1859589"/>
                <a:gd name="connsiteX5" fmla="*/ 248457 w 644070"/>
                <a:gd name="connsiteY5" fmla="*/ 19576 h 1859589"/>
                <a:gd name="connsiteX6" fmla="*/ 231305 w 644070"/>
                <a:gd name="connsiteY6" fmla="*/ 27844 h 1859589"/>
                <a:gd name="connsiteX7" fmla="*/ 60739 w 644070"/>
                <a:gd name="connsiteY7" fmla="*/ 118910 h 1859589"/>
                <a:gd name="connsiteX8" fmla="*/ 46101 w 644070"/>
                <a:gd name="connsiteY8" fmla="*/ 136341 h 1859589"/>
                <a:gd name="connsiteX9" fmla="*/ 1686 w 644070"/>
                <a:gd name="connsiteY9" fmla="*/ 438812 h 1859589"/>
                <a:gd name="connsiteX10" fmla="*/ 47777 w 644070"/>
                <a:gd name="connsiteY10" fmla="*/ 801566 h 1859589"/>
                <a:gd name="connsiteX11" fmla="*/ 63029 w 644070"/>
                <a:gd name="connsiteY11" fmla="*/ 816762 h 1859589"/>
                <a:gd name="connsiteX12" fmla="*/ 107109 w 644070"/>
                <a:gd name="connsiteY12" fmla="*/ 800951 h 1859589"/>
                <a:gd name="connsiteX13" fmla="*/ 111914 w 644070"/>
                <a:gd name="connsiteY13" fmla="*/ 1099289 h 1859589"/>
                <a:gd name="connsiteX14" fmla="*/ 77276 w 644070"/>
                <a:gd name="connsiteY14" fmla="*/ 1560314 h 1859589"/>
                <a:gd name="connsiteX15" fmla="*/ 96103 w 644070"/>
                <a:gd name="connsiteY15" fmla="*/ 1822002 h 1859589"/>
                <a:gd name="connsiteX16" fmla="*/ 186163 w 644070"/>
                <a:gd name="connsiteY16" fmla="*/ 1857367 h 1859589"/>
                <a:gd name="connsiteX17" fmla="*/ 187783 w 644070"/>
                <a:gd name="connsiteY17" fmla="*/ 1844517 h 1859589"/>
                <a:gd name="connsiteX18" fmla="*/ 187783 w 644070"/>
                <a:gd name="connsiteY18" fmla="*/ 1844517 h 1859589"/>
                <a:gd name="connsiteX19" fmla="*/ 209293 w 644070"/>
                <a:gd name="connsiteY19" fmla="*/ 1645570 h 1859589"/>
                <a:gd name="connsiteX20" fmla="*/ 309186 w 644070"/>
                <a:gd name="connsiteY20" fmla="*/ 1030291 h 1859589"/>
                <a:gd name="connsiteX21" fmla="*/ 319130 w 644070"/>
                <a:gd name="connsiteY21" fmla="*/ 1010793 h 1859589"/>
                <a:gd name="connsiteX22" fmla="*/ 347791 w 644070"/>
                <a:gd name="connsiteY22" fmla="*/ 1213875 h 1859589"/>
                <a:gd name="connsiteX23" fmla="*/ 378630 w 644070"/>
                <a:gd name="connsiteY23" fmla="*/ 1448634 h 1859589"/>
                <a:gd name="connsiteX24" fmla="*/ 380864 w 644070"/>
                <a:gd name="connsiteY24" fmla="*/ 1467964 h 1859589"/>
                <a:gd name="connsiteX25" fmla="*/ 415391 w 644070"/>
                <a:gd name="connsiteY25" fmla="*/ 1850216 h 1859589"/>
                <a:gd name="connsiteX26" fmla="*/ 415112 w 644070"/>
                <a:gd name="connsiteY26" fmla="*/ 1850942 h 1859589"/>
                <a:gd name="connsiteX27" fmla="*/ 536905 w 644070"/>
                <a:gd name="connsiteY27" fmla="*/ 1818482 h 1859589"/>
                <a:gd name="connsiteX28" fmla="*/ 537408 w 644070"/>
                <a:gd name="connsiteY28" fmla="*/ 1813175 h 1859589"/>
                <a:gd name="connsiteX29" fmla="*/ 533162 w 644070"/>
                <a:gd name="connsiteY29" fmla="*/ 1800549 h 1859589"/>
                <a:gd name="connsiteX30" fmla="*/ 517351 w 644070"/>
                <a:gd name="connsiteY30" fmla="*/ 1391033 h 1859589"/>
                <a:gd name="connsiteX31" fmla="*/ 538358 w 644070"/>
                <a:gd name="connsiteY31" fmla="*/ 839891 h 1859589"/>
                <a:gd name="connsiteX32" fmla="*/ 538358 w 644070"/>
                <a:gd name="connsiteY32" fmla="*/ 839891 h 1859589"/>
                <a:gd name="connsiteX33" fmla="*/ 538358 w 644070"/>
                <a:gd name="connsiteY33" fmla="*/ 839891 h 1859589"/>
                <a:gd name="connsiteX34" fmla="*/ 538358 w 644070"/>
                <a:gd name="connsiteY34" fmla="*/ 791398 h 1859589"/>
                <a:gd name="connsiteX35" fmla="*/ 577968 w 644070"/>
                <a:gd name="connsiteY35" fmla="*/ 800393 h 1859589"/>
                <a:gd name="connsiteX36" fmla="*/ 577968 w 644070"/>
                <a:gd name="connsiteY36" fmla="*/ 800393 h 1859589"/>
                <a:gd name="connsiteX37" fmla="*/ 577968 w 644070"/>
                <a:gd name="connsiteY37" fmla="*/ 800393 h 1859589"/>
                <a:gd name="connsiteX38" fmla="*/ 621546 w 644070"/>
                <a:gd name="connsiteY38" fmla="*/ 760335 h 1859589"/>
                <a:gd name="connsiteX39" fmla="*/ 625121 w 644070"/>
                <a:gd name="connsiteY39" fmla="*/ 727149 h 1859589"/>
                <a:gd name="connsiteX40" fmla="*/ 643502 w 644070"/>
                <a:gd name="connsiteY40" fmla="*/ 519654 h 185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44070" h="1859589">
                  <a:moveTo>
                    <a:pt x="643502" y="519654"/>
                  </a:moveTo>
                  <a:cubicBezTo>
                    <a:pt x="636127" y="383391"/>
                    <a:pt x="599645" y="252826"/>
                    <a:pt x="568303" y="121200"/>
                  </a:cubicBezTo>
                  <a:cubicBezTo>
                    <a:pt x="565565" y="109803"/>
                    <a:pt x="560537" y="104440"/>
                    <a:pt x="548637" y="101814"/>
                  </a:cubicBezTo>
                  <a:cubicBezTo>
                    <a:pt x="487461" y="88461"/>
                    <a:pt x="434219" y="59298"/>
                    <a:pt x="387234" y="18235"/>
                  </a:cubicBezTo>
                  <a:cubicBezTo>
                    <a:pt x="344550" y="-8079"/>
                    <a:pt x="300079" y="-1766"/>
                    <a:pt x="255384" y="11307"/>
                  </a:cubicBezTo>
                  <a:cubicBezTo>
                    <a:pt x="251976" y="12313"/>
                    <a:pt x="250021" y="16168"/>
                    <a:pt x="248457" y="19576"/>
                  </a:cubicBezTo>
                  <a:cubicBezTo>
                    <a:pt x="242702" y="22257"/>
                    <a:pt x="235942" y="23822"/>
                    <a:pt x="231305" y="27844"/>
                  </a:cubicBezTo>
                  <a:cubicBezTo>
                    <a:pt x="181191" y="70919"/>
                    <a:pt x="123814" y="100306"/>
                    <a:pt x="60739" y="118910"/>
                  </a:cubicBezTo>
                  <a:cubicBezTo>
                    <a:pt x="51074" y="121759"/>
                    <a:pt x="47833" y="127123"/>
                    <a:pt x="46101" y="136341"/>
                  </a:cubicBezTo>
                  <a:cubicBezTo>
                    <a:pt x="27106" y="236569"/>
                    <a:pt x="8502" y="336853"/>
                    <a:pt x="1686" y="438812"/>
                  </a:cubicBezTo>
                  <a:cubicBezTo>
                    <a:pt x="-6639" y="562728"/>
                    <a:pt x="16994" y="682622"/>
                    <a:pt x="47777" y="801566"/>
                  </a:cubicBezTo>
                  <a:cubicBezTo>
                    <a:pt x="49789" y="809331"/>
                    <a:pt x="50627" y="819053"/>
                    <a:pt x="63029" y="816762"/>
                  </a:cubicBezTo>
                  <a:cubicBezTo>
                    <a:pt x="81522" y="822069"/>
                    <a:pt x="91131" y="802627"/>
                    <a:pt x="107109" y="800951"/>
                  </a:cubicBezTo>
                  <a:cubicBezTo>
                    <a:pt x="109400" y="900397"/>
                    <a:pt x="109121" y="999843"/>
                    <a:pt x="111914" y="1099289"/>
                  </a:cubicBezTo>
                  <a:cubicBezTo>
                    <a:pt x="116328" y="1253876"/>
                    <a:pt x="95600" y="1407123"/>
                    <a:pt x="77276" y="1560314"/>
                  </a:cubicBezTo>
                  <a:cubicBezTo>
                    <a:pt x="66717" y="1648698"/>
                    <a:pt x="66437" y="1736468"/>
                    <a:pt x="96103" y="1822002"/>
                  </a:cubicBezTo>
                  <a:cubicBezTo>
                    <a:pt x="107556" y="1846752"/>
                    <a:pt x="157335" y="1866362"/>
                    <a:pt x="186163" y="1857367"/>
                  </a:cubicBezTo>
                  <a:cubicBezTo>
                    <a:pt x="186722" y="1853065"/>
                    <a:pt x="187225" y="1848763"/>
                    <a:pt x="187783" y="1844517"/>
                  </a:cubicBezTo>
                  <a:cubicBezTo>
                    <a:pt x="187783" y="1844517"/>
                    <a:pt x="187783" y="1844517"/>
                    <a:pt x="187783" y="1844517"/>
                  </a:cubicBezTo>
                  <a:cubicBezTo>
                    <a:pt x="195047" y="1778201"/>
                    <a:pt x="203147" y="1711997"/>
                    <a:pt x="209293" y="1645570"/>
                  </a:cubicBezTo>
                  <a:cubicBezTo>
                    <a:pt x="228512" y="1438186"/>
                    <a:pt x="262312" y="1233205"/>
                    <a:pt x="309186" y="1030291"/>
                  </a:cubicBezTo>
                  <a:cubicBezTo>
                    <a:pt x="310582" y="1024146"/>
                    <a:pt x="310023" y="1017218"/>
                    <a:pt x="319130" y="1010793"/>
                  </a:cubicBezTo>
                  <a:cubicBezTo>
                    <a:pt x="328851" y="1079623"/>
                    <a:pt x="338684" y="1146721"/>
                    <a:pt x="347791" y="1213875"/>
                  </a:cubicBezTo>
                  <a:cubicBezTo>
                    <a:pt x="358406" y="1292091"/>
                    <a:pt x="368350" y="1370362"/>
                    <a:pt x="378630" y="1448634"/>
                  </a:cubicBezTo>
                  <a:cubicBezTo>
                    <a:pt x="379468" y="1455059"/>
                    <a:pt x="381144" y="1461595"/>
                    <a:pt x="380864" y="1467964"/>
                  </a:cubicBezTo>
                  <a:cubicBezTo>
                    <a:pt x="375166" y="1596964"/>
                    <a:pt x="397178" y="1723394"/>
                    <a:pt x="415391" y="1850216"/>
                  </a:cubicBezTo>
                  <a:cubicBezTo>
                    <a:pt x="415280" y="1850439"/>
                    <a:pt x="415224" y="1850719"/>
                    <a:pt x="415112" y="1850942"/>
                  </a:cubicBezTo>
                  <a:cubicBezTo>
                    <a:pt x="444443" y="1856920"/>
                    <a:pt x="520424" y="1837366"/>
                    <a:pt x="536905" y="1818482"/>
                  </a:cubicBezTo>
                  <a:cubicBezTo>
                    <a:pt x="537966" y="1817309"/>
                    <a:pt x="537576" y="1815019"/>
                    <a:pt x="537408" y="1813175"/>
                  </a:cubicBezTo>
                  <a:cubicBezTo>
                    <a:pt x="535955" y="1808985"/>
                    <a:pt x="533330" y="1804795"/>
                    <a:pt x="533162" y="1800549"/>
                  </a:cubicBezTo>
                  <a:cubicBezTo>
                    <a:pt x="527743" y="1664062"/>
                    <a:pt x="522938" y="1527520"/>
                    <a:pt x="517351" y="1391033"/>
                  </a:cubicBezTo>
                  <a:cubicBezTo>
                    <a:pt x="509753" y="1206723"/>
                    <a:pt x="528245" y="1023475"/>
                    <a:pt x="538358" y="839891"/>
                  </a:cubicBezTo>
                  <a:lnTo>
                    <a:pt x="538358" y="839891"/>
                  </a:lnTo>
                  <a:lnTo>
                    <a:pt x="538358" y="839891"/>
                  </a:lnTo>
                  <a:cubicBezTo>
                    <a:pt x="538358" y="824248"/>
                    <a:pt x="538358" y="808605"/>
                    <a:pt x="538358" y="791398"/>
                  </a:cubicBezTo>
                  <a:cubicBezTo>
                    <a:pt x="552045" y="794526"/>
                    <a:pt x="565007" y="797431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609143" y="805086"/>
                    <a:pt x="621546" y="790001"/>
                    <a:pt x="621546" y="760335"/>
                  </a:cubicBezTo>
                  <a:cubicBezTo>
                    <a:pt x="621546" y="749273"/>
                    <a:pt x="624172" y="738267"/>
                    <a:pt x="625121" y="727149"/>
                  </a:cubicBezTo>
                  <a:cubicBezTo>
                    <a:pt x="631043" y="657984"/>
                    <a:pt x="647301" y="589880"/>
                    <a:pt x="643502" y="519654"/>
                  </a:cubicBezTo>
                  <a:close/>
                </a:path>
              </a:pathLst>
            </a:custGeom>
            <a:solidFill>
              <a:srgbClr val="0C3F5F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pPr algn="l" rtl="0"/>
              <a:endParaRPr lang="ko-KR" altLang="en-US" kern="1200">
                <a:solidFill>
                  <a:prstClr val="black"/>
                </a:solidFill>
                <a:latin typeface="Arial"/>
                <a:cs typeface="+mn-cs"/>
              </a:endParaRPr>
            </a:p>
          </p:txBody>
        </p:sp>
      </p:grpSp>
      <p:grpSp>
        <p:nvGrpSpPr>
          <p:cNvPr id="30" name="그룹 54">
            <a:extLst>
              <a:ext uri="{FF2B5EF4-FFF2-40B4-BE49-F238E27FC236}">
                <a16:creationId xmlns:a16="http://schemas.microsoft.com/office/drawing/2014/main" id="{366A4FF7-1ECC-4A2A-BBEB-8011A9BF66A7}"/>
              </a:ext>
            </a:extLst>
          </p:cNvPr>
          <p:cNvGrpSpPr/>
          <p:nvPr/>
        </p:nvGrpSpPr>
        <p:grpSpPr>
          <a:xfrm>
            <a:off x="9906074" y="4866097"/>
            <a:ext cx="531235" cy="1848128"/>
            <a:chOff x="3333210" y="3843806"/>
            <a:chExt cx="644070" cy="2240674"/>
          </a:xfrm>
        </p:grpSpPr>
        <p:sp>
          <p:nvSpPr>
            <p:cNvPr id="31" name="자유형: 도형 55">
              <a:extLst>
                <a:ext uri="{FF2B5EF4-FFF2-40B4-BE49-F238E27FC236}">
                  <a16:creationId xmlns:a16="http://schemas.microsoft.com/office/drawing/2014/main" id="{2120EBB6-D935-4F2F-B56D-AA9C15ABF060}"/>
                </a:ext>
              </a:extLst>
            </p:cNvPr>
            <p:cNvSpPr/>
            <p:nvPr/>
          </p:nvSpPr>
          <p:spPr>
            <a:xfrm>
              <a:off x="3544917" y="3843806"/>
              <a:ext cx="214126" cy="264421"/>
            </a:xfrm>
            <a:custGeom>
              <a:avLst/>
              <a:gdLst>
                <a:gd name="connsiteX0" fmla="*/ 11888 w 214126"/>
                <a:gd name="connsiteY0" fmla="*/ 163717 h 264421"/>
                <a:gd name="connsiteX1" fmla="*/ 20100 w 214126"/>
                <a:gd name="connsiteY1" fmla="*/ 45220 h 264421"/>
                <a:gd name="connsiteX2" fmla="*/ 132899 w 214126"/>
                <a:gd name="connsiteY2" fmla="*/ 2593 h 264421"/>
                <a:gd name="connsiteX3" fmla="*/ 208935 w 214126"/>
                <a:gd name="connsiteY3" fmla="*/ 82038 h 264421"/>
                <a:gd name="connsiteX4" fmla="*/ 209438 w 214126"/>
                <a:gd name="connsiteY4" fmla="*/ 153437 h 264421"/>
                <a:gd name="connsiteX5" fmla="*/ 181448 w 214126"/>
                <a:gd name="connsiteY5" fmla="*/ 232771 h 264421"/>
                <a:gd name="connsiteX6" fmla="*/ 27866 w 214126"/>
                <a:gd name="connsiteY6" fmla="*/ 230256 h 264421"/>
                <a:gd name="connsiteX7" fmla="*/ 11888 w 214126"/>
                <a:gd name="connsiteY7" fmla="*/ 163717 h 2644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4126" h="264421">
                  <a:moveTo>
                    <a:pt x="11888" y="163717"/>
                  </a:moveTo>
                  <a:cubicBezTo>
                    <a:pt x="-5432" y="122822"/>
                    <a:pt x="-4761" y="81702"/>
                    <a:pt x="20100" y="45220"/>
                  </a:cubicBezTo>
                  <a:cubicBezTo>
                    <a:pt x="46638" y="6224"/>
                    <a:pt x="87310" y="-5955"/>
                    <a:pt x="132899" y="2593"/>
                  </a:cubicBezTo>
                  <a:cubicBezTo>
                    <a:pt x="176364" y="10750"/>
                    <a:pt x="198153" y="41868"/>
                    <a:pt x="208935" y="82038"/>
                  </a:cubicBezTo>
                  <a:cubicBezTo>
                    <a:pt x="215249" y="105614"/>
                    <a:pt x="216254" y="129582"/>
                    <a:pt x="209438" y="153437"/>
                  </a:cubicBezTo>
                  <a:cubicBezTo>
                    <a:pt x="207259" y="182377"/>
                    <a:pt x="199829" y="208524"/>
                    <a:pt x="181448" y="232771"/>
                  </a:cubicBezTo>
                  <a:cubicBezTo>
                    <a:pt x="148654" y="276013"/>
                    <a:pt x="60158" y="274728"/>
                    <a:pt x="27866" y="230256"/>
                  </a:cubicBezTo>
                  <a:cubicBezTo>
                    <a:pt x="12502" y="209194"/>
                    <a:pt x="6077" y="188579"/>
                    <a:pt x="11888" y="163717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2" name="자유형: 도형 56">
              <a:extLst>
                <a:ext uri="{FF2B5EF4-FFF2-40B4-BE49-F238E27FC236}">
                  <a16:creationId xmlns:a16="http://schemas.microsoft.com/office/drawing/2014/main" id="{DB888E3E-56F0-4D89-961B-81EFEBBD52FA}"/>
                </a:ext>
              </a:extLst>
            </p:cNvPr>
            <p:cNvSpPr/>
            <p:nvPr/>
          </p:nvSpPr>
          <p:spPr>
            <a:xfrm>
              <a:off x="3725969" y="5939901"/>
              <a:ext cx="197607" cy="144579"/>
            </a:xfrm>
            <a:custGeom>
              <a:avLst/>
              <a:gdLst>
                <a:gd name="connsiteX0" fmla="*/ 22743 w 197607"/>
                <a:gd name="connsiteY0" fmla="*/ 50504 h 144579"/>
                <a:gd name="connsiteX1" fmla="*/ 144760 w 197607"/>
                <a:gd name="connsiteY1" fmla="*/ 13518 h 144579"/>
                <a:gd name="connsiteX2" fmla="*/ 152582 w 197607"/>
                <a:gd name="connsiteY2" fmla="*/ 10781 h 144579"/>
                <a:gd name="connsiteX3" fmla="*/ 189008 w 197607"/>
                <a:gd name="connsiteY3" fmla="*/ 7150 h 144579"/>
                <a:gd name="connsiteX4" fmla="*/ 188617 w 197607"/>
                <a:gd name="connsiteY4" fmla="*/ 55867 h 144579"/>
                <a:gd name="connsiteX5" fmla="*/ 150347 w 197607"/>
                <a:gd name="connsiteY5" fmla="*/ 95366 h 144579"/>
                <a:gd name="connsiteX6" fmla="*/ 110122 w 197607"/>
                <a:gd name="connsiteY6" fmla="*/ 123747 h 144579"/>
                <a:gd name="connsiteX7" fmla="*/ 17827 w 197607"/>
                <a:gd name="connsiteY7" fmla="*/ 128943 h 144579"/>
                <a:gd name="connsiteX8" fmla="*/ 22743 w 197607"/>
                <a:gd name="connsiteY8" fmla="*/ 50504 h 144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7607" h="144579">
                  <a:moveTo>
                    <a:pt x="22743" y="50504"/>
                  </a:moveTo>
                  <a:cubicBezTo>
                    <a:pt x="62857" y="36313"/>
                    <a:pt x="105820" y="31564"/>
                    <a:pt x="144760" y="13518"/>
                  </a:cubicBezTo>
                  <a:cubicBezTo>
                    <a:pt x="147330" y="12569"/>
                    <a:pt x="149900" y="11340"/>
                    <a:pt x="152582" y="10781"/>
                  </a:cubicBezTo>
                  <a:cubicBezTo>
                    <a:pt x="164649" y="8099"/>
                    <a:pt x="175823" y="-9667"/>
                    <a:pt x="189008" y="7150"/>
                  </a:cubicBezTo>
                  <a:cubicBezTo>
                    <a:pt x="201355" y="22905"/>
                    <a:pt x="199679" y="41006"/>
                    <a:pt x="188617" y="55867"/>
                  </a:cubicBezTo>
                  <a:cubicBezTo>
                    <a:pt x="177778" y="70448"/>
                    <a:pt x="163253" y="82292"/>
                    <a:pt x="150347" y="95366"/>
                  </a:cubicBezTo>
                  <a:cubicBezTo>
                    <a:pt x="136827" y="104752"/>
                    <a:pt x="122078" y="112685"/>
                    <a:pt x="110122" y="123747"/>
                  </a:cubicBezTo>
                  <a:cubicBezTo>
                    <a:pt x="80288" y="151290"/>
                    <a:pt x="49895" y="149949"/>
                    <a:pt x="17827" y="128943"/>
                  </a:cubicBezTo>
                  <a:cubicBezTo>
                    <a:pt x="-7760" y="107769"/>
                    <a:pt x="-5526" y="72180"/>
                    <a:pt x="22743" y="50504"/>
                  </a:cubicBezTo>
                  <a:close/>
                </a:path>
              </a:pathLst>
            </a:custGeom>
            <a:solidFill>
              <a:srgbClr val="000000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3" name="자유형: 도형 57">
              <a:extLst>
                <a:ext uri="{FF2B5EF4-FFF2-40B4-BE49-F238E27FC236}">
                  <a16:creationId xmlns:a16="http://schemas.microsoft.com/office/drawing/2014/main" id="{ACCCA58F-0FEF-46C4-A497-877A8E64B761}"/>
                </a:ext>
              </a:extLst>
            </p:cNvPr>
            <p:cNvSpPr/>
            <p:nvPr/>
          </p:nvSpPr>
          <p:spPr>
            <a:xfrm>
              <a:off x="3376277" y="5962190"/>
              <a:ext cx="160275" cy="117532"/>
            </a:xfrm>
            <a:custGeom>
              <a:avLst/>
              <a:gdLst>
                <a:gd name="connsiteX0" fmla="*/ 53092 w 160275"/>
                <a:gd name="connsiteY0" fmla="*/ 0 h 117532"/>
                <a:gd name="connsiteX1" fmla="*/ 143152 w 160275"/>
                <a:gd name="connsiteY1" fmla="*/ 35365 h 117532"/>
                <a:gd name="connsiteX2" fmla="*/ 155387 w 160275"/>
                <a:gd name="connsiteY2" fmla="*/ 63020 h 117532"/>
                <a:gd name="connsiteX3" fmla="*/ 148068 w 160275"/>
                <a:gd name="connsiteY3" fmla="*/ 105088 h 117532"/>
                <a:gd name="connsiteX4" fmla="*/ 96390 w 160275"/>
                <a:gd name="connsiteY4" fmla="*/ 112687 h 117532"/>
                <a:gd name="connsiteX5" fmla="*/ 64322 w 160275"/>
                <a:gd name="connsiteY5" fmla="*/ 96820 h 117532"/>
                <a:gd name="connsiteX6" fmla="*/ 35940 w 160275"/>
                <a:gd name="connsiteY6" fmla="*/ 79501 h 117532"/>
                <a:gd name="connsiteX7" fmla="*/ 967 w 160275"/>
                <a:gd name="connsiteY7" fmla="*/ 25756 h 117532"/>
                <a:gd name="connsiteX8" fmla="*/ 53092 w 160275"/>
                <a:gd name="connsiteY8" fmla="*/ 0 h 1175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60275" h="117532">
                  <a:moveTo>
                    <a:pt x="53092" y="0"/>
                  </a:moveTo>
                  <a:cubicBezTo>
                    <a:pt x="81473" y="15979"/>
                    <a:pt x="112033" y="26426"/>
                    <a:pt x="143152" y="35365"/>
                  </a:cubicBezTo>
                  <a:cubicBezTo>
                    <a:pt x="147286" y="44583"/>
                    <a:pt x="151756" y="53634"/>
                    <a:pt x="155387" y="63020"/>
                  </a:cubicBezTo>
                  <a:cubicBezTo>
                    <a:pt x="161309" y="78384"/>
                    <a:pt x="164773" y="94138"/>
                    <a:pt x="148068" y="105088"/>
                  </a:cubicBezTo>
                  <a:cubicBezTo>
                    <a:pt x="132369" y="115424"/>
                    <a:pt x="115553" y="122855"/>
                    <a:pt x="96390" y="112687"/>
                  </a:cubicBezTo>
                  <a:cubicBezTo>
                    <a:pt x="85887" y="107100"/>
                    <a:pt x="75048" y="102128"/>
                    <a:pt x="64322" y="96820"/>
                  </a:cubicBezTo>
                  <a:cubicBezTo>
                    <a:pt x="54880" y="91010"/>
                    <a:pt x="45717" y="84641"/>
                    <a:pt x="35940" y="79501"/>
                  </a:cubicBezTo>
                  <a:cubicBezTo>
                    <a:pt x="14096" y="67936"/>
                    <a:pt x="-4508" y="52572"/>
                    <a:pt x="967" y="25756"/>
                  </a:cubicBezTo>
                  <a:cubicBezTo>
                    <a:pt x="6665" y="-1732"/>
                    <a:pt x="33259" y="3911"/>
                    <a:pt x="53092" y="0"/>
                  </a:cubicBezTo>
                  <a:close/>
                </a:path>
              </a:pathLst>
            </a:custGeom>
            <a:solidFill>
              <a:srgbClr val="000001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4" name="자유형: 도형 58">
              <a:extLst>
                <a:ext uri="{FF2B5EF4-FFF2-40B4-BE49-F238E27FC236}">
                  <a16:creationId xmlns:a16="http://schemas.microsoft.com/office/drawing/2014/main" id="{B1BB1559-B436-4D13-937F-A30FEB896396}"/>
                </a:ext>
              </a:extLst>
            </p:cNvPr>
            <p:cNvSpPr/>
            <p:nvPr/>
          </p:nvSpPr>
          <p:spPr>
            <a:xfrm>
              <a:off x="3544891" y="3997299"/>
              <a:ext cx="215492" cy="145076"/>
            </a:xfrm>
            <a:custGeom>
              <a:avLst/>
              <a:gdLst>
                <a:gd name="connsiteX0" fmla="*/ 11914 w 215492"/>
                <a:gd name="connsiteY0" fmla="*/ 10224 h 145076"/>
                <a:gd name="connsiteX1" fmla="*/ 15378 w 215492"/>
                <a:gd name="connsiteY1" fmla="*/ 23632 h 145076"/>
                <a:gd name="connsiteX2" fmla="*/ 117002 w 215492"/>
                <a:gd name="connsiteY2" fmla="*/ 100451 h 145076"/>
                <a:gd name="connsiteX3" fmla="*/ 192704 w 215492"/>
                <a:gd name="connsiteY3" fmla="*/ 42292 h 145076"/>
                <a:gd name="connsiteX4" fmla="*/ 209409 w 215492"/>
                <a:gd name="connsiteY4" fmla="*/ 0 h 145076"/>
                <a:gd name="connsiteX5" fmla="*/ 194045 w 215492"/>
                <a:gd name="connsiteY5" fmla="*/ 73579 h 145076"/>
                <a:gd name="connsiteX6" fmla="*/ 173541 w 215492"/>
                <a:gd name="connsiteY6" fmla="*/ 134363 h 145076"/>
                <a:gd name="connsiteX7" fmla="*/ 154490 w 215492"/>
                <a:gd name="connsiteY7" fmla="*/ 144364 h 145076"/>
                <a:gd name="connsiteX8" fmla="*/ 57447 w 215492"/>
                <a:gd name="connsiteY8" fmla="*/ 144364 h 145076"/>
                <a:gd name="connsiteX9" fmla="*/ 38340 w 215492"/>
                <a:gd name="connsiteY9" fmla="*/ 134363 h 145076"/>
                <a:gd name="connsiteX10" fmla="*/ 10126 w 215492"/>
                <a:gd name="connsiteY10" fmla="*/ 64919 h 145076"/>
                <a:gd name="connsiteX11" fmla="*/ 11914 w 215492"/>
                <a:gd name="connsiteY11" fmla="*/ 10224 h 1450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15492" h="145076">
                  <a:moveTo>
                    <a:pt x="11914" y="10224"/>
                  </a:moveTo>
                  <a:cubicBezTo>
                    <a:pt x="13087" y="14693"/>
                    <a:pt x="14260" y="19163"/>
                    <a:pt x="15378" y="23632"/>
                  </a:cubicBezTo>
                  <a:cubicBezTo>
                    <a:pt x="29959" y="84641"/>
                    <a:pt x="53592" y="102519"/>
                    <a:pt x="117002" y="100451"/>
                  </a:cubicBezTo>
                  <a:cubicBezTo>
                    <a:pt x="155887" y="99166"/>
                    <a:pt x="180692" y="79389"/>
                    <a:pt x="192704" y="42292"/>
                  </a:cubicBezTo>
                  <a:cubicBezTo>
                    <a:pt x="197341" y="27934"/>
                    <a:pt x="194101" y="10168"/>
                    <a:pt x="209409" y="0"/>
                  </a:cubicBezTo>
                  <a:cubicBezTo>
                    <a:pt x="219633" y="27711"/>
                    <a:pt x="218515" y="51678"/>
                    <a:pt x="194045" y="73579"/>
                  </a:cubicBezTo>
                  <a:cubicBezTo>
                    <a:pt x="177172" y="88663"/>
                    <a:pt x="179072" y="113525"/>
                    <a:pt x="173541" y="134363"/>
                  </a:cubicBezTo>
                  <a:cubicBezTo>
                    <a:pt x="168792" y="140677"/>
                    <a:pt x="162032" y="144140"/>
                    <a:pt x="154490" y="144364"/>
                  </a:cubicBezTo>
                  <a:cubicBezTo>
                    <a:pt x="122142" y="145314"/>
                    <a:pt x="89795" y="145314"/>
                    <a:pt x="57447" y="144364"/>
                  </a:cubicBezTo>
                  <a:cubicBezTo>
                    <a:pt x="49848" y="144140"/>
                    <a:pt x="43200" y="140621"/>
                    <a:pt x="38340" y="134363"/>
                  </a:cubicBezTo>
                  <a:cubicBezTo>
                    <a:pt x="31412" y="110396"/>
                    <a:pt x="30798" y="85479"/>
                    <a:pt x="10126" y="64919"/>
                  </a:cubicBezTo>
                  <a:cubicBezTo>
                    <a:pt x="-2779" y="52181"/>
                    <a:pt x="-4567" y="28046"/>
                    <a:pt x="11914" y="10224"/>
                  </a:cubicBezTo>
                  <a:close/>
                </a:path>
              </a:pathLst>
            </a:custGeom>
            <a:solidFill>
              <a:srgbClr val="FCC0B5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5" name="자유형: 도형 59">
              <a:extLst>
                <a:ext uri="{FF2B5EF4-FFF2-40B4-BE49-F238E27FC236}">
                  <a16:creationId xmlns:a16="http://schemas.microsoft.com/office/drawing/2014/main" id="{145DE4CC-C51D-4A63-BA3C-1DB043B3D901}"/>
                </a:ext>
              </a:extLst>
            </p:cNvPr>
            <p:cNvSpPr/>
            <p:nvPr/>
          </p:nvSpPr>
          <p:spPr>
            <a:xfrm>
              <a:off x="3578106" y="4131662"/>
              <a:ext cx="142337" cy="28157"/>
            </a:xfrm>
            <a:custGeom>
              <a:avLst/>
              <a:gdLst>
                <a:gd name="connsiteX0" fmla="*/ 5069 w 142337"/>
                <a:gd name="connsiteY0" fmla="*/ 0 h 28157"/>
                <a:gd name="connsiteX1" fmla="*/ 140270 w 142337"/>
                <a:gd name="connsiteY1" fmla="*/ 0 h 28157"/>
                <a:gd name="connsiteX2" fmla="*/ 142337 w 142337"/>
                <a:gd name="connsiteY2" fmla="*/ 26873 h 28157"/>
                <a:gd name="connsiteX3" fmla="*/ 3560 w 142337"/>
                <a:gd name="connsiteY3" fmla="*/ 28158 h 28157"/>
                <a:gd name="connsiteX4" fmla="*/ 5069 w 142337"/>
                <a:gd name="connsiteY4" fmla="*/ 0 h 28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2337" h="28157">
                  <a:moveTo>
                    <a:pt x="5069" y="0"/>
                  </a:moveTo>
                  <a:cubicBezTo>
                    <a:pt x="50154" y="0"/>
                    <a:pt x="95184" y="0"/>
                    <a:pt x="140270" y="0"/>
                  </a:cubicBezTo>
                  <a:cubicBezTo>
                    <a:pt x="140941" y="8939"/>
                    <a:pt x="141611" y="17934"/>
                    <a:pt x="142337" y="26873"/>
                  </a:cubicBezTo>
                  <a:cubicBezTo>
                    <a:pt x="96022" y="23074"/>
                    <a:pt x="49707" y="17487"/>
                    <a:pt x="3560" y="28158"/>
                  </a:cubicBezTo>
                  <a:cubicBezTo>
                    <a:pt x="-5323" y="18269"/>
                    <a:pt x="5236" y="9442"/>
                    <a:pt x="5069" y="0"/>
                  </a:cubicBezTo>
                  <a:close/>
                </a:path>
              </a:pathLst>
            </a:custGeom>
            <a:solidFill>
              <a:srgbClr val="FCFCFC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6" name="자유형: 도형 60">
              <a:extLst>
                <a:ext uri="{FF2B5EF4-FFF2-40B4-BE49-F238E27FC236}">
                  <a16:creationId xmlns:a16="http://schemas.microsoft.com/office/drawing/2014/main" id="{057FBBE3-D523-4C90-83BE-C38E1FC03C0D}"/>
                </a:ext>
              </a:extLst>
            </p:cNvPr>
            <p:cNvSpPr/>
            <p:nvPr/>
          </p:nvSpPr>
          <p:spPr>
            <a:xfrm>
              <a:off x="3401826" y="4937922"/>
              <a:ext cx="44079" cy="59700"/>
            </a:xfrm>
            <a:custGeom>
              <a:avLst/>
              <a:gdLst>
                <a:gd name="connsiteX0" fmla="*/ 0 w 44079"/>
                <a:gd name="connsiteY0" fmla="*/ 19084 h 59700"/>
                <a:gd name="connsiteX1" fmla="*/ 44080 w 44079"/>
                <a:gd name="connsiteY1" fmla="*/ 3273 h 59700"/>
                <a:gd name="connsiteX2" fmla="*/ 38549 w 44079"/>
                <a:gd name="connsiteY2" fmla="*/ 59700 h 59700"/>
                <a:gd name="connsiteX3" fmla="*/ 0 w 44079"/>
                <a:gd name="connsiteY3" fmla="*/ 19084 h 59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4079" h="59700">
                  <a:moveTo>
                    <a:pt x="0" y="19084"/>
                  </a:moveTo>
                  <a:cubicBezTo>
                    <a:pt x="13911" y="11542"/>
                    <a:pt x="23576" y="-7621"/>
                    <a:pt x="44080" y="3273"/>
                  </a:cubicBezTo>
                  <a:cubicBezTo>
                    <a:pt x="35700" y="20760"/>
                    <a:pt x="43242" y="39811"/>
                    <a:pt x="38549" y="59700"/>
                  </a:cubicBezTo>
                  <a:cubicBezTo>
                    <a:pt x="18101" y="52493"/>
                    <a:pt x="12961" y="31878"/>
                    <a:pt x="0" y="19084"/>
                  </a:cubicBezTo>
                  <a:close/>
                </a:path>
              </a:pathLst>
            </a:custGeom>
            <a:solidFill>
              <a:srgbClr val="F8C0B6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7" name="자유형: 도형 61">
              <a:extLst>
                <a:ext uri="{FF2B5EF4-FFF2-40B4-BE49-F238E27FC236}">
                  <a16:creationId xmlns:a16="http://schemas.microsoft.com/office/drawing/2014/main" id="{E3EF4F47-B100-432C-ADC1-6F291B6612AA}"/>
                </a:ext>
              </a:extLst>
            </p:cNvPr>
            <p:cNvSpPr/>
            <p:nvPr/>
          </p:nvSpPr>
          <p:spPr>
            <a:xfrm>
              <a:off x="3871567" y="4931642"/>
              <a:ext cx="39610" cy="48493"/>
            </a:xfrm>
            <a:custGeom>
              <a:avLst/>
              <a:gdLst>
                <a:gd name="connsiteX0" fmla="*/ 0 w 39610"/>
                <a:gd name="connsiteY0" fmla="*/ 48494 h 48493"/>
                <a:gd name="connsiteX1" fmla="*/ 0 w 39610"/>
                <a:gd name="connsiteY1" fmla="*/ 0 h 48493"/>
                <a:gd name="connsiteX2" fmla="*/ 39611 w 39610"/>
                <a:gd name="connsiteY2" fmla="*/ 8995 h 48493"/>
                <a:gd name="connsiteX3" fmla="*/ 0 w 39610"/>
                <a:gd name="connsiteY3" fmla="*/ 48494 h 484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9610" h="48493">
                  <a:moveTo>
                    <a:pt x="0" y="48494"/>
                  </a:moveTo>
                  <a:cubicBezTo>
                    <a:pt x="0" y="32851"/>
                    <a:pt x="0" y="17208"/>
                    <a:pt x="0" y="0"/>
                  </a:cubicBezTo>
                  <a:cubicBezTo>
                    <a:pt x="13688" y="3129"/>
                    <a:pt x="26649" y="6034"/>
                    <a:pt x="39611" y="8995"/>
                  </a:cubicBezTo>
                  <a:cubicBezTo>
                    <a:pt x="31678" y="27487"/>
                    <a:pt x="19275" y="41454"/>
                    <a:pt x="0" y="48494"/>
                  </a:cubicBezTo>
                  <a:close/>
                </a:path>
              </a:pathLst>
            </a:custGeom>
            <a:solidFill>
              <a:srgbClr val="F9C2B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8" name="자유형: 도형 62">
              <a:extLst>
                <a:ext uri="{FF2B5EF4-FFF2-40B4-BE49-F238E27FC236}">
                  <a16:creationId xmlns:a16="http://schemas.microsoft.com/office/drawing/2014/main" id="{323C94B4-581C-47E9-896F-D6E9A945121C}"/>
                </a:ext>
              </a:extLst>
            </p:cNvPr>
            <p:cNvSpPr/>
            <p:nvPr/>
          </p:nvSpPr>
          <p:spPr>
            <a:xfrm>
              <a:off x="3821071" y="4572129"/>
              <a:ext cx="43139" cy="226713"/>
            </a:xfrm>
            <a:custGeom>
              <a:avLst/>
              <a:gdLst>
                <a:gd name="connsiteX0" fmla="*/ 24685 w 43139"/>
                <a:gd name="connsiteY0" fmla="*/ 0 h 226713"/>
                <a:gd name="connsiteX1" fmla="*/ 38261 w 43139"/>
                <a:gd name="connsiteY1" fmla="*/ 226714 h 226713"/>
                <a:gd name="connsiteX2" fmla="*/ 24685 w 43139"/>
                <a:gd name="connsiteY2" fmla="*/ 0 h 2267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139" h="226713">
                  <a:moveTo>
                    <a:pt x="24685" y="0"/>
                  </a:moveTo>
                  <a:cubicBezTo>
                    <a:pt x="37367" y="77098"/>
                    <a:pt x="50496" y="149336"/>
                    <a:pt x="38261" y="226714"/>
                  </a:cubicBezTo>
                  <a:cubicBezTo>
                    <a:pt x="9098" y="151906"/>
                    <a:pt x="-23753" y="80897"/>
                    <a:pt x="24685" y="0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39" name="자유형: 도형 63">
              <a:extLst>
                <a:ext uri="{FF2B5EF4-FFF2-40B4-BE49-F238E27FC236}">
                  <a16:creationId xmlns:a16="http://schemas.microsoft.com/office/drawing/2014/main" id="{FADD86CE-7CD6-451E-A823-B03CCC26A7AC}"/>
                </a:ext>
              </a:extLst>
            </p:cNvPr>
            <p:cNvSpPr/>
            <p:nvPr/>
          </p:nvSpPr>
          <p:spPr>
            <a:xfrm>
              <a:off x="3438135" y="4563302"/>
              <a:ext cx="36685" cy="233250"/>
            </a:xfrm>
            <a:custGeom>
              <a:avLst/>
              <a:gdLst>
                <a:gd name="connsiteX0" fmla="*/ 9558 w 36685"/>
                <a:gd name="connsiteY0" fmla="*/ 233251 h 233250"/>
                <a:gd name="connsiteX1" fmla="*/ 14587 w 36685"/>
                <a:gd name="connsiteY1" fmla="*/ 0 h 233250"/>
                <a:gd name="connsiteX2" fmla="*/ 9558 w 36685"/>
                <a:gd name="connsiteY2" fmla="*/ 233251 h 2332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685" h="233250">
                  <a:moveTo>
                    <a:pt x="9558" y="233251"/>
                  </a:moveTo>
                  <a:cubicBezTo>
                    <a:pt x="-8152" y="156767"/>
                    <a:pt x="1849" y="81400"/>
                    <a:pt x="14587" y="0"/>
                  </a:cubicBezTo>
                  <a:cubicBezTo>
                    <a:pt x="63974" y="83300"/>
                    <a:pt x="16095" y="157717"/>
                    <a:pt x="9558" y="233251"/>
                  </a:cubicBezTo>
                  <a:close/>
                </a:path>
              </a:pathLst>
            </a:custGeom>
            <a:solidFill>
              <a:srgbClr val="919EA7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0" name="자유형: 도형 64">
              <a:extLst>
                <a:ext uri="{FF2B5EF4-FFF2-40B4-BE49-F238E27FC236}">
                  <a16:creationId xmlns:a16="http://schemas.microsoft.com/office/drawing/2014/main" id="{5A5961A0-2EFC-49B2-95D0-58048529922E}"/>
                </a:ext>
              </a:extLst>
            </p:cNvPr>
            <p:cNvSpPr/>
            <p:nvPr/>
          </p:nvSpPr>
          <p:spPr>
            <a:xfrm>
              <a:off x="3333210" y="4140300"/>
              <a:ext cx="644070" cy="1859589"/>
            </a:xfrm>
            <a:custGeom>
              <a:avLst/>
              <a:gdLst>
                <a:gd name="connsiteX0" fmla="*/ 643502 w 644070"/>
                <a:gd name="connsiteY0" fmla="*/ 519654 h 1859589"/>
                <a:gd name="connsiteX1" fmla="*/ 568303 w 644070"/>
                <a:gd name="connsiteY1" fmla="*/ 121200 h 1859589"/>
                <a:gd name="connsiteX2" fmla="*/ 548637 w 644070"/>
                <a:gd name="connsiteY2" fmla="*/ 101814 h 1859589"/>
                <a:gd name="connsiteX3" fmla="*/ 387234 w 644070"/>
                <a:gd name="connsiteY3" fmla="*/ 18235 h 1859589"/>
                <a:gd name="connsiteX4" fmla="*/ 255384 w 644070"/>
                <a:gd name="connsiteY4" fmla="*/ 11307 h 1859589"/>
                <a:gd name="connsiteX5" fmla="*/ 248457 w 644070"/>
                <a:gd name="connsiteY5" fmla="*/ 19576 h 1859589"/>
                <a:gd name="connsiteX6" fmla="*/ 231305 w 644070"/>
                <a:gd name="connsiteY6" fmla="*/ 27844 h 1859589"/>
                <a:gd name="connsiteX7" fmla="*/ 60739 w 644070"/>
                <a:gd name="connsiteY7" fmla="*/ 118910 h 1859589"/>
                <a:gd name="connsiteX8" fmla="*/ 46101 w 644070"/>
                <a:gd name="connsiteY8" fmla="*/ 136341 h 1859589"/>
                <a:gd name="connsiteX9" fmla="*/ 1686 w 644070"/>
                <a:gd name="connsiteY9" fmla="*/ 438812 h 1859589"/>
                <a:gd name="connsiteX10" fmla="*/ 47777 w 644070"/>
                <a:gd name="connsiteY10" fmla="*/ 801566 h 1859589"/>
                <a:gd name="connsiteX11" fmla="*/ 63029 w 644070"/>
                <a:gd name="connsiteY11" fmla="*/ 816762 h 1859589"/>
                <a:gd name="connsiteX12" fmla="*/ 107109 w 644070"/>
                <a:gd name="connsiteY12" fmla="*/ 800951 h 1859589"/>
                <a:gd name="connsiteX13" fmla="*/ 111914 w 644070"/>
                <a:gd name="connsiteY13" fmla="*/ 1099289 h 1859589"/>
                <a:gd name="connsiteX14" fmla="*/ 77276 w 644070"/>
                <a:gd name="connsiteY14" fmla="*/ 1560314 h 1859589"/>
                <a:gd name="connsiteX15" fmla="*/ 96103 w 644070"/>
                <a:gd name="connsiteY15" fmla="*/ 1822002 h 1859589"/>
                <a:gd name="connsiteX16" fmla="*/ 186163 w 644070"/>
                <a:gd name="connsiteY16" fmla="*/ 1857367 h 1859589"/>
                <a:gd name="connsiteX17" fmla="*/ 187783 w 644070"/>
                <a:gd name="connsiteY17" fmla="*/ 1844517 h 1859589"/>
                <a:gd name="connsiteX18" fmla="*/ 187783 w 644070"/>
                <a:gd name="connsiteY18" fmla="*/ 1844517 h 1859589"/>
                <a:gd name="connsiteX19" fmla="*/ 209293 w 644070"/>
                <a:gd name="connsiteY19" fmla="*/ 1645570 h 1859589"/>
                <a:gd name="connsiteX20" fmla="*/ 309186 w 644070"/>
                <a:gd name="connsiteY20" fmla="*/ 1030291 h 1859589"/>
                <a:gd name="connsiteX21" fmla="*/ 319130 w 644070"/>
                <a:gd name="connsiteY21" fmla="*/ 1010793 h 1859589"/>
                <a:gd name="connsiteX22" fmla="*/ 347791 w 644070"/>
                <a:gd name="connsiteY22" fmla="*/ 1213875 h 1859589"/>
                <a:gd name="connsiteX23" fmla="*/ 378630 w 644070"/>
                <a:gd name="connsiteY23" fmla="*/ 1448634 h 1859589"/>
                <a:gd name="connsiteX24" fmla="*/ 380864 w 644070"/>
                <a:gd name="connsiteY24" fmla="*/ 1467964 h 1859589"/>
                <a:gd name="connsiteX25" fmla="*/ 415391 w 644070"/>
                <a:gd name="connsiteY25" fmla="*/ 1850216 h 1859589"/>
                <a:gd name="connsiteX26" fmla="*/ 415112 w 644070"/>
                <a:gd name="connsiteY26" fmla="*/ 1850942 h 1859589"/>
                <a:gd name="connsiteX27" fmla="*/ 536905 w 644070"/>
                <a:gd name="connsiteY27" fmla="*/ 1818482 h 1859589"/>
                <a:gd name="connsiteX28" fmla="*/ 537408 w 644070"/>
                <a:gd name="connsiteY28" fmla="*/ 1813175 h 1859589"/>
                <a:gd name="connsiteX29" fmla="*/ 533162 w 644070"/>
                <a:gd name="connsiteY29" fmla="*/ 1800549 h 1859589"/>
                <a:gd name="connsiteX30" fmla="*/ 517351 w 644070"/>
                <a:gd name="connsiteY30" fmla="*/ 1391033 h 1859589"/>
                <a:gd name="connsiteX31" fmla="*/ 538358 w 644070"/>
                <a:gd name="connsiteY31" fmla="*/ 839891 h 1859589"/>
                <a:gd name="connsiteX32" fmla="*/ 538358 w 644070"/>
                <a:gd name="connsiteY32" fmla="*/ 839891 h 1859589"/>
                <a:gd name="connsiteX33" fmla="*/ 538358 w 644070"/>
                <a:gd name="connsiteY33" fmla="*/ 839891 h 1859589"/>
                <a:gd name="connsiteX34" fmla="*/ 538358 w 644070"/>
                <a:gd name="connsiteY34" fmla="*/ 791398 h 1859589"/>
                <a:gd name="connsiteX35" fmla="*/ 577968 w 644070"/>
                <a:gd name="connsiteY35" fmla="*/ 800393 h 1859589"/>
                <a:gd name="connsiteX36" fmla="*/ 577968 w 644070"/>
                <a:gd name="connsiteY36" fmla="*/ 800393 h 1859589"/>
                <a:gd name="connsiteX37" fmla="*/ 577968 w 644070"/>
                <a:gd name="connsiteY37" fmla="*/ 800393 h 1859589"/>
                <a:gd name="connsiteX38" fmla="*/ 621546 w 644070"/>
                <a:gd name="connsiteY38" fmla="*/ 760335 h 1859589"/>
                <a:gd name="connsiteX39" fmla="*/ 625121 w 644070"/>
                <a:gd name="connsiteY39" fmla="*/ 727149 h 1859589"/>
                <a:gd name="connsiteX40" fmla="*/ 643502 w 644070"/>
                <a:gd name="connsiteY40" fmla="*/ 519654 h 185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644070" h="1859589">
                  <a:moveTo>
                    <a:pt x="643502" y="519654"/>
                  </a:moveTo>
                  <a:cubicBezTo>
                    <a:pt x="636127" y="383391"/>
                    <a:pt x="599645" y="252826"/>
                    <a:pt x="568303" y="121200"/>
                  </a:cubicBezTo>
                  <a:cubicBezTo>
                    <a:pt x="565565" y="109803"/>
                    <a:pt x="560537" y="104440"/>
                    <a:pt x="548637" y="101814"/>
                  </a:cubicBezTo>
                  <a:cubicBezTo>
                    <a:pt x="487461" y="88461"/>
                    <a:pt x="434219" y="59298"/>
                    <a:pt x="387234" y="18235"/>
                  </a:cubicBezTo>
                  <a:cubicBezTo>
                    <a:pt x="344550" y="-8079"/>
                    <a:pt x="300079" y="-1766"/>
                    <a:pt x="255384" y="11307"/>
                  </a:cubicBezTo>
                  <a:cubicBezTo>
                    <a:pt x="251976" y="12313"/>
                    <a:pt x="250021" y="16168"/>
                    <a:pt x="248457" y="19576"/>
                  </a:cubicBezTo>
                  <a:cubicBezTo>
                    <a:pt x="242702" y="22257"/>
                    <a:pt x="235942" y="23822"/>
                    <a:pt x="231305" y="27844"/>
                  </a:cubicBezTo>
                  <a:cubicBezTo>
                    <a:pt x="181191" y="70919"/>
                    <a:pt x="123814" y="100306"/>
                    <a:pt x="60739" y="118910"/>
                  </a:cubicBezTo>
                  <a:cubicBezTo>
                    <a:pt x="51074" y="121759"/>
                    <a:pt x="47833" y="127123"/>
                    <a:pt x="46101" y="136341"/>
                  </a:cubicBezTo>
                  <a:cubicBezTo>
                    <a:pt x="27106" y="236569"/>
                    <a:pt x="8502" y="336853"/>
                    <a:pt x="1686" y="438812"/>
                  </a:cubicBezTo>
                  <a:cubicBezTo>
                    <a:pt x="-6639" y="562728"/>
                    <a:pt x="16994" y="682622"/>
                    <a:pt x="47777" y="801566"/>
                  </a:cubicBezTo>
                  <a:cubicBezTo>
                    <a:pt x="49789" y="809331"/>
                    <a:pt x="50627" y="819053"/>
                    <a:pt x="63029" y="816762"/>
                  </a:cubicBezTo>
                  <a:cubicBezTo>
                    <a:pt x="81522" y="822069"/>
                    <a:pt x="91131" y="802627"/>
                    <a:pt x="107109" y="800951"/>
                  </a:cubicBezTo>
                  <a:cubicBezTo>
                    <a:pt x="109400" y="900397"/>
                    <a:pt x="109121" y="999843"/>
                    <a:pt x="111914" y="1099289"/>
                  </a:cubicBezTo>
                  <a:cubicBezTo>
                    <a:pt x="116328" y="1253876"/>
                    <a:pt x="95600" y="1407123"/>
                    <a:pt x="77276" y="1560314"/>
                  </a:cubicBezTo>
                  <a:cubicBezTo>
                    <a:pt x="66717" y="1648698"/>
                    <a:pt x="66437" y="1736468"/>
                    <a:pt x="96103" y="1822002"/>
                  </a:cubicBezTo>
                  <a:cubicBezTo>
                    <a:pt x="107556" y="1846752"/>
                    <a:pt x="157335" y="1866362"/>
                    <a:pt x="186163" y="1857367"/>
                  </a:cubicBezTo>
                  <a:cubicBezTo>
                    <a:pt x="186722" y="1853065"/>
                    <a:pt x="187225" y="1848763"/>
                    <a:pt x="187783" y="1844517"/>
                  </a:cubicBezTo>
                  <a:cubicBezTo>
                    <a:pt x="187783" y="1844517"/>
                    <a:pt x="187783" y="1844517"/>
                    <a:pt x="187783" y="1844517"/>
                  </a:cubicBezTo>
                  <a:cubicBezTo>
                    <a:pt x="195047" y="1778201"/>
                    <a:pt x="203147" y="1711997"/>
                    <a:pt x="209293" y="1645570"/>
                  </a:cubicBezTo>
                  <a:cubicBezTo>
                    <a:pt x="228512" y="1438186"/>
                    <a:pt x="262312" y="1233205"/>
                    <a:pt x="309186" y="1030291"/>
                  </a:cubicBezTo>
                  <a:cubicBezTo>
                    <a:pt x="310582" y="1024146"/>
                    <a:pt x="310023" y="1017218"/>
                    <a:pt x="319130" y="1010793"/>
                  </a:cubicBezTo>
                  <a:cubicBezTo>
                    <a:pt x="328851" y="1079623"/>
                    <a:pt x="338684" y="1146721"/>
                    <a:pt x="347791" y="1213875"/>
                  </a:cubicBezTo>
                  <a:cubicBezTo>
                    <a:pt x="358406" y="1292091"/>
                    <a:pt x="368350" y="1370362"/>
                    <a:pt x="378630" y="1448634"/>
                  </a:cubicBezTo>
                  <a:cubicBezTo>
                    <a:pt x="379468" y="1455059"/>
                    <a:pt x="381144" y="1461595"/>
                    <a:pt x="380864" y="1467964"/>
                  </a:cubicBezTo>
                  <a:cubicBezTo>
                    <a:pt x="375166" y="1596964"/>
                    <a:pt x="397178" y="1723394"/>
                    <a:pt x="415391" y="1850216"/>
                  </a:cubicBezTo>
                  <a:cubicBezTo>
                    <a:pt x="415280" y="1850439"/>
                    <a:pt x="415224" y="1850719"/>
                    <a:pt x="415112" y="1850942"/>
                  </a:cubicBezTo>
                  <a:cubicBezTo>
                    <a:pt x="444443" y="1856920"/>
                    <a:pt x="520424" y="1837366"/>
                    <a:pt x="536905" y="1818482"/>
                  </a:cubicBezTo>
                  <a:cubicBezTo>
                    <a:pt x="537966" y="1817309"/>
                    <a:pt x="537576" y="1815019"/>
                    <a:pt x="537408" y="1813175"/>
                  </a:cubicBezTo>
                  <a:cubicBezTo>
                    <a:pt x="535955" y="1808985"/>
                    <a:pt x="533330" y="1804795"/>
                    <a:pt x="533162" y="1800549"/>
                  </a:cubicBezTo>
                  <a:cubicBezTo>
                    <a:pt x="527743" y="1664062"/>
                    <a:pt x="522938" y="1527520"/>
                    <a:pt x="517351" y="1391033"/>
                  </a:cubicBezTo>
                  <a:cubicBezTo>
                    <a:pt x="509753" y="1206723"/>
                    <a:pt x="528245" y="1023475"/>
                    <a:pt x="538358" y="839891"/>
                  </a:cubicBezTo>
                  <a:lnTo>
                    <a:pt x="538358" y="839891"/>
                  </a:lnTo>
                  <a:lnTo>
                    <a:pt x="538358" y="839891"/>
                  </a:lnTo>
                  <a:cubicBezTo>
                    <a:pt x="538358" y="824248"/>
                    <a:pt x="538358" y="808605"/>
                    <a:pt x="538358" y="791398"/>
                  </a:cubicBezTo>
                  <a:cubicBezTo>
                    <a:pt x="552045" y="794526"/>
                    <a:pt x="565007" y="797431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577968" y="800393"/>
                    <a:pt x="577968" y="800393"/>
                    <a:pt x="577968" y="800393"/>
                  </a:cubicBezTo>
                  <a:cubicBezTo>
                    <a:pt x="609143" y="805086"/>
                    <a:pt x="621546" y="790001"/>
                    <a:pt x="621546" y="760335"/>
                  </a:cubicBezTo>
                  <a:cubicBezTo>
                    <a:pt x="621546" y="749273"/>
                    <a:pt x="624172" y="738267"/>
                    <a:pt x="625121" y="727149"/>
                  </a:cubicBezTo>
                  <a:cubicBezTo>
                    <a:pt x="631043" y="657984"/>
                    <a:pt x="647301" y="589880"/>
                    <a:pt x="643502" y="519654"/>
                  </a:cubicBezTo>
                  <a:close/>
                </a:path>
              </a:pathLst>
            </a:custGeom>
            <a:solidFill>
              <a:srgbClr val="0C3F5F"/>
            </a:solidFill>
            <a:ln w="558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41" name="그룹 20">
            <a:extLst>
              <a:ext uri="{FF2B5EF4-FFF2-40B4-BE49-F238E27FC236}">
                <a16:creationId xmlns:a16="http://schemas.microsoft.com/office/drawing/2014/main" id="{4095E115-F7EF-44A4-9DBE-F2DC686093D8}"/>
              </a:ext>
            </a:extLst>
          </p:cNvPr>
          <p:cNvGrpSpPr/>
          <p:nvPr/>
        </p:nvGrpSpPr>
        <p:grpSpPr>
          <a:xfrm>
            <a:off x="10355754" y="2857920"/>
            <a:ext cx="1027340" cy="3737055"/>
            <a:chOff x="7205550" y="2089286"/>
            <a:chExt cx="1302133" cy="4736641"/>
          </a:xfrm>
        </p:grpSpPr>
        <p:sp>
          <p:nvSpPr>
            <p:cNvPr id="42" name="자유형: 도형 21">
              <a:extLst>
                <a:ext uri="{FF2B5EF4-FFF2-40B4-BE49-F238E27FC236}">
                  <a16:creationId xmlns:a16="http://schemas.microsoft.com/office/drawing/2014/main" id="{334EF69A-3016-47A3-BF4B-F317BAAC3664}"/>
                </a:ext>
              </a:extLst>
            </p:cNvPr>
            <p:cNvSpPr/>
            <p:nvPr/>
          </p:nvSpPr>
          <p:spPr>
            <a:xfrm>
              <a:off x="7205550" y="2578567"/>
              <a:ext cx="745722" cy="54536"/>
            </a:xfrm>
            <a:custGeom>
              <a:avLst/>
              <a:gdLst>
                <a:gd name="connsiteX0" fmla="*/ 0 w 745722"/>
                <a:gd name="connsiteY0" fmla="*/ 0 h 54536"/>
                <a:gd name="connsiteX1" fmla="*/ 745722 w 745722"/>
                <a:gd name="connsiteY1" fmla="*/ 0 h 54536"/>
                <a:gd name="connsiteX2" fmla="*/ 745722 w 745722"/>
                <a:gd name="connsiteY2" fmla="*/ 54537 h 54536"/>
                <a:gd name="connsiteX3" fmla="*/ 0 w 745722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722" h="54536">
                  <a:moveTo>
                    <a:pt x="0" y="0"/>
                  </a:moveTo>
                  <a:lnTo>
                    <a:pt x="745722" y="0"/>
                  </a:lnTo>
                  <a:lnTo>
                    <a:pt x="745722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3" name="자유형: 도형 22">
              <a:extLst>
                <a:ext uri="{FF2B5EF4-FFF2-40B4-BE49-F238E27FC236}">
                  <a16:creationId xmlns:a16="http://schemas.microsoft.com/office/drawing/2014/main" id="{5E65820D-49A0-4B14-9C4F-44228F8BF35D}"/>
                </a:ext>
              </a:extLst>
            </p:cNvPr>
            <p:cNvSpPr/>
            <p:nvPr/>
          </p:nvSpPr>
          <p:spPr>
            <a:xfrm>
              <a:off x="7282788" y="3065171"/>
              <a:ext cx="745722" cy="54536"/>
            </a:xfrm>
            <a:custGeom>
              <a:avLst/>
              <a:gdLst>
                <a:gd name="connsiteX0" fmla="*/ 0 w 745722"/>
                <a:gd name="connsiteY0" fmla="*/ 0 h 54536"/>
                <a:gd name="connsiteX1" fmla="*/ 745723 w 745722"/>
                <a:gd name="connsiteY1" fmla="*/ 0 h 54536"/>
                <a:gd name="connsiteX2" fmla="*/ 745723 w 745722"/>
                <a:gd name="connsiteY2" fmla="*/ 54537 h 54536"/>
                <a:gd name="connsiteX3" fmla="*/ 0 w 745722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45722" h="54536">
                  <a:moveTo>
                    <a:pt x="0" y="0"/>
                  </a:moveTo>
                  <a:lnTo>
                    <a:pt x="745723" y="0"/>
                  </a:lnTo>
                  <a:lnTo>
                    <a:pt x="745723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4" name="자유형: 도형 23">
              <a:extLst>
                <a:ext uri="{FF2B5EF4-FFF2-40B4-BE49-F238E27FC236}">
                  <a16:creationId xmlns:a16="http://schemas.microsoft.com/office/drawing/2014/main" id="{4CC00761-05B4-4658-83AC-C0D6AE463013}"/>
                </a:ext>
              </a:extLst>
            </p:cNvPr>
            <p:cNvSpPr/>
            <p:nvPr/>
          </p:nvSpPr>
          <p:spPr>
            <a:xfrm>
              <a:off x="7280538" y="3551707"/>
              <a:ext cx="817710" cy="54536"/>
            </a:xfrm>
            <a:custGeom>
              <a:avLst/>
              <a:gdLst>
                <a:gd name="connsiteX0" fmla="*/ 0 w 817710"/>
                <a:gd name="connsiteY0" fmla="*/ 0 h 54536"/>
                <a:gd name="connsiteX1" fmla="*/ 817711 w 817710"/>
                <a:gd name="connsiteY1" fmla="*/ 0 h 54536"/>
                <a:gd name="connsiteX2" fmla="*/ 817711 w 817710"/>
                <a:gd name="connsiteY2" fmla="*/ 54537 h 54536"/>
                <a:gd name="connsiteX3" fmla="*/ 0 w 817710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7710" h="54536">
                  <a:moveTo>
                    <a:pt x="0" y="0"/>
                  </a:moveTo>
                  <a:lnTo>
                    <a:pt x="817711" y="0"/>
                  </a:lnTo>
                  <a:lnTo>
                    <a:pt x="817711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5" name="자유형: 도형 24">
              <a:extLst>
                <a:ext uri="{FF2B5EF4-FFF2-40B4-BE49-F238E27FC236}">
                  <a16:creationId xmlns:a16="http://schemas.microsoft.com/office/drawing/2014/main" id="{9F88310E-43C2-42A2-8B86-5D73EF9256DF}"/>
                </a:ext>
              </a:extLst>
            </p:cNvPr>
            <p:cNvSpPr/>
            <p:nvPr/>
          </p:nvSpPr>
          <p:spPr>
            <a:xfrm>
              <a:off x="7365207" y="4038312"/>
              <a:ext cx="817710" cy="54536"/>
            </a:xfrm>
            <a:custGeom>
              <a:avLst/>
              <a:gdLst>
                <a:gd name="connsiteX0" fmla="*/ 0 w 817710"/>
                <a:gd name="connsiteY0" fmla="*/ 0 h 54536"/>
                <a:gd name="connsiteX1" fmla="*/ 817711 w 817710"/>
                <a:gd name="connsiteY1" fmla="*/ 0 h 54536"/>
                <a:gd name="connsiteX2" fmla="*/ 817711 w 817710"/>
                <a:gd name="connsiteY2" fmla="*/ 54537 h 54536"/>
                <a:gd name="connsiteX3" fmla="*/ 0 w 817710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17710" h="54536">
                  <a:moveTo>
                    <a:pt x="0" y="0"/>
                  </a:moveTo>
                  <a:lnTo>
                    <a:pt x="817711" y="0"/>
                  </a:lnTo>
                  <a:lnTo>
                    <a:pt x="817711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6" name="자유형: 도형 25">
              <a:extLst>
                <a:ext uri="{FF2B5EF4-FFF2-40B4-BE49-F238E27FC236}">
                  <a16:creationId xmlns:a16="http://schemas.microsoft.com/office/drawing/2014/main" id="{A61AC0FC-D508-4774-9732-1F273C327FD3}"/>
                </a:ext>
              </a:extLst>
            </p:cNvPr>
            <p:cNvSpPr/>
            <p:nvPr/>
          </p:nvSpPr>
          <p:spPr>
            <a:xfrm>
              <a:off x="7362343" y="4524848"/>
              <a:ext cx="858681" cy="54536"/>
            </a:xfrm>
            <a:custGeom>
              <a:avLst/>
              <a:gdLst>
                <a:gd name="connsiteX0" fmla="*/ 0 w 858681"/>
                <a:gd name="connsiteY0" fmla="*/ 0 h 54536"/>
                <a:gd name="connsiteX1" fmla="*/ 858682 w 858681"/>
                <a:gd name="connsiteY1" fmla="*/ 0 h 54536"/>
                <a:gd name="connsiteX2" fmla="*/ 858682 w 858681"/>
                <a:gd name="connsiteY2" fmla="*/ 54537 h 54536"/>
                <a:gd name="connsiteX3" fmla="*/ 0 w 858681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8681" h="54536">
                  <a:moveTo>
                    <a:pt x="0" y="0"/>
                  </a:moveTo>
                  <a:lnTo>
                    <a:pt x="858682" y="0"/>
                  </a:lnTo>
                  <a:lnTo>
                    <a:pt x="858682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7" name="자유형: 도형 26">
              <a:extLst>
                <a:ext uri="{FF2B5EF4-FFF2-40B4-BE49-F238E27FC236}">
                  <a16:creationId xmlns:a16="http://schemas.microsoft.com/office/drawing/2014/main" id="{D9AAB716-896E-412C-8C5B-8327443F8399}"/>
                </a:ext>
              </a:extLst>
            </p:cNvPr>
            <p:cNvSpPr/>
            <p:nvPr/>
          </p:nvSpPr>
          <p:spPr>
            <a:xfrm>
              <a:off x="7451307" y="5011452"/>
              <a:ext cx="858681" cy="54536"/>
            </a:xfrm>
            <a:custGeom>
              <a:avLst/>
              <a:gdLst>
                <a:gd name="connsiteX0" fmla="*/ 0 w 858681"/>
                <a:gd name="connsiteY0" fmla="*/ 0 h 54536"/>
                <a:gd name="connsiteX1" fmla="*/ 858682 w 858681"/>
                <a:gd name="connsiteY1" fmla="*/ 0 h 54536"/>
                <a:gd name="connsiteX2" fmla="*/ 858682 w 858681"/>
                <a:gd name="connsiteY2" fmla="*/ 54537 h 54536"/>
                <a:gd name="connsiteX3" fmla="*/ 0 w 858681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58681" h="54536">
                  <a:moveTo>
                    <a:pt x="0" y="0"/>
                  </a:moveTo>
                  <a:lnTo>
                    <a:pt x="858682" y="0"/>
                  </a:lnTo>
                  <a:lnTo>
                    <a:pt x="858682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8" name="자유형: 도형 27">
              <a:extLst>
                <a:ext uri="{FF2B5EF4-FFF2-40B4-BE49-F238E27FC236}">
                  <a16:creationId xmlns:a16="http://schemas.microsoft.com/office/drawing/2014/main" id="{F66EBC0D-3A22-416C-977C-6850E34E5B2D}"/>
                </a:ext>
              </a:extLst>
            </p:cNvPr>
            <p:cNvSpPr/>
            <p:nvPr/>
          </p:nvSpPr>
          <p:spPr>
            <a:xfrm>
              <a:off x="7485051" y="5497989"/>
              <a:ext cx="894471" cy="54536"/>
            </a:xfrm>
            <a:custGeom>
              <a:avLst/>
              <a:gdLst>
                <a:gd name="connsiteX0" fmla="*/ 0 w 894471"/>
                <a:gd name="connsiteY0" fmla="*/ 0 h 54536"/>
                <a:gd name="connsiteX1" fmla="*/ 894472 w 894471"/>
                <a:gd name="connsiteY1" fmla="*/ 0 h 54536"/>
                <a:gd name="connsiteX2" fmla="*/ 894472 w 894471"/>
                <a:gd name="connsiteY2" fmla="*/ 54537 h 54536"/>
                <a:gd name="connsiteX3" fmla="*/ 0 w 894471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4471" h="54536">
                  <a:moveTo>
                    <a:pt x="0" y="0"/>
                  </a:moveTo>
                  <a:lnTo>
                    <a:pt x="894472" y="0"/>
                  </a:lnTo>
                  <a:lnTo>
                    <a:pt x="894472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49" name="자유형: 도형 28">
              <a:extLst>
                <a:ext uri="{FF2B5EF4-FFF2-40B4-BE49-F238E27FC236}">
                  <a16:creationId xmlns:a16="http://schemas.microsoft.com/office/drawing/2014/main" id="{CBA70849-9C1D-4B6E-A1B2-79D9DC312539}"/>
                </a:ext>
              </a:extLst>
            </p:cNvPr>
            <p:cNvSpPr/>
            <p:nvPr/>
          </p:nvSpPr>
          <p:spPr>
            <a:xfrm>
              <a:off x="7498004" y="5984593"/>
              <a:ext cx="914922" cy="54536"/>
            </a:xfrm>
            <a:custGeom>
              <a:avLst/>
              <a:gdLst>
                <a:gd name="connsiteX0" fmla="*/ 0 w 914922"/>
                <a:gd name="connsiteY0" fmla="*/ 0 h 54536"/>
                <a:gd name="connsiteX1" fmla="*/ 914923 w 914922"/>
                <a:gd name="connsiteY1" fmla="*/ 0 h 54536"/>
                <a:gd name="connsiteX2" fmla="*/ 914923 w 914922"/>
                <a:gd name="connsiteY2" fmla="*/ 54537 h 54536"/>
                <a:gd name="connsiteX3" fmla="*/ 0 w 914922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922" h="54536">
                  <a:moveTo>
                    <a:pt x="0" y="0"/>
                  </a:moveTo>
                  <a:lnTo>
                    <a:pt x="914923" y="0"/>
                  </a:lnTo>
                  <a:lnTo>
                    <a:pt x="914923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0" name="자유형: 도형 29">
              <a:extLst>
                <a:ext uri="{FF2B5EF4-FFF2-40B4-BE49-F238E27FC236}">
                  <a16:creationId xmlns:a16="http://schemas.microsoft.com/office/drawing/2014/main" id="{0DFEC9A9-5143-4EAE-BFF1-6F5D40581F42}"/>
                </a:ext>
              </a:extLst>
            </p:cNvPr>
            <p:cNvSpPr/>
            <p:nvPr/>
          </p:nvSpPr>
          <p:spPr>
            <a:xfrm>
              <a:off x="7592761" y="6471129"/>
              <a:ext cx="914922" cy="54536"/>
            </a:xfrm>
            <a:custGeom>
              <a:avLst/>
              <a:gdLst>
                <a:gd name="connsiteX0" fmla="*/ 0 w 914922"/>
                <a:gd name="connsiteY0" fmla="*/ 0 h 54536"/>
                <a:gd name="connsiteX1" fmla="*/ 914923 w 914922"/>
                <a:gd name="connsiteY1" fmla="*/ 0 h 54536"/>
                <a:gd name="connsiteX2" fmla="*/ 914923 w 914922"/>
                <a:gd name="connsiteY2" fmla="*/ 54537 h 54536"/>
                <a:gd name="connsiteX3" fmla="*/ 0 w 914922"/>
                <a:gd name="connsiteY3" fmla="*/ 54537 h 54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4922" h="54536">
                  <a:moveTo>
                    <a:pt x="0" y="0"/>
                  </a:moveTo>
                  <a:lnTo>
                    <a:pt x="914923" y="0"/>
                  </a:lnTo>
                  <a:lnTo>
                    <a:pt x="914923" y="54537"/>
                  </a:lnTo>
                  <a:lnTo>
                    <a:pt x="0" y="54537"/>
                  </a:lnTo>
                  <a:close/>
                </a:path>
              </a:pathLst>
            </a:custGeom>
            <a:solidFill>
              <a:srgbClr val="73635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1" name="자유형: 도형 30">
              <a:extLst>
                <a:ext uri="{FF2B5EF4-FFF2-40B4-BE49-F238E27FC236}">
                  <a16:creationId xmlns:a16="http://schemas.microsoft.com/office/drawing/2014/main" id="{EEFAF1FA-0188-4A22-846D-9AE73AED5551}"/>
                </a:ext>
              </a:extLst>
            </p:cNvPr>
            <p:cNvSpPr/>
            <p:nvPr/>
          </p:nvSpPr>
          <p:spPr>
            <a:xfrm rot="21322604">
              <a:off x="7335029" y="2089286"/>
              <a:ext cx="99934" cy="4717212"/>
            </a:xfrm>
            <a:custGeom>
              <a:avLst/>
              <a:gdLst>
                <a:gd name="connsiteX0" fmla="*/ 0 w 99934"/>
                <a:gd name="connsiteY0" fmla="*/ 0 h 4717212"/>
                <a:gd name="connsiteX1" fmla="*/ 99934 w 99934"/>
                <a:gd name="connsiteY1" fmla="*/ 0 h 4717212"/>
                <a:gd name="connsiteX2" fmla="*/ 99934 w 99934"/>
                <a:gd name="connsiteY2" fmla="*/ 4717213 h 4717212"/>
                <a:gd name="connsiteX3" fmla="*/ 0 w 99934"/>
                <a:gd name="connsiteY3" fmla="*/ 4717213 h 47172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934" h="4717212">
                  <a:moveTo>
                    <a:pt x="0" y="0"/>
                  </a:moveTo>
                  <a:lnTo>
                    <a:pt x="99934" y="0"/>
                  </a:lnTo>
                  <a:lnTo>
                    <a:pt x="99934" y="4717213"/>
                  </a:lnTo>
                  <a:lnTo>
                    <a:pt x="0" y="4717213"/>
                  </a:lnTo>
                  <a:close/>
                </a:path>
              </a:pathLst>
            </a:custGeom>
            <a:solidFill>
              <a:srgbClr val="AC9D7E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2" name="자유형: 도형 31">
              <a:extLst>
                <a:ext uri="{FF2B5EF4-FFF2-40B4-BE49-F238E27FC236}">
                  <a16:creationId xmlns:a16="http://schemas.microsoft.com/office/drawing/2014/main" id="{7963AEB8-1E92-4737-929A-D8858359CB6A}"/>
                </a:ext>
              </a:extLst>
            </p:cNvPr>
            <p:cNvSpPr/>
            <p:nvPr/>
          </p:nvSpPr>
          <p:spPr>
            <a:xfrm rot="21097657">
              <a:off x="8169317" y="2108699"/>
              <a:ext cx="99934" cy="4717228"/>
            </a:xfrm>
            <a:custGeom>
              <a:avLst/>
              <a:gdLst>
                <a:gd name="connsiteX0" fmla="*/ 0 w 99934"/>
                <a:gd name="connsiteY0" fmla="*/ 0 h 4717228"/>
                <a:gd name="connsiteX1" fmla="*/ 99934 w 99934"/>
                <a:gd name="connsiteY1" fmla="*/ 0 h 4717228"/>
                <a:gd name="connsiteX2" fmla="*/ 99934 w 99934"/>
                <a:gd name="connsiteY2" fmla="*/ 4717228 h 4717228"/>
                <a:gd name="connsiteX3" fmla="*/ 0 w 99934"/>
                <a:gd name="connsiteY3" fmla="*/ 4717228 h 47172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9934" h="4717228">
                  <a:moveTo>
                    <a:pt x="0" y="0"/>
                  </a:moveTo>
                  <a:lnTo>
                    <a:pt x="99934" y="0"/>
                  </a:lnTo>
                  <a:lnTo>
                    <a:pt x="99934" y="4717228"/>
                  </a:lnTo>
                  <a:lnTo>
                    <a:pt x="0" y="4717228"/>
                  </a:lnTo>
                  <a:close/>
                </a:path>
              </a:pathLst>
            </a:custGeom>
            <a:solidFill>
              <a:srgbClr val="AC9D7E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  <p:grpSp>
        <p:nvGrpSpPr>
          <p:cNvPr id="53" name="그룹 4">
            <a:extLst>
              <a:ext uri="{FF2B5EF4-FFF2-40B4-BE49-F238E27FC236}">
                <a16:creationId xmlns:a16="http://schemas.microsoft.com/office/drawing/2014/main" id="{17A6ABEF-56E4-41A7-8DF5-147EFFCFEC04}"/>
              </a:ext>
            </a:extLst>
          </p:cNvPr>
          <p:cNvGrpSpPr/>
          <p:nvPr/>
        </p:nvGrpSpPr>
        <p:grpSpPr>
          <a:xfrm>
            <a:off x="9118062" y="1161147"/>
            <a:ext cx="1066135" cy="1783363"/>
            <a:chOff x="5367320" y="19"/>
            <a:chExt cx="1149799" cy="1923311"/>
          </a:xfrm>
        </p:grpSpPr>
        <p:sp>
          <p:nvSpPr>
            <p:cNvPr id="54" name="자유형: 도형 5">
              <a:extLst>
                <a:ext uri="{FF2B5EF4-FFF2-40B4-BE49-F238E27FC236}">
                  <a16:creationId xmlns:a16="http://schemas.microsoft.com/office/drawing/2014/main" id="{14723ECA-E35F-4C9C-A07F-1F6B6377E7E3}"/>
                </a:ext>
              </a:extLst>
            </p:cNvPr>
            <p:cNvSpPr/>
            <p:nvPr/>
          </p:nvSpPr>
          <p:spPr>
            <a:xfrm>
              <a:off x="5727164" y="97781"/>
              <a:ext cx="118294" cy="128955"/>
            </a:xfrm>
            <a:custGeom>
              <a:avLst/>
              <a:gdLst>
                <a:gd name="connsiteX0" fmla="*/ 116330 w 118294"/>
                <a:gd name="connsiteY0" fmla="*/ 104414 h 128955"/>
                <a:gd name="connsiteX1" fmla="*/ 115989 w 118294"/>
                <a:gd name="connsiteY1" fmla="*/ 70805 h 128955"/>
                <a:gd name="connsiteX2" fmla="*/ 103787 w 118294"/>
                <a:gd name="connsiteY2" fmla="*/ 51036 h 128955"/>
                <a:gd name="connsiteX3" fmla="*/ 85517 w 118294"/>
                <a:gd name="connsiteY3" fmla="*/ 18655 h 128955"/>
                <a:gd name="connsiteX4" fmla="*/ 80472 w 118294"/>
                <a:gd name="connsiteY4" fmla="*/ 8156 h 128955"/>
                <a:gd name="connsiteX5" fmla="*/ 74337 w 118294"/>
                <a:gd name="connsiteY5" fmla="*/ 3248 h 128955"/>
                <a:gd name="connsiteX6" fmla="*/ 67520 w 118294"/>
                <a:gd name="connsiteY6" fmla="*/ 9656 h 128955"/>
                <a:gd name="connsiteX7" fmla="*/ 69156 w 118294"/>
                <a:gd name="connsiteY7" fmla="*/ 36379 h 128955"/>
                <a:gd name="connsiteX8" fmla="*/ 74269 w 118294"/>
                <a:gd name="connsiteY8" fmla="*/ 50081 h 128955"/>
                <a:gd name="connsiteX9" fmla="*/ 71269 w 118294"/>
                <a:gd name="connsiteY9" fmla="*/ 49740 h 128955"/>
                <a:gd name="connsiteX10" fmla="*/ 26549 w 118294"/>
                <a:gd name="connsiteY10" fmla="*/ 9315 h 128955"/>
                <a:gd name="connsiteX11" fmla="*/ 9302 w 118294"/>
                <a:gd name="connsiteY11" fmla="*/ 589 h 128955"/>
                <a:gd name="connsiteX12" fmla="*/ 2076 w 118294"/>
                <a:gd name="connsiteY12" fmla="*/ 1816 h 128955"/>
                <a:gd name="connsiteX13" fmla="*/ 985 w 118294"/>
                <a:gd name="connsiteY13" fmla="*/ 11974 h 128955"/>
                <a:gd name="connsiteX14" fmla="*/ 20823 w 118294"/>
                <a:gd name="connsiteY14" fmla="*/ 73873 h 128955"/>
                <a:gd name="connsiteX15" fmla="*/ 63498 w 118294"/>
                <a:gd name="connsiteY15" fmla="*/ 117434 h 128955"/>
                <a:gd name="connsiteX16" fmla="*/ 78632 w 118294"/>
                <a:gd name="connsiteY16" fmla="*/ 128955 h 128955"/>
                <a:gd name="connsiteX17" fmla="*/ 116330 w 118294"/>
                <a:gd name="connsiteY17" fmla="*/ 104414 h 128955"/>
                <a:gd name="connsiteX18" fmla="*/ 116330 w 118294"/>
                <a:gd name="connsiteY18" fmla="*/ 104414 h 12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18294" h="128955">
                  <a:moveTo>
                    <a:pt x="116330" y="104414"/>
                  </a:moveTo>
                  <a:cubicBezTo>
                    <a:pt x="118376" y="93847"/>
                    <a:pt x="119603" y="81440"/>
                    <a:pt x="115989" y="70805"/>
                  </a:cubicBezTo>
                  <a:cubicBezTo>
                    <a:pt x="113399" y="63238"/>
                    <a:pt x="108422" y="57171"/>
                    <a:pt x="103787" y="51036"/>
                  </a:cubicBezTo>
                  <a:cubicBezTo>
                    <a:pt x="96152" y="41015"/>
                    <a:pt x="90221" y="30244"/>
                    <a:pt x="85517" y="18655"/>
                  </a:cubicBezTo>
                  <a:cubicBezTo>
                    <a:pt x="84017" y="15041"/>
                    <a:pt x="82313" y="11565"/>
                    <a:pt x="80472" y="8156"/>
                  </a:cubicBezTo>
                  <a:cubicBezTo>
                    <a:pt x="79177" y="5702"/>
                    <a:pt x="77677" y="2771"/>
                    <a:pt x="74337" y="3248"/>
                  </a:cubicBezTo>
                  <a:cubicBezTo>
                    <a:pt x="70928" y="3793"/>
                    <a:pt x="68815" y="6384"/>
                    <a:pt x="67520" y="9656"/>
                  </a:cubicBezTo>
                  <a:cubicBezTo>
                    <a:pt x="63907" y="18859"/>
                    <a:pt x="65339" y="27653"/>
                    <a:pt x="69156" y="36379"/>
                  </a:cubicBezTo>
                  <a:cubicBezTo>
                    <a:pt x="70724" y="39924"/>
                    <a:pt x="75223" y="49127"/>
                    <a:pt x="74269" y="50081"/>
                  </a:cubicBezTo>
                  <a:cubicBezTo>
                    <a:pt x="73383" y="50968"/>
                    <a:pt x="72224" y="50218"/>
                    <a:pt x="71269" y="49740"/>
                  </a:cubicBezTo>
                  <a:cubicBezTo>
                    <a:pt x="44546" y="36243"/>
                    <a:pt x="51227" y="26085"/>
                    <a:pt x="26549" y="9315"/>
                  </a:cubicBezTo>
                  <a:cubicBezTo>
                    <a:pt x="21232" y="5702"/>
                    <a:pt x="15915" y="1816"/>
                    <a:pt x="9302" y="589"/>
                  </a:cubicBezTo>
                  <a:cubicBezTo>
                    <a:pt x="6711" y="112"/>
                    <a:pt x="3848" y="-911"/>
                    <a:pt x="2076" y="1816"/>
                  </a:cubicBezTo>
                  <a:cubicBezTo>
                    <a:pt x="99" y="4884"/>
                    <a:pt x="-856" y="8224"/>
                    <a:pt x="985" y="11974"/>
                  </a:cubicBezTo>
                  <a:cubicBezTo>
                    <a:pt x="5416" y="20836"/>
                    <a:pt x="11892" y="57239"/>
                    <a:pt x="20823" y="73873"/>
                  </a:cubicBezTo>
                  <a:cubicBezTo>
                    <a:pt x="30912" y="92756"/>
                    <a:pt x="48023" y="104209"/>
                    <a:pt x="63498" y="117434"/>
                  </a:cubicBezTo>
                  <a:cubicBezTo>
                    <a:pt x="68338" y="121525"/>
                    <a:pt x="73042" y="125887"/>
                    <a:pt x="78632" y="128955"/>
                  </a:cubicBezTo>
                  <a:cubicBezTo>
                    <a:pt x="85585" y="123638"/>
                    <a:pt x="108082" y="110822"/>
                    <a:pt x="116330" y="104414"/>
                  </a:cubicBezTo>
                  <a:lnTo>
                    <a:pt x="116330" y="104414"/>
                  </a:lnTo>
                  <a:close/>
                </a:path>
              </a:pathLst>
            </a:custGeom>
            <a:solidFill>
              <a:srgbClr val="FCC88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5" name="자유형: 도형 6">
              <a:extLst>
                <a:ext uri="{FF2B5EF4-FFF2-40B4-BE49-F238E27FC236}">
                  <a16:creationId xmlns:a16="http://schemas.microsoft.com/office/drawing/2014/main" id="{F2F45B2C-94AD-499C-8877-CFC4AF6E9ECA}"/>
                </a:ext>
              </a:extLst>
            </p:cNvPr>
            <p:cNvSpPr/>
            <p:nvPr/>
          </p:nvSpPr>
          <p:spPr>
            <a:xfrm>
              <a:off x="5788106" y="194969"/>
              <a:ext cx="73385" cy="66125"/>
            </a:xfrm>
            <a:custGeom>
              <a:avLst/>
              <a:gdLst>
                <a:gd name="connsiteX0" fmla="*/ 10463 w 73385"/>
                <a:gd name="connsiteY0" fmla="*/ 14724 h 66125"/>
                <a:gd name="connsiteX1" fmla="*/ 1192 w 73385"/>
                <a:gd name="connsiteY1" fmla="*/ 42538 h 66125"/>
                <a:gd name="connsiteX2" fmla="*/ 10054 w 73385"/>
                <a:gd name="connsiteY2" fmla="*/ 66125 h 66125"/>
                <a:gd name="connsiteX3" fmla="*/ 73385 w 73385"/>
                <a:gd name="connsiteY3" fmla="*/ 37357 h 66125"/>
                <a:gd name="connsiteX4" fmla="*/ 63091 w 73385"/>
                <a:gd name="connsiteY4" fmla="*/ 4362 h 66125"/>
                <a:gd name="connsiteX5" fmla="*/ 56547 w 73385"/>
                <a:gd name="connsiteY5" fmla="*/ 545 h 66125"/>
                <a:gd name="connsiteX6" fmla="*/ 10463 w 73385"/>
                <a:gd name="connsiteY6" fmla="*/ 14724 h 66125"/>
                <a:gd name="connsiteX7" fmla="*/ 10463 w 73385"/>
                <a:gd name="connsiteY7" fmla="*/ 14724 h 66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385" h="66125">
                  <a:moveTo>
                    <a:pt x="10463" y="14724"/>
                  </a:moveTo>
                  <a:cubicBezTo>
                    <a:pt x="510" y="21746"/>
                    <a:pt x="-1739" y="31358"/>
                    <a:pt x="1192" y="42538"/>
                  </a:cubicBezTo>
                  <a:cubicBezTo>
                    <a:pt x="3305" y="50718"/>
                    <a:pt x="5555" y="58899"/>
                    <a:pt x="10054" y="66125"/>
                  </a:cubicBezTo>
                  <a:cubicBezTo>
                    <a:pt x="24302" y="59717"/>
                    <a:pt x="66500" y="40561"/>
                    <a:pt x="73385" y="37357"/>
                  </a:cubicBezTo>
                  <a:cubicBezTo>
                    <a:pt x="71817" y="33471"/>
                    <a:pt x="65068" y="11247"/>
                    <a:pt x="63091" y="4362"/>
                  </a:cubicBezTo>
                  <a:cubicBezTo>
                    <a:pt x="62000" y="545"/>
                    <a:pt x="60433" y="-887"/>
                    <a:pt x="56547" y="545"/>
                  </a:cubicBezTo>
                  <a:cubicBezTo>
                    <a:pt x="55115" y="1158"/>
                    <a:pt x="19462" y="10702"/>
                    <a:pt x="10463" y="14724"/>
                  </a:cubicBezTo>
                  <a:lnTo>
                    <a:pt x="10463" y="14724"/>
                  </a:lnTo>
                  <a:close/>
                </a:path>
              </a:pathLst>
            </a:custGeom>
            <a:solidFill>
              <a:srgbClr val="AAC5E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6" name="자유형: 도형 7">
              <a:extLst>
                <a:ext uri="{FF2B5EF4-FFF2-40B4-BE49-F238E27FC236}">
                  <a16:creationId xmlns:a16="http://schemas.microsoft.com/office/drawing/2014/main" id="{7A4F5D62-6491-4876-9104-BD11E869C411}"/>
                </a:ext>
              </a:extLst>
            </p:cNvPr>
            <p:cNvSpPr/>
            <p:nvPr/>
          </p:nvSpPr>
          <p:spPr>
            <a:xfrm>
              <a:off x="5784231" y="212168"/>
              <a:ext cx="732888" cy="738748"/>
            </a:xfrm>
            <a:custGeom>
              <a:avLst/>
              <a:gdLst>
                <a:gd name="connsiteX0" fmla="*/ 977 w 732888"/>
                <a:gd name="connsiteY0" fmla="*/ 43882 h 738748"/>
                <a:gd name="connsiteX1" fmla="*/ 82033 w 732888"/>
                <a:gd name="connsiteY1" fmla="*/ 236056 h 738748"/>
                <a:gd name="connsiteX2" fmla="*/ 127162 w 732888"/>
                <a:gd name="connsiteY2" fmla="*/ 260052 h 738748"/>
                <a:gd name="connsiteX3" fmla="*/ 201059 w 732888"/>
                <a:gd name="connsiteY3" fmla="*/ 253099 h 738748"/>
                <a:gd name="connsiteX4" fmla="*/ 180608 w 732888"/>
                <a:gd name="connsiteY4" fmla="*/ 382623 h 738748"/>
                <a:gd name="connsiteX5" fmla="*/ 160157 w 732888"/>
                <a:gd name="connsiteY5" fmla="*/ 553051 h 738748"/>
                <a:gd name="connsiteX6" fmla="*/ 124776 w 732888"/>
                <a:gd name="connsiteY6" fmla="*/ 699482 h 738748"/>
                <a:gd name="connsiteX7" fmla="*/ 125798 w 732888"/>
                <a:gd name="connsiteY7" fmla="*/ 703232 h 738748"/>
                <a:gd name="connsiteX8" fmla="*/ 138478 w 732888"/>
                <a:gd name="connsiteY8" fmla="*/ 729614 h 738748"/>
                <a:gd name="connsiteX9" fmla="*/ 144000 w 732888"/>
                <a:gd name="connsiteY9" fmla="*/ 731386 h 738748"/>
                <a:gd name="connsiteX10" fmla="*/ 185448 w 732888"/>
                <a:gd name="connsiteY10" fmla="*/ 710321 h 738748"/>
                <a:gd name="connsiteX11" fmla="*/ 618606 w 732888"/>
                <a:gd name="connsiteY11" fmla="*/ 738749 h 738748"/>
                <a:gd name="connsiteX12" fmla="*/ 625083 w 732888"/>
                <a:gd name="connsiteY12" fmla="*/ 727569 h 738748"/>
                <a:gd name="connsiteX13" fmla="*/ 619697 w 732888"/>
                <a:gd name="connsiteY13" fmla="*/ 660079 h 738748"/>
                <a:gd name="connsiteX14" fmla="*/ 625833 w 732888"/>
                <a:gd name="connsiteY14" fmla="*/ 655103 h 738748"/>
                <a:gd name="connsiteX15" fmla="*/ 634967 w 732888"/>
                <a:gd name="connsiteY15" fmla="*/ 650944 h 738748"/>
                <a:gd name="connsiteX16" fmla="*/ 727339 w 732888"/>
                <a:gd name="connsiteY16" fmla="*/ 481471 h 738748"/>
                <a:gd name="connsiteX17" fmla="*/ 732111 w 732888"/>
                <a:gd name="connsiteY17" fmla="*/ 439614 h 738748"/>
                <a:gd name="connsiteX18" fmla="*/ 656578 w 732888"/>
                <a:gd name="connsiteY18" fmla="*/ 171089 h 738748"/>
                <a:gd name="connsiteX19" fmla="*/ 644852 w 732888"/>
                <a:gd name="connsiteY19" fmla="*/ 128687 h 738748"/>
                <a:gd name="connsiteX20" fmla="*/ 641171 w 732888"/>
                <a:gd name="connsiteY20" fmla="*/ 125005 h 738748"/>
                <a:gd name="connsiteX21" fmla="*/ 545663 w 732888"/>
                <a:gd name="connsiteY21" fmla="*/ 83421 h 738748"/>
                <a:gd name="connsiteX22" fmla="*/ 482946 w 732888"/>
                <a:gd name="connsiteY22" fmla="*/ 49949 h 738748"/>
                <a:gd name="connsiteX23" fmla="*/ 476743 w 732888"/>
                <a:gd name="connsiteY23" fmla="*/ 47086 h 738748"/>
                <a:gd name="connsiteX24" fmla="*/ 476743 w 732888"/>
                <a:gd name="connsiteY24" fmla="*/ 47086 h 738748"/>
                <a:gd name="connsiteX25" fmla="*/ 461881 w 732888"/>
                <a:gd name="connsiteY25" fmla="*/ 29975 h 738748"/>
                <a:gd name="connsiteX26" fmla="*/ 458745 w 732888"/>
                <a:gd name="connsiteY26" fmla="*/ 27862 h 738748"/>
                <a:gd name="connsiteX27" fmla="*/ 454178 w 732888"/>
                <a:gd name="connsiteY27" fmla="*/ 41905 h 738748"/>
                <a:gd name="connsiteX28" fmla="*/ 441771 w 732888"/>
                <a:gd name="connsiteY28" fmla="*/ 72309 h 738748"/>
                <a:gd name="connsiteX29" fmla="*/ 429773 w 732888"/>
                <a:gd name="connsiteY29" fmla="*/ 102918 h 738748"/>
                <a:gd name="connsiteX30" fmla="*/ 417502 w 732888"/>
                <a:gd name="connsiteY30" fmla="*/ 116961 h 738748"/>
                <a:gd name="connsiteX31" fmla="*/ 384916 w 732888"/>
                <a:gd name="connsiteY31" fmla="*/ 130732 h 738748"/>
                <a:gd name="connsiteX32" fmla="*/ 375850 w 732888"/>
                <a:gd name="connsiteY32" fmla="*/ 127528 h 738748"/>
                <a:gd name="connsiteX33" fmla="*/ 362011 w 732888"/>
                <a:gd name="connsiteY33" fmla="*/ 108031 h 738748"/>
                <a:gd name="connsiteX34" fmla="*/ 348513 w 732888"/>
                <a:gd name="connsiteY34" fmla="*/ 81989 h 738748"/>
                <a:gd name="connsiteX35" fmla="*/ 338696 w 732888"/>
                <a:gd name="connsiteY35" fmla="*/ 61265 h 738748"/>
                <a:gd name="connsiteX36" fmla="*/ 336924 w 732888"/>
                <a:gd name="connsiteY36" fmla="*/ 44427 h 738748"/>
                <a:gd name="connsiteX37" fmla="*/ 336378 w 732888"/>
                <a:gd name="connsiteY37" fmla="*/ 40337 h 738748"/>
                <a:gd name="connsiteX38" fmla="*/ 328334 w 732888"/>
                <a:gd name="connsiteY38" fmla="*/ 47086 h 738748"/>
                <a:gd name="connsiteX39" fmla="*/ 328334 w 732888"/>
                <a:gd name="connsiteY39" fmla="*/ 47086 h 738748"/>
                <a:gd name="connsiteX40" fmla="*/ 325744 w 732888"/>
                <a:gd name="connsiteY40" fmla="*/ 47563 h 738748"/>
                <a:gd name="connsiteX41" fmla="*/ 320904 w 732888"/>
                <a:gd name="connsiteY41" fmla="*/ 52608 h 738748"/>
                <a:gd name="connsiteX42" fmla="*/ 288182 w 732888"/>
                <a:gd name="connsiteY42" fmla="*/ 69991 h 738748"/>
                <a:gd name="connsiteX43" fmla="*/ 220147 w 732888"/>
                <a:gd name="connsiteY43" fmla="*/ 71764 h 738748"/>
                <a:gd name="connsiteX44" fmla="*/ 142568 w 732888"/>
                <a:gd name="connsiteY44" fmla="*/ 132504 h 738748"/>
                <a:gd name="connsiteX45" fmla="*/ 75352 w 732888"/>
                <a:gd name="connsiteY45" fmla="*/ 2366 h 738748"/>
                <a:gd name="connsiteX46" fmla="*/ 68330 w 732888"/>
                <a:gd name="connsiteY46" fmla="*/ 3456 h 738748"/>
                <a:gd name="connsiteX47" fmla="*/ 91 w 732888"/>
                <a:gd name="connsiteY47" fmla="*/ 38905 h 738748"/>
                <a:gd name="connsiteX48" fmla="*/ 977 w 732888"/>
                <a:gd name="connsiteY48" fmla="*/ 43882 h 738748"/>
                <a:gd name="connsiteX49" fmla="*/ 619152 w 732888"/>
                <a:gd name="connsiteY49" fmla="*/ 453589 h 738748"/>
                <a:gd name="connsiteX50" fmla="*/ 607358 w 732888"/>
                <a:gd name="connsiteY50" fmla="*/ 474109 h 738748"/>
                <a:gd name="connsiteX51" fmla="*/ 605859 w 732888"/>
                <a:gd name="connsiteY51" fmla="*/ 473564 h 738748"/>
                <a:gd name="connsiteX52" fmla="*/ 598768 w 732888"/>
                <a:gd name="connsiteY52" fmla="*/ 379079 h 738748"/>
                <a:gd name="connsiteX53" fmla="*/ 605177 w 732888"/>
                <a:gd name="connsiteY53" fmla="*/ 399325 h 738748"/>
                <a:gd name="connsiteX54" fmla="*/ 619220 w 732888"/>
                <a:gd name="connsiteY54" fmla="*/ 448749 h 738748"/>
                <a:gd name="connsiteX55" fmla="*/ 619152 w 732888"/>
                <a:gd name="connsiteY55" fmla="*/ 453589 h 738748"/>
                <a:gd name="connsiteX56" fmla="*/ 619152 w 732888"/>
                <a:gd name="connsiteY56" fmla="*/ 453589 h 7387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732888" h="738748">
                  <a:moveTo>
                    <a:pt x="977" y="43882"/>
                  </a:moveTo>
                  <a:cubicBezTo>
                    <a:pt x="16998" y="75854"/>
                    <a:pt x="58650" y="212264"/>
                    <a:pt x="82033" y="236056"/>
                  </a:cubicBezTo>
                  <a:cubicBezTo>
                    <a:pt x="98803" y="253099"/>
                    <a:pt x="111005" y="254462"/>
                    <a:pt x="127162" y="260052"/>
                  </a:cubicBezTo>
                  <a:cubicBezTo>
                    <a:pt x="139364" y="264279"/>
                    <a:pt x="201059" y="238510"/>
                    <a:pt x="201059" y="253099"/>
                  </a:cubicBezTo>
                  <a:cubicBezTo>
                    <a:pt x="201059" y="294001"/>
                    <a:pt x="181494" y="361831"/>
                    <a:pt x="180608" y="382623"/>
                  </a:cubicBezTo>
                  <a:cubicBezTo>
                    <a:pt x="179653" y="404984"/>
                    <a:pt x="161929" y="530214"/>
                    <a:pt x="160157" y="553051"/>
                  </a:cubicBezTo>
                  <a:cubicBezTo>
                    <a:pt x="158248" y="577252"/>
                    <a:pt x="127298" y="682712"/>
                    <a:pt x="124776" y="699482"/>
                  </a:cubicBezTo>
                  <a:cubicBezTo>
                    <a:pt x="124571" y="700914"/>
                    <a:pt x="125185" y="702005"/>
                    <a:pt x="125798" y="703232"/>
                  </a:cubicBezTo>
                  <a:cubicBezTo>
                    <a:pt x="130093" y="712026"/>
                    <a:pt x="134388" y="720752"/>
                    <a:pt x="138478" y="729614"/>
                  </a:cubicBezTo>
                  <a:cubicBezTo>
                    <a:pt x="139842" y="732477"/>
                    <a:pt x="140796" y="733227"/>
                    <a:pt x="144000" y="731386"/>
                  </a:cubicBezTo>
                  <a:cubicBezTo>
                    <a:pt x="157157" y="723683"/>
                    <a:pt x="170587" y="716389"/>
                    <a:pt x="185448" y="710321"/>
                  </a:cubicBezTo>
                  <a:cubicBezTo>
                    <a:pt x="185380" y="720206"/>
                    <a:pt x="594269" y="738749"/>
                    <a:pt x="618606" y="738749"/>
                  </a:cubicBezTo>
                  <a:cubicBezTo>
                    <a:pt x="624265" y="737044"/>
                    <a:pt x="625696" y="733636"/>
                    <a:pt x="625083" y="727569"/>
                  </a:cubicBezTo>
                  <a:cubicBezTo>
                    <a:pt x="622901" y="705754"/>
                    <a:pt x="619765" y="660693"/>
                    <a:pt x="619697" y="660079"/>
                  </a:cubicBezTo>
                  <a:cubicBezTo>
                    <a:pt x="619424" y="653399"/>
                    <a:pt x="619561" y="652990"/>
                    <a:pt x="625833" y="655103"/>
                  </a:cubicBezTo>
                  <a:cubicBezTo>
                    <a:pt x="630741" y="656807"/>
                    <a:pt x="632718" y="655171"/>
                    <a:pt x="634967" y="650944"/>
                  </a:cubicBezTo>
                  <a:cubicBezTo>
                    <a:pt x="657328" y="608542"/>
                    <a:pt x="720249" y="496333"/>
                    <a:pt x="727339" y="481471"/>
                  </a:cubicBezTo>
                  <a:cubicBezTo>
                    <a:pt x="733815" y="467905"/>
                    <a:pt x="733406" y="453794"/>
                    <a:pt x="732111" y="439614"/>
                  </a:cubicBezTo>
                  <a:cubicBezTo>
                    <a:pt x="730543" y="422708"/>
                    <a:pt x="661759" y="189836"/>
                    <a:pt x="656578" y="171089"/>
                  </a:cubicBezTo>
                  <a:cubicBezTo>
                    <a:pt x="652624" y="156978"/>
                    <a:pt x="648738" y="142798"/>
                    <a:pt x="644852" y="128687"/>
                  </a:cubicBezTo>
                  <a:cubicBezTo>
                    <a:pt x="644307" y="126710"/>
                    <a:pt x="643012" y="125755"/>
                    <a:pt x="641171" y="125005"/>
                  </a:cubicBezTo>
                  <a:cubicBezTo>
                    <a:pt x="608790" y="112326"/>
                    <a:pt x="576954" y="98555"/>
                    <a:pt x="545663" y="83421"/>
                  </a:cubicBezTo>
                  <a:cubicBezTo>
                    <a:pt x="524326" y="73127"/>
                    <a:pt x="503329" y="62084"/>
                    <a:pt x="482946" y="49949"/>
                  </a:cubicBezTo>
                  <a:cubicBezTo>
                    <a:pt x="481037" y="48790"/>
                    <a:pt x="479333" y="46881"/>
                    <a:pt x="476743" y="47086"/>
                  </a:cubicBezTo>
                  <a:lnTo>
                    <a:pt x="476743" y="47086"/>
                  </a:lnTo>
                  <a:cubicBezTo>
                    <a:pt x="471766" y="41360"/>
                    <a:pt x="466858" y="35633"/>
                    <a:pt x="461881" y="29975"/>
                  </a:cubicBezTo>
                  <a:cubicBezTo>
                    <a:pt x="461063" y="29021"/>
                    <a:pt x="460313" y="27794"/>
                    <a:pt x="458745" y="27862"/>
                  </a:cubicBezTo>
                  <a:cubicBezTo>
                    <a:pt x="456360" y="32225"/>
                    <a:pt x="455882" y="37269"/>
                    <a:pt x="454178" y="41905"/>
                  </a:cubicBezTo>
                  <a:cubicBezTo>
                    <a:pt x="450361" y="52199"/>
                    <a:pt x="445588" y="62084"/>
                    <a:pt x="441771" y="72309"/>
                  </a:cubicBezTo>
                  <a:cubicBezTo>
                    <a:pt x="437953" y="82603"/>
                    <a:pt x="433386" y="92556"/>
                    <a:pt x="429773" y="102918"/>
                  </a:cubicBezTo>
                  <a:cubicBezTo>
                    <a:pt x="427591" y="109326"/>
                    <a:pt x="424183" y="114575"/>
                    <a:pt x="417502" y="116961"/>
                  </a:cubicBezTo>
                  <a:cubicBezTo>
                    <a:pt x="406390" y="120983"/>
                    <a:pt x="395687" y="125960"/>
                    <a:pt x="384916" y="130732"/>
                  </a:cubicBezTo>
                  <a:cubicBezTo>
                    <a:pt x="380758" y="132572"/>
                    <a:pt x="378236" y="131277"/>
                    <a:pt x="375850" y="127528"/>
                  </a:cubicBezTo>
                  <a:cubicBezTo>
                    <a:pt x="371555" y="120847"/>
                    <a:pt x="366987" y="114371"/>
                    <a:pt x="362011" y="108031"/>
                  </a:cubicBezTo>
                  <a:cubicBezTo>
                    <a:pt x="355944" y="100327"/>
                    <a:pt x="352194" y="91056"/>
                    <a:pt x="348513" y="81989"/>
                  </a:cubicBezTo>
                  <a:cubicBezTo>
                    <a:pt x="345650" y="74900"/>
                    <a:pt x="342173" y="68083"/>
                    <a:pt x="338696" y="61265"/>
                  </a:cubicBezTo>
                  <a:cubicBezTo>
                    <a:pt x="335901" y="55744"/>
                    <a:pt x="335015" y="50290"/>
                    <a:pt x="336924" y="44427"/>
                  </a:cubicBezTo>
                  <a:cubicBezTo>
                    <a:pt x="337401" y="42996"/>
                    <a:pt x="337878" y="41496"/>
                    <a:pt x="336378" y="40337"/>
                  </a:cubicBezTo>
                  <a:cubicBezTo>
                    <a:pt x="329425" y="39996"/>
                    <a:pt x="328607" y="40610"/>
                    <a:pt x="328334" y="47086"/>
                  </a:cubicBezTo>
                  <a:lnTo>
                    <a:pt x="328334" y="47086"/>
                  </a:lnTo>
                  <a:cubicBezTo>
                    <a:pt x="327312" y="46404"/>
                    <a:pt x="326562" y="46745"/>
                    <a:pt x="325744" y="47563"/>
                  </a:cubicBezTo>
                  <a:cubicBezTo>
                    <a:pt x="324176" y="49267"/>
                    <a:pt x="322199" y="50699"/>
                    <a:pt x="320904" y="52608"/>
                  </a:cubicBezTo>
                  <a:cubicBezTo>
                    <a:pt x="312860" y="63856"/>
                    <a:pt x="300793" y="67265"/>
                    <a:pt x="288182" y="69991"/>
                  </a:cubicBezTo>
                  <a:cubicBezTo>
                    <a:pt x="273048" y="73264"/>
                    <a:pt x="236917" y="68151"/>
                    <a:pt x="220147" y="71764"/>
                  </a:cubicBezTo>
                  <a:cubicBezTo>
                    <a:pt x="212989" y="73332"/>
                    <a:pt x="167246" y="115598"/>
                    <a:pt x="142568" y="132504"/>
                  </a:cubicBezTo>
                  <a:cubicBezTo>
                    <a:pt x="140046" y="134277"/>
                    <a:pt x="98871" y="62288"/>
                    <a:pt x="75352" y="2366"/>
                  </a:cubicBezTo>
                  <a:cubicBezTo>
                    <a:pt x="73784" y="-1724"/>
                    <a:pt x="70239" y="48"/>
                    <a:pt x="68330" y="3456"/>
                  </a:cubicBezTo>
                  <a:cubicBezTo>
                    <a:pt x="63899" y="9728"/>
                    <a:pt x="3363" y="34611"/>
                    <a:pt x="91" y="38905"/>
                  </a:cubicBezTo>
                  <a:cubicBezTo>
                    <a:pt x="23" y="38905"/>
                    <a:pt x="-318" y="41291"/>
                    <a:pt x="977" y="43882"/>
                  </a:cubicBezTo>
                  <a:close/>
                  <a:moveTo>
                    <a:pt x="619152" y="453589"/>
                  </a:moveTo>
                  <a:cubicBezTo>
                    <a:pt x="615402" y="460543"/>
                    <a:pt x="611312" y="467292"/>
                    <a:pt x="607358" y="474109"/>
                  </a:cubicBezTo>
                  <a:cubicBezTo>
                    <a:pt x="606881" y="473904"/>
                    <a:pt x="606336" y="473768"/>
                    <a:pt x="605859" y="473564"/>
                  </a:cubicBezTo>
                  <a:cubicBezTo>
                    <a:pt x="603472" y="442069"/>
                    <a:pt x="601155" y="410574"/>
                    <a:pt x="598768" y="379079"/>
                  </a:cubicBezTo>
                  <a:cubicBezTo>
                    <a:pt x="601155" y="385759"/>
                    <a:pt x="603200" y="392508"/>
                    <a:pt x="605177" y="399325"/>
                  </a:cubicBezTo>
                  <a:cubicBezTo>
                    <a:pt x="609880" y="415755"/>
                    <a:pt x="614584" y="432252"/>
                    <a:pt x="619220" y="448749"/>
                  </a:cubicBezTo>
                  <a:cubicBezTo>
                    <a:pt x="619629" y="450249"/>
                    <a:pt x="619833" y="452294"/>
                    <a:pt x="619152" y="453589"/>
                  </a:cubicBezTo>
                  <a:lnTo>
                    <a:pt x="619152" y="453589"/>
                  </a:lnTo>
                  <a:close/>
                </a:path>
              </a:pathLst>
            </a:custGeom>
            <a:solidFill>
              <a:srgbClr val="00000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7" name="자유형: 도형 8">
              <a:extLst>
                <a:ext uri="{FF2B5EF4-FFF2-40B4-BE49-F238E27FC236}">
                  <a16:creationId xmlns:a16="http://schemas.microsoft.com/office/drawing/2014/main" id="{93499C15-06EC-4776-B967-94B6A76826A2}"/>
                </a:ext>
              </a:extLst>
            </p:cNvPr>
            <p:cNvSpPr/>
            <p:nvPr/>
          </p:nvSpPr>
          <p:spPr>
            <a:xfrm>
              <a:off x="6004145" y="239890"/>
              <a:ext cx="261973" cy="563787"/>
            </a:xfrm>
            <a:custGeom>
              <a:avLst/>
              <a:gdLst>
                <a:gd name="connsiteX0" fmla="*/ 73107 w 261973"/>
                <a:gd name="connsiteY0" fmla="*/ 188768 h 563787"/>
                <a:gd name="connsiteX1" fmla="*/ 36431 w 261973"/>
                <a:gd name="connsiteY1" fmla="*/ 364308 h 563787"/>
                <a:gd name="connsiteX2" fmla="*/ 437 w 261973"/>
                <a:gd name="connsiteY2" fmla="*/ 534463 h 563787"/>
                <a:gd name="connsiteX3" fmla="*/ 2959 w 261973"/>
                <a:gd name="connsiteY3" fmla="*/ 539167 h 563787"/>
                <a:gd name="connsiteX4" fmla="*/ 67858 w 261973"/>
                <a:gd name="connsiteY4" fmla="*/ 554778 h 563787"/>
                <a:gd name="connsiteX5" fmla="*/ 208426 w 261973"/>
                <a:gd name="connsiteY5" fmla="*/ 563368 h 563787"/>
                <a:gd name="connsiteX6" fmla="*/ 258396 w 261973"/>
                <a:gd name="connsiteY6" fmla="*/ 561663 h 563787"/>
                <a:gd name="connsiteX7" fmla="*/ 261600 w 261973"/>
                <a:gd name="connsiteY7" fmla="*/ 557641 h 563787"/>
                <a:gd name="connsiteX8" fmla="*/ 242648 w 261973"/>
                <a:gd name="connsiteY8" fmla="*/ 451499 h 563787"/>
                <a:gd name="connsiteX9" fmla="*/ 238285 w 261973"/>
                <a:gd name="connsiteY9" fmla="*/ 300569 h 563787"/>
                <a:gd name="connsiteX10" fmla="*/ 248716 w 261973"/>
                <a:gd name="connsiteY10" fmla="*/ 115893 h 563787"/>
                <a:gd name="connsiteX11" fmla="*/ 256964 w 261973"/>
                <a:gd name="connsiteY11" fmla="*/ 19227 h 563787"/>
                <a:gd name="connsiteX12" fmla="*/ 242103 w 261973"/>
                <a:gd name="connsiteY12" fmla="*/ 2116 h 563787"/>
                <a:gd name="connsiteX13" fmla="*/ 238967 w 261973"/>
                <a:gd name="connsiteY13" fmla="*/ 3 h 563787"/>
                <a:gd name="connsiteX14" fmla="*/ 234399 w 261973"/>
                <a:gd name="connsiteY14" fmla="*/ 14046 h 563787"/>
                <a:gd name="connsiteX15" fmla="*/ 209995 w 261973"/>
                <a:gd name="connsiteY15" fmla="*/ 75059 h 563787"/>
                <a:gd name="connsiteX16" fmla="*/ 197724 w 261973"/>
                <a:gd name="connsiteY16" fmla="*/ 89102 h 563787"/>
                <a:gd name="connsiteX17" fmla="*/ 165138 w 261973"/>
                <a:gd name="connsiteY17" fmla="*/ 102873 h 563787"/>
                <a:gd name="connsiteX18" fmla="*/ 156071 w 261973"/>
                <a:gd name="connsiteY18" fmla="*/ 99669 h 563787"/>
                <a:gd name="connsiteX19" fmla="*/ 142233 w 261973"/>
                <a:gd name="connsiteY19" fmla="*/ 80240 h 563787"/>
                <a:gd name="connsiteX20" fmla="*/ 118918 w 261973"/>
                <a:gd name="connsiteY20" fmla="*/ 33475 h 563787"/>
                <a:gd name="connsiteX21" fmla="*/ 116191 w 261973"/>
                <a:gd name="connsiteY21" fmla="*/ 17318 h 563787"/>
                <a:gd name="connsiteX22" fmla="*/ 116600 w 261973"/>
                <a:gd name="connsiteY22" fmla="*/ 12614 h 563787"/>
                <a:gd name="connsiteX23" fmla="*/ 108556 w 261973"/>
                <a:gd name="connsiteY23" fmla="*/ 19363 h 563787"/>
                <a:gd name="connsiteX24" fmla="*/ 103716 w 261973"/>
                <a:gd name="connsiteY24" fmla="*/ 43769 h 563787"/>
                <a:gd name="connsiteX25" fmla="*/ 73107 w 261973"/>
                <a:gd name="connsiteY25" fmla="*/ 188768 h 563787"/>
                <a:gd name="connsiteX26" fmla="*/ 73107 w 261973"/>
                <a:gd name="connsiteY26" fmla="*/ 188768 h 563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261973" h="563787">
                  <a:moveTo>
                    <a:pt x="73107" y="188768"/>
                  </a:moveTo>
                  <a:cubicBezTo>
                    <a:pt x="70039" y="203425"/>
                    <a:pt x="40181" y="346925"/>
                    <a:pt x="36431" y="364308"/>
                  </a:cubicBezTo>
                  <a:cubicBezTo>
                    <a:pt x="33364" y="378624"/>
                    <a:pt x="1323" y="531327"/>
                    <a:pt x="437" y="534463"/>
                  </a:cubicBezTo>
                  <a:cubicBezTo>
                    <a:pt x="-313" y="537122"/>
                    <a:pt x="-449" y="538144"/>
                    <a:pt x="2959" y="539167"/>
                  </a:cubicBezTo>
                  <a:cubicBezTo>
                    <a:pt x="24297" y="545575"/>
                    <a:pt x="45975" y="550483"/>
                    <a:pt x="67858" y="554778"/>
                  </a:cubicBezTo>
                  <a:cubicBezTo>
                    <a:pt x="114351" y="563777"/>
                    <a:pt x="161320" y="564527"/>
                    <a:pt x="208426" y="563368"/>
                  </a:cubicBezTo>
                  <a:cubicBezTo>
                    <a:pt x="225060" y="562959"/>
                    <a:pt x="241694" y="561732"/>
                    <a:pt x="258396" y="561663"/>
                  </a:cubicBezTo>
                  <a:cubicBezTo>
                    <a:pt x="261327" y="561663"/>
                    <a:pt x="262691" y="561868"/>
                    <a:pt x="261600" y="557641"/>
                  </a:cubicBezTo>
                  <a:cubicBezTo>
                    <a:pt x="257032" y="539576"/>
                    <a:pt x="244557" y="468746"/>
                    <a:pt x="242648" y="451499"/>
                  </a:cubicBezTo>
                  <a:cubicBezTo>
                    <a:pt x="237058" y="401325"/>
                    <a:pt x="236786" y="351015"/>
                    <a:pt x="238285" y="300569"/>
                  </a:cubicBezTo>
                  <a:cubicBezTo>
                    <a:pt x="239103" y="272959"/>
                    <a:pt x="247284" y="131982"/>
                    <a:pt x="248716" y="115893"/>
                  </a:cubicBezTo>
                  <a:cubicBezTo>
                    <a:pt x="250011" y="102191"/>
                    <a:pt x="256896" y="32657"/>
                    <a:pt x="256964" y="19227"/>
                  </a:cubicBezTo>
                  <a:cubicBezTo>
                    <a:pt x="251988" y="13501"/>
                    <a:pt x="247080" y="7842"/>
                    <a:pt x="242103" y="2116"/>
                  </a:cubicBezTo>
                  <a:cubicBezTo>
                    <a:pt x="241285" y="1162"/>
                    <a:pt x="240535" y="-65"/>
                    <a:pt x="238967" y="3"/>
                  </a:cubicBezTo>
                  <a:cubicBezTo>
                    <a:pt x="236581" y="4366"/>
                    <a:pt x="236104" y="9410"/>
                    <a:pt x="234399" y="14046"/>
                  </a:cubicBezTo>
                  <a:cubicBezTo>
                    <a:pt x="230582" y="24340"/>
                    <a:pt x="213539" y="64697"/>
                    <a:pt x="209995" y="75059"/>
                  </a:cubicBezTo>
                  <a:cubicBezTo>
                    <a:pt x="207813" y="81467"/>
                    <a:pt x="204405" y="86716"/>
                    <a:pt x="197724" y="89102"/>
                  </a:cubicBezTo>
                  <a:cubicBezTo>
                    <a:pt x="186612" y="93056"/>
                    <a:pt x="175909" y="98101"/>
                    <a:pt x="165138" y="102873"/>
                  </a:cubicBezTo>
                  <a:cubicBezTo>
                    <a:pt x="160980" y="104713"/>
                    <a:pt x="158457" y="103418"/>
                    <a:pt x="156071" y="99669"/>
                  </a:cubicBezTo>
                  <a:cubicBezTo>
                    <a:pt x="151776" y="92988"/>
                    <a:pt x="147209" y="86512"/>
                    <a:pt x="142233" y="80240"/>
                  </a:cubicBezTo>
                  <a:cubicBezTo>
                    <a:pt x="136165" y="72537"/>
                    <a:pt x="122395" y="40292"/>
                    <a:pt x="118918" y="33475"/>
                  </a:cubicBezTo>
                  <a:cubicBezTo>
                    <a:pt x="116123" y="27953"/>
                    <a:pt x="114282" y="23181"/>
                    <a:pt x="116191" y="17318"/>
                  </a:cubicBezTo>
                  <a:cubicBezTo>
                    <a:pt x="116669" y="15887"/>
                    <a:pt x="118100" y="13773"/>
                    <a:pt x="116600" y="12614"/>
                  </a:cubicBezTo>
                  <a:cubicBezTo>
                    <a:pt x="109647" y="12274"/>
                    <a:pt x="108829" y="12887"/>
                    <a:pt x="108556" y="19363"/>
                  </a:cubicBezTo>
                  <a:cubicBezTo>
                    <a:pt x="106920" y="27476"/>
                    <a:pt x="105352" y="35588"/>
                    <a:pt x="103716" y="43769"/>
                  </a:cubicBezTo>
                  <a:cubicBezTo>
                    <a:pt x="102080" y="51881"/>
                    <a:pt x="75152" y="178747"/>
                    <a:pt x="73107" y="188768"/>
                  </a:cubicBezTo>
                  <a:lnTo>
                    <a:pt x="73107" y="188768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8" name="자유형: 도형 9">
              <a:extLst>
                <a:ext uri="{FF2B5EF4-FFF2-40B4-BE49-F238E27FC236}">
                  <a16:creationId xmlns:a16="http://schemas.microsoft.com/office/drawing/2014/main" id="{E43975E1-7C00-4ECA-85F3-F66B195FB8A9}"/>
                </a:ext>
              </a:extLst>
            </p:cNvPr>
            <p:cNvSpPr/>
            <p:nvPr/>
          </p:nvSpPr>
          <p:spPr>
            <a:xfrm>
              <a:off x="6244723" y="841271"/>
              <a:ext cx="123619" cy="109645"/>
            </a:xfrm>
            <a:custGeom>
              <a:avLst/>
              <a:gdLst>
                <a:gd name="connsiteX0" fmla="*/ 77808 w 123619"/>
                <a:gd name="connsiteY0" fmla="*/ 27 h 109645"/>
                <a:gd name="connsiteX1" fmla="*/ 39769 w 123619"/>
                <a:gd name="connsiteY1" fmla="*/ 231 h 109645"/>
                <a:gd name="connsiteX2" fmla="*/ 7320 w 123619"/>
                <a:gd name="connsiteY2" fmla="*/ 4390 h 109645"/>
                <a:gd name="connsiteX3" fmla="*/ 162 w 123619"/>
                <a:gd name="connsiteY3" fmla="*/ 9775 h 109645"/>
                <a:gd name="connsiteX4" fmla="*/ 4729 w 123619"/>
                <a:gd name="connsiteY4" fmla="*/ 18024 h 109645"/>
                <a:gd name="connsiteX5" fmla="*/ 23271 w 123619"/>
                <a:gd name="connsiteY5" fmla="*/ 23887 h 109645"/>
                <a:gd name="connsiteX6" fmla="*/ 47949 w 123619"/>
                <a:gd name="connsiteY6" fmla="*/ 39293 h 109645"/>
                <a:gd name="connsiteX7" fmla="*/ 82103 w 123619"/>
                <a:gd name="connsiteY7" fmla="*/ 109646 h 109645"/>
                <a:gd name="connsiteX8" fmla="*/ 85034 w 123619"/>
                <a:gd name="connsiteY8" fmla="*/ 109646 h 109645"/>
                <a:gd name="connsiteX9" fmla="*/ 123619 w 123619"/>
                <a:gd name="connsiteY9" fmla="*/ 45156 h 109645"/>
                <a:gd name="connsiteX10" fmla="*/ 80876 w 123619"/>
                <a:gd name="connsiteY10" fmla="*/ 2413 h 109645"/>
                <a:gd name="connsiteX11" fmla="*/ 77808 w 123619"/>
                <a:gd name="connsiteY11" fmla="*/ 27 h 109645"/>
                <a:gd name="connsiteX12" fmla="*/ 77808 w 123619"/>
                <a:gd name="connsiteY12" fmla="*/ 27 h 109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3619" h="109645">
                  <a:moveTo>
                    <a:pt x="77808" y="27"/>
                  </a:moveTo>
                  <a:cubicBezTo>
                    <a:pt x="65128" y="95"/>
                    <a:pt x="52449" y="-178"/>
                    <a:pt x="39769" y="231"/>
                  </a:cubicBezTo>
                  <a:cubicBezTo>
                    <a:pt x="28861" y="572"/>
                    <a:pt x="17886" y="1186"/>
                    <a:pt x="7320" y="4390"/>
                  </a:cubicBezTo>
                  <a:cubicBezTo>
                    <a:pt x="4252" y="5344"/>
                    <a:pt x="980" y="6230"/>
                    <a:pt x="162" y="9775"/>
                  </a:cubicBezTo>
                  <a:cubicBezTo>
                    <a:pt x="-725" y="13661"/>
                    <a:pt x="2207" y="15911"/>
                    <a:pt x="4729" y="18024"/>
                  </a:cubicBezTo>
                  <a:cubicBezTo>
                    <a:pt x="9296" y="21841"/>
                    <a:pt x="16931" y="24705"/>
                    <a:pt x="23271" y="23887"/>
                  </a:cubicBezTo>
                  <a:cubicBezTo>
                    <a:pt x="36360" y="21228"/>
                    <a:pt x="43178" y="27977"/>
                    <a:pt x="47949" y="39293"/>
                  </a:cubicBezTo>
                  <a:cubicBezTo>
                    <a:pt x="58107" y="63289"/>
                    <a:pt x="69969" y="86536"/>
                    <a:pt x="82103" y="109646"/>
                  </a:cubicBezTo>
                  <a:cubicBezTo>
                    <a:pt x="83057" y="109646"/>
                    <a:pt x="84080" y="109646"/>
                    <a:pt x="85034" y="109646"/>
                  </a:cubicBezTo>
                  <a:cubicBezTo>
                    <a:pt x="95124" y="93148"/>
                    <a:pt x="121642" y="50541"/>
                    <a:pt x="123619" y="45156"/>
                  </a:cubicBezTo>
                  <a:cubicBezTo>
                    <a:pt x="121642" y="41884"/>
                    <a:pt x="92465" y="14070"/>
                    <a:pt x="80876" y="2413"/>
                  </a:cubicBezTo>
                  <a:cubicBezTo>
                    <a:pt x="79990" y="1458"/>
                    <a:pt x="79308" y="163"/>
                    <a:pt x="77808" y="27"/>
                  </a:cubicBezTo>
                  <a:lnTo>
                    <a:pt x="77808" y="27"/>
                  </a:lnTo>
                  <a:close/>
                </a:path>
              </a:pathLst>
            </a:custGeom>
            <a:solidFill>
              <a:srgbClr val="FCC88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59" name="자유형: 도형 10">
              <a:extLst>
                <a:ext uri="{FF2B5EF4-FFF2-40B4-BE49-F238E27FC236}">
                  <a16:creationId xmlns:a16="http://schemas.microsoft.com/office/drawing/2014/main" id="{CB825ED9-69A8-44C5-902C-29CAE9A5A0F7}"/>
                </a:ext>
              </a:extLst>
            </p:cNvPr>
            <p:cNvSpPr/>
            <p:nvPr/>
          </p:nvSpPr>
          <p:spPr>
            <a:xfrm>
              <a:off x="6322736" y="820648"/>
              <a:ext cx="77282" cy="66980"/>
            </a:xfrm>
            <a:custGeom>
              <a:avLst/>
              <a:gdLst>
                <a:gd name="connsiteX0" fmla="*/ 0 w 77282"/>
                <a:gd name="connsiteY0" fmla="*/ 20854 h 66980"/>
                <a:gd name="connsiteX1" fmla="*/ 45742 w 77282"/>
                <a:gd name="connsiteY1" fmla="*/ 65506 h 66980"/>
                <a:gd name="connsiteX2" fmla="*/ 67421 w 77282"/>
                <a:gd name="connsiteY2" fmla="*/ 58553 h 66980"/>
                <a:gd name="connsiteX3" fmla="*/ 76624 w 77282"/>
                <a:gd name="connsiteY3" fmla="*/ 44510 h 66980"/>
                <a:gd name="connsiteX4" fmla="*/ 75874 w 77282"/>
                <a:gd name="connsiteY4" fmla="*/ 40624 h 66980"/>
                <a:gd name="connsiteX5" fmla="*/ 22565 w 77282"/>
                <a:gd name="connsiteY5" fmla="*/ 812 h 66980"/>
                <a:gd name="connsiteX6" fmla="*/ 18133 w 77282"/>
                <a:gd name="connsiteY6" fmla="*/ 1835 h 66980"/>
                <a:gd name="connsiteX7" fmla="*/ 0 w 77282"/>
                <a:gd name="connsiteY7" fmla="*/ 20854 h 66980"/>
                <a:gd name="connsiteX8" fmla="*/ 0 w 77282"/>
                <a:gd name="connsiteY8" fmla="*/ 20854 h 669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7282" h="66980">
                  <a:moveTo>
                    <a:pt x="0" y="20854"/>
                  </a:moveTo>
                  <a:cubicBezTo>
                    <a:pt x="1091" y="24195"/>
                    <a:pt x="43902" y="65097"/>
                    <a:pt x="45742" y="65506"/>
                  </a:cubicBezTo>
                  <a:cubicBezTo>
                    <a:pt x="54196" y="68779"/>
                    <a:pt x="60808" y="66665"/>
                    <a:pt x="67421" y="58553"/>
                  </a:cubicBezTo>
                  <a:cubicBezTo>
                    <a:pt x="70966" y="54190"/>
                    <a:pt x="73761" y="49282"/>
                    <a:pt x="76624" y="44510"/>
                  </a:cubicBezTo>
                  <a:cubicBezTo>
                    <a:pt x="77715" y="42669"/>
                    <a:pt x="77442" y="41783"/>
                    <a:pt x="75874" y="40624"/>
                  </a:cubicBezTo>
                  <a:cubicBezTo>
                    <a:pt x="58082" y="27399"/>
                    <a:pt x="40289" y="14174"/>
                    <a:pt x="22565" y="812"/>
                  </a:cubicBezTo>
                  <a:cubicBezTo>
                    <a:pt x="20111" y="-1029"/>
                    <a:pt x="19293" y="676"/>
                    <a:pt x="18133" y="1835"/>
                  </a:cubicBezTo>
                  <a:cubicBezTo>
                    <a:pt x="12134" y="8106"/>
                    <a:pt x="6067" y="14514"/>
                    <a:pt x="0" y="20854"/>
                  </a:cubicBezTo>
                  <a:lnTo>
                    <a:pt x="0" y="20854"/>
                  </a:lnTo>
                  <a:close/>
                </a:path>
              </a:pathLst>
            </a:custGeom>
            <a:solidFill>
              <a:srgbClr val="AAC5E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0" name="자유형: 도형 11">
              <a:extLst>
                <a:ext uri="{FF2B5EF4-FFF2-40B4-BE49-F238E27FC236}">
                  <a16:creationId xmlns:a16="http://schemas.microsoft.com/office/drawing/2014/main" id="{BF2A6819-B0B6-4C58-B7E1-B4E3078A968D}"/>
                </a:ext>
              </a:extLst>
            </p:cNvPr>
            <p:cNvSpPr/>
            <p:nvPr/>
          </p:nvSpPr>
          <p:spPr>
            <a:xfrm>
              <a:off x="6101930" y="301701"/>
              <a:ext cx="42675" cy="31654"/>
            </a:xfrm>
            <a:custGeom>
              <a:avLst/>
              <a:gdLst>
                <a:gd name="connsiteX0" fmla="*/ 0 w 42675"/>
                <a:gd name="connsiteY0" fmla="*/ 11544 h 31654"/>
                <a:gd name="connsiteX1" fmla="*/ 42675 w 42675"/>
                <a:gd name="connsiteY1" fmla="*/ 31654 h 31654"/>
                <a:gd name="connsiteX2" fmla="*/ 13293 w 42675"/>
                <a:gd name="connsiteY2" fmla="*/ 1863 h 31654"/>
                <a:gd name="connsiteX3" fmla="*/ 7294 w 42675"/>
                <a:gd name="connsiteY3" fmla="*/ 1727 h 31654"/>
                <a:gd name="connsiteX4" fmla="*/ 0 w 42675"/>
                <a:gd name="connsiteY4" fmla="*/ 11544 h 31654"/>
                <a:gd name="connsiteX5" fmla="*/ 0 w 42675"/>
                <a:gd name="connsiteY5" fmla="*/ 11544 h 31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2675" h="31654">
                  <a:moveTo>
                    <a:pt x="0" y="11544"/>
                  </a:moveTo>
                  <a:cubicBezTo>
                    <a:pt x="12271" y="17611"/>
                    <a:pt x="40289" y="31518"/>
                    <a:pt x="42675" y="31654"/>
                  </a:cubicBezTo>
                  <a:cubicBezTo>
                    <a:pt x="40834" y="29745"/>
                    <a:pt x="21133" y="9976"/>
                    <a:pt x="13293" y="1863"/>
                  </a:cubicBezTo>
                  <a:cubicBezTo>
                    <a:pt x="11112" y="-386"/>
                    <a:pt x="9612" y="-795"/>
                    <a:pt x="7294" y="1727"/>
                  </a:cubicBezTo>
                  <a:cubicBezTo>
                    <a:pt x="5590" y="3636"/>
                    <a:pt x="409" y="9908"/>
                    <a:pt x="0" y="11544"/>
                  </a:cubicBezTo>
                  <a:lnTo>
                    <a:pt x="0" y="11544"/>
                  </a:lnTo>
                  <a:close/>
                </a:path>
              </a:pathLst>
            </a:custGeom>
            <a:solidFill>
              <a:srgbClr val="637491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1" name="자유형: 도형 12">
              <a:extLst>
                <a:ext uri="{FF2B5EF4-FFF2-40B4-BE49-F238E27FC236}">
                  <a16:creationId xmlns:a16="http://schemas.microsoft.com/office/drawing/2014/main" id="{622D9815-9480-493E-BA00-AFB92C0596D5}"/>
                </a:ext>
              </a:extLst>
            </p:cNvPr>
            <p:cNvSpPr/>
            <p:nvPr/>
          </p:nvSpPr>
          <p:spPr>
            <a:xfrm>
              <a:off x="6127767" y="397436"/>
              <a:ext cx="34529" cy="372418"/>
            </a:xfrm>
            <a:custGeom>
              <a:avLst/>
              <a:gdLst>
                <a:gd name="connsiteX0" fmla="*/ 1500 w 34529"/>
                <a:gd name="connsiteY0" fmla="*/ 372350 h 372418"/>
                <a:gd name="connsiteX1" fmla="*/ 22292 w 34529"/>
                <a:gd name="connsiteY1" fmla="*/ 146568 h 372418"/>
                <a:gd name="connsiteX2" fmla="*/ 34494 w 34529"/>
                <a:gd name="connsiteY2" fmla="*/ 0 h 372418"/>
                <a:gd name="connsiteX3" fmla="*/ 19088 w 34529"/>
                <a:gd name="connsiteY3" fmla="*/ 142886 h 372418"/>
                <a:gd name="connsiteX4" fmla="*/ 4977 w 34529"/>
                <a:gd name="connsiteY4" fmla="*/ 298998 h 372418"/>
                <a:gd name="connsiteX5" fmla="*/ 0 w 34529"/>
                <a:gd name="connsiteY5" fmla="*/ 372418 h 372418"/>
                <a:gd name="connsiteX6" fmla="*/ 1500 w 34529"/>
                <a:gd name="connsiteY6" fmla="*/ 372350 h 372418"/>
                <a:gd name="connsiteX7" fmla="*/ 1500 w 34529"/>
                <a:gd name="connsiteY7" fmla="*/ 372350 h 37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4529" h="372418">
                  <a:moveTo>
                    <a:pt x="1500" y="372350"/>
                  </a:moveTo>
                  <a:cubicBezTo>
                    <a:pt x="1841" y="366078"/>
                    <a:pt x="20110" y="163201"/>
                    <a:pt x="22292" y="146568"/>
                  </a:cubicBezTo>
                  <a:cubicBezTo>
                    <a:pt x="23928" y="133820"/>
                    <a:pt x="35244" y="7499"/>
                    <a:pt x="34494" y="0"/>
                  </a:cubicBezTo>
                  <a:cubicBezTo>
                    <a:pt x="32654" y="4227"/>
                    <a:pt x="19701" y="137910"/>
                    <a:pt x="19088" y="142886"/>
                  </a:cubicBezTo>
                  <a:cubicBezTo>
                    <a:pt x="17520" y="154884"/>
                    <a:pt x="5726" y="284137"/>
                    <a:pt x="4977" y="298998"/>
                  </a:cubicBezTo>
                  <a:cubicBezTo>
                    <a:pt x="4567" y="307656"/>
                    <a:pt x="0" y="370986"/>
                    <a:pt x="0" y="372418"/>
                  </a:cubicBezTo>
                  <a:cubicBezTo>
                    <a:pt x="477" y="372418"/>
                    <a:pt x="954" y="372350"/>
                    <a:pt x="1500" y="372350"/>
                  </a:cubicBezTo>
                  <a:lnTo>
                    <a:pt x="1500" y="372350"/>
                  </a:lnTo>
                  <a:close/>
                </a:path>
              </a:pathLst>
            </a:custGeom>
            <a:solidFill>
              <a:srgbClr val="627696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2" name="자유형: 도형 13">
              <a:extLst>
                <a:ext uri="{FF2B5EF4-FFF2-40B4-BE49-F238E27FC236}">
                  <a16:creationId xmlns:a16="http://schemas.microsoft.com/office/drawing/2014/main" id="{F81044BD-C80D-445D-8D24-E21ABCDBA693}"/>
                </a:ext>
              </a:extLst>
            </p:cNvPr>
            <p:cNvSpPr/>
            <p:nvPr/>
          </p:nvSpPr>
          <p:spPr>
            <a:xfrm>
              <a:off x="6205687" y="313402"/>
              <a:ext cx="42761" cy="20703"/>
            </a:xfrm>
            <a:custGeom>
              <a:avLst/>
              <a:gdLst>
                <a:gd name="connsiteX0" fmla="*/ 545 w 42761"/>
                <a:gd name="connsiteY0" fmla="*/ 20703 h 20703"/>
                <a:gd name="connsiteX1" fmla="*/ 40152 w 42761"/>
                <a:gd name="connsiteY1" fmla="*/ 12318 h 20703"/>
                <a:gd name="connsiteX2" fmla="*/ 42607 w 42761"/>
                <a:gd name="connsiteY2" fmla="*/ 10887 h 20703"/>
                <a:gd name="connsiteX3" fmla="*/ 41107 w 42761"/>
                <a:gd name="connsiteY3" fmla="*/ 8705 h 20703"/>
                <a:gd name="connsiteX4" fmla="*/ 34290 w 42761"/>
                <a:gd name="connsiteY4" fmla="*/ 3729 h 20703"/>
                <a:gd name="connsiteX5" fmla="*/ 19769 w 42761"/>
                <a:gd name="connsiteY5" fmla="*/ 4410 h 20703"/>
                <a:gd name="connsiteX6" fmla="*/ 0 w 42761"/>
                <a:gd name="connsiteY6" fmla="*/ 19749 h 20703"/>
                <a:gd name="connsiteX7" fmla="*/ 545 w 42761"/>
                <a:gd name="connsiteY7" fmla="*/ 20703 h 20703"/>
                <a:gd name="connsiteX8" fmla="*/ 545 w 42761"/>
                <a:gd name="connsiteY8" fmla="*/ 20703 h 20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2761" h="20703">
                  <a:moveTo>
                    <a:pt x="545" y="20703"/>
                  </a:moveTo>
                  <a:cubicBezTo>
                    <a:pt x="9680" y="18726"/>
                    <a:pt x="36131" y="13204"/>
                    <a:pt x="40152" y="12318"/>
                  </a:cubicBezTo>
                  <a:cubicBezTo>
                    <a:pt x="41039" y="12114"/>
                    <a:pt x="42198" y="11637"/>
                    <a:pt x="42607" y="10887"/>
                  </a:cubicBezTo>
                  <a:cubicBezTo>
                    <a:pt x="43220" y="9796"/>
                    <a:pt x="41857" y="9251"/>
                    <a:pt x="41107" y="8705"/>
                  </a:cubicBezTo>
                  <a:cubicBezTo>
                    <a:pt x="38857" y="7001"/>
                    <a:pt x="36608" y="5365"/>
                    <a:pt x="34290" y="3729"/>
                  </a:cubicBezTo>
                  <a:cubicBezTo>
                    <a:pt x="26927" y="-1384"/>
                    <a:pt x="26927" y="-1316"/>
                    <a:pt x="19769" y="4410"/>
                  </a:cubicBezTo>
                  <a:cubicBezTo>
                    <a:pt x="14588" y="8501"/>
                    <a:pt x="1363" y="18658"/>
                    <a:pt x="0" y="19749"/>
                  </a:cubicBezTo>
                  <a:cubicBezTo>
                    <a:pt x="204" y="20158"/>
                    <a:pt x="409" y="20431"/>
                    <a:pt x="545" y="20703"/>
                  </a:cubicBezTo>
                  <a:lnTo>
                    <a:pt x="545" y="20703"/>
                  </a:lnTo>
                  <a:close/>
                </a:path>
              </a:pathLst>
            </a:custGeom>
            <a:solidFill>
              <a:srgbClr val="63749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3" name="자유형: 도형 14">
              <a:extLst>
                <a:ext uri="{FF2B5EF4-FFF2-40B4-BE49-F238E27FC236}">
                  <a16:creationId xmlns:a16="http://schemas.microsoft.com/office/drawing/2014/main" id="{EDF25382-33A9-4108-BFE9-C97389A08395}"/>
                </a:ext>
              </a:extLst>
            </p:cNvPr>
            <p:cNvSpPr/>
            <p:nvPr/>
          </p:nvSpPr>
          <p:spPr>
            <a:xfrm>
              <a:off x="6066611" y="19"/>
              <a:ext cx="193538" cy="345883"/>
            </a:xfrm>
            <a:custGeom>
              <a:avLst/>
              <a:gdLst>
                <a:gd name="connsiteX0" fmla="*/ 5460 w 193538"/>
                <a:gd name="connsiteY0" fmla="*/ 55199 h 345883"/>
                <a:gd name="connsiteX1" fmla="*/ 37023 w 193538"/>
                <a:gd name="connsiteY1" fmla="*/ 16001 h 345883"/>
                <a:gd name="connsiteX2" fmla="*/ 79630 w 193538"/>
                <a:gd name="connsiteY2" fmla="*/ 1616 h 345883"/>
                <a:gd name="connsiteX3" fmla="*/ 129395 w 193538"/>
                <a:gd name="connsiteY3" fmla="*/ 4275 h 345883"/>
                <a:gd name="connsiteX4" fmla="*/ 152505 w 193538"/>
                <a:gd name="connsiteY4" fmla="*/ 17296 h 345883"/>
                <a:gd name="connsiteX5" fmla="*/ 176297 w 193538"/>
                <a:gd name="connsiteY5" fmla="*/ 66447 h 345883"/>
                <a:gd name="connsiteX6" fmla="*/ 179501 w 193538"/>
                <a:gd name="connsiteY6" fmla="*/ 91125 h 345883"/>
                <a:gd name="connsiteX7" fmla="*/ 179501 w 193538"/>
                <a:gd name="connsiteY7" fmla="*/ 97738 h 345883"/>
                <a:gd name="connsiteX8" fmla="*/ 182568 w 193538"/>
                <a:gd name="connsiteY8" fmla="*/ 99987 h 345883"/>
                <a:gd name="connsiteX9" fmla="*/ 193339 w 193538"/>
                <a:gd name="connsiteY9" fmla="*/ 124665 h 345883"/>
                <a:gd name="connsiteX10" fmla="*/ 191362 w 193538"/>
                <a:gd name="connsiteY10" fmla="*/ 145866 h 345883"/>
                <a:gd name="connsiteX11" fmla="*/ 175410 w 193538"/>
                <a:gd name="connsiteY11" fmla="*/ 164954 h 345883"/>
                <a:gd name="connsiteX12" fmla="*/ 173433 w 193538"/>
                <a:gd name="connsiteY12" fmla="*/ 169317 h 345883"/>
                <a:gd name="connsiteX13" fmla="*/ 174797 w 193538"/>
                <a:gd name="connsiteY13" fmla="*/ 197199 h 345883"/>
                <a:gd name="connsiteX14" fmla="*/ 176637 w 193538"/>
                <a:gd name="connsiteY14" fmla="*/ 240010 h 345883"/>
                <a:gd name="connsiteX15" fmla="*/ 175887 w 193538"/>
                <a:gd name="connsiteY15" fmla="*/ 247918 h 345883"/>
                <a:gd name="connsiteX16" fmla="*/ 161981 w 193538"/>
                <a:gd name="connsiteY16" fmla="*/ 283163 h 345883"/>
                <a:gd name="connsiteX17" fmla="*/ 147801 w 193538"/>
                <a:gd name="connsiteY17" fmla="*/ 318748 h 345883"/>
                <a:gd name="connsiteX18" fmla="*/ 139757 w 193538"/>
                <a:gd name="connsiteY18" fmla="*/ 328633 h 345883"/>
                <a:gd name="connsiteX19" fmla="*/ 105058 w 193538"/>
                <a:gd name="connsiteY19" fmla="*/ 343767 h 345883"/>
                <a:gd name="connsiteX20" fmla="*/ 93333 w 193538"/>
                <a:gd name="connsiteY20" fmla="*/ 342062 h 345883"/>
                <a:gd name="connsiteX21" fmla="*/ 84948 w 193538"/>
                <a:gd name="connsiteY21" fmla="*/ 329519 h 345883"/>
                <a:gd name="connsiteX22" fmla="*/ 76085 w 193538"/>
                <a:gd name="connsiteY22" fmla="*/ 317862 h 345883"/>
                <a:gd name="connsiteX23" fmla="*/ 58497 w 193538"/>
                <a:gd name="connsiteY23" fmla="*/ 280913 h 345883"/>
                <a:gd name="connsiteX24" fmla="*/ 52293 w 193538"/>
                <a:gd name="connsiteY24" fmla="*/ 260053 h 345883"/>
                <a:gd name="connsiteX25" fmla="*/ 54066 w 193538"/>
                <a:gd name="connsiteY25" fmla="*/ 252622 h 345883"/>
                <a:gd name="connsiteX26" fmla="*/ 50930 w 193538"/>
                <a:gd name="connsiteY26" fmla="*/ 241646 h 345883"/>
                <a:gd name="connsiteX27" fmla="*/ 24480 w 193538"/>
                <a:gd name="connsiteY27" fmla="*/ 181383 h 345883"/>
                <a:gd name="connsiteX28" fmla="*/ 9073 w 193538"/>
                <a:gd name="connsiteY28" fmla="*/ 138163 h 345883"/>
                <a:gd name="connsiteX29" fmla="*/ 6415 w 193538"/>
                <a:gd name="connsiteY29" fmla="*/ 135300 h 345883"/>
                <a:gd name="connsiteX30" fmla="*/ 347 w 193538"/>
                <a:gd name="connsiteY30" fmla="*/ 109736 h 345883"/>
                <a:gd name="connsiteX31" fmla="*/ 5460 w 193538"/>
                <a:gd name="connsiteY31" fmla="*/ 55199 h 345883"/>
                <a:gd name="connsiteX32" fmla="*/ 5460 w 193538"/>
                <a:gd name="connsiteY32" fmla="*/ 55199 h 3458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93538" h="345883">
                  <a:moveTo>
                    <a:pt x="5460" y="55199"/>
                  </a:moveTo>
                  <a:cubicBezTo>
                    <a:pt x="11596" y="37952"/>
                    <a:pt x="21889" y="25272"/>
                    <a:pt x="37023" y="16001"/>
                  </a:cubicBezTo>
                  <a:cubicBezTo>
                    <a:pt x="50112" y="8025"/>
                    <a:pt x="64496" y="3934"/>
                    <a:pt x="79630" y="1616"/>
                  </a:cubicBezTo>
                  <a:cubicBezTo>
                    <a:pt x="96469" y="-974"/>
                    <a:pt x="113034" y="-701"/>
                    <a:pt x="129395" y="4275"/>
                  </a:cubicBezTo>
                  <a:cubicBezTo>
                    <a:pt x="137984" y="6934"/>
                    <a:pt x="145893" y="11092"/>
                    <a:pt x="152505" y="17296"/>
                  </a:cubicBezTo>
                  <a:cubicBezTo>
                    <a:pt x="166753" y="30589"/>
                    <a:pt x="172138" y="48314"/>
                    <a:pt x="176297" y="66447"/>
                  </a:cubicBezTo>
                  <a:cubicBezTo>
                    <a:pt x="178137" y="74491"/>
                    <a:pt x="178478" y="82876"/>
                    <a:pt x="179501" y="91125"/>
                  </a:cubicBezTo>
                  <a:cubicBezTo>
                    <a:pt x="179773" y="93306"/>
                    <a:pt x="179705" y="94738"/>
                    <a:pt x="179501" y="97738"/>
                  </a:cubicBezTo>
                  <a:cubicBezTo>
                    <a:pt x="180591" y="97806"/>
                    <a:pt x="182023" y="98965"/>
                    <a:pt x="182568" y="99987"/>
                  </a:cubicBezTo>
                  <a:cubicBezTo>
                    <a:pt x="188840" y="107350"/>
                    <a:pt x="192589" y="114917"/>
                    <a:pt x="193339" y="124665"/>
                  </a:cubicBezTo>
                  <a:cubicBezTo>
                    <a:pt x="193885" y="131823"/>
                    <a:pt x="193339" y="138981"/>
                    <a:pt x="191362" y="145866"/>
                  </a:cubicBezTo>
                  <a:cubicBezTo>
                    <a:pt x="188840" y="154456"/>
                    <a:pt x="186863" y="163659"/>
                    <a:pt x="175410" y="164954"/>
                  </a:cubicBezTo>
                  <a:cubicBezTo>
                    <a:pt x="172615" y="165227"/>
                    <a:pt x="173570" y="167681"/>
                    <a:pt x="173433" y="169317"/>
                  </a:cubicBezTo>
                  <a:cubicBezTo>
                    <a:pt x="172752" y="178656"/>
                    <a:pt x="174660" y="187860"/>
                    <a:pt x="174797" y="197199"/>
                  </a:cubicBezTo>
                  <a:cubicBezTo>
                    <a:pt x="175001" y="211515"/>
                    <a:pt x="175956" y="225763"/>
                    <a:pt x="176637" y="240010"/>
                  </a:cubicBezTo>
                  <a:cubicBezTo>
                    <a:pt x="176433" y="242669"/>
                    <a:pt x="176706" y="245464"/>
                    <a:pt x="175887" y="247918"/>
                  </a:cubicBezTo>
                  <a:cubicBezTo>
                    <a:pt x="172002" y="259984"/>
                    <a:pt x="166480" y="271369"/>
                    <a:pt x="161981" y="283163"/>
                  </a:cubicBezTo>
                  <a:cubicBezTo>
                    <a:pt x="157481" y="295093"/>
                    <a:pt x="152164" y="306750"/>
                    <a:pt x="147801" y="318748"/>
                  </a:cubicBezTo>
                  <a:cubicBezTo>
                    <a:pt x="146506" y="322361"/>
                    <a:pt x="144529" y="326519"/>
                    <a:pt x="139757" y="328633"/>
                  </a:cubicBezTo>
                  <a:cubicBezTo>
                    <a:pt x="128236" y="333814"/>
                    <a:pt x="116238" y="337836"/>
                    <a:pt x="105058" y="343767"/>
                  </a:cubicBezTo>
                  <a:cubicBezTo>
                    <a:pt x="101377" y="345744"/>
                    <a:pt x="96605" y="347993"/>
                    <a:pt x="93333" y="342062"/>
                  </a:cubicBezTo>
                  <a:cubicBezTo>
                    <a:pt x="90878" y="337631"/>
                    <a:pt x="87470" y="333814"/>
                    <a:pt x="84948" y="329519"/>
                  </a:cubicBezTo>
                  <a:cubicBezTo>
                    <a:pt x="82425" y="325224"/>
                    <a:pt x="78403" y="322293"/>
                    <a:pt x="76085" y="317862"/>
                  </a:cubicBezTo>
                  <a:cubicBezTo>
                    <a:pt x="69677" y="305795"/>
                    <a:pt x="64496" y="293184"/>
                    <a:pt x="58497" y="280913"/>
                  </a:cubicBezTo>
                  <a:cubicBezTo>
                    <a:pt x="55293" y="274369"/>
                    <a:pt x="51066" y="268165"/>
                    <a:pt x="52293" y="260053"/>
                  </a:cubicBezTo>
                  <a:cubicBezTo>
                    <a:pt x="52703" y="257462"/>
                    <a:pt x="53180" y="255690"/>
                    <a:pt x="54066" y="252622"/>
                  </a:cubicBezTo>
                  <a:cubicBezTo>
                    <a:pt x="55634" y="247305"/>
                    <a:pt x="53521" y="244987"/>
                    <a:pt x="50930" y="241646"/>
                  </a:cubicBezTo>
                  <a:cubicBezTo>
                    <a:pt x="36819" y="223922"/>
                    <a:pt x="28570" y="203471"/>
                    <a:pt x="24480" y="181383"/>
                  </a:cubicBezTo>
                  <a:cubicBezTo>
                    <a:pt x="21685" y="166113"/>
                    <a:pt x="13981" y="152615"/>
                    <a:pt x="9073" y="138163"/>
                  </a:cubicBezTo>
                  <a:cubicBezTo>
                    <a:pt x="7846" y="137549"/>
                    <a:pt x="6824" y="136595"/>
                    <a:pt x="6415" y="135300"/>
                  </a:cubicBezTo>
                  <a:cubicBezTo>
                    <a:pt x="3824" y="126915"/>
                    <a:pt x="688" y="118462"/>
                    <a:pt x="347" y="109736"/>
                  </a:cubicBezTo>
                  <a:cubicBezTo>
                    <a:pt x="-198" y="91466"/>
                    <a:pt x="-948" y="73264"/>
                    <a:pt x="5460" y="55199"/>
                  </a:cubicBezTo>
                  <a:lnTo>
                    <a:pt x="5460" y="55199"/>
                  </a:lnTo>
                  <a:close/>
                </a:path>
              </a:pathLst>
            </a:custGeom>
            <a:solidFill>
              <a:srgbClr val="FCC88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4" name="자유형: 도형 15">
              <a:extLst>
                <a:ext uri="{FF2B5EF4-FFF2-40B4-BE49-F238E27FC236}">
                  <a16:creationId xmlns:a16="http://schemas.microsoft.com/office/drawing/2014/main" id="{ABB231C6-5C9F-40A9-9545-239A510D1D68}"/>
                </a:ext>
              </a:extLst>
            </p:cNvPr>
            <p:cNvSpPr/>
            <p:nvPr/>
          </p:nvSpPr>
          <p:spPr>
            <a:xfrm>
              <a:off x="6066771" y="38"/>
              <a:ext cx="179515" cy="138348"/>
            </a:xfrm>
            <a:custGeom>
              <a:avLst/>
              <a:gdLst>
                <a:gd name="connsiteX0" fmla="*/ 8914 w 179515"/>
                <a:gd name="connsiteY0" fmla="*/ 138348 h 138348"/>
                <a:gd name="connsiteX1" fmla="*/ 4210 w 179515"/>
                <a:gd name="connsiteY1" fmla="*/ 112239 h 138348"/>
                <a:gd name="connsiteX2" fmla="*/ 5301 w 179515"/>
                <a:gd name="connsiteY2" fmla="*/ 80267 h 138348"/>
                <a:gd name="connsiteX3" fmla="*/ 23912 w 179515"/>
                <a:gd name="connsiteY3" fmla="*/ 70382 h 138348"/>
                <a:gd name="connsiteX4" fmla="*/ 35842 w 179515"/>
                <a:gd name="connsiteY4" fmla="*/ 69632 h 138348"/>
                <a:gd name="connsiteX5" fmla="*/ 70063 w 179515"/>
                <a:gd name="connsiteY5" fmla="*/ 53816 h 138348"/>
                <a:gd name="connsiteX6" fmla="*/ 94878 w 179515"/>
                <a:gd name="connsiteY6" fmla="*/ 36228 h 138348"/>
                <a:gd name="connsiteX7" fmla="*/ 127736 w 179515"/>
                <a:gd name="connsiteY7" fmla="*/ 41000 h 138348"/>
                <a:gd name="connsiteX8" fmla="*/ 151937 w 179515"/>
                <a:gd name="connsiteY8" fmla="*/ 83266 h 138348"/>
                <a:gd name="connsiteX9" fmla="*/ 161208 w 179515"/>
                <a:gd name="connsiteY9" fmla="*/ 124033 h 138348"/>
                <a:gd name="connsiteX10" fmla="*/ 179273 w 179515"/>
                <a:gd name="connsiteY10" fmla="*/ 97923 h 138348"/>
                <a:gd name="connsiteX11" fmla="*/ 179342 w 179515"/>
                <a:gd name="connsiteY11" fmla="*/ 91242 h 138348"/>
                <a:gd name="connsiteX12" fmla="*/ 176137 w 179515"/>
                <a:gd name="connsiteY12" fmla="*/ 66564 h 138348"/>
                <a:gd name="connsiteX13" fmla="*/ 152346 w 179515"/>
                <a:gd name="connsiteY13" fmla="*/ 17345 h 138348"/>
                <a:gd name="connsiteX14" fmla="*/ 129304 w 179515"/>
                <a:gd name="connsiteY14" fmla="*/ 4324 h 138348"/>
                <a:gd name="connsiteX15" fmla="*/ 79607 w 179515"/>
                <a:gd name="connsiteY15" fmla="*/ 1666 h 138348"/>
                <a:gd name="connsiteX16" fmla="*/ 37001 w 179515"/>
                <a:gd name="connsiteY16" fmla="*/ 16118 h 138348"/>
                <a:gd name="connsiteX17" fmla="*/ 5437 w 179515"/>
                <a:gd name="connsiteY17" fmla="*/ 55384 h 138348"/>
                <a:gd name="connsiteX18" fmla="*/ 393 w 179515"/>
                <a:gd name="connsiteY18" fmla="*/ 109989 h 138348"/>
                <a:gd name="connsiteX19" fmla="*/ 6392 w 179515"/>
                <a:gd name="connsiteY19" fmla="*/ 135553 h 138348"/>
                <a:gd name="connsiteX20" fmla="*/ 8914 w 179515"/>
                <a:gd name="connsiteY20" fmla="*/ 138348 h 138348"/>
                <a:gd name="connsiteX21" fmla="*/ 8914 w 179515"/>
                <a:gd name="connsiteY21" fmla="*/ 138348 h 1383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179515" h="138348">
                  <a:moveTo>
                    <a:pt x="8914" y="138348"/>
                  </a:moveTo>
                  <a:cubicBezTo>
                    <a:pt x="7346" y="129623"/>
                    <a:pt x="5642" y="120965"/>
                    <a:pt x="4210" y="112239"/>
                  </a:cubicBezTo>
                  <a:cubicBezTo>
                    <a:pt x="2506" y="101536"/>
                    <a:pt x="1620" y="90697"/>
                    <a:pt x="5301" y="80267"/>
                  </a:cubicBezTo>
                  <a:cubicBezTo>
                    <a:pt x="8369" y="71609"/>
                    <a:pt x="16549" y="71336"/>
                    <a:pt x="23912" y="70382"/>
                  </a:cubicBezTo>
                  <a:cubicBezTo>
                    <a:pt x="27865" y="69837"/>
                    <a:pt x="31888" y="69973"/>
                    <a:pt x="35842" y="69632"/>
                  </a:cubicBezTo>
                  <a:cubicBezTo>
                    <a:pt x="49271" y="68541"/>
                    <a:pt x="59701" y="61452"/>
                    <a:pt x="70063" y="53816"/>
                  </a:cubicBezTo>
                  <a:cubicBezTo>
                    <a:pt x="78176" y="47817"/>
                    <a:pt x="85743" y="40932"/>
                    <a:pt x="94878" y="36228"/>
                  </a:cubicBezTo>
                  <a:cubicBezTo>
                    <a:pt x="106876" y="30093"/>
                    <a:pt x="117715" y="31865"/>
                    <a:pt x="127736" y="41000"/>
                  </a:cubicBezTo>
                  <a:cubicBezTo>
                    <a:pt x="140416" y="52521"/>
                    <a:pt x="147233" y="67246"/>
                    <a:pt x="151937" y="83266"/>
                  </a:cubicBezTo>
                  <a:cubicBezTo>
                    <a:pt x="155891" y="96560"/>
                    <a:pt x="158549" y="110057"/>
                    <a:pt x="161208" y="124033"/>
                  </a:cubicBezTo>
                  <a:cubicBezTo>
                    <a:pt x="161822" y="111421"/>
                    <a:pt x="167412" y="92947"/>
                    <a:pt x="179273" y="97923"/>
                  </a:cubicBezTo>
                  <a:cubicBezTo>
                    <a:pt x="179546" y="96082"/>
                    <a:pt x="179614" y="93492"/>
                    <a:pt x="179342" y="91242"/>
                  </a:cubicBezTo>
                  <a:cubicBezTo>
                    <a:pt x="178319" y="82994"/>
                    <a:pt x="177978" y="74609"/>
                    <a:pt x="176137" y="66564"/>
                  </a:cubicBezTo>
                  <a:cubicBezTo>
                    <a:pt x="171979" y="48431"/>
                    <a:pt x="166594" y="30706"/>
                    <a:pt x="152346" y="17345"/>
                  </a:cubicBezTo>
                  <a:cubicBezTo>
                    <a:pt x="145733" y="11141"/>
                    <a:pt x="137894" y="6915"/>
                    <a:pt x="129304" y="4324"/>
                  </a:cubicBezTo>
                  <a:cubicBezTo>
                    <a:pt x="113011" y="-720"/>
                    <a:pt x="96445" y="-993"/>
                    <a:pt x="79607" y="1666"/>
                  </a:cubicBezTo>
                  <a:cubicBezTo>
                    <a:pt x="64473" y="3983"/>
                    <a:pt x="50089" y="8074"/>
                    <a:pt x="37001" y="16118"/>
                  </a:cubicBezTo>
                  <a:cubicBezTo>
                    <a:pt x="21867" y="25389"/>
                    <a:pt x="11573" y="38137"/>
                    <a:pt x="5437" y="55384"/>
                  </a:cubicBezTo>
                  <a:cubicBezTo>
                    <a:pt x="-971" y="73450"/>
                    <a:pt x="-221" y="91651"/>
                    <a:pt x="393" y="109989"/>
                  </a:cubicBezTo>
                  <a:cubicBezTo>
                    <a:pt x="665" y="118715"/>
                    <a:pt x="3801" y="127168"/>
                    <a:pt x="6392" y="135553"/>
                  </a:cubicBezTo>
                  <a:cubicBezTo>
                    <a:pt x="6664" y="136712"/>
                    <a:pt x="7687" y="137735"/>
                    <a:pt x="8914" y="138348"/>
                  </a:cubicBezTo>
                  <a:lnTo>
                    <a:pt x="8914" y="138348"/>
                  </a:lnTo>
                  <a:close/>
                </a:path>
              </a:pathLst>
            </a:custGeom>
            <a:solidFill>
              <a:srgbClr val="76401F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5" name="자유형: 도형 16">
              <a:extLst>
                <a:ext uri="{FF2B5EF4-FFF2-40B4-BE49-F238E27FC236}">
                  <a16:creationId xmlns:a16="http://schemas.microsoft.com/office/drawing/2014/main" id="{F16D8BA4-0F2C-4EB6-B4E3-3C69E9E027BA}"/>
                </a:ext>
              </a:extLst>
            </p:cNvPr>
            <p:cNvSpPr/>
            <p:nvPr/>
          </p:nvSpPr>
          <p:spPr>
            <a:xfrm>
              <a:off x="6322736" y="841229"/>
              <a:ext cx="67012" cy="46411"/>
            </a:xfrm>
            <a:custGeom>
              <a:avLst/>
              <a:gdLst>
                <a:gd name="connsiteX0" fmla="*/ 0 w 67012"/>
                <a:gd name="connsiteY0" fmla="*/ 0 h 46411"/>
                <a:gd name="connsiteX1" fmla="*/ 45470 w 67012"/>
                <a:gd name="connsiteY1" fmla="*/ 44925 h 46411"/>
                <a:gd name="connsiteX2" fmla="*/ 67012 w 67012"/>
                <a:gd name="connsiteY2" fmla="*/ 37971 h 464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012" h="46411">
                  <a:moveTo>
                    <a:pt x="0" y="0"/>
                  </a:moveTo>
                  <a:cubicBezTo>
                    <a:pt x="3681" y="4704"/>
                    <a:pt x="38380" y="41312"/>
                    <a:pt x="45470" y="44925"/>
                  </a:cubicBezTo>
                  <a:cubicBezTo>
                    <a:pt x="53855" y="48197"/>
                    <a:pt x="60468" y="46152"/>
                    <a:pt x="67012" y="37971"/>
                  </a:cubicBezTo>
                </a:path>
              </a:pathLst>
            </a:custGeom>
            <a:solidFill>
              <a:srgbClr val="AAC5E7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6" name="자유형: 도형 17">
              <a:extLst>
                <a:ext uri="{FF2B5EF4-FFF2-40B4-BE49-F238E27FC236}">
                  <a16:creationId xmlns:a16="http://schemas.microsoft.com/office/drawing/2014/main" id="{E3BEC432-E744-45E6-9E9C-E20525CD8DA9}"/>
                </a:ext>
              </a:extLst>
            </p:cNvPr>
            <p:cNvSpPr/>
            <p:nvPr/>
          </p:nvSpPr>
          <p:spPr>
            <a:xfrm>
              <a:off x="5964890" y="922012"/>
              <a:ext cx="381638" cy="1001318"/>
            </a:xfrm>
            <a:custGeom>
              <a:avLst/>
              <a:gdLst>
                <a:gd name="connsiteX0" fmla="*/ 6766 w 381638"/>
                <a:gd name="connsiteY0" fmla="*/ 0 h 1001317"/>
                <a:gd name="connsiteX1" fmla="*/ 27217 w 381638"/>
                <a:gd name="connsiteY1" fmla="*/ 88622 h 1001317"/>
                <a:gd name="connsiteX2" fmla="*/ 50463 w 381638"/>
                <a:gd name="connsiteY2" fmla="*/ 202195 h 1001317"/>
                <a:gd name="connsiteX3" fmla="*/ 67574 w 381638"/>
                <a:gd name="connsiteY3" fmla="*/ 313246 h 1001317"/>
                <a:gd name="connsiteX4" fmla="*/ 71051 w 381638"/>
                <a:gd name="connsiteY4" fmla="*/ 354421 h 1001317"/>
                <a:gd name="connsiteX5" fmla="*/ 78345 w 381638"/>
                <a:gd name="connsiteY5" fmla="*/ 386734 h 1001317"/>
                <a:gd name="connsiteX6" fmla="*/ 85844 w 381638"/>
                <a:gd name="connsiteY6" fmla="*/ 418842 h 1001317"/>
                <a:gd name="connsiteX7" fmla="*/ 93138 w 381638"/>
                <a:gd name="connsiteY7" fmla="*/ 453064 h 1001317"/>
                <a:gd name="connsiteX8" fmla="*/ 96410 w 381638"/>
                <a:gd name="connsiteY8" fmla="*/ 489399 h 1001317"/>
                <a:gd name="connsiteX9" fmla="*/ 102001 w 381638"/>
                <a:gd name="connsiteY9" fmla="*/ 550617 h 1001317"/>
                <a:gd name="connsiteX10" fmla="*/ 116998 w 381638"/>
                <a:gd name="connsiteY10" fmla="*/ 610744 h 1001317"/>
                <a:gd name="connsiteX11" fmla="*/ 119657 w 381638"/>
                <a:gd name="connsiteY11" fmla="*/ 639035 h 1001317"/>
                <a:gd name="connsiteX12" fmla="*/ 111953 w 381638"/>
                <a:gd name="connsiteY12" fmla="*/ 706592 h 1001317"/>
                <a:gd name="connsiteX13" fmla="*/ 96956 w 381638"/>
                <a:gd name="connsiteY13" fmla="*/ 727725 h 1001317"/>
                <a:gd name="connsiteX14" fmla="*/ 55440 w 381638"/>
                <a:gd name="connsiteY14" fmla="*/ 764060 h 1001317"/>
                <a:gd name="connsiteX15" fmla="*/ 51963 w 381638"/>
                <a:gd name="connsiteY15" fmla="*/ 766174 h 1001317"/>
                <a:gd name="connsiteX16" fmla="*/ 11810 w 381638"/>
                <a:gd name="connsiteY16" fmla="*/ 781580 h 1001317"/>
                <a:gd name="connsiteX17" fmla="*/ 2403 w 381638"/>
                <a:gd name="connsiteY17" fmla="*/ 791261 h 1001317"/>
                <a:gd name="connsiteX18" fmla="*/ 5470 w 381638"/>
                <a:gd name="connsiteY18" fmla="*/ 804554 h 1001317"/>
                <a:gd name="connsiteX19" fmla="*/ 59257 w 381638"/>
                <a:gd name="connsiteY19" fmla="*/ 822892 h 1001317"/>
                <a:gd name="connsiteX20" fmla="*/ 90548 w 381638"/>
                <a:gd name="connsiteY20" fmla="*/ 822278 h 1001317"/>
                <a:gd name="connsiteX21" fmla="*/ 106500 w 381638"/>
                <a:gd name="connsiteY21" fmla="*/ 816347 h 1001317"/>
                <a:gd name="connsiteX22" fmla="*/ 138949 w 381638"/>
                <a:gd name="connsiteY22" fmla="*/ 792283 h 1001317"/>
                <a:gd name="connsiteX23" fmla="*/ 172762 w 381638"/>
                <a:gd name="connsiteY23" fmla="*/ 763379 h 1001317"/>
                <a:gd name="connsiteX24" fmla="*/ 175830 w 381638"/>
                <a:gd name="connsiteY24" fmla="*/ 779876 h 1001317"/>
                <a:gd name="connsiteX25" fmla="*/ 218505 w 381638"/>
                <a:gd name="connsiteY25" fmla="*/ 771423 h 1001317"/>
                <a:gd name="connsiteX26" fmla="*/ 219664 w 381638"/>
                <a:gd name="connsiteY26" fmla="*/ 789352 h 1001317"/>
                <a:gd name="connsiteX27" fmla="*/ 218709 w 381638"/>
                <a:gd name="connsiteY27" fmla="*/ 817438 h 1001317"/>
                <a:gd name="connsiteX28" fmla="*/ 219664 w 381638"/>
                <a:gd name="connsiteY28" fmla="*/ 822687 h 1001317"/>
                <a:gd name="connsiteX29" fmla="*/ 236025 w 381638"/>
                <a:gd name="connsiteY29" fmla="*/ 844434 h 1001317"/>
                <a:gd name="connsiteX30" fmla="*/ 239297 w 381638"/>
                <a:gd name="connsiteY30" fmla="*/ 845934 h 1001317"/>
                <a:gd name="connsiteX31" fmla="*/ 223140 w 381638"/>
                <a:gd name="connsiteY31" fmla="*/ 951053 h 1001317"/>
                <a:gd name="connsiteX32" fmla="*/ 226617 w 381638"/>
                <a:gd name="connsiteY32" fmla="*/ 972391 h 1001317"/>
                <a:gd name="connsiteX33" fmla="*/ 250818 w 381638"/>
                <a:gd name="connsiteY33" fmla="*/ 996455 h 1001317"/>
                <a:gd name="connsiteX34" fmla="*/ 284085 w 381638"/>
                <a:gd name="connsiteY34" fmla="*/ 1001295 h 1001317"/>
                <a:gd name="connsiteX35" fmla="*/ 290425 w 381638"/>
                <a:gd name="connsiteY35" fmla="*/ 998569 h 1001317"/>
                <a:gd name="connsiteX36" fmla="*/ 315376 w 381638"/>
                <a:gd name="connsiteY36" fmla="*/ 961415 h 1001317"/>
                <a:gd name="connsiteX37" fmla="*/ 318034 w 381638"/>
                <a:gd name="connsiteY37" fmla="*/ 951940 h 1001317"/>
                <a:gd name="connsiteX38" fmla="*/ 319602 w 381638"/>
                <a:gd name="connsiteY38" fmla="*/ 889427 h 1001317"/>
                <a:gd name="connsiteX39" fmla="*/ 317284 w 381638"/>
                <a:gd name="connsiteY39" fmla="*/ 852273 h 1001317"/>
                <a:gd name="connsiteX40" fmla="*/ 320147 w 381638"/>
                <a:gd name="connsiteY40" fmla="*/ 841912 h 1001317"/>
                <a:gd name="connsiteX41" fmla="*/ 332077 w 381638"/>
                <a:gd name="connsiteY41" fmla="*/ 804349 h 1001317"/>
                <a:gd name="connsiteX42" fmla="*/ 335145 w 381638"/>
                <a:gd name="connsiteY42" fmla="*/ 769310 h 1001317"/>
                <a:gd name="connsiteX43" fmla="*/ 338008 w 381638"/>
                <a:gd name="connsiteY43" fmla="*/ 691186 h 1001317"/>
                <a:gd name="connsiteX44" fmla="*/ 338008 w 381638"/>
                <a:gd name="connsiteY44" fmla="*/ 662486 h 1001317"/>
                <a:gd name="connsiteX45" fmla="*/ 337054 w 381638"/>
                <a:gd name="connsiteY45" fmla="*/ 606994 h 1001317"/>
                <a:gd name="connsiteX46" fmla="*/ 336849 w 381638"/>
                <a:gd name="connsiteY46" fmla="*/ 553139 h 1001317"/>
                <a:gd name="connsiteX47" fmla="*/ 335486 w 381638"/>
                <a:gd name="connsiteY47" fmla="*/ 489195 h 1001317"/>
                <a:gd name="connsiteX48" fmla="*/ 325465 w 381638"/>
                <a:gd name="connsiteY48" fmla="*/ 444202 h 1001317"/>
                <a:gd name="connsiteX49" fmla="*/ 326419 w 381638"/>
                <a:gd name="connsiteY49" fmla="*/ 429818 h 1001317"/>
                <a:gd name="connsiteX50" fmla="*/ 329896 w 381638"/>
                <a:gd name="connsiteY50" fmla="*/ 412912 h 1001317"/>
                <a:gd name="connsiteX51" fmla="*/ 321238 w 381638"/>
                <a:gd name="connsiteY51" fmla="*/ 311610 h 1001317"/>
                <a:gd name="connsiteX52" fmla="*/ 325260 w 381638"/>
                <a:gd name="connsiteY52" fmla="*/ 275274 h 1001317"/>
                <a:gd name="connsiteX53" fmla="*/ 332146 w 381638"/>
                <a:gd name="connsiteY53" fmla="*/ 235394 h 1001317"/>
                <a:gd name="connsiteX54" fmla="*/ 335418 w 381638"/>
                <a:gd name="connsiteY54" fmla="*/ 222919 h 1001317"/>
                <a:gd name="connsiteX55" fmla="*/ 354369 w 381638"/>
                <a:gd name="connsiteY55" fmla="*/ 115959 h 1001317"/>
                <a:gd name="connsiteX56" fmla="*/ 381638 w 381638"/>
                <a:gd name="connsiteY56" fmla="*/ 27337 h 1001317"/>
                <a:gd name="connsiteX57" fmla="*/ 6766 w 381638"/>
                <a:gd name="connsiteY57" fmla="*/ 0 h 10013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381638" h="1001317">
                  <a:moveTo>
                    <a:pt x="6766" y="0"/>
                  </a:moveTo>
                  <a:lnTo>
                    <a:pt x="27217" y="88622"/>
                  </a:lnTo>
                  <a:cubicBezTo>
                    <a:pt x="31648" y="126798"/>
                    <a:pt x="45419" y="163951"/>
                    <a:pt x="50463" y="202195"/>
                  </a:cubicBezTo>
                  <a:cubicBezTo>
                    <a:pt x="55235" y="239348"/>
                    <a:pt x="62189" y="276092"/>
                    <a:pt x="67574" y="313246"/>
                  </a:cubicBezTo>
                  <a:cubicBezTo>
                    <a:pt x="69483" y="326743"/>
                    <a:pt x="69142" y="340923"/>
                    <a:pt x="71051" y="354421"/>
                  </a:cubicBezTo>
                  <a:cubicBezTo>
                    <a:pt x="72619" y="365396"/>
                    <a:pt x="75277" y="376167"/>
                    <a:pt x="78345" y="386734"/>
                  </a:cubicBezTo>
                  <a:cubicBezTo>
                    <a:pt x="81413" y="397300"/>
                    <a:pt x="85435" y="407185"/>
                    <a:pt x="85844" y="418842"/>
                  </a:cubicBezTo>
                  <a:cubicBezTo>
                    <a:pt x="86253" y="430227"/>
                    <a:pt x="90071" y="441612"/>
                    <a:pt x="93138" y="453064"/>
                  </a:cubicBezTo>
                  <a:cubicBezTo>
                    <a:pt x="96410" y="465062"/>
                    <a:pt x="96001" y="477129"/>
                    <a:pt x="96410" y="489399"/>
                  </a:cubicBezTo>
                  <a:cubicBezTo>
                    <a:pt x="97160" y="509851"/>
                    <a:pt x="98524" y="530575"/>
                    <a:pt x="102001" y="550617"/>
                  </a:cubicBezTo>
                  <a:cubicBezTo>
                    <a:pt x="105477" y="570864"/>
                    <a:pt x="111408" y="590906"/>
                    <a:pt x="116998" y="610744"/>
                  </a:cubicBezTo>
                  <a:cubicBezTo>
                    <a:pt x="119520" y="620015"/>
                    <a:pt x="121020" y="629082"/>
                    <a:pt x="119657" y="639035"/>
                  </a:cubicBezTo>
                  <a:cubicBezTo>
                    <a:pt x="116589" y="661395"/>
                    <a:pt x="114271" y="684028"/>
                    <a:pt x="111953" y="706592"/>
                  </a:cubicBezTo>
                  <a:cubicBezTo>
                    <a:pt x="110999" y="717363"/>
                    <a:pt x="103500" y="722612"/>
                    <a:pt x="96956" y="727725"/>
                  </a:cubicBezTo>
                  <a:cubicBezTo>
                    <a:pt x="82367" y="738905"/>
                    <a:pt x="66620" y="748176"/>
                    <a:pt x="55440" y="764060"/>
                  </a:cubicBezTo>
                  <a:cubicBezTo>
                    <a:pt x="54690" y="765083"/>
                    <a:pt x="52917" y="766378"/>
                    <a:pt x="51963" y="766174"/>
                  </a:cubicBezTo>
                  <a:cubicBezTo>
                    <a:pt x="36215" y="764060"/>
                    <a:pt x="24695" y="775240"/>
                    <a:pt x="11810" y="781580"/>
                  </a:cubicBezTo>
                  <a:cubicBezTo>
                    <a:pt x="8129" y="783489"/>
                    <a:pt x="5266" y="787716"/>
                    <a:pt x="2403" y="791261"/>
                  </a:cubicBezTo>
                  <a:cubicBezTo>
                    <a:pt x="-2574" y="797191"/>
                    <a:pt x="1039" y="801827"/>
                    <a:pt x="5470" y="804554"/>
                  </a:cubicBezTo>
                  <a:cubicBezTo>
                    <a:pt x="21968" y="815325"/>
                    <a:pt x="39828" y="822278"/>
                    <a:pt x="59257" y="822892"/>
                  </a:cubicBezTo>
                  <a:cubicBezTo>
                    <a:pt x="69619" y="823301"/>
                    <a:pt x="80186" y="823301"/>
                    <a:pt x="90548" y="822278"/>
                  </a:cubicBezTo>
                  <a:cubicBezTo>
                    <a:pt x="95933" y="821665"/>
                    <a:pt x="101319" y="818870"/>
                    <a:pt x="106500" y="816347"/>
                  </a:cubicBezTo>
                  <a:cubicBezTo>
                    <a:pt x="118634" y="810621"/>
                    <a:pt x="129746" y="804077"/>
                    <a:pt x="138949" y="792283"/>
                  </a:cubicBezTo>
                  <a:cubicBezTo>
                    <a:pt x="147811" y="780899"/>
                    <a:pt x="160832" y="773263"/>
                    <a:pt x="172762" y="763379"/>
                  </a:cubicBezTo>
                  <a:cubicBezTo>
                    <a:pt x="173921" y="769310"/>
                    <a:pt x="174875" y="774150"/>
                    <a:pt x="175830" y="779876"/>
                  </a:cubicBezTo>
                  <a:cubicBezTo>
                    <a:pt x="189873" y="777149"/>
                    <a:pt x="203507" y="774422"/>
                    <a:pt x="218505" y="771423"/>
                  </a:cubicBezTo>
                  <a:cubicBezTo>
                    <a:pt x="218914" y="777354"/>
                    <a:pt x="219664" y="783489"/>
                    <a:pt x="219664" y="789352"/>
                  </a:cubicBezTo>
                  <a:cubicBezTo>
                    <a:pt x="219664" y="798623"/>
                    <a:pt x="219118" y="808167"/>
                    <a:pt x="218709" y="817438"/>
                  </a:cubicBezTo>
                  <a:cubicBezTo>
                    <a:pt x="218709" y="819142"/>
                    <a:pt x="218709" y="821460"/>
                    <a:pt x="219664" y="822687"/>
                  </a:cubicBezTo>
                  <a:cubicBezTo>
                    <a:pt x="224845" y="830050"/>
                    <a:pt x="230435" y="837276"/>
                    <a:pt x="236025" y="844434"/>
                  </a:cubicBezTo>
                  <a:cubicBezTo>
                    <a:pt x="237184" y="845729"/>
                    <a:pt x="239297" y="845934"/>
                    <a:pt x="239297" y="845934"/>
                  </a:cubicBezTo>
                  <a:cubicBezTo>
                    <a:pt x="233707" y="881383"/>
                    <a:pt x="227981" y="916013"/>
                    <a:pt x="223140" y="951053"/>
                  </a:cubicBezTo>
                  <a:cubicBezTo>
                    <a:pt x="222186" y="957802"/>
                    <a:pt x="225049" y="965165"/>
                    <a:pt x="226617" y="972391"/>
                  </a:cubicBezTo>
                  <a:cubicBezTo>
                    <a:pt x="231048" y="993728"/>
                    <a:pt x="231048" y="993728"/>
                    <a:pt x="250818" y="996455"/>
                  </a:cubicBezTo>
                  <a:cubicBezTo>
                    <a:pt x="261930" y="998160"/>
                    <a:pt x="272905" y="1000068"/>
                    <a:pt x="284085" y="1001295"/>
                  </a:cubicBezTo>
                  <a:cubicBezTo>
                    <a:pt x="286198" y="1001500"/>
                    <a:pt x="289062" y="1000273"/>
                    <a:pt x="290425" y="998569"/>
                  </a:cubicBezTo>
                  <a:cubicBezTo>
                    <a:pt x="298878" y="986298"/>
                    <a:pt x="307331" y="974095"/>
                    <a:pt x="315376" y="961415"/>
                  </a:cubicBezTo>
                  <a:cubicBezTo>
                    <a:pt x="317080" y="958893"/>
                    <a:pt x="317898" y="955280"/>
                    <a:pt x="318034" y="951940"/>
                  </a:cubicBezTo>
                  <a:cubicBezTo>
                    <a:pt x="318784" y="931284"/>
                    <a:pt x="319602" y="910355"/>
                    <a:pt x="319602" y="889427"/>
                  </a:cubicBezTo>
                  <a:cubicBezTo>
                    <a:pt x="319602" y="877156"/>
                    <a:pt x="317693" y="864749"/>
                    <a:pt x="317284" y="852273"/>
                  </a:cubicBezTo>
                  <a:cubicBezTo>
                    <a:pt x="317080" y="848865"/>
                    <a:pt x="318989" y="845320"/>
                    <a:pt x="320147" y="841912"/>
                  </a:cubicBezTo>
                  <a:cubicBezTo>
                    <a:pt x="323965" y="829232"/>
                    <a:pt x="327442" y="816552"/>
                    <a:pt x="332077" y="804349"/>
                  </a:cubicBezTo>
                  <a:cubicBezTo>
                    <a:pt x="336509" y="792760"/>
                    <a:pt x="336849" y="781308"/>
                    <a:pt x="335145" y="769310"/>
                  </a:cubicBezTo>
                  <a:cubicBezTo>
                    <a:pt x="331328" y="743336"/>
                    <a:pt x="341076" y="717363"/>
                    <a:pt x="338008" y="691186"/>
                  </a:cubicBezTo>
                  <a:cubicBezTo>
                    <a:pt x="336849" y="681710"/>
                    <a:pt x="338008" y="671961"/>
                    <a:pt x="338008" y="662486"/>
                  </a:cubicBezTo>
                  <a:cubicBezTo>
                    <a:pt x="337804" y="643943"/>
                    <a:pt x="337258" y="625537"/>
                    <a:pt x="337054" y="606994"/>
                  </a:cubicBezTo>
                  <a:cubicBezTo>
                    <a:pt x="336849" y="589065"/>
                    <a:pt x="337258" y="571136"/>
                    <a:pt x="336849" y="553139"/>
                  </a:cubicBezTo>
                  <a:cubicBezTo>
                    <a:pt x="336440" y="531802"/>
                    <a:pt x="335282" y="510532"/>
                    <a:pt x="335486" y="489195"/>
                  </a:cubicBezTo>
                  <a:cubicBezTo>
                    <a:pt x="335486" y="473175"/>
                    <a:pt x="332419" y="458177"/>
                    <a:pt x="325465" y="444202"/>
                  </a:cubicBezTo>
                  <a:cubicBezTo>
                    <a:pt x="322806" y="438953"/>
                    <a:pt x="322943" y="434522"/>
                    <a:pt x="326419" y="429818"/>
                  </a:cubicBezTo>
                  <a:cubicBezTo>
                    <a:pt x="330237" y="424978"/>
                    <a:pt x="330441" y="419252"/>
                    <a:pt x="329896" y="412912"/>
                  </a:cubicBezTo>
                  <a:cubicBezTo>
                    <a:pt x="326624" y="379167"/>
                    <a:pt x="323147" y="345559"/>
                    <a:pt x="321238" y="311610"/>
                  </a:cubicBezTo>
                  <a:cubicBezTo>
                    <a:pt x="320489" y="299611"/>
                    <a:pt x="323352" y="287341"/>
                    <a:pt x="325260" y="275274"/>
                  </a:cubicBezTo>
                  <a:cubicBezTo>
                    <a:pt x="327169" y="261981"/>
                    <a:pt x="329692" y="248688"/>
                    <a:pt x="332146" y="235394"/>
                  </a:cubicBezTo>
                  <a:cubicBezTo>
                    <a:pt x="332895" y="231168"/>
                    <a:pt x="335622" y="226941"/>
                    <a:pt x="335418" y="222919"/>
                  </a:cubicBezTo>
                  <a:cubicBezTo>
                    <a:pt x="332350" y="186175"/>
                    <a:pt x="347075" y="150794"/>
                    <a:pt x="354369" y="115959"/>
                  </a:cubicBezTo>
                  <a:cubicBezTo>
                    <a:pt x="357028" y="103074"/>
                    <a:pt x="380070" y="40425"/>
                    <a:pt x="381638" y="27337"/>
                  </a:cubicBezTo>
                  <a:cubicBezTo>
                    <a:pt x="382047" y="23723"/>
                    <a:pt x="6766" y="0"/>
                    <a:pt x="6766" y="0"/>
                  </a:cubicBezTo>
                  <a:close/>
                </a:path>
              </a:pathLst>
            </a:custGeom>
            <a:solidFill>
              <a:srgbClr val="00000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7" name="자유형: 도형 18">
              <a:extLst>
                <a:ext uri="{FF2B5EF4-FFF2-40B4-BE49-F238E27FC236}">
                  <a16:creationId xmlns:a16="http://schemas.microsoft.com/office/drawing/2014/main" id="{BAE183E3-2D60-4278-BCE2-C0257165D81D}"/>
                </a:ext>
              </a:extLst>
            </p:cNvPr>
            <p:cNvSpPr/>
            <p:nvPr/>
          </p:nvSpPr>
          <p:spPr>
            <a:xfrm>
              <a:off x="5367320" y="120113"/>
              <a:ext cx="737309" cy="64361"/>
            </a:xfrm>
            <a:custGeom>
              <a:avLst/>
              <a:gdLst>
                <a:gd name="connsiteX0" fmla="*/ 736997 w 737309"/>
                <a:gd name="connsiteY0" fmla="*/ 25227 h 64361"/>
                <a:gd name="connsiteX1" fmla="*/ 710955 w 737309"/>
                <a:gd name="connsiteY1" fmla="*/ 12411 h 64361"/>
                <a:gd name="connsiteX2" fmla="*/ 36881 w 737309"/>
                <a:gd name="connsiteY2" fmla="*/ 3 h 64361"/>
                <a:gd name="connsiteX3" fmla="*/ 0 w 737309"/>
                <a:gd name="connsiteY3" fmla="*/ 33203 h 64361"/>
                <a:gd name="connsiteX4" fmla="*/ 39403 w 737309"/>
                <a:gd name="connsiteY4" fmla="*/ 64357 h 64361"/>
                <a:gd name="connsiteX5" fmla="*/ 710683 w 737309"/>
                <a:gd name="connsiteY5" fmla="*/ 47996 h 64361"/>
                <a:gd name="connsiteX6" fmla="*/ 736997 w 737309"/>
                <a:gd name="connsiteY6" fmla="*/ 25227 h 64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7309" h="64361">
                  <a:moveTo>
                    <a:pt x="736997" y="25227"/>
                  </a:moveTo>
                  <a:cubicBezTo>
                    <a:pt x="734133" y="10434"/>
                    <a:pt x="724385" y="6957"/>
                    <a:pt x="710955" y="12411"/>
                  </a:cubicBezTo>
                  <a:cubicBezTo>
                    <a:pt x="623151" y="10843"/>
                    <a:pt x="173904" y="958"/>
                    <a:pt x="36881" y="3"/>
                  </a:cubicBezTo>
                  <a:cubicBezTo>
                    <a:pt x="11930" y="-133"/>
                    <a:pt x="68" y="3617"/>
                    <a:pt x="0" y="33203"/>
                  </a:cubicBezTo>
                  <a:cubicBezTo>
                    <a:pt x="-68" y="65448"/>
                    <a:pt x="17111" y="64357"/>
                    <a:pt x="39403" y="64357"/>
                  </a:cubicBezTo>
                  <a:cubicBezTo>
                    <a:pt x="120867" y="64493"/>
                    <a:pt x="595951" y="54131"/>
                    <a:pt x="710683" y="47996"/>
                  </a:cubicBezTo>
                  <a:cubicBezTo>
                    <a:pt x="710615" y="51132"/>
                    <a:pt x="740678" y="44246"/>
                    <a:pt x="736997" y="25227"/>
                  </a:cubicBezTo>
                  <a:close/>
                </a:path>
              </a:pathLst>
            </a:custGeom>
            <a:solidFill>
              <a:srgbClr val="39434C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  <p:sp>
          <p:nvSpPr>
            <p:cNvPr id="68" name="자유형: 도형 19">
              <a:extLst>
                <a:ext uri="{FF2B5EF4-FFF2-40B4-BE49-F238E27FC236}">
                  <a16:creationId xmlns:a16="http://schemas.microsoft.com/office/drawing/2014/main" id="{62279F98-645D-4D3F-A886-20D23AE26616}"/>
                </a:ext>
              </a:extLst>
            </p:cNvPr>
            <p:cNvSpPr/>
            <p:nvPr/>
          </p:nvSpPr>
          <p:spPr>
            <a:xfrm>
              <a:off x="5792599" y="100977"/>
              <a:ext cx="52859" cy="112806"/>
            </a:xfrm>
            <a:custGeom>
              <a:avLst/>
              <a:gdLst>
                <a:gd name="connsiteX0" fmla="*/ 50895 w 52859"/>
                <a:gd name="connsiteY0" fmla="*/ 101217 h 112806"/>
                <a:gd name="connsiteX1" fmla="*/ 50554 w 52859"/>
                <a:gd name="connsiteY1" fmla="*/ 67609 h 112806"/>
                <a:gd name="connsiteX2" fmla="*/ 38351 w 52859"/>
                <a:gd name="connsiteY2" fmla="*/ 47839 h 112806"/>
                <a:gd name="connsiteX3" fmla="*/ 20082 w 52859"/>
                <a:gd name="connsiteY3" fmla="*/ 15458 h 112806"/>
                <a:gd name="connsiteX4" fmla="*/ 15037 w 52859"/>
                <a:gd name="connsiteY4" fmla="*/ 4960 h 112806"/>
                <a:gd name="connsiteX5" fmla="*/ 8901 w 52859"/>
                <a:gd name="connsiteY5" fmla="*/ 52 h 112806"/>
                <a:gd name="connsiteX6" fmla="*/ 2084 w 52859"/>
                <a:gd name="connsiteY6" fmla="*/ 6460 h 112806"/>
                <a:gd name="connsiteX7" fmla="*/ 3721 w 52859"/>
                <a:gd name="connsiteY7" fmla="*/ 33183 h 112806"/>
                <a:gd name="connsiteX8" fmla="*/ 8833 w 52859"/>
                <a:gd name="connsiteY8" fmla="*/ 46885 h 112806"/>
                <a:gd name="connsiteX9" fmla="*/ 33239 w 52859"/>
                <a:gd name="connsiteY9" fmla="*/ 112806 h 112806"/>
                <a:gd name="connsiteX10" fmla="*/ 50895 w 52859"/>
                <a:gd name="connsiteY10" fmla="*/ 101217 h 1128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2859" h="112806">
                  <a:moveTo>
                    <a:pt x="50895" y="101217"/>
                  </a:moveTo>
                  <a:cubicBezTo>
                    <a:pt x="52940" y="90651"/>
                    <a:pt x="54167" y="78244"/>
                    <a:pt x="50554" y="67609"/>
                  </a:cubicBezTo>
                  <a:cubicBezTo>
                    <a:pt x="47963" y="60042"/>
                    <a:pt x="42987" y="53975"/>
                    <a:pt x="38351" y="47839"/>
                  </a:cubicBezTo>
                  <a:cubicBezTo>
                    <a:pt x="30716" y="37818"/>
                    <a:pt x="24785" y="27047"/>
                    <a:pt x="20082" y="15458"/>
                  </a:cubicBezTo>
                  <a:cubicBezTo>
                    <a:pt x="18582" y="11845"/>
                    <a:pt x="16878" y="8368"/>
                    <a:pt x="15037" y="4960"/>
                  </a:cubicBezTo>
                  <a:cubicBezTo>
                    <a:pt x="13742" y="2506"/>
                    <a:pt x="12242" y="-426"/>
                    <a:pt x="8901" y="52"/>
                  </a:cubicBezTo>
                  <a:cubicBezTo>
                    <a:pt x="5493" y="597"/>
                    <a:pt x="3380" y="3187"/>
                    <a:pt x="2084" y="6460"/>
                  </a:cubicBezTo>
                  <a:cubicBezTo>
                    <a:pt x="-1529" y="15663"/>
                    <a:pt x="-97" y="24457"/>
                    <a:pt x="3721" y="33183"/>
                  </a:cubicBezTo>
                  <a:cubicBezTo>
                    <a:pt x="5288" y="36728"/>
                    <a:pt x="9788" y="45931"/>
                    <a:pt x="8833" y="46885"/>
                  </a:cubicBezTo>
                  <a:cubicBezTo>
                    <a:pt x="8083" y="47635"/>
                    <a:pt x="33239" y="112806"/>
                    <a:pt x="33239" y="112806"/>
                  </a:cubicBezTo>
                  <a:cubicBezTo>
                    <a:pt x="40260" y="108512"/>
                    <a:pt x="47077" y="104149"/>
                    <a:pt x="50895" y="101217"/>
                  </a:cubicBezTo>
                  <a:close/>
                </a:path>
              </a:pathLst>
            </a:custGeom>
            <a:solidFill>
              <a:srgbClr val="FCC880"/>
            </a:solidFill>
            <a:ln w="680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ko-KR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ject 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152400"/>
            <a:ext cx="2915412" cy="853439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600200" y="914400"/>
            <a:ext cx="87629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4000" kern="1200" dirty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Thank y</a:t>
            </a:r>
            <a:r>
              <a:rPr lang="en-US" sz="4000" kern="1200" dirty="0" smtClean="0">
                <a:solidFill>
                  <a:schemeClr val="accent3">
                    <a:lumMod val="75000"/>
                  </a:schemeClr>
                </a:solidFill>
                <a:latin typeface="Trebuchet MS" panose="020B0603020202020204" pitchFamily="34" charset="0"/>
                <a:ea typeface="+mj-ea"/>
                <a:cs typeface="+mj-cs"/>
              </a:rPr>
              <a:t>ou for your attention! </a:t>
            </a:r>
            <a:endParaRPr lang="en-US" sz="4000" dirty="0">
              <a:solidFill>
                <a:schemeClr val="accent3">
                  <a:lumMod val="75000"/>
                </a:schemeClr>
              </a:solidFill>
              <a:latin typeface="Trebuchet MS" panose="020B0603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828800"/>
            <a:ext cx="9562645" cy="4114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5" name="그래픽 63">
            <a:extLst>
              <a:ext uri="{FF2B5EF4-FFF2-40B4-BE49-F238E27FC236}">
                <a16:creationId xmlns:a16="http://schemas.microsoft.com/office/drawing/2014/main" id="{AD27727C-2463-46C1-9209-CEEED33B6CBF}"/>
              </a:ext>
            </a:extLst>
          </p:cNvPr>
          <p:cNvSpPr/>
          <p:nvPr/>
        </p:nvSpPr>
        <p:spPr>
          <a:xfrm>
            <a:off x="533400" y="4115698"/>
            <a:ext cx="1735952" cy="2650863"/>
          </a:xfrm>
          <a:custGeom>
            <a:avLst/>
            <a:gdLst>
              <a:gd name="connsiteX0" fmla="*/ 4434496 w 4493080"/>
              <a:gd name="connsiteY0" fmla="*/ 3709516 h 6861098"/>
              <a:gd name="connsiteX1" fmla="*/ 4390626 w 4493080"/>
              <a:gd name="connsiteY1" fmla="*/ 3631267 h 6861098"/>
              <a:gd name="connsiteX2" fmla="*/ 4326433 w 4493080"/>
              <a:gd name="connsiteY2" fmla="*/ 3428392 h 6861098"/>
              <a:gd name="connsiteX3" fmla="*/ 4295187 w 4493080"/>
              <a:gd name="connsiteY3" fmla="*/ 3319613 h 6861098"/>
              <a:gd name="connsiteX4" fmla="*/ 4279967 w 4493080"/>
              <a:gd name="connsiteY4" fmla="*/ 3211102 h 6861098"/>
              <a:gd name="connsiteX5" fmla="*/ 4247289 w 4493080"/>
              <a:gd name="connsiteY5" fmla="*/ 3084328 h 6861098"/>
              <a:gd name="connsiteX6" fmla="*/ 4222399 w 4493080"/>
              <a:gd name="connsiteY6" fmla="*/ 2912609 h 6861098"/>
              <a:gd name="connsiteX7" fmla="*/ 4220430 w 4493080"/>
              <a:gd name="connsiteY7" fmla="*/ 2838210 h 6861098"/>
              <a:gd name="connsiteX8" fmla="*/ 4212193 w 4493080"/>
              <a:gd name="connsiteY8" fmla="*/ 2516618 h 6861098"/>
              <a:gd name="connsiteX9" fmla="*/ 4182111 w 4493080"/>
              <a:gd name="connsiteY9" fmla="*/ 2333708 h 6861098"/>
              <a:gd name="connsiteX10" fmla="*/ 4194556 w 4493080"/>
              <a:gd name="connsiteY10" fmla="*/ 2164854 h 6861098"/>
              <a:gd name="connsiteX11" fmla="*/ 4157669 w 4493080"/>
              <a:gd name="connsiteY11" fmla="*/ 2008356 h 6861098"/>
              <a:gd name="connsiteX12" fmla="*/ 3883618 w 4493080"/>
              <a:gd name="connsiteY12" fmla="*/ 1777906 h 6861098"/>
              <a:gd name="connsiteX13" fmla="*/ 3850044 w 4493080"/>
              <a:gd name="connsiteY13" fmla="*/ 1698582 h 6861098"/>
              <a:gd name="connsiteX14" fmla="*/ 3866517 w 4493080"/>
              <a:gd name="connsiteY14" fmla="*/ 1561512 h 6861098"/>
              <a:gd name="connsiteX15" fmla="*/ 3869024 w 4493080"/>
              <a:gd name="connsiteY15" fmla="*/ 1530624 h 6861098"/>
              <a:gd name="connsiteX16" fmla="*/ 3866070 w 4493080"/>
              <a:gd name="connsiteY16" fmla="*/ 1457836 h 6861098"/>
              <a:gd name="connsiteX17" fmla="*/ 3825423 w 4493080"/>
              <a:gd name="connsiteY17" fmla="*/ 1358189 h 6861098"/>
              <a:gd name="connsiteX18" fmla="*/ 3802325 w 4493080"/>
              <a:gd name="connsiteY18" fmla="*/ 1100701 h 6861098"/>
              <a:gd name="connsiteX19" fmla="*/ 3706080 w 4493080"/>
              <a:gd name="connsiteY19" fmla="*/ 933906 h 6861098"/>
              <a:gd name="connsiteX20" fmla="*/ 3556475 w 4493080"/>
              <a:gd name="connsiteY20" fmla="*/ 882426 h 6861098"/>
              <a:gd name="connsiteX21" fmla="*/ 3412063 w 4493080"/>
              <a:gd name="connsiteY21" fmla="*/ 892633 h 6861098"/>
              <a:gd name="connsiteX22" fmla="*/ 3351809 w 4493080"/>
              <a:gd name="connsiteY22" fmla="*/ 902212 h 6861098"/>
              <a:gd name="connsiteX23" fmla="*/ 3225303 w 4493080"/>
              <a:gd name="connsiteY23" fmla="*/ 1024152 h 6861098"/>
              <a:gd name="connsiteX24" fmla="*/ 3206055 w 4493080"/>
              <a:gd name="connsiteY24" fmla="*/ 1117801 h 6861098"/>
              <a:gd name="connsiteX25" fmla="*/ 3179464 w 4493080"/>
              <a:gd name="connsiteY25" fmla="*/ 1255766 h 6861098"/>
              <a:gd name="connsiteX26" fmla="*/ 3151799 w 4493080"/>
              <a:gd name="connsiteY26" fmla="*/ 1352190 h 6861098"/>
              <a:gd name="connsiteX27" fmla="*/ 3113122 w 4493080"/>
              <a:gd name="connsiteY27" fmla="*/ 1429992 h 6861098"/>
              <a:gd name="connsiteX28" fmla="*/ 3169884 w 4493080"/>
              <a:gd name="connsiteY28" fmla="*/ 1449509 h 6861098"/>
              <a:gd name="connsiteX29" fmla="*/ 3169705 w 4493080"/>
              <a:gd name="connsiteY29" fmla="*/ 1596428 h 6861098"/>
              <a:gd name="connsiteX30" fmla="*/ 3222170 w 4493080"/>
              <a:gd name="connsiteY30" fmla="*/ 1655966 h 6861098"/>
              <a:gd name="connsiteX31" fmla="*/ 3289765 w 4493080"/>
              <a:gd name="connsiteY31" fmla="*/ 1670201 h 6861098"/>
              <a:gd name="connsiteX32" fmla="*/ 3287974 w 4493080"/>
              <a:gd name="connsiteY32" fmla="*/ 1681034 h 6861098"/>
              <a:gd name="connsiteX33" fmla="*/ 3135952 w 4493080"/>
              <a:gd name="connsiteY33" fmla="*/ 1661517 h 6861098"/>
              <a:gd name="connsiteX34" fmla="*/ 3026547 w 4493080"/>
              <a:gd name="connsiteY34" fmla="*/ 1677274 h 6861098"/>
              <a:gd name="connsiteX35" fmla="*/ 2996017 w 4493080"/>
              <a:gd name="connsiteY35" fmla="*/ 1695717 h 6861098"/>
              <a:gd name="connsiteX36" fmla="*/ 2730023 w 4493080"/>
              <a:gd name="connsiteY36" fmla="*/ 1618811 h 6861098"/>
              <a:gd name="connsiteX37" fmla="*/ 2654550 w 4493080"/>
              <a:gd name="connsiteY37" fmla="*/ 1573688 h 6861098"/>
              <a:gd name="connsiteX38" fmla="*/ 2571645 w 4493080"/>
              <a:gd name="connsiteY38" fmla="*/ 1518806 h 6861098"/>
              <a:gd name="connsiteX39" fmla="*/ 2474594 w 4493080"/>
              <a:gd name="connsiteY39" fmla="*/ 1441810 h 6861098"/>
              <a:gd name="connsiteX40" fmla="*/ 2427591 w 4493080"/>
              <a:gd name="connsiteY40" fmla="*/ 1389166 h 6861098"/>
              <a:gd name="connsiteX41" fmla="*/ 2378708 w 4493080"/>
              <a:gd name="connsiteY41" fmla="*/ 1225595 h 6861098"/>
              <a:gd name="connsiteX42" fmla="*/ 2258737 w 4493080"/>
              <a:gd name="connsiteY42" fmla="*/ 928266 h 6861098"/>
              <a:gd name="connsiteX43" fmla="*/ 2269481 w 4493080"/>
              <a:gd name="connsiteY43" fmla="*/ 605510 h 6861098"/>
              <a:gd name="connsiteX44" fmla="*/ 2294370 w 4493080"/>
              <a:gd name="connsiteY44" fmla="*/ 474707 h 6861098"/>
              <a:gd name="connsiteX45" fmla="*/ 2308785 w 4493080"/>
              <a:gd name="connsiteY45" fmla="*/ 227604 h 6861098"/>
              <a:gd name="connsiteX46" fmla="*/ 2293117 w 4493080"/>
              <a:gd name="connsiteY46" fmla="*/ 167081 h 6861098"/>
              <a:gd name="connsiteX47" fmla="*/ 2255156 w 4493080"/>
              <a:gd name="connsiteY47" fmla="*/ 215069 h 6861098"/>
              <a:gd name="connsiteX48" fmla="*/ 2241100 w 4493080"/>
              <a:gd name="connsiteY48" fmla="*/ 220620 h 6861098"/>
              <a:gd name="connsiteX49" fmla="*/ 2209406 w 4493080"/>
              <a:gd name="connsiteY49" fmla="*/ 40575 h 6861098"/>
              <a:gd name="connsiteX50" fmla="*/ 2198663 w 4493080"/>
              <a:gd name="connsiteY50" fmla="*/ 7628 h 6861098"/>
              <a:gd name="connsiteX51" fmla="*/ 2167148 w 4493080"/>
              <a:gd name="connsiteY51" fmla="*/ 1719 h 6861098"/>
              <a:gd name="connsiteX52" fmla="*/ 2132590 w 4493080"/>
              <a:gd name="connsiteY52" fmla="*/ 100471 h 6861098"/>
              <a:gd name="connsiteX53" fmla="*/ 2109133 w 4493080"/>
              <a:gd name="connsiteY53" fmla="*/ 304241 h 6861098"/>
              <a:gd name="connsiteX54" fmla="*/ 2062129 w 4493080"/>
              <a:gd name="connsiteY54" fmla="*/ 275860 h 6861098"/>
              <a:gd name="connsiteX55" fmla="*/ 2065711 w 4493080"/>
              <a:gd name="connsiteY55" fmla="*/ 343097 h 6861098"/>
              <a:gd name="connsiteX56" fmla="*/ 1985044 w 4493080"/>
              <a:gd name="connsiteY56" fmla="*/ 623416 h 6861098"/>
              <a:gd name="connsiteX57" fmla="*/ 1832395 w 4493080"/>
              <a:gd name="connsiteY57" fmla="*/ 927639 h 6861098"/>
              <a:gd name="connsiteX58" fmla="*/ 1676434 w 4493080"/>
              <a:gd name="connsiteY58" fmla="*/ 1172325 h 6861098"/>
              <a:gd name="connsiteX59" fmla="*/ 1500239 w 4493080"/>
              <a:gd name="connsiteY59" fmla="*/ 1396866 h 6861098"/>
              <a:gd name="connsiteX60" fmla="*/ 1479020 w 4493080"/>
              <a:gd name="connsiteY60" fmla="*/ 1409848 h 6861098"/>
              <a:gd name="connsiteX61" fmla="*/ 1394683 w 4493080"/>
              <a:gd name="connsiteY61" fmla="*/ 1419875 h 6861098"/>
              <a:gd name="connsiteX62" fmla="*/ 1306944 w 4493080"/>
              <a:gd name="connsiteY62" fmla="*/ 1445212 h 6861098"/>
              <a:gd name="connsiteX63" fmla="*/ 1321627 w 4493080"/>
              <a:gd name="connsiteY63" fmla="*/ 1395523 h 6861098"/>
              <a:gd name="connsiteX64" fmla="*/ 1340159 w 4493080"/>
              <a:gd name="connsiteY64" fmla="*/ 1206525 h 6861098"/>
              <a:gd name="connsiteX65" fmla="*/ 1326640 w 4493080"/>
              <a:gd name="connsiteY65" fmla="*/ 1086465 h 6861098"/>
              <a:gd name="connsiteX66" fmla="*/ 1318135 w 4493080"/>
              <a:gd name="connsiteY66" fmla="*/ 1022809 h 6861098"/>
              <a:gd name="connsiteX67" fmla="*/ 1290739 w 4493080"/>
              <a:gd name="connsiteY67" fmla="*/ 907763 h 6861098"/>
              <a:gd name="connsiteX68" fmla="*/ 1272296 w 4493080"/>
              <a:gd name="connsiteY68" fmla="*/ 779019 h 6861098"/>
              <a:gd name="connsiteX69" fmla="*/ 1208282 w 4493080"/>
              <a:gd name="connsiteY69" fmla="*/ 660302 h 6861098"/>
              <a:gd name="connsiteX70" fmla="*/ 1091355 w 4493080"/>
              <a:gd name="connsiteY70" fmla="*/ 643560 h 6861098"/>
              <a:gd name="connsiteX71" fmla="*/ 767167 w 4493080"/>
              <a:gd name="connsiteY71" fmla="*/ 673016 h 6861098"/>
              <a:gd name="connsiteX72" fmla="*/ 724014 w 4493080"/>
              <a:gd name="connsiteY72" fmla="*/ 709007 h 6861098"/>
              <a:gd name="connsiteX73" fmla="*/ 640572 w 4493080"/>
              <a:gd name="connsiteY73" fmla="*/ 948141 h 6861098"/>
              <a:gd name="connsiteX74" fmla="*/ 795638 w 4493080"/>
              <a:gd name="connsiteY74" fmla="*/ 1361591 h 6861098"/>
              <a:gd name="connsiteX75" fmla="*/ 667341 w 4493080"/>
              <a:gd name="connsiteY75" fmla="*/ 1568226 h 6861098"/>
              <a:gd name="connsiteX76" fmla="*/ 522661 w 4493080"/>
              <a:gd name="connsiteY76" fmla="*/ 1871106 h 6861098"/>
              <a:gd name="connsiteX77" fmla="*/ 464914 w 4493080"/>
              <a:gd name="connsiteY77" fmla="*/ 2015250 h 6861098"/>
              <a:gd name="connsiteX78" fmla="*/ 420686 w 4493080"/>
              <a:gd name="connsiteY78" fmla="*/ 2156707 h 6861098"/>
              <a:gd name="connsiteX79" fmla="*/ 358910 w 4493080"/>
              <a:gd name="connsiteY79" fmla="*/ 2337916 h 6861098"/>
              <a:gd name="connsiteX80" fmla="*/ 350136 w 4493080"/>
              <a:gd name="connsiteY80" fmla="*/ 2353226 h 6861098"/>
              <a:gd name="connsiteX81" fmla="*/ 279855 w 4493080"/>
              <a:gd name="connsiteY81" fmla="*/ 2818334 h 6861098"/>
              <a:gd name="connsiteX82" fmla="*/ 294986 w 4493080"/>
              <a:gd name="connsiteY82" fmla="*/ 3465278 h 6861098"/>
              <a:gd name="connsiteX83" fmla="*/ 298030 w 4493080"/>
              <a:gd name="connsiteY83" fmla="*/ 3679792 h 6861098"/>
              <a:gd name="connsiteX84" fmla="*/ 304386 w 4493080"/>
              <a:gd name="connsiteY84" fmla="*/ 3713903 h 6861098"/>
              <a:gd name="connsiteX85" fmla="*/ 312176 w 4493080"/>
              <a:gd name="connsiteY85" fmla="*/ 3790183 h 6861098"/>
              <a:gd name="connsiteX86" fmla="*/ 276901 w 4493080"/>
              <a:gd name="connsiteY86" fmla="*/ 3912481 h 6861098"/>
              <a:gd name="connsiteX87" fmla="*/ 293195 w 4493080"/>
              <a:gd name="connsiteY87" fmla="*/ 3919106 h 6861098"/>
              <a:gd name="connsiteX88" fmla="*/ 365625 w 4493080"/>
              <a:gd name="connsiteY88" fmla="*/ 3823040 h 6861098"/>
              <a:gd name="connsiteX89" fmla="*/ 382725 w 4493080"/>
              <a:gd name="connsiteY89" fmla="*/ 3831993 h 6861098"/>
              <a:gd name="connsiteX90" fmla="*/ 316831 w 4493080"/>
              <a:gd name="connsiteY90" fmla="*/ 3985895 h 6861098"/>
              <a:gd name="connsiteX91" fmla="*/ 366968 w 4493080"/>
              <a:gd name="connsiteY91" fmla="*/ 3979628 h 6861098"/>
              <a:gd name="connsiteX92" fmla="*/ 436533 w 4493080"/>
              <a:gd name="connsiteY92" fmla="*/ 3847571 h 6861098"/>
              <a:gd name="connsiteX93" fmla="*/ 370818 w 4493080"/>
              <a:gd name="connsiteY93" fmla="*/ 4033167 h 6861098"/>
              <a:gd name="connsiteX94" fmla="*/ 487386 w 4493080"/>
              <a:gd name="connsiteY94" fmla="*/ 3918569 h 6861098"/>
              <a:gd name="connsiteX95" fmla="*/ 446560 w 4493080"/>
              <a:gd name="connsiteY95" fmla="*/ 4050625 h 6861098"/>
              <a:gd name="connsiteX96" fmla="*/ 489087 w 4493080"/>
              <a:gd name="connsiteY96" fmla="*/ 4033346 h 6861098"/>
              <a:gd name="connsiteX97" fmla="*/ 517378 w 4493080"/>
              <a:gd name="connsiteY97" fmla="*/ 3994669 h 6861098"/>
              <a:gd name="connsiteX98" fmla="*/ 527137 w 4493080"/>
              <a:gd name="connsiteY98" fmla="*/ 4397912 h 6861098"/>
              <a:gd name="connsiteX99" fmla="*/ 471629 w 4493080"/>
              <a:gd name="connsiteY99" fmla="*/ 4777162 h 6861098"/>
              <a:gd name="connsiteX100" fmla="*/ 423999 w 4493080"/>
              <a:gd name="connsiteY100" fmla="*/ 4913784 h 6861098"/>
              <a:gd name="connsiteX101" fmla="*/ 273767 w 4493080"/>
              <a:gd name="connsiteY101" fmla="*/ 5196520 h 6861098"/>
              <a:gd name="connsiteX102" fmla="*/ 267142 w 4493080"/>
              <a:gd name="connsiteY102" fmla="*/ 5226782 h 6861098"/>
              <a:gd name="connsiteX103" fmla="*/ 201696 w 4493080"/>
              <a:gd name="connsiteY103" fmla="*/ 5595914 h 6861098"/>
              <a:gd name="connsiteX104" fmla="*/ 109032 w 4493080"/>
              <a:gd name="connsiteY104" fmla="*/ 5918669 h 6861098"/>
              <a:gd name="connsiteX105" fmla="*/ 51912 w 4493080"/>
              <a:gd name="connsiteY105" fmla="*/ 6143121 h 6861098"/>
              <a:gd name="connsiteX106" fmla="*/ 1238 w 4493080"/>
              <a:gd name="connsiteY106" fmla="*/ 6421649 h 6861098"/>
              <a:gd name="connsiteX107" fmla="*/ 16637 w 4493080"/>
              <a:gd name="connsiteY107" fmla="*/ 6533204 h 6861098"/>
              <a:gd name="connsiteX108" fmla="*/ 34812 w 4493080"/>
              <a:gd name="connsiteY108" fmla="*/ 6718531 h 6861098"/>
              <a:gd name="connsiteX109" fmla="*/ 261412 w 4493080"/>
              <a:gd name="connsiteY109" fmla="*/ 6748882 h 6861098"/>
              <a:gd name="connsiteX110" fmla="*/ 316294 w 4493080"/>
              <a:gd name="connsiteY110" fmla="*/ 6754164 h 6861098"/>
              <a:gd name="connsiteX111" fmla="*/ 490072 w 4493080"/>
              <a:gd name="connsiteY111" fmla="*/ 6798123 h 6861098"/>
              <a:gd name="connsiteX112" fmla="*/ 664387 w 4493080"/>
              <a:gd name="connsiteY112" fmla="*/ 6792214 h 6861098"/>
              <a:gd name="connsiteX113" fmla="*/ 894210 w 4493080"/>
              <a:gd name="connsiteY113" fmla="*/ 6763206 h 6861098"/>
              <a:gd name="connsiteX114" fmla="*/ 735026 w 4493080"/>
              <a:gd name="connsiteY114" fmla="*/ 6637058 h 6861098"/>
              <a:gd name="connsiteX115" fmla="*/ 705750 w 4493080"/>
              <a:gd name="connsiteY115" fmla="*/ 6628732 h 6861098"/>
              <a:gd name="connsiteX116" fmla="*/ 557846 w 4493080"/>
              <a:gd name="connsiteY116" fmla="*/ 6537322 h 6861098"/>
              <a:gd name="connsiteX117" fmla="*/ 531793 w 4493080"/>
              <a:gd name="connsiteY117" fmla="*/ 6493452 h 6861098"/>
              <a:gd name="connsiteX118" fmla="*/ 494906 w 4493080"/>
              <a:gd name="connsiteY118" fmla="*/ 6371960 h 6861098"/>
              <a:gd name="connsiteX119" fmla="*/ 457483 w 4493080"/>
              <a:gd name="connsiteY119" fmla="*/ 6332029 h 6861098"/>
              <a:gd name="connsiteX120" fmla="*/ 493921 w 4493080"/>
              <a:gd name="connsiteY120" fmla="*/ 6325404 h 6861098"/>
              <a:gd name="connsiteX121" fmla="*/ 590166 w 4493080"/>
              <a:gd name="connsiteY121" fmla="*/ 6260405 h 6861098"/>
              <a:gd name="connsiteX122" fmla="*/ 805486 w 4493080"/>
              <a:gd name="connsiteY122" fmla="*/ 5785270 h 6861098"/>
              <a:gd name="connsiteX123" fmla="*/ 823929 w 4493080"/>
              <a:gd name="connsiteY123" fmla="*/ 5757068 h 6861098"/>
              <a:gd name="connsiteX124" fmla="*/ 839866 w 4493080"/>
              <a:gd name="connsiteY124" fmla="*/ 5798251 h 6861098"/>
              <a:gd name="connsiteX125" fmla="*/ 921159 w 4493080"/>
              <a:gd name="connsiteY125" fmla="*/ 6290488 h 6861098"/>
              <a:gd name="connsiteX126" fmla="*/ 938438 w 4493080"/>
              <a:gd name="connsiteY126" fmla="*/ 6362380 h 6861098"/>
              <a:gd name="connsiteX127" fmla="*/ 973355 w 4493080"/>
              <a:gd name="connsiteY127" fmla="*/ 6538486 h 6861098"/>
              <a:gd name="connsiteX128" fmla="*/ 1126630 w 4493080"/>
              <a:gd name="connsiteY128" fmla="*/ 6629448 h 6861098"/>
              <a:gd name="connsiteX129" fmla="*/ 1223233 w 4493080"/>
              <a:gd name="connsiteY129" fmla="*/ 6556303 h 6861098"/>
              <a:gd name="connsiteX130" fmla="*/ 1234782 w 4493080"/>
              <a:gd name="connsiteY130" fmla="*/ 6542873 h 6861098"/>
              <a:gd name="connsiteX131" fmla="*/ 1388864 w 4493080"/>
              <a:gd name="connsiteY131" fmla="*/ 6624972 h 6861098"/>
              <a:gd name="connsiteX132" fmla="*/ 1432286 w 4493080"/>
              <a:gd name="connsiteY132" fmla="*/ 6644400 h 6861098"/>
              <a:gd name="connsiteX133" fmla="*/ 1632475 w 4493080"/>
              <a:gd name="connsiteY133" fmla="*/ 6643505 h 6861098"/>
              <a:gd name="connsiteX134" fmla="*/ 1843407 w 4493080"/>
              <a:gd name="connsiteY134" fmla="*/ 6611005 h 6861098"/>
              <a:gd name="connsiteX135" fmla="*/ 1744835 w 4493080"/>
              <a:gd name="connsiteY135" fmla="*/ 6519416 h 6861098"/>
              <a:gd name="connsiteX136" fmla="*/ 1607317 w 4493080"/>
              <a:gd name="connsiteY136" fmla="*/ 6481634 h 6861098"/>
              <a:gd name="connsiteX137" fmla="*/ 1454310 w 4493080"/>
              <a:gd name="connsiteY137" fmla="*/ 6337312 h 6861098"/>
              <a:gd name="connsiteX138" fmla="*/ 1378747 w 4493080"/>
              <a:gd name="connsiteY138" fmla="*/ 6229697 h 6861098"/>
              <a:gd name="connsiteX139" fmla="*/ 1359945 w 4493080"/>
              <a:gd name="connsiteY139" fmla="*/ 6202569 h 6861098"/>
              <a:gd name="connsiteX140" fmla="*/ 1427183 w 4493080"/>
              <a:gd name="connsiteY140" fmla="*/ 6128975 h 6861098"/>
              <a:gd name="connsiteX141" fmla="*/ 1408023 w 4493080"/>
              <a:gd name="connsiteY141" fmla="*/ 6042221 h 6861098"/>
              <a:gd name="connsiteX142" fmla="*/ 1379552 w 4493080"/>
              <a:gd name="connsiteY142" fmla="*/ 5963882 h 6861098"/>
              <a:gd name="connsiteX143" fmla="*/ 1438732 w 4493080"/>
              <a:gd name="connsiteY143" fmla="*/ 5406468 h 6861098"/>
              <a:gd name="connsiteX144" fmla="*/ 1430943 w 4493080"/>
              <a:gd name="connsiteY144" fmla="*/ 5017998 h 6861098"/>
              <a:gd name="connsiteX145" fmla="*/ 1416528 w 4493080"/>
              <a:gd name="connsiteY145" fmla="*/ 4512779 h 6861098"/>
              <a:gd name="connsiteX146" fmla="*/ 1432196 w 4493080"/>
              <a:gd name="connsiteY146" fmla="*/ 4088407 h 6861098"/>
              <a:gd name="connsiteX147" fmla="*/ 1424317 w 4493080"/>
              <a:gd name="connsiteY147" fmla="*/ 3907109 h 6861098"/>
              <a:gd name="connsiteX148" fmla="*/ 1456101 w 4493080"/>
              <a:gd name="connsiteY148" fmla="*/ 3849720 h 6861098"/>
              <a:gd name="connsiteX149" fmla="*/ 1602572 w 4493080"/>
              <a:gd name="connsiteY149" fmla="*/ 3755266 h 6861098"/>
              <a:gd name="connsiteX150" fmla="*/ 1624865 w 4493080"/>
              <a:gd name="connsiteY150" fmla="*/ 3709964 h 6861098"/>
              <a:gd name="connsiteX151" fmla="*/ 1586456 w 4493080"/>
              <a:gd name="connsiteY151" fmla="*/ 3359364 h 6861098"/>
              <a:gd name="connsiteX152" fmla="*/ 1593887 w 4493080"/>
              <a:gd name="connsiteY152" fmla="*/ 3254256 h 6861098"/>
              <a:gd name="connsiteX153" fmla="*/ 1674464 w 4493080"/>
              <a:gd name="connsiteY153" fmla="*/ 2989963 h 6861098"/>
              <a:gd name="connsiteX154" fmla="*/ 1667481 w 4493080"/>
              <a:gd name="connsiteY154" fmla="*/ 2856295 h 6861098"/>
              <a:gd name="connsiteX155" fmla="*/ 1519398 w 4493080"/>
              <a:gd name="connsiteY155" fmla="*/ 2440249 h 6861098"/>
              <a:gd name="connsiteX156" fmla="*/ 1511520 w 4493080"/>
              <a:gd name="connsiteY156" fmla="*/ 2371848 h 6861098"/>
              <a:gd name="connsiteX157" fmla="*/ 1527098 w 4493080"/>
              <a:gd name="connsiteY157" fmla="*/ 2037274 h 6861098"/>
              <a:gd name="connsiteX158" fmla="*/ 1501045 w 4493080"/>
              <a:gd name="connsiteY158" fmla="*/ 1854185 h 6861098"/>
              <a:gd name="connsiteX159" fmla="*/ 1654141 w 4493080"/>
              <a:gd name="connsiteY159" fmla="*/ 1743437 h 6861098"/>
              <a:gd name="connsiteX160" fmla="*/ 1750565 w 4493080"/>
              <a:gd name="connsiteY160" fmla="*/ 1659995 h 6861098"/>
              <a:gd name="connsiteX161" fmla="*/ 2005278 w 4493080"/>
              <a:gd name="connsiteY161" fmla="*/ 1368574 h 6861098"/>
              <a:gd name="connsiteX162" fmla="*/ 2076365 w 4493080"/>
              <a:gd name="connsiteY162" fmla="*/ 1221208 h 6861098"/>
              <a:gd name="connsiteX163" fmla="*/ 2101612 w 4493080"/>
              <a:gd name="connsiteY163" fmla="*/ 1410653 h 6861098"/>
              <a:gd name="connsiteX164" fmla="*/ 2386228 w 4493080"/>
              <a:gd name="connsiteY164" fmla="*/ 1772713 h 6861098"/>
              <a:gd name="connsiteX165" fmla="*/ 2530640 w 4493080"/>
              <a:gd name="connsiteY165" fmla="*/ 1892325 h 6861098"/>
              <a:gd name="connsiteX166" fmla="*/ 2843547 w 4493080"/>
              <a:gd name="connsiteY166" fmla="*/ 2125730 h 6861098"/>
              <a:gd name="connsiteX167" fmla="*/ 2872287 w 4493080"/>
              <a:gd name="connsiteY167" fmla="*/ 2177747 h 6861098"/>
              <a:gd name="connsiteX168" fmla="*/ 2832714 w 4493080"/>
              <a:gd name="connsiteY168" fmla="*/ 2703378 h 6861098"/>
              <a:gd name="connsiteX169" fmla="*/ 2779354 w 4493080"/>
              <a:gd name="connsiteY169" fmla="*/ 2818961 h 6861098"/>
              <a:gd name="connsiteX170" fmla="*/ 2782936 w 4493080"/>
              <a:gd name="connsiteY170" fmla="*/ 2900523 h 6861098"/>
              <a:gd name="connsiteX171" fmla="*/ 2717489 w 4493080"/>
              <a:gd name="connsiteY171" fmla="*/ 3097578 h 6861098"/>
              <a:gd name="connsiteX172" fmla="*/ 2728680 w 4493080"/>
              <a:gd name="connsiteY172" fmla="*/ 3142075 h 6861098"/>
              <a:gd name="connsiteX173" fmla="*/ 2812212 w 4493080"/>
              <a:gd name="connsiteY173" fmla="*/ 3257479 h 6861098"/>
              <a:gd name="connsiteX174" fmla="*/ 2813644 w 4493080"/>
              <a:gd name="connsiteY174" fmla="*/ 3278877 h 6861098"/>
              <a:gd name="connsiteX175" fmla="*/ 2781056 w 4493080"/>
              <a:gd name="connsiteY175" fmla="*/ 3684089 h 6861098"/>
              <a:gd name="connsiteX176" fmla="*/ 2789024 w 4493080"/>
              <a:gd name="connsiteY176" fmla="*/ 4277853 h 6861098"/>
              <a:gd name="connsiteX177" fmla="*/ 2812928 w 4493080"/>
              <a:gd name="connsiteY177" fmla="*/ 4516987 h 6861098"/>
              <a:gd name="connsiteX178" fmla="*/ 2846412 w 4493080"/>
              <a:gd name="connsiteY178" fmla="*/ 4618246 h 6861098"/>
              <a:gd name="connsiteX179" fmla="*/ 2872645 w 4493080"/>
              <a:gd name="connsiteY179" fmla="*/ 4817540 h 6861098"/>
              <a:gd name="connsiteX180" fmla="*/ 2883120 w 4493080"/>
              <a:gd name="connsiteY180" fmla="*/ 4933212 h 6861098"/>
              <a:gd name="connsiteX181" fmla="*/ 2972113 w 4493080"/>
              <a:gd name="connsiteY181" fmla="*/ 5113526 h 6861098"/>
              <a:gd name="connsiteX182" fmla="*/ 3058778 w 4493080"/>
              <a:gd name="connsiteY182" fmla="*/ 5235645 h 6861098"/>
              <a:gd name="connsiteX183" fmla="*/ 3151620 w 4493080"/>
              <a:gd name="connsiteY183" fmla="*/ 5418465 h 6861098"/>
              <a:gd name="connsiteX184" fmla="*/ 3185015 w 4493080"/>
              <a:gd name="connsiteY184" fmla="*/ 5643633 h 6861098"/>
              <a:gd name="connsiteX185" fmla="*/ 3189670 w 4493080"/>
              <a:gd name="connsiteY185" fmla="*/ 6163534 h 6861098"/>
              <a:gd name="connsiteX186" fmla="*/ 3038633 w 4493080"/>
              <a:gd name="connsiteY186" fmla="*/ 6492825 h 6861098"/>
              <a:gd name="connsiteX187" fmla="*/ 3014908 w 4493080"/>
              <a:gd name="connsiteY187" fmla="*/ 6525146 h 6861098"/>
              <a:gd name="connsiteX188" fmla="*/ 2898429 w 4493080"/>
              <a:gd name="connsiteY188" fmla="*/ 6616556 h 6861098"/>
              <a:gd name="connsiteX189" fmla="*/ 2811048 w 4493080"/>
              <a:gd name="connsiteY189" fmla="*/ 6649951 h 6861098"/>
              <a:gd name="connsiteX190" fmla="*/ 2777743 w 4493080"/>
              <a:gd name="connsiteY190" fmla="*/ 6690149 h 6861098"/>
              <a:gd name="connsiteX191" fmla="*/ 2878106 w 4493080"/>
              <a:gd name="connsiteY191" fmla="*/ 6845753 h 6861098"/>
              <a:gd name="connsiteX192" fmla="*/ 2961280 w 4493080"/>
              <a:gd name="connsiteY192" fmla="*/ 6859093 h 6861098"/>
              <a:gd name="connsiteX193" fmla="*/ 3140160 w 4493080"/>
              <a:gd name="connsiteY193" fmla="*/ 6859361 h 6861098"/>
              <a:gd name="connsiteX194" fmla="*/ 3230675 w 4493080"/>
              <a:gd name="connsiteY194" fmla="*/ 6790423 h 6861098"/>
              <a:gd name="connsiteX195" fmla="*/ 3265502 w 4493080"/>
              <a:gd name="connsiteY195" fmla="*/ 6684599 h 6861098"/>
              <a:gd name="connsiteX196" fmla="*/ 3392188 w 4493080"/>
              <a:gd name="connsiteY196" fmla="*/ 6544037 h 6861098"/>
              <a:gd name="connsiteX197" fmla="*/ 3445010 w 4493080"/>
              <a:gd name="connsiteY197" fmla="*/ 6580744 h 6861098"/>
              <a:gd name="connsiteX198" fmla="*/ 3463901 w 4493080"/>
              <a:gd name="connsiteY198" fmla="*/ 6843694 h 6861098"/>
              <a:gd name="connsiteX199" fmla="*/ 3508666 w 4493080"/>
              <a:gd name="connsiteY199" fmla="*/ 6843694 h 6861098"/>
              <a:gd name="connsiteX200" fmla="*/ 3544478 w 4493080"/>
              <a:gd name="connsiteY200" fmla="*/ 6458715 h 6861098"/>
              <a:gd name="connsiteX201" fmla="*/ 3480374 w 4493080"/>
              <a:gd name="connsiteY201" fmla="*/ 6280550 h 6861098"/>
              <a:gd name="connsiteX202" fmla="*/ 3446711 w 4493080"/>
              <a:gd name="connsiteY202" fmla="*/ 6210179 h 6861098"/>
              <a:gd name="connsiteX203" fmla="*/ 3446711 w 4493080"/>
              <a:gd name="connsiteY203" fmla="*/ 6107399 h 6861098"/>
              <a:gd name="connsiteX204" fmla="*/ 3470705 w 4493080"/>
              <a:gd name="connsiteY204" fmla="*/ 5973551 h 6861098"/>
              <a:gd name="connsiteX205" fmla="*/ 3552267 w 4493080"/>
              <a:gd name="connsiteY205" fmla="*/ 6143121 h 6861098"/>
              <a:gd name="connsiteX206" fmla="*/ 3586826 w 4493080"/>
              <a:gd name="connsiteY206" fmla="*/ 6472592 h 6861098"/>
              <a:gd name="connsiteX207" fmla="*/ 3649318 w 4493080"/>
              <a:gd name="connsiteY207" fmla="*/ 6651831 h 6861098"/>
              <a:gd name="connsiteX208" fmla="*/ 3704737 w 4493080"/>
              <a:gd name="connsiteY208" fmla="*/ 6649861 h 6861098"/>
              <a:gd name="connsiteX209" fmla="*/ 3850939 w 4493080"/>
              <a:gd name="connsiteY209" fmla="*/ 6539202 h 6861098"/>
              <a:gd name="connsiteX210" fmla="*/ 3877350 w 4493080"/>
              <a:gd name="connsiteY210" fmla="*/ 6504823 h 6861098"/>
              <a:gd name="connsiteX211" fmla="*/ 3877261 w 4493080"/>
              <a:gd name="connsiteY211" fmla="*/ 6322450 h 6861098"/>
              <a:gd name="connsiteX212" fmla="*/ 3857027 w 4493080"/>
              <a:gd name="connsiteY212" fmla="*/ 6144643 h 6861098"/>
              <a:gd name="connsiteX213" fmla="*/ 3950228 w 4493080"/>
              <a:gd name="connsiteY213" fmla="*/ 6095939 h 6861098"/>
              <a:gd name="connsiteX214" fmla="*/ 4076018 w 4493080"/>
              <a:gd name="connsiteY214" fmla="*/ 6155029 h 6861098"/>
              <a:gd name="connsiteX215" fmla="*/ 4090432 w 4493080"/>
              <a:gd name="connsiteY215" fmla="*/ 6127364 h 6861098"/>
              <a:gd name="connsiteX216" fmla="*/ 3902419 w 4493080"/>
              <a:gd name="connsiteY216" fmla="*/ 5921445 h 6861098"/>
              <a:gd name="connsiteX217" fmla="*/ 3848432 w 4493080"/>
              <a:gd name="connsiteY217" fmla="*/ 5894138 h 6861098"/>
              <a:gd name="connsiteX218" fmla="*/ 3664359 w 4493080"/>
              <a:gd name="connsiteY218" fmla="*/ 5786075 h 6861098"/>
              <a:gd name="connsiteX219" fmla="*/ 3594883 w 4493080"/>
              <a:gd name="connsiteY219" fmla="*/ 5628413 h 6861098"/>
              <a:gd name="connsiteX220" fmla="*/ 3561936 w 4493080"/>
              <a:gd name="connsiteY220" fmla="*/ 5523126 h 6861098"/>
              <a:gd name="connsiteX221" fmla="*/ 3493983 w 4493080"/>
              <a:gd name="connsiteY221" fmla="*/ 5023728 h 6861098"/>
              <a:gd name="connsiteX222" fmla="*/ 3478494 w 4493080"/>
              <a:gd name="connsiteY222" fmla="*/ 4860156 h 6861098"/>
              <a:gd name="connsiteX223" fmla="*/ 3517619 w 4493080"/>
              <a:gd name="connsiteY223" fmla="*/ 4626751 h 6861098"/>
              <a:gd name="connsiteX224" fmla="*/ 3533824 w 4493080"/>
              <a:gd name="connsiteY224" fmla="*/ 4599534 h 6861098"/>
              <a:gd name="connsiteX225" fmla="*/ 3697843 w 4493080"/>
              <a:gd name="connsiteY225" fmla="*/ 4566587 h 6861098"/>
              <a:gd name="connsiteX226" fmla="*/ 3703842 w 4493080"/>
              <a:gd name="connsiteY226" fmla="*/ 4504364 h 6861098"/>
              <a:gd name="connsiteX227" fmla="*/ 3739116 w 4493080"/>
              <a:gd name="connsiteY227" fmla="*/ 3749446 h 6861098"/>
              <a:gd name="connsiteX228" fmla="*/ 3716644 w 4493080"/>
              <a:gd name="connsiteY228" fmla="*/ 3344144 h 6861098"/>
              <a:gd name="connsiteX229" fmla="*/ 3686562 w 4493080"/>
              <a:gd name="connsiteY229" fmla="*/ 2939379 h 6861098"/>
              <a:gd name="connsiteX230" fmla="*/ 3685936 w 4493080"/>
              <a:gd name="connsiteY230" fmla="*/ 2930515 h 6861098"/>
              <a:gd name="connsiteX231" fmla="*/ 3720315 w 4493080"/>
              <a:gd name="connsiteY231" fmla="*/ 2806427 h 6861098"/>
              <a:gd name="connsiteX232" fmla="*/ 3775018 w 4493080"/>
              <a:gd name="connsiteY232" fmla="*/ 2670251 h 6861098"/>
              <a:gd name="connsiteX233" fmla="*/ 3827124 w 4493080"/>
              <a:gd name="connsiteY233" fmla="*/ 2587078 h 6861098"/>
              <a:gd name="connsiteX234" fmla="*/ 3839748 w 4493080"/>
              <a:gd name="connsiteY234" fmla="*/ 2629515 h 6861098"/>
              <a:gd name="connsiteX235" fmla="*/ 3845836 w 4493080"/>
              <a:gd name="connsiteY235" fmla="*/ 2700333 h 6861098"/>
              <a:gd name="connsiteX236" fmla="*/ 3919788 w 4493080"/>
              <a:gd name="connsiteY236" fmla="*/ 3003303 h 6861098"/>
              <a:gd name="connsiteX237" fmla="*/ 4090522 w 4493080"/>
              <a:gd name="connsiteY237" fmla="*/ 3656514 h 6861098"/>
              <a:gd name="connsiteX238" fmla="*/ 4110755 w 4493080"/>
              <a:gd name="connsiteY238" fmla="*/ 3772277 h 6861098"/>
              <a:gd name="connsiteX239" fmla="*/ 4208164 w 4493080"/>
              <a:gd name="connsiteY239" fmla="*/ 3785527 h 6861098"/>
              <a:gd name="connsiteX240" fmla="*/ 4219893 w 4493080"/>
              <a:gd name="connsiteY240" fmla="*/ 3807999 h 6861098"/>
              <a:gd name="connsiteX241" fmla="*/ 4266359 w 4493080"/>
              <a:gd name="connsiteY241" fmla="*/ 3835664 h 6861098"/>
              <a:gd name="connsiteX242" fmla="*/ 4262956 w 4493080"/>
              <a:gd name="connsiteY242" fmla="*/ 3792868 h 6861098"/>
              <a:gd name="connsiteX243" fmla="*/ 4306647 w 4493080"/>
              <a:gd name="connsiteY243" fmla="*/ 3798777 h 6861098"/>
              <a:gd name="connsiteX244" fmla="*/ 4340221 w 4493080"/>
              <a:gd name="connsiteY244" fmla="*/ 3997713 h 6861098"/>
              <a:gd name="connsiteX245" fmla="*/ 4434048 w 4493080"/>
              <a:gd name="connsiteY245" fmla="*/ 3780961 h 6861098"/>
              <a:gd name="connsiteX246" fmla="*/ 4448642 w 4493080"/>
              <a:gd name="connsiteY246" fmla="*/ 3790630 h 6861098"/>
              <a:gd name="connsiteX247" fmla="*/ 4460549 w 4493080"/>
              <a:gd name="connsiteY247" fmla="*/ 3915346 h 6861098"/>
              <a:gd name="connsiteX248" fmla="*/ 4434496 w 4493080"/>
              <a:gd name="connsiteY248" fmla="*/ 3709516 h 6861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</a:cxnLst>
            <a:rect l="l" t="t" r="r" b="b"/>
            <a:pathLst>
              <a:path w="4493080" h="6861098">
                <a:moveTo>
                  <a:pt x="4434496" y="3709516"/>
                </a:moveTo>
                <a:cubicBezTo>
                  <a:pt x="4410502" y="3687671"/>
                  <a:pt x="4398057" y="3664303"/>
                  <a:pt x="4390626" y="3631267"/>
                </a:cubicBezTo>
                <a:cubicBezTo>
                  <a:pt x="4375138" y="3562150"/>
                  <a:pt x="4355083" y="3492943"/>
                  <a:pt x="4326433" y="3428392"/>
                </a:cubicBezTo>
                <a:cubicBezTo>
                  <a:pt x="4310408" y="3392401"/>
                  <a:pt x="4296351" y="3359364"/>
                  <a:pt x="4295187" y="3319613"/>
                </a:cubicBezTo>
                <a:cubicBezTo>
                  <a:pt x="4294113" y="3282816"/>
                  <a:pt x="4297873" y="3239215"/>
                  <a:pt x="4279967" y="3211102"/>
                </a:cubicBezTo>
                <a:cubicBezTo>
                  <a:pt x="4253735" y="3169829"/>
                  <a:pt x="4252213" y="3128377"/>
                  <a:pt x="4247289" y="3084328"/>
                </a:cubicBezTo>
                <a:cubicBezTo>
                  <a:pt x="4240932" y="3026849"/>
                  <a:pt x="4229741" y="2969998"/>
                  <a:pt x="4222399" y="2912609"/>
                </a:cubicBezTo>
                <a:cubicBezTo>
                  <a:pt x="4219266" y="2888078"/>
                  <a:pt x="4215326" y="2861846"/>
                  <a:pt x="4220430" y="2838210"/>
                </a:cubicBezTo>
                <a:cubicBezTo>
                  <a:pt x="4243529" y="2730057"/>
                  <a:pt x="4243170" y="2624054"/>
                  <a:pt x="4212193" y="2516618"/>
                </a:cubicBezTo>
                <a:cubicBezTo>
                  <a:pt x="4195093" y="2457528"/>
                  <a:pt x="4184886" y="2395126"/>
                  <a:pt x="4182111" y="2333708"/>
                </a:cubicBezTo>
                <a:cubicBezTo>
                  <a:pt x="4179514" y="2277752"/>
                  <a:pt x="4197779" y="2220721"/>
                  <a:pt x="4194556" y="2164854"/>
                </a:cubicBezTo>
                <a:cubicBezTo>
                  <a:pt x="4191512" y="2111405"/>
                  <a:pt x="4188378" y="2045959"/>
                  <a:pt x="4157669" y="2008356"/>
                </a:cubicBezTo>
                <a:cubicBezTo>
                  <a:pt x="4082016" y="1915782"/>
                  <a:pt x="4000365" y="1823924"/>
                  <a:pt x="3883618" y="1777906"/>
                </a:cubicBezTo>
                <a:cubicBezTo>
                  <a:pt x="3843777" y="1762238"/>
                  <a:pt x="3832854" y="1725351"/>
                  <a:pt x="3850044" y="1698582"/>
                </a:cubicBezTo>
                <a:cubicBezTo>
                  <a:pt x="3879589" y="1652564"/>
                  <a:pt x="3870636" y="1608246"/>
                  <a:pt x="3866517" y="1561512"/>
                </a:cubicBezTo>
                <a:cubicBezTo>
                  <a:pt x="3865622" y="1551395"/>
                  <a:pt x="3869114" y="1540920"/>
                  <a:pt x="3869024" y="1530624"/>
                </a:cubicBezTo>
                <a:cubicBezTo>
                  <a:pt x="3868935" y="1506272"/>
                  <a:pt x="3872785" y="1480487"/>
                  <a:pt x="3866070" y="1457836"/>
                </a:cubicBezTo>
                <a:cubicBezTo>
                  <a:pt x="3855953" y="1423546"/>
                  <a:pt x="3830079" y="1392568"/>
                  <a:pt x="3825423" y="1358189"/>
                </a:cubicBezTo>
                <a:cubicBezTo>
                  <a:pt x="3813784" y="1272867"/>
                  <a:pt x="3814859" y="1185844"/>
                  <a:pt x="3802325" y="1100701"/>
                </a:cubicBezTo>
                <a:cubicBezTo>
                  <a:pt x="3792566" y="1034717"/>
                  <a:pt x="3773496" y="966316"/>
                  <a:pt x="3706080" y="933906"/>
                </a:cubicBezTo>
                <a:cubicBezTo>
                  <a:pt x="3658897" y="911255"/>
                  <a:pt x="3606254" y="899885"/>
                  <a:pt x="3556475" y="882426"/>
                </a:cubicBezTo>
                <a:cubicBezTo>
                  <a:pt x="3506607" y="864878"/>
                  <a:pt x="3459604" y="862461"/>
                  <a:pt x="3412063" y="892633"/>
                </a:cubicBezTo>
                <a:cubicBezTo>
                  <a:pt x="3396216" y="902660"/>
                  <a:pt x="3372222" y="901407"/>
                  <a:pt x="3351809" y="902212"/>
                </a:cubicBezTo>
                <a:cubicBezTo>
                  <a:pt x="3299703" y="904182"/>
                  <a:pt x="3230675" y="971867"/>
                  <a:pt x="3225303" y="1024152"/>
                </a:cubicBezTo>
                <a:cubicBezTo>
                  <a:pt x="3222081" y="1055667"/>
                  <a:pt x="3212769" y="1086644"/>
                  <a:pt x="3206055" y="1117801"/>
                </a:cubicBezTo>
                <a:cubicBezTo>
                  <a:pt x="3196117" y="1163909"/>
                  <a:pt x="3174540" y="1211360"/>
                  <a:pt x="3179464" y="1255766"/>
                </a:cubicBezTo>
                <a:cubicBezTo>
                  <a:pt x="3184030" y="1296861"/>
                  <a:pt x="3172391" y="1322287"/>
                  <a:pt x="3151799" y="1352190"/>
                </a:cubicBezTo>
                <a:cubicBezTo>
                  <a:pt x="3136042" y="1375021"/>
                  <a:pt x="3126641" y="1402238"/>
                  <a:pt x="3113122" y="1429992"/>
                </a:cubicBezTo>
                <a:cubicBezTo>
                  <a:pt x="3138012" y="1438587"/>
                  <a:pt x="3153142" y="1443780"/>
                  <a:pt x="3169884" y="1449509"/>
                </a:cubicBezTo>
                <a:cubicBezTo>
                  <a:pt x="3169884" y="1499288"/>
                  <a:pt x="3170511" y="1547813"/>
                  <a:pt x="3169705" y="1596428"/>
                </a:cubicBezTo>
                <a:cubicBezTo>
                  <a:pt x="3169079" y="1632956"/>
                  <a:pt x="3187790" y="1650415"/>
                  <a:pt x="3222170" y="1655966"/>
                </a:cubicBezTo>
                <a:cubicBezTo>
                  <a:pt x="3244911" y="1659636"/>
                  <a:pt x="3267293" y="1665366"/>
                  <a:pt x="3289765" y="1670201"/>
                </a:cubicBezTo>
                <a:cubicBezTo>
                  <a:pt x="3289138" y="1673782"/>
                  <a:pt x="3288512" y="1677453"/>
                  <a:pt x="3287974" y="1681034"/>
                </a:cubicBezTo>
                <a:cubicBezTo>
                  <a:pt x="3237211" y="1675036"/>
                  <a:pt x="3185015" y="1674230"/>
                  <a:pt x="3135952" y="1661517"/>
                </a:cubicBezTo>
                <a:cubicBezTo>
                  <a:pt x="3094590" y="1650773"/>
                  <a:pt x="3060568" y="1654354"/>
                  <a:pt x="3026547" y="1677274"/>
                </a:cubicBezTo>
                <a:cubicBezTo>
                  <a:pt x="3016699" y="1683899"/>
                  <a:pt x="3006940" y="1691509"/>
                  <a:pt x="2996017" y="1695717"/>
                </a:cubicBezTo>
                <a:cubicBezTo>
                  <a:pt x="2932361" y="1720696"/>
                  <a:pt x="2768969" y="1676289"/>
                  <a:pt x="2730023" y="1618811"/>
                </a:cubicBezTo>
                <a:cubicBezTo>
                  <a:pt x="2709969" y="1589266"/>
                  <a:pt x="2685079" y="1583088"/>
                  <a:pt x="2654550" y="1573688"/>
                </a:cubicBezTo>
                <a:cubicBezTo>
                  <a:pt x="2623304" y="1564018"/>
                  <a:pt x="2581851" y="1544501"/>
                  <a:pt x="2571645" y="1518806"/>
                </a:cubicBezTo>
                <a:cubicBezTo>
                  <a:pt x="2552127" y="1469206"/>
                  <a:pt x="2520434" y="1453986"/>
                  <a:pt x="2474594" y="1441810"/>
                </a:cubicBezTo>
                <a:cubicBezTo>
                  <a:pt x="2454719" y="1436528"/>
                  <a:pt x="2426069" y="1405908"/>
                  <a:pt x="2427591" y="1389166"/>
                </a:cubicBezTo>
                <a:cubicBezTo>
                  <a:pt x="2433410" y="1326137"/>
                  <a:pt x="2401985" y="1278418"/>
                  <a:pt x="2378708" y="1225595"/>
                </a:cubicBezTo>
                <a:cubicBezTo>
                  <a:pt x="2335464" y="1127828"/>
                  <a:pt x="2288193" y="1030419"/>
                  <a:pt x="2258737" y="928266"/>
                </a:cubicBezTo>
                <a:cubicBezTo>
                  <a:pt x="2228208" y="822620"/>
                  <a:pt x="2201259" y="836408"/>
                  <a:pt x="2269481" y="605510"/>
                </a:cubicBezTo>
                <a:cubicBezTo>
                  <a:pt x="2282015" y="562894"/>
                  <a:pt x="2291147" y="518666"/>
                  <a:pt x="2294370" y="474707"/>
                </a:cubicBezTo>
                <a:cubicBezTo>
                  <a:pt x="2300458" y="392339"/>
                  <a:pt x="2307352" y="310240"/>
                  <a:pt x="2308785" y="227604"/>
                </a:cubicBezTo>
                <a:cubicBezTo>
                  <a:pt x="2309143" y="207728"/>
                  <a:pt x="2317738" y="111215"/>
                  <a:pt x="2293117" y="167081"/>
                </a:cubicBezTo>
                <a:cubicBezTo>
                  <a:pt x="2280493" y="183107"/>
                  <a:pt x="2267959" y="199223"/>
                  <a:pt x="2255156" y="215069"/>
                </a:cubicBezTo>
                <a:cubicBezTo>
                  <a:pt x="2253903" y="216681"/>
                  <a:pt x="2250859" y="216860"/>
                  <a:pt x="2241100" y="220620"/>
                </a:cubicBezTo>
                <a:cubicBezTo>
                  <a:pt x="2230356" y="159471"/>
                  <a:pt x="2220240" y="99934"/>
                  <a:pt x="2209406" y="40575"/>
                </a:cubicBezTo>
                <a:cubicBezTo>
                  <a:pt x="2207347" y="29026"/>
                  <a:pt x="2206094" y="14612"/>
                  <a:pt x="2198663" y="7628"/>
                </a:cubicBezTo>
                <a:cubicBezTo>
                  <a:pt x="2191769" y="1182"/>
                  <a:pt x="2170103" y="-2310"/>
                  <a:pt x="2167148" y="1719"/>
                </a:cubicBezTo>
                <a:cubicBezTo>
                  <a:pt x="2146019" y="30548"/>
                  <a:pt x="2123457" y="56243"/>
                  <a:pt x="2132590" y="100471"/>
                </a:cubicBezTo>
                <a:cubicBezTo>
                  <a:pt x="2146735" y="169051"/>
                  <a:pt x="2137424" y="238258"/>
                  <a:pt x="2109133" y="304241"/>
                </a:cubicBezTo>
                <a:cubicBezTo>
                  <a:pt x="2092659" y="294303"/>
                  <a:pt x="2066964" y="245420"/>
                  <a:pt x="2062129" y="275860"/>
                </a:cubicBezTo>
                <a:cubicBezTo>
                  <a:pt x="2064189" y="304331"/>
                  <a:pt x="2073768" y="328504"/>
                  <a:pt x="2065711" y="343097"/>
                </a:cubicBezTo>
                <a:cubicBezTo>
                  <a:pt x="2017722" y="430121"/>
                  <a:pt x="2031600" y="532095"/>
                  <a:pt x="1985044" y="623416"/>
                </a:cubicBezTo>
                <a:cubicBezTo>
                  <a:pt x="1933743" y="724048"/>
                  <a:pt x="1896051" y="832021"/>
                  <a:pt x="1832395" y="927639"/>
                </a:cubicBezTo>
                <a:cubicBezTo>
                  <a:pt x="1778767" y="1008126"/>
                  <a:pt x="1735524" y="1096313"/>
                  <a:pt x="1676434" y="1172325"/>
                </a:cubicBezTo>
                <a:cubicBezTo>
                  <a:pt x="1618150" y="1247261"/>
                  <a:pt x="1593529" y="1349236"/>
                  <a:pt x="1500239" y="1396866"/>
                </a:cubicBezTo>
                <a:cubicBezTo>
                  <a:pt x="1492271" y="1400895"/>
                  <a:pt x="1480095" y="1413518"/>
                  <a:pt x="1479020" y="1409848"/>
                </a:cubicBezTo>
                <a:cubicBezTo>
                  <a:pt x="1449923" y="1412444"/>
                  <a:pt x="1406143" y="1404297"/>
                  <a:pt x="1394683" y="1419875"/>
                </a:cubicBezTo>
                <a:cubicBezTo>
                  <a:pt x="1366392" y="1458373"/>
                  <a:pt x="1340696" y="1463745"/>
                  <a:pt x="1306944" y="1445212"/>
                </a:cubicBezTo>
                <a:cubicBezTo>
                  <a:pt x="1312674" y="1427217"/>
                  <a:pt x="1325118" y="1409311"/>
                  <a:pt x="1321627" y="1395523"/>
                </a:cubicBezTo>
                <a:cubicBezTo>
                  <a:pt x="1304974" y="1329629"/>
                  <a:pt x="1327894" y="1268838"/>
                  <a:pt x="1340159" y="1206525"/>
                </a:cubicBezTo>
                <a:cubicBezTo>
                  <a:pt x="1348307" y="1165252"/>
                  <a:pt x="1353141" y="1125769"/>
                  <a:pt x="1326640" y="1086465"/>
                </a:cubicBezTo>
                <a:cubicBezTo>
                  <a:pt x="1315718" y="1070260"/>
                  <a:pt x="1313121" y="1042416"/>
                  <a:pt x="1318135" y="1022809"/>
                </a:cubicBezTo>
                <a:cubicBezTo>
                  <a:pt x="1329595" y="977865"/>
                  <a:pt x="1318493" y="944381"/>
                  <a:pt x="1290739" y="907763"/>
                </a:cubicBezTo>
                <a:cubicBezTo>
                  <a:pt x="1263343" y="871593"/>
                  <a:pt x="1235320" y="832827"/>
                  <a:pt x="1272296" y="779019"/>
                </a:cubicBezTo>
                <a:cubicBezTo>
                  <a:pt x="1301482" y="736582"/>
                  <a:pt x="1255912" y="663704"/>
                  <a:pt x="1208282" y="660302"/>
                </a:cubicBezTo>
                <a:cubicBezTo>
                  <a:pt x="1168888" y="657527"/>
                  <a:pt x="1126630" y="658154"/>
                  <a:pt x="1091355" y="643560"/>
                </a:cubicBezTo>
                <a:cubicBezTo>
                  <a:pt x="976757" y="596020"/>
                  <a:pt x="872902" y="642217"/>
                  <a:pt x="767167" y="673016"/>
                </a:cubicBezTo>
                <a:cubicBezTo>
                  <a:pt x="750604" y="677850"/>
                  <a:pt x="736190" y="694861"/>
                  <a:pt x="724014" y="709007"/>
                </a:cubicBezTo>
                <a:cubicBezTo>
                  <a:pt x="665192" y="777676"/>
                  <a:pt x="647018" y="859148"/>
                  <a:pt x="640572" y="948141"/>
                </a:cubicBezTo>
                <a:cubicBezTo>
                  <a:pt x="628843" y="1110817"/>
                  <a:pt x="656329" y="1255587"/>
                  <a:pt x="795638" y="1361591"/>
                </a:cubicBezTo>
                <a:cubicBezTo>
                  <a:pt x="730370" y="1416652"/>
                  <a:pt x="711300" y="1500273"/>
                  <a:pt x="667341" y="1568226"/>
                </a:cubicBezTo>
                <a:cubicBezTo>
                  <a:pt x="607446" y="1660621"/>
                  <a:pt x="579781" y="1773519"/>
                  <a:pt x="522661" y="1871106"/>
                </a:cubicBezTo>
                <a:cubicBezTo>
                  <a:pt x="496786" y="1915245"/>
                  <a:pt x="482641" y="1966545"/>
                  <a:pt x="464914" y="2015250"/>
                </a:cubicBezTo>
                <a:cubicBezTo>
                  <a:pt x="447993" y="2061984"/>
                  <a:pt x="420507" y="2109614"/>
                  <a:pt x="420686" y="2156707"/>
                </a:cubicBezTo>
                <a:cubicBezTo>
                  <a:pt x="421044" y="2227346"/>
                  <a:pt x="413613" y="2288764"/>
                  <a:pt x="358910" y="2337916"/>
                </a:cubicBezTo>
                <a:cubicBezTo>
                  <a:pt x="354702" y="2341676"/>
                  <a:pt x="351300" y="2347764"/>
                  <a:pt x="350136" y="2353226"/>
                </a:cubicBezTo>
                <a:cubicBezTo>
                  <a:pt x="318174" y="2506591"/>
                  <a:pt x="261054" y="2651450"/>
                  <a:pt x="279855" y="2818334"/>
                </a:cubicBezTo>
                <a:cubicBezTo>
                  <a:pt x="303939" y="3031863"/>
                  <a:pt x="291673" y="3249421"/>
                  <a:pt x="294986" y="3465278"/>
                </a:cubicBezTo>
                <a:cubicBezTo>
                  <a:pt x="296060" y="3536813"/>
                  <a:pt x="296597" y="3608257"/>
                  <a:pt x="298030" y="3679792"/>
                </a:cubicBezTo>
                <a:cubicBezTo>
                  <a:pt x="298298" y="3691521"/>
                  <a:pt x="297493" y="3708263"/>
                  <a:pt x="304386" y="3713903"/>
                </a:cubicBezTo>
                <a:cubicBezTo>
                  <a:pt x="333484" y="3737897"/>
                  <a:pt x="347988" y="3728317"/>
                  <a:pt x="312176" y="3790183"/>
                </a:cubicBezTo>
                <a:cubicBezTo>
                  <a:pt x="299552" y="3812028"/>
                  <a:pt x="279139" y="3895112"/>
                  <a:pt x="276901" y="3912481"/>
                </a:cubicBezTo>
                <a:cubicBezTo>
                  <a:pt x="276274" y="3943189"/>
                  <a:pt x="287734" y="3916867"/>
                  <a:pt x="293195" y="3919106"/>
                </a:cubicBezTo>
                <a:cubicBezTo>
                  <a:pt x="317368" y="3887054"/>
                  <a:pt x="341452" y="3855092"/>
                  <a:pt x="365625" y="3823040"/>
                </a:cubicBezTo>
                <a:cubicBezTo>
                  <a:pt x="371355" y="3825995"/>
                  <a:pt x="377085" y="3829039"/>
                  <a:pt x="382725" y="3831993"/>
                </a:cubicBezTo>
                <a:cubicBezTo>
                  <a:pt x="360880" y="3882936"/>
                  <a:pt x="339124" y="3933878"/>
                  <a:pt x="316831" y="3985895"/>
                </a:cubicBezTo>
                <a:cubicBezTo>
                  <a:pt x="312176" y="4014724"/>
                  <a:pt x="356941" y="3996818"/>
                  <a:pt x="366968" y="3979628"/>
                </a:cubicBezTo>
                <a:cubicBezTo>
                  <a:pt x="390335" y="3939429"/>
                  <a:pt x="410659" y="3897350"/>
                  <a:pt x="436533" y="3847571"/>
                </a:cubicBezTo>
                <a:cubicBezTo>
                  <a:pt x="455424" y="3871565"/>
                  <a:pt x="419074" y="3914629"/>
                  <a:pt x="370818" y="4033167"/>
                </a:cubicBezTo>
                <a:cubicBezTo>
                  <a:pt x="437607" y="4041672"/>
                  <a:pt x="410748" y="4014813"/>
                  <a:pt x="487386" y="3918569"/>
                </a:cubicBezTo>
                <a:cubicBezTo>
                  <a:pt x="481208" y="3952590"/>
                  <a:pt x="456050" y="4017857"/>
                  <a:pt x="446560" y="4050625"/>
                </a:cubicBezTo>
                <a:cubicBezTo>
                  <a:pt x="464466" y="4059578"/>
                  <a:pt x="480402" y="4042568"/>
                  <a:pt x="489087" y="4033346"/>
                </a:cubicBezTo>
                <a:cubicBezTo>
                  <a:pt x="500726" y="4020991"/>
                  <a:pt x="509410" y="4005860"/>
                  <a:pt x="517378" y="3994669"/>
                </a:cubicBezTo>
                <a:cubicBezTo>
                  <a:pt x="585332" y="4127979"/>
                  <a:pt x="533494" y="4264065"/>
                  <a:pt x="527137" y="4397912"/>
                </a:cubicBezTo>
                <a:cubicBezTo>
                  <a:pt x="521049" y="4524956"/>
                  <a:pt x="490519" y="4650745"/>
                  <a:pt x="471629" y="4777162"/>
                </a:cubicBezTo>
                <a:cubicBezTo>
                  <a:pt x="464377" y="4825956"/>
                  <a:pt x="450858" y="4869825"/>
                  <a:pt x="423999" y="4913784"/>
                </a:cubicBezTo>
                <a:cubicBezTo>
                  <a:pt x="368400" y="5004658"/>
                  <a:pt x="322830" y="5101708"/>
                  <a:pt x="273767" y="5196520"/>
                </a:cubicBezTo>
                <a:cubicBezTo>
                  <a:pt x="269201" y="5205384"/>
                  <a:pt x="268933" y="5216575"/>
                  <a:pt x="267142" y="5226782"/>
                </a:cubicBezTo>
                <a:cubicBezTo>
                  <a:pt x="245028" y="5349796"/>
                  <a:pt x="221750" y="5472541"/>
                  <a:pt x="201696" y="5595914"/>
                </a:cubicBezTo>
                <a:cubicBezTo>
                  <a:pt x="195249" y="5635307"/>
                  <a:pt x="114851" y="5865847"/>
                  <a:pt x="109032" y="5918669"/>
                </a:cubicBezTo>
                <a:cubicBezTo>
                  <a:pt x="100348" y="5997098"/>
                  <a:pt x="93543" y="6072392"/>
                  <a:pt x="51912" y="6143121"/>
                </a:cubicBezTo>
                <a:cubicBezTo>
                  <a:pt x="1685" y="6228354"/>
                  <a:pt x="15563" y="6328269"/>
                  <a:pt x="1238" y="6421649"/>
                </a:cubicBezTo>
                <a:cubicBezTo>
                  <a:pt x="-4761" y="6460595"/>
                  <a:pt x="12787" y="6496944"/>
                  <a:pt x="16637" y="6533204"/>
                </a:cubicBezTo>
                <a:cubicBezTo>
                  <a:pt x="21651" y="6580028"/>
                  <a:pt x="15921" y="6675646"/>
                  <a:pt x="34812" y="6718531"/>
                </a:cubicBezTo>
                <a:cubicBezTo>
                  <a:pt x="72325" y="6803763"/>
                  <a:pt x="185580" y="6768847"/>
                  <a:pt x="261412" y="6748882"/>
                </a:cubicBezTo>
                <a:cubicBezTo>
                  <a:pt x="278333" y="6744405"/>
                  <a:pt x="301522" y="6745748"/>
                  <a:pt x="316294" y="6754164"/>
                </a:cubicBezTo>
                <a:cubicBezTo>
                  <a:pt x="370639" y="6785320"/>
                  <a:pt x="425968" y="6804122"/>
                  <a:pt x="490072" y="6798123"/>
                </a:cubicBezTo>
                <a:cubicBezTo>
                  <a:pt x="547908" y="6792661"/>
                  <a:pt x="606371" y="6790513"/>
                  <a:pt x="664387" y="6792214"/>
                </a:cubicBezTo>
                <a:cubicBezTo>
                  <a:pt x="748545" y="6794721"/>
                  <a:pt x="817304" y="6788275"/>
                  <a:pt x="894210" y="6763206"/>
                </a:cubicBezTo>
                <a:cubicBezTo>
                  <a:pt x="885257" y="6691582"/>
                  <a:pt x="826078" y="6649503"/>
                  <a:pt x="735026" y="6637058"/>
                </a:cubicBezTo>
                <a:cubicBezTo>
                  <a:pt x="724999" y="6635716"/>
                  <a:pt x="714165" y="6633746"/>
                  <a:pt x="705750" y="6628732"/>
                </a:cubicBezTo>
                <a:cubicBezTo>
                  <a:pt x="655881" y="6599098"/>
                  <a:pt x="605745" y="6569911"/>
                  <a:pt x="557846" y="6537322"/>
                </a:cubicBezTo>
                <a:cubicBezTo>
                  <a:pt x="544685" y="6528369"/>
                  <a:pt x="529554" y="6506524"/>
                  <a:pt x="531793" y="6493452"/>
                </a:cubicBezTo>
                <a:cubicBezTo>
                  <a:pt x="538149" y="6456656"/>
                  <a:pt x="522929" y="6395506"/>
                  <a:pt x="494906" y="6371960"/>
                </a:cubicBezTo>
                <a:cubicBezTo>
                  <a:pt x="482820" y="6361843"/>
                  <a:pt x="473151" y="6348951"/>
                  <a:pt x="457483" y="6332029"/>
                </a:cubicBezTo>
                <a:cubicBezTo>
                  <a:pt x="476821" y="6328269"/>
                  <a:pt x="485774" y="6324240"/>
                  <a:pt x="493921" y="6325404"/>
                </a:cubicBezTo>
                <a:cubicBezTo>
                  <a:pt x="546118" y="6332746"/>
                  <a:pt x="570559" y="6304902"/>
                  <a:pt x="590166" y="6260405"/>
                </a:cubicBezTo>
                <a:cubicBezTo>
                  <a:pt x="660268" y="6101311"/>
                  <a:pt x="733235" y="5943469"/>
                  <a:pt x="805486" y="5785270"/>
                </a:cubicBezTo>
                <a:cubicBezTo>
                  <a:pt x="810142" y="5775153"/>
                  <a:pt x="817662" y="5766379"/>
                  <a:pt x="823929" y="5757068"/>
                </a:cubicBezTo>
                <a:cubicBezTo>
                  <a:pt x="836463" y="5773273"/>
                  <a:pt x="838791" y="5785718"/>
                  <a:pt x="839866" y="5798251"/>
                </a:cubicBezTo>
                <a:cubicBezTo>
                  <a:pt x="853922" y="5964509"/>
                  <a:pt x="871917" y="6130050"/>
                  <a:pt x="921159" y="6290488"/>
                </a:cubicBezTo>
                <a:cubicBezTo>
                  <a:pt x="928411" y="6314213"/>
                  <a:pt x="941930" y="6339819"/>
                  <a:pt x="938438" y="6362380"/>
                </a:cubicBezTo>
                <a:cubicBezTo>
                  <a:pt x="928679" y="6426574"/>
                  <a:pt x="949540" y="6480829"/>
                  <a:pt x="973355" y="6538486"/>
                </a:cubicBezTo>
                <a:cubicBezTo>
                  <a:pt x="1003437" y="6611363"/>
                  <a:pt x="1047933" y="6638581"/>
                  <a:pt x="1126630" y="6629448"/>
                </a:cubicBezTo>
                <a:cubicBezTo>
                  <a:pt x="1202731" y="6620585"/>
                  <a:pt x="1203357" y="6626046"/>
                  <a:pt x="1223233" y="6556303"/>
                </a:cubicBezTo>
                <a:cubicBezTo>
                  <a:pt x="1223949" y="6553795"/>
                  <a:pt x="1226904" y="6551916"/>
                  <a:pt x="1234782" y="6542873"/>
                </a:cubicBezTo>
                <a:cubicBezTo>
                  <a:pt x="1284919" y="6569642"/>
                  <a:pt x="1336757" y="6597576"/>
                  <a:pt x="1388864" y="6624972"/>
                </a:cubicBezTo>
                <a:cubicBezTo>
                  <a:pt x="1403009" y="6632403"/>
                  <a:pt x="1417603" y="6643952"/>
                  <a:pt x="1432286" y="6644400"/>
                </a:cubicBezTo>
                <a:cubicBezTo>
                  <a:pt x="1499075" y="6646459"/>
                  <a:pt x="1566760" y="6651921"/>
                  <a:pt x="1632475" y="6643505"/>
                </a:cubicBezTo>
                <a:cubicBezTo>
                  <a:pt x="1702935" y="6634462"/>
                  <a:pt x="1777066" y="6627210"/>
                  <a:pt x="1843407" y="6611005"/>
                </a:cubicBezTo>
                <a:cubicBezTo>
                  <a:pt x="1843407" y="6548334"/>
                  <a:pt x="1784228" y="6530339"/>
                  <a:pt x="1744835" y="6519416"/>
                </a:cubicBezTo>
                <a:cubicBezTo>
                  <a:pt x="1698996" y="6506703"/>
                  <a:pt x="1653693" y="6491662"/>
                  <a:pt x="1607317" y="6481634"/>
                </a:cubicBezTo>
                <a:cubicBezTo>
                  <a:pt x="1526382" y="6464086"/>
                  <a:pt x="1483676" y="6410189"/>
                  <a:pt x="1454310" y="6337312"/>
                </a:cubicBezTo>
                <a:cubicBezTo>
                  <a:pt x="1438016" y="6296844"/>
                  <a:pt x="1432017" y="6246528"/>
                  <a:pt x="1378747" y="6229697"/>
                </a:cubicBezTo>
                <a:cubicBezTo>
                  <a:pt x="1370599" y="6227100"/>
                  <a:pt x="1366302" y="6212239"/>
                  <a:pt x="1359945" y="6202569"/>
                </a:cubicBezTo>
                <a:cubicBezTo>
                  <a:pt x="1415812" y="6177769"/>
                  <a:pt x="1432196" y="6160580"/>
                  <a:pt x="1427183" y="6128975"/>
                </a:cubicBezTo>
                <a:cubicBezTo>
                  <a:pt x="1422527" y="6099789"/>
                  <a:pt x="1416528" y="6070513"/>
                  <a:pt x="1408023" y="6042221"/>
                </a:cubicBezTo>
                <a:cubicBezTo>
                  <a:pt x="1399965" y="6015451"/>
                  <a:pt x="1378657" y="5989667"/>
                  <a:pt x="1379552" y="5963882"/>
                </a:cubicBezTo>
                <a:cubicBezTo>
                  <a:pt x="1381791" y="5896197"/>
                  <a:pt x="1437389" y="5484628"/>
                  <a:pt x="1438732" y="5406468"/>
                </a:cubicBezTo>
                <a:cubicBezTo>
                  <a:pt x="1440791" y="5277008"/>
                  <a:pt x="1434614" y="5147458"/>
                  <a:pt x="1430943" y="5017998"/>
                </a:cubicBezTo>
                <a:cubicBezTo>
                  <a:pt x="1426198" y="4849592"/>
                  <a:pt x="1416618" y="4681186"/>
                  <a:pt x="1416528" y="4512779"/>
                </a:cubicBezTo>
                <a:cubicBezTo>
                  <a:pt x="1416439" y="4371322"/>
                  <a:pt x="1428615" y="4229865"/>
                  <a:pt x="1432196" y="4088407"/>
                </a:cubicBezTo>
                <a:cubicBezTo>
                  <a:pt x="1433718" y="4028064"/>
                  <a:pt x="1427988" y="3967541"/>
                  <a:pt x="1424317" y="3907109"/>
                </a:cubicBezTo>
                <a:cubicBezTo>
                  <a:pt x="1422706" y="3880250"/>
                  <a:pt x="1432554" y="3863597"/>
                  <a:pt x="1456101" y="3849720"/>
                </a:cubicBezTo>
                <a:cubicBezTo>
                  <a:pt x="1506148" y="3820265"/>
                  <a:pt x="1555389" y="3789108"/>
                  <a:pt x="1602572" y="3755266"/>
                </a:cubicBezTo>
                <a:cubicBezTo>
                  <a:pt x="1614927" y="3746402"/>
                  <a:pt x="1626297" y="3724557"/>
                  <a:pt x="1624865" y="3709964"/>
                </a:cubicBezTo>
                <a:cubicBezTo>
                  <a:pt x="1613584" y="3592948"/>
                  <a:pt x="1597648" y="3476380"/>
                  <a:pt x="1586456" y="3359364"/>
                </a:cubicBezTo>
                <a:cubicBezTo>
                  <a:pt x="1583144" y="3324716"/>
                  <a:pt x="1585203" y="3287740"/>
                  <a:pt x="1593887" y="3254256"/>
                </a:cubicBezTo>
                <a:cubicBezTo>
                  <a:pt x="1617076" y="3164994"/>
                  <a:pt x="1637220" y="3073495"/>
                  <a:pt x="1674464" y="2989963"/>
                </a:cubicBezTo>
                <a:cubicBezTo>
                  <a:pt x="1697832" y="2937499"/>
                  <a:pt x="1683507" y="2900523"/>
                  <a:pt x="1667481" y="2856295"/>
                </a:cubicBezTo>
                <a:cubicBezTo>
                  <a:pt x="1617255" y="2717971"/>
                  <a:pt x="1567566" y="2579379"/>
                  <a:pt x="1519398" y="2440249"/>
                </a:cubicBezTo>
                <a:cubicBezTo>
                  <a:pt x="1512057" y="2419030"/>
                  <a:pt x="1510624" y="2394588"/>
                  <a:pt x="1511520" y="2371848"/>
                </a:cubicBezTo>
                <a:cubicBezTo>
                  <a:pt x="1516265" y="2260293"/>
                  <a:pt x="1526919" y="2148829"/>
                  <a:pt x="1527098" y="2037274"/>
                </a:cubicBezTo>
                <a:cubicBezTo>
                  <a:pt x="1527188" y="1977199"/>
                  <a:pt x="1510624" y="1917125"/>
                  <a:pt x="1501045" y="1854185"/>
                </a:cubicBezTo>
                <a:cubicBezTo>
                  <a:pt x="1546168" y="1816045"/>
                  <a:pt x="1584666" y="1763402"/>
                  <a:pt x="1654141" y="1743437"/>
                </a:cubicBezTo>
                <a:cubicBezTo>
                  <a:pt x="1691117" y="1732782"/>
                  <a:pt x="1715648" y="1684526"/>
                  <a:pt x="1750565" y="1659995"/>
                </a:cubicBezTo>
                <a:cubicBezTo>
                  <a:pt x="1859523" y="1583357"/>
                  <a:pt x="1943771" y="1486306"/>
                  <a:pt x="2005278" y="1368574"/>
                </a:cubicBezTo>
                <a:cubicBezTo>
                  <a:pt x="2017543" y="1345118"/>
                  <a:pt x="2058906" y="1250395"/>
                  <a:pt x="2076365" y="1221208"/>
                </a:cubicBezTo>
                <a:cubicBezTo>
                  <a:pt x="2085318" y="1292832"/>
                  <a:pt x="2089257" y="1372155"/>
                  <a:pt x="2101612" y="1410653"/>
                </a:cubicBezTo>
                <a:cubicBezTo>
                  <a:pt x="2151839" y="1566883"/>
                  <a:pt x="2256320" y="1678975"/>
                  <a:pt x="2386228" y="1772713"/>
                </a:cubicBezTo>
                <a:cubicBezTo>
                  <a:pt x="2436902" y="1809241"/>
                  <a:pt x="2487576" y="1847560"/>
                  <a:pt x="2530640" y="1892325"/>
                </a:cubicBezTo>
                <a:cubicBezTo>
                  <a:pt x="2622319" y="1987854"/>
                  <a:pt x="2722324" y="2070758"/>
                  <a:pt x="2843547" y="2125730"/>
                </a:cubicBezTo>
                <a:cubicBezTo>
                  <a:pt x="2868168" y="2136921"/>
                  <a:pt x="2874256" y="2152052"/>
                  <a:pt x="2872287" y="2177747"/>
                </a:cubicBezTo>
                <a:cubicBezTo>
                  <a:pt x="2859036" y="2352957"/>
                  <a:pt x="2849994" y="2528526"/>
                  <a:pt x="2832714" y="2703378"/>
                </a:cubicBezTo>
                <a:cubicBezTo>
                  <a:pt x="2828775" y="2743308"/>
                  <a:pt x="2797619" y="2780373"/>
                  <a:pt x="2779354" y="2818961"/>
                </a:cubicBezTo>
                <a:cubicBezTo>
                  <a:pt x="2766104" y="2847073"/>
                  <a:pt x="2737544" y="2875902"/>
                  <a:pt x="2782936" y="2900523"/>
                </a:cubicBezTo>
                <a:cubicBezTo>
                  <a:pt x="2760195" y="2967670"/>
                  <a:pt x="2737007" y="3032042"/>
                  <a:pt x="2717489" y="3097578"/>
                </a:cubicBezTo>
                <a:cubicBezTo>
                  <a:pt x="2713639" y="3110381"/>
                  <a:pt x="2720533" y="3129899"/>
                  <a:pt x="2728680" y="3142075"/>
                </a:cubicBezTo>
                <a:cubicBezTo>
                  <a:pt x="2755092" y="3181468"/>
                  <a:pt x="2784816" y="3218712"/>
                  <a:pt x="2812212" y="3257479"/>
                </a:cubicBezTo>
                <a:cubicBezTo>
                  <a:pt x="2815793" y="3262493"/>
                  <a:pt x="2814181" y="3271714"/>
                  <a:pt x="2813644" y="3278877"/>
                </a:cubicBezTo>
                <a:cubicBezTo>
                  <a:pt x="2802901" y="3413977"/>
                  <a:pt x="2792068" y="3548989"/>
                  <a:pt x="2781056" y="3684089"/>
                </a:cubicBezTo>
                <a:cubicBezTo>
                  <a:pt x="2764851" y="3882219"/>
                  <a:pt x="2769238" y="4080170"/>
                  <a:pt x="2789024" y="4277853"/>
                </a:cubicBezTo>
                <a:cubicBezTo>
                  <a:pt x="2796992" y="4357803"/>
                  <a:pt x="2818121" y="4438111"/>
                  <a:pt x="2812928" y="4516987"/>
                </a:cubicBezTo>
                <a:cubicBezTo>
                  <a:pt x="2809974" y="4562558"/>
                  <a:pt x="2840862" y="4583777"/>
                  <a:pt x="2846412" y="4618246"/>
                </a:cubicBezTo>
                <a:cubicBezTo>
                  <a:pt x="2856977" y="4684409"/>
                  <a:pt x="2864677" y="4751019"/>
                  <a:pt x="2872645" y="4817540"/>
                </a:cubicBezTo>
                <a:cubicBezTo>
                  <a:pt x="2877211" y="4855948"/>
                  <a:pt x="2881329" y="4894535"/>
                  <a:pt x="2883120" y="4933212"/>
                </a:cubicBezTo>
                <a:cubicBezTo>
                  <a:pt x="2886522" y="5006717"/>
                  <a:pt x="2931466" y="5058734"/>
                  <a:pt x="2972113" y="5113526"/>
                </a:cubicBezTo>
                <a:cubicBezTo>
                  <a:pt x="3001926" y="5153635"/>
                  <a:pt x="3034157" y="5192491"/>
                  <a:pt x="3058778" y="5235645"/>
                </a:cubicBezTo>
                <a:cubicBezTo>
                  <a:pt x="3092531" y="5295003"/>
                  <a:pt x="3114823" y="5361255"/>
                  <a:pt x="3151620" y="5418465"/>
                </a:cubicBezTo>
                <a:cubicBezTo>
                  <a:pt x="3197639" y="5490179"/>
                  <a:pt x="3188596" y="5565026"/>
                  <a:pt x="3185015" y="5643633"/>
                </a:cubicBezTo>
                <a:cubicBezTo>
                  <a:pt x="3186537" y="5832094"/>
                  <a:pt x="3197549" y="6030582"/>
                  <a:pt x="3189670" y="6163534"/>
                </a:cubicBezTo>
                <a:cubicBezTo>
                  <a:pt x="3182240" y="6290040"/>
                  <a:pt x="3146607" y="6409294"/>
                  <a:pt x="3038633" y="6492825"/>
                </a:cubicBezTo>
                <a:cubicBezTo>
                  <a:pt x="3028427" y="6500704"/>
                  <a:pt x="3021354" y="6513417"/>
                  <a:pt x="3014908" y="6525146"/>
                </a:cubicBezTo>
                <a:cubicBezTo>
                  <a:pt x="2989034" y="6572328"/>
                  <a:pt x="2947850" y="6599456"/>
                  <a:pt x="2898429" y="6616556"/>
                </a:cubicBezTo>
                <a:cubicBezTo>
                  <a:pt x="2868884" y="6626763"/>
                  <a:pt x="2838355" y="6635447"/>
                  <a:pt x="2811048" y="6649951"/>
                </a:cubicBezTo>
                <a:cubicBezTo>
                  <a:pt x="2796365" y="6657740"/>
                  <a:pt x="2776848" y="6677258"/>
                  <a:pt x="2777743" y="6690149"/>
                </a:cubicBezTo>
                <a:cubicBezTo>
                  <a:pt x="2782577" y="6758998"/>
                  <a:pt x="2793858" y="6827310"/>
                  <a:pt x="2878106" y="6845753"/>
                </a:cubicBezTo>
                <a:cubicBezTo>
                  <a:pt x="2905502" y="6851752"/>
                  <a:pt x="2933436" y="6858108"/>
                  <a:pt x="2961280" y="6859093"/>
                </a:cubicBezTo>
                <a:cubicBezTo>
                  <a:pt x="3020817" y="6861242"/>
                  <a:pt x="3080623" y="6862137"/>
                  <a:pt x="3140160" y="6859361"/>
                </a:cubicBezTo>
                <a:cubicBezTo>
                  <a:pt x="3183941" y="6857302"/>
                  <a:pt x="3219305" y="6840650"/>
                  <a:pt x="3230675" y="6790423"/>
                </a:cubicBezTo>
                <a:cubicBezTo>
                  <a:pt x="3238823" y="6754343"/>
                  <a:pt x="3255117" y="6720232"/>
                  <a:pt x="3265502" y="6684599"/>
                </a:cubicBezTo>
                <a:cubicBezTo>
                  <a:pt x="3285109" y="6616914"/>
                  <a:pt x="3329696" y="6572776"/>
                  <a:pt x="3392188" y="6544037"/>
                </a:cubicBezTo>
                <a:cubicBezTo>
                  <a:pt x="3435162" y="6524340"/>
                  <a:pt x="3439370" y="6532756"/>
                  <a:pt x="3445010" y="6580744"/>
                </a:cubicBezTo>
                <a:cubicBezTo>
                  <a:pt x="3454948" y="6664634"/>
                  <a:pt x="3463901" y="6745211"/>
                  <a:pt x="3463901" y="6843694"/>
                </a:cubicBezTo>
                <a:cubicBezTo>
                  <a:pt x="3481807" y="6843694"/>
                  <a:pt x="3490760" y="6843694"/>
                  <a:pt x="3508666" y="6843694"/>
                </a:cubicBezTo>
                <a:cubicBezTo>
                  <a:pt x="3517619" y="6798929"/>
                  <a:pt x="3517619" y="6566151"/>
                  <a:pt x="3544478" y="6458715"/>
                </a:cubicBezTo>
                <a:cubicBezTo>
                  <a:pt x="3561131" y="6392104"/>
                  <a:pt x="3540628" y="6324957"/>
                  <a:pt x="3480374" y="6280550"/>
                </a:cubicBezTo>
                <a:cubicBezTo>
                  <a:pt x="3452799" y="6260227"/>
                  <a:pt x="3446085" y="6239814"/>
                  <a:pt x="3446711" y="6210179"/>
                </a:cubicBezTo>
                <a:cubicBezTo>
                  <a:pt x="3447427" y="6175890"/>
                  <a:pt x="3442951" y="6141241"/>
                  <a:pt x="3446711" y="6107399"/>
                </a:cubicBezTo>
                <a:cubicBezTo>
                  <a:pt x="3451725" y="6062455"/>
                  <a:pt x="3462468" y="6018137"/>
                  <a:pt x="3470705" y="5973551"/>
                </a:cubicBezTo>
                <a:cubicBezTo>
                  <a:pt x="3505712" y="6030761"/>
                  <a:pt x="3534540" y="6085285"/>
                  <a:pt x="3552267" y="6143121"/>
                </a:cubicBezTo>
                <a:cubicBezTo>
                  <a:pt x="3585125" y="6250020"/>
                  <a:pt x="3629711" y="6355039"/>
                  <a:pt x="3586826" y="6472592"/>
                </a:cubicBezTo>
                <a:cubicBezTo>
                  <a:pt x="3541703" y="6596233"/>
                  <a:pt x="3544030" y="6588086"/>
                  <a:pt x="3649318" y="6651831"/>
                </a:cubicBezTo>
                <a:cubicBezTo>
                  <a:pt x="3671431" y="6665171"/>
                  <a:pt x="3685756" y="6664544"/>
                  <a:pt x="3704737" y="6649861"/>
                </a:cubicBezTo>
                <a:cubicBezTo>
                  <a:pt x="3753083" y="6612527"/>
                  <a:pt x="3802862" y="6576894"/>
                  <a:pt x="3850939" y="6539202"/>
                </a:cubicBezTo>
                <a:cubicBezTo>
                  <a:pt x="3861951" y="6530518"/>
                  <a:pt x="3869651" y="6516999"/>
                  <a:pt x="3877350" y="6504823"/>
                </a:cubicBezTo>
                <a:cubicBezTo>
                  <a:pt x="3915490" y="6444121"/>
                  <a:pt x="3915490" y="6385121"/>
                  <a:pt x="3877261" y="6322450"/>
                </a:cubicBezTo>
                <a:cubicBezTo>
                  <a:pt x="3844045" y="6268105"/>
                  <a:pt x="3829094" y="6209463"/>
                  <a:pt x="3857027" y="6144643"/>
                </a:cubicBezTo>
                <a:cubicBezTo>
                  <a:pt x="3876903" y="6098714"/>
                  <a:pt x="3904747" y="6078302"/>
                  <a:pt x="3950228" y="6095939"/>
                </a:cubicBezTo>
                <a:cubicBezTo>
                  <a:pt x="3989890" y="6111338"/>
                  <a:pt x="4027582" y="6132020"/>
                  <a:pt x="4076018" y="6155029"/>
                </a:cubicBezTo>
                <a:cubicBezTo>
                  <a:pt x="4099385" y="6136317"/>
                  <a:pt x="4099833" y="6135601"/>
                  <a:pt x="4090432" y="6127364"/>
                </a:cubicBezTo>
                <a:cubicBezTo>
                  <a:pt x="4018808" y="6064693"/>
                  <a:pt x="3956137" y="6019928"/>
                  <a:pt x="3902419" y="5921445"/>
                </a:cubicBezTo>
                <a:cubicBezTo>
                  <a:pt x="3894719" y="5907299"/>
                  <a:pt x="3875560" y="5894586"/>
                  <a:pt x="3848432" y="5894138"/>
                </a:cubicBezTo>
                <a:cubicBezTo>
                  <a:pt x="3723807" y="5892079"/>
                  <a:pt x="3723807" y="5894586"/>
                  <a:pt x="3664359" y="5786075"/>
                </a:cubicBezTo>
                <a:cubicBezTo>
                  <a:pt x="3660867" y="5779719"/>
                  <a:pt x="3599091" y="5638172"/>
                  <a:pt x="3594883" y="5628413"/>
                </a:cubicBezTo>
                <a:cubicBezTo>
                  <a:pt x="3580290" y="5594750"/>
                  <a:pt x="3565339" y="5559117"/>
                  <a:pt x="3561936" y="5523126"/>
                </a:cubicBezTo>
                <a:cubicBezTo>
                  <a:pt x="3546089" y="5355705"/>
                  <a:pt x="3537674" y="5187657"/>
                  <a:pt x="3493983" y="5023728"/>
                </a:cubicBezTo>
                <a:cubicBezTo>
                  <a:pt x="3480016" y="4971352"/>
                  <a:pt x="3474197" y="4914053"/>
                  <a:pt x="3478494" y="4860156"/>
                </a:cubicBezTo>
                <a:cubicBezTo>
                  <a:pt x="3484762" y="4781817"/>
                  <a:pt x="3503205" y="4704374"/>
                  <a:pt x="3517619" y="4626751"/>
                </a:cubicBezTo>
                <a:cubicBezTo>
                  <a:pt x="3519499" y="4616724"/>
                  <a:pt x="3526483" y="4601235"/>
                  <a:pt x="3533824" y="4599534"/>
                </a:cubicBezTo>
                <a:cubicBezTo>
                  <a:pt x="3586468" y="4587269"/>
                  <a:pt x="3639738" y="4577868"/>
                  <a:pt x="3697843" y="4566587"/>
                </a:cubicBezTo>
                <a:cubicBezTo>
                  <a:pt x="3699365" y="4551367"/>
                  <a:pt x="3702588" y="4527910"/>
                  <a:pt x="3703842" y="4504364"/>
                </a:cubicBezTo>
                <a:cubicBezTo>
                  <a:pt x="3716465" y="4252695"/>
                  <a:pt x="3733565" y="4001205"/>
                  <a:pt x="3739116" y="3749446"/>
                </a:cubicBezTo>
                <a:cubicBezTo>
                  <a:pt x="3742071" y="3614614"/>
                  <a:pt x="3725776" y="3479245"/>
                  <a:pt x="3716644" y="3344144"/>
                </a:cubicBezTo>
                <a:cubicBezTo>
                  <a:pt x="3707602" y="3209133"/>
                  <a:pt x="3696679" y="3074300"/>
                  <a:pt x="3686562" y="2939379"/>
                </a:cubicBezTo>
                <a:cubicBezTo>
                  <a:pt x="3686383" y="2936424"/>
                  <a:pt x="3687278" y="2932843"/>
                  <a:pt x="3685936" y="2930515"/>
                </a:cubicBezTo>
                <a:cubicBezTo>
                  <a:pt x="3654242" y="2877334"/>
                  <a:pt x="3689248" y="2839374"/>
                  <a:pt x="3720315" y="2806427"/>
                </a:cubicBezTo>
                <a:cubicBezTo>
                  <a:pt x="3757739" y="2766854"/>
                  <a:pt x="3777077" y="2722895"/>
                  <a:pt x="3775018" y="2670251"/>
                </a:cubicBezTo>
                <a:cubicBezTo>
                  <a:pt x="3773585" y="2632291"/>
                  <a:pt x="3792745" y="2610445"/>
                  <a:pt x="3827124" y="2587078"/>
                </a:cubicBezTo>
                <a:cubicBezTo>
                  <a:pt x="3832228" y="2603820"/>
                  <a:pt x="3837957" y="2616444"/>
                  <a:pt x="3839748" y="2629515"/>
                </a:cubicBezTo>
                <a:cubicBezTo>
                  <a:pt x="3842882" y="2652972"/>
                  <a:pt x="3840464" y="2677503"/>
                  <a:pt x="3845836" y="2700333"/>
                </a:cubicBezTo>
                <a:cubicBezTo>
                  <a:pt x="3869561" y="2801592"/>
                  <a:pt x="3897316" y="2901866"/>
                  <a:pt x="3919788" y="3003303"/>
                </a:cubicBezTo>
                <a:cubicBezTo>
                  <a:pt x="3968761" y="3223995"/>
                  <a:pt x="4040295" y="3436091"/>
                  <a:pt x="4090522" y="3656514"/>
                </a:cubicBezTo>
                <a:cubicBezTo>
                  <a:pt x="4100012" y="3698235"/>
                  <a:pt x="4098848" y="3745865"/>
                  <a:pt x="4110755" y="3772277"/>
                </a:cubicBezTo>
                <a:cubicBezTo>
                  <a:pt x="4145493" y="3777022"/>
                  <a:pt x="4177545" y="3781319"/>
                  <a:pt x="4208164" y="3785527"/>
                </a:cubicBezTo>
                <a:cubicBezTo>
                  <a:pt x="4210761" y="3792779"/>
                  <a:pt x="4214610" y="3800478"/>
                  <a:pt x="4219893" y="3807999"/>
                </a:cubicBezTo>
                <a:cubicBezTo>
                  <a:pt x="4235381" y="3830381"/>
                  <a:pt x="4256242" y="3842737"/>
                  <a:pt x="4266359" y="3835664"/>
                </a:cubicBezTo>
                <a:cubicBezTo>
                  <a:pt x="4274953" y="3829755"/>
                  <a:pt x="4273073" y="3811759"/>
                  <a:pt x="4262956" y="3792868"/>
                </a:cubicBezTo>
                <a:cubicBezTo>
                  <a:pt x="4277729" y="3794838"/>
                  <a:pt x="4292233" y="3796808"/>
                  <a:pt x="4306647" y="3798777"/>
                </a:cubicBezTo>
                <a:cubicBezTo>
                  <a:pt x="4421783" y="3826442"/>
                  <a:pt x="4314347" y="3978643"/>
                  <a:pt x="4340221" y="3997713"/>
                </a:cubicBezTo>
                <a:cubicBezTo>
                  <a:pt x="4403877" y="3942831"/>
                  <a:pt x="4448642" y="3915972"/>
                  <a:pt x="4434048" y="3780961"/>
                </a:cubicBezTo>
                <a:cubicBezTo>
                  <a:pt x="4438794" y="3781140"/>
                  <a:pt x="4443897" y="3790541"/>
                  <a:pt x="4448642" y="3790630"/>
                </a:cubicBezTo>
                <a:cubicBezTo>
                  <a:pt x="4466548" y="3844348"/>
                  <a:pt x="4448642" y="3907019"/>
                  <a:pt x="4460549" y="3915346"/>
                </a:cubicBezTo>
                <a:cubicBezTo>
                  <a:pt x="4511760" y="3827069"/>
                  <a:pt x="4502091" y="3771202"/>
                  <a:pt x="4434496" y="3709516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 w="8937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  <p:sp>
        <p:nvSpPr>
          <p:cNvPr id="7" name="자유형: 도형 96">
            <a:extLst>
              <a:ext uri="{FF2B5EF4-FFF2-40B4-BE49-F238E27FC236}">
                <a16:creationId xmlns:a16="http://schemas.microsoft.com/office/drawing/2014/main" id="{F3A6CAD4-D015-4AEA-9481-7BF2AA40A8FA}"/>
              </a:ext>
            </a:extLst>
          </p:cNvPr>
          <p:cNvSpPr/>
          <p:nvPr/>
        </p:nvSpPr>
        <p:spPr>
          <a:xfrm>
            <a:off x="9958845" y="366516"/>
            <a:ext cx="1547354" cy="1095768"/>
          </a:xfrm>
          <a:custGeom>
            <a:avLst/>
            <a:gdLst>
              <a:gd name="connsiteX0" fmla="*/ 1893300 w 3532575"/>
              <a:gd name="connsiteY0" fmla="*/ 252008 h 2501615"/>
              <a:gd name="connsiteX1" fmla="*/ 2104853 w 3532575"/>
              <a:gd name="connsiteY1" fmla="*/ 283336 h 2501615"/>
              <a:gd name="connsiteX2" fmla="*/ 2261112 w 3532575"/>
              <a:gd name="connsiteY2" fmla="*/ 326876 h 2501615"/>
              <a:gd name="connsiteX3" fmla="*/ 2373045 w 3532575"/>
              <a:gd name="connsiteY3" fmla="*/ 353888 h 2501615"/>
              <a:gd name="connsiteX4" fmla="*/ 2539587 w 3532575"/>
              <a:gd name="connsiteY4" fmla="*/ 368384 h 2501615"/>
              <a:gd name="connsiteX5" fmla="*/ 2559237 w 3532575"/>
              <a:gd name="connsiteY5" fmla="*/ 380671 h 2501615"/>
              <a:gd name="connsiteX6" fmla="*/ 2644513 w 3532575"/>
              <a:gd name="connsiteY6" fmla="*/ 557190 h 2501615"/>
              <a:gd name="connsiteX7" fmla="*/ 2717375 w 3532575"/>
              <a:gd name="connsiteY7" fmla="*/ 709844 h 2501615"/>
              <a:gd name="connsiteX8" fmla="*/ 2834335 w 3532575"/>
              <a:gd name="connsiteY8" fmla="*/ 955341 h 2501615"/>
              <a:gd name="connsiteX9" fmla="*/ 2947639 w 3532575"/>
              <a:gd name="connsiteY9" fmla="*/ 1191494 h 2501615"/>
              <a:gd name="connsiteX10" fmla="*/ 3018342 w 3532575"/>
              <a:gd name="connsiteY10" fmla="*/ 1341686 h 2501615"/>
              <a:gd name="connsiteX11" fmla="*/ 3018114 w 3532575"/>
              <a:gd name="connsiteY11" fmla="*/ 1364154 h 2501615"/>
              <a:gd name="connsiteX12" fmla="*/ 2953655 w 3532575"/>
              <a:gd name="connsiteY12" fmla="*/ 1507542 h 2501615"/>
              <a:gd name="connsiteX13" fmla="*/ 2957032 w 3532575"/>
              <a:gd name="connsiteY13" fmla="*/ 1533716 h 2501615"/>
              <a:gd name="connsiteX14" fmla="*/ 3021871 w 3532575"/>
              <a:gd name="connsiteY14" fmla="*/ 1768296 h 2501615"/>
              <a:gd name="connsiteX15" fmla="*/ 2896051 w 3532575"/>
              <a:gd name="connsiteY15" fmla="*/ 1932426 h 2501615"/>
              <a:gd name="connsiteX16" fmla="*/ 2813415 w 3532575"/>
              <a:gd name="connsiteY16" fmla="*/ 1954259 h 2501615"/>
              <a:gd name="connsiteX17" fmla="*/ 2772212 w 3532575"/>
              <a:gd name="connsiteY17" fmla="*/ 1960250 h 2501615"/>
              <a:gd name="connsiteX18" fmla="*/ 2764900 w 3532575"/>
              <a:gd name="connsiteY18" fmla="*/ 1969694 h 2501615"/>
              <a:gd name="connsiteX19" fmla="*/ 2751953 w 3532575"/>
              <a:gd name="connsiteY19" fmla="*/ 2058347 h 2501615"/>
              <a:gd name="connsiteX20" fmla="*/ 2712475 w 3532575"/>
              <a:gd name="connsiteY20" fmla="*/ 2133849 h 2501615"/>
              <a:gd name="connsiteX21" fmla="*/ 2532656 w 3532575"/>
              <a:gd name="connsiteY21" fmla="*/ 2209605 h 2501615"/>
              <a:gd name="connsiteX22" fmla="*/ 2500947 w 3532575"/>
              <a:gd name="connsiteY22" fmla="*/ 2209478 h 2501615"/>
              <a:gd name="connsiteX23" fmla="*/ 2483024 w 3532575"/>
              <a:gd name="connsiteY23" fmla="*/ 2223213 h 2501615"/>
              <a:gd name="connsiteX24" fmla="*/ 2398027 w 3532575"/>
              <a:gd name="connsiteY24" fmla="*/ 2368937 h 2501615"/>
              <a:gd name="connsiteX25" fmla="*/ 2270683 w 3532575"/>
              <a:gd name="connsiteY25" fmla="*/ 2415040 h 2501615"/>
              <a:gd name="connsiteX26" fmla="*/ 2113662 w 3532575"/>
              <a:gd name="connsiteY26" fmla="*/ 2365078 h 2501615"/>
              <a:gd name="connsiteX27" fmla="*/ 2101019 w 3532575"/>
              <a:gd name="connsiteY27" fmla="*/ 2357639 h 2501615"/>
              <a:gd name="connsiteX28" fmla="*/ 2035114 w 3532575"/>
              <a:gd name="connsiteY28" fmla="*/ 2439387 h 2501615"/>
              <a:gd name="connsiteX29" fmla="*/ 1937677 w 3532575"/>
              <a:gd name="connsiteY29" fmla="*/ 2495214 h 2501615"/>
              <a:gd name="connsiteX30" fmla="*/ 1786647 w 3532575"/>
              <a:gd name="connsiteY30" fmla="*/ 2477366 h 2501615"/>
              <a:gd name="connsiteX31" fmla="*/ 1698197 w 3532575"/>
              <a:gd name="connsiteY31" fmla="*/ 2426058 h 2501615"/>
              <a:gd name="connsiteX32" fmla="*/ 1675120 w 3532575"/>
              <a:gd name="connsiteY32" fmla="*/ 2430070 h 2501615"/>
              <a:gd name="connsiteX33" fmla="*/ 1633637 w 3532575"/>
              <a:gd name="connsiteY33" fmla="*/ 2477722 h 2501615"/>
              <a:gd name="connsiteX34" fmla="*/ 1580375 w 3532575"/>
              <a:gd name="connsiteY34" fmla="*/ 2500875 h 2501615"/>
              <a:gd name="connsiteX35" fmla="*/ 1460368 w 3532575"/>
              <a:gd name="connsiteY35" fmla="*/ 2456853 h 2501615"/>
              <a:gd name="connsiteX36" fmla="*/ 1406395 w 3532575"/>
              <a:gd name="connsiteY36" fmla="*/ 2370739 h 2501615"/>
              <a:gd name="connsiteX37" fmla="*/ 1407562 w 3532575"/>
              <a:gd name="connsiteY37" fmla="*/ 2313338 h 2501615"/>
              <a:gd name="connsiteX38" fmla="*/ 1406166 w 3532575"/>
              <a:gd name="connsiteY38" fmla="*/ 2302498 h 2501615"/>
              <a:gd name="connsiteX39" fmla="*/ 1388928 w 3532575"/>
              <a:gd name="connsiteY39" fmla="*/ 2323239 h 2501615"/>
              <a:gd name="connsiteX40" fmla="*/ 1277147 w 3532575"/>
              <a:gd name="connsiteY40" fmla="*/ 2375867 h 2501615"/>
              <a:gd name="connsiteX41" fmla="*/ 1098547 w 3532575"/>
              <a:gd name="connsiteY41" fmla="*/ 2243777 h 2501615"/>
              <a:gd name="connsiteX42" fmla="*/ 1095780 w 3532575"/>
              <a:gd name="connsiteY42" fmla="*/ 2150757 h 2501615"/>
              <a:gd name="connsiteX43" fmla="*/ 1099283 w 3532575"/>
              <a:gd name="connsiteY43" fmla="*/ 2132808 h 2501615"/>
              <a:gd name="connsiteX44" fmla="*/ 1087199 w 3532575"/>
              <a:gd name="connsiteY44" fmla="*/ 2141212 h 2501615"/>
              <a:gd name="connsiteX45" fmla="*/ 948406 w 3532575"/>
              <a:gd name="connsiteY45" fmla="*/ 2165203 h 2501615"/>
              <a:gd name="connsiteX46" fmla="*/ 807633 w 3532575"/>
              <a:gd name="connsiteY46" fmla="*/ 2037123 h 2501615"/>
              <a:gd name="connsiteX47" fmla="*/ 809892 w 3532575"/>
              <a:gd name="connsiteY47" fmla="*/ 1925393 h 2501615"/>
              <a:gd name="connsiteX48" fmla="*/ 812964 w 3532575"/>
              <a:gd name="connsiteY48" fmla="*/ 1913487 h 2501615"/>
              <a:gd name="connsiteX49" fmla="*/ 779580 w 3532575"/>
              <a:gd name="connsiteY49" fmla="*/ 1936767 h 2501615"/>
              <a:gd name="connsiteX50" fmla="*/ 676507 w 3532575"/>
              <a:gd name="connsiteY50" fmla="*/ 1957940 h 2501615"/>
              <a:gd name="connsiteX51" fmla="*/ 559547 w 3532575"/>
              <a:gd name="connsiteY51" fmla="*/ 1900590 h 2501615"/>
              <a:gd name="connsiteX52" fmla="*/ 505192 w 3532575"/>
              <a:gd name="connsiteY52" fmla="*/ 1756973 h 2501615"/>
              <a:gd name="connsiteX53" fmla="*/ 555180 w 3532575"/>
              <a:gd name="connsiteY53" fmla="*/ 1649991 h 2501615"/>
              <a:gd name="connsiteX54" fmla="*/ 641472 w 3532575"/>
              <a:gd name="connsiteY54" fmla="*/ 1547070 h 2501615"/>
              <a:gd name="connsiteX55" fmla="*/ 639162 w 3532575"/>
              <a:gd name="connsiteY55" fmla="*/ 1526253 h 2501615"/>
              <a:gd name="connsiteX56" fmla="*/ 520349 w 3532575"/>
              <a:gd name="connsiteY56" fmla="*/ 1382712 h 2501615"/>
              <a:gd name="connsiteX57" fmla="*/ 517378 w 3532575"/>
              <a:gd name="connsiteY57" fmla="*/ 1357020 h 2501615"/>
              <a:gd name="connsiteX58" fmla="*/ 575592 w 3532575"/>
              <a:gd name="connsiteY58" fmla="*/ 1242320 h 2501615"/>
              <a:gd name="connsiteX59" fmla="*/ 739112 w 3532575"/>
              <a:gd name="connsiteY59" fmla="*/ 1434604 h 2501615"/>
              <a:gd name="connsiteX60" fmla="*/ 974402 w 3532575"/>
              <a:gd name="connsiteY60" fmla="*/ 1461489 h 2501615"/>
              <a:gd name="connsiteX61" fmla="*/ 996134 w 3532575"/>
              <a:gd name="connsiteY61" fmla="*/ 1696094 h 2501615"/>
              <a:gd name="connsiteX62" fmla="*/ 1210810 w 3532575"/>
              <a:gd name="connsiteY62" fmla="*/ 1719933 h 2501615"/>
              <a:gd name="connsiteX63" fmla="*/ 1267906 w 3532575"/>
              <a:gd name="connsiteY63" fmla="*/ 1928110 h 2501615"/>
              <a:gd name="connsiteX64" fmla="*/ 1283469 w 3532575"/>
              <a:gd name="connsiteY64" fmla="*/ 1918742 h 2501615"/>
              <a:gd name="connsiteX65" fmla="*/ 1394640 w 3532575"/>
              <a:gd name="connsiteY65" fmla="*/ 1900488 h 2501615"/>
              <a:gd name="connsiteX66" fmla="*/ 1522440 w 3532575"/>
              <a:gd name="connsiteY66" fmla="*/ 1988278 h 2501615"/>
              <a:gd name="connsiteX67" fmla="*/ 1543842 w 3532575"/>
              <a:gd name="connsiteY67" fmla="*/ 2128467 h 2501615"/>
              <a:gd name="connsiteX68" fmla="*/ 1542496 w 3532575"/>
              <a:gd name="connsiteY68" fmla="*/ 2140171 h 2501615"/>
              <a:gd name="connsiteX69" fmla="*/ 1548513 w 3532575"/>
              <a:gd name="connsiteY69" fmla="*/ 2139409 h 2501615"/>
              <a:gd name="connsiteX70" fmla="*/ 1662325 w 3532575"/>
              <a:gd name="connsiteY70" fmla="*/ 2132275 h 2501615"/>
              <a:gd name="connsiteX71" fmla="*/ 1769206 w 3532575"/>
              <a:gd name="connsiteY71" fmla="*/ 2248169 h 2501615"/>
              <a:gd name="connsiteX72" fmla="*/ 1762808 w 3532575"/>
              <a:gd name="connsiteY72" fmla="*/ 2321894 h 2501615"/>
              <a:gd name="connsiteX73" fmla="*/ 1766312 w 3532575"/>
              <a:gd name="connsiteY73" fmla="*/ 2336466 h 2501615"/>
              <a:gd name="connsiteX74" fmla="*/ 1839301 w 3532575"/>
              <a:gd name="connsiteY74" fmla="*/ 2373024 h 2501615"/>
              <a:gd name="connsiteX75" fmla="*/ 1978906 w 3532575"/>
              <a:gd name="connsiteY75" fmla="*/ 2311764 h 2501615"/>
              <a:gd name="connsiteX76" fmla="*/ 1970020 w 3532575"/>
              <a:gd name="connsiteY76" fmla="*/ 2274775 h 2501615"/>
              <a:gd name="connsiteX77" fmla="*/ 1753923 w 3532575"/>
              <a:gd name="connsiteY77" fmla="*/ 2113158 h 2501615"/>
              <a:gd name="connsiteX78" fmla="*/ 1666387 w 3532575"/>
              <a:gd name="connsiteY78" fmla="*/ 2046390 h 2501615"/>
              <a:gd name="connsiteX79" fmla="*/ 1664711 w 3532575"/>
              <a:gd name="connsiteY79" fmla="*/ 1967105 h 2501615"/>
              <a:gd name="connsiteX80" fmla="*/ 1739985 w 3532575"/>
              <a:gd name="connsiteY80" fmla="*/ 1958016 h 2501615"/>
              <a:gd name="connsiteX81" fmla="*/ 1909751 w 3532575"/>
              <a:gd name="connsiteY81" fmla="*/ 2077946 h 2501615"/>
              <a:gd name="connsiteX82" fmla="*/ 2034758 w 3532575"/>
              <a:gd name="connsiteY82" fmla="*/ 2164238 h 2501615"/>
              <a:gd name="connsiteX83" fmla="*/ 2120339 w 3532575"/>
              <a:gd name="connsiteY83" fmla="*/ 2225295 h 2501615"/>
              <a:gd name="connsiteX84" fmla="*/ 2201528 w 3532575"/>
              <a:gd name="connsiteY84" fmla="*/ 2281502 h 2501615"/>
              <a:gd name="connsiteX85" fmla="*/ 2332299 w 3532575"/>
              <a:gd name="connsiteY85" fmla="*/ 2257816 h 2501615"/>
              <a:gd name="connsiteX86" fmla="*/ 2358727 w 3532575"/>
              <a:gd name="connsiteY86" fmla="*/ 2181933 h 2501615"/>
              <a:gd name="connsiteX87" fmla="*/ 2326612 w 3532575"/>
              <a:gd name="connsiteY87" fmla="*/ 2118414 h 2501615"/>
              <a:gd name="connsiteX88" fmla="*/ 2134962 w 3532575"/>
              <a:gd name="connsiteY88" fmla="*/ 1979291 h 2501615"/>
              <a:gd name="connsiteX89" fmla="*/ 1825795 w 3532575"/>
              <a:gd name="connsiteY89" fmla="*/ 1754866 h 2501615"/>
              <a:gd name="connsiteX90" fmla="*/ 1804850 w 3532575"/>
              <a:gd name="connsiteY90" fmla="*/ 1688199 h 2501615"/>
              <a:gd name="connsiteX91" fmla="*/ 1856488 w 3532575"/>
              <a:gd name="connsiteY91" fmla="*/ 1649204 h 2501615"/>
              <a:gd name="connsiteX92" fmla="*/ 1913000 w 3532575"/>
              <a:gd name="connsiteY92" fmla="*/ 1666137 h 2501615"/>
              <a:gd name="connsiteX93" fmla="*/ 2109372 w 3532575"/>
              <a:gd name="connsiteY93" fmla="*/ 1806758 h 2501615"/>
              <a:gd name="connsiteX94" fmla="*/ 2319757 w 3532575"/>
              <a:gd name="connsiteY94" fmla="*/ 1955884 h 2501615"/>
              <a:gd name="connsiteX95" fmla="*/ 2483430 w 3532575"/>
              <a:gd name="connsiteY95" fmla="*/ 2070888 h 2501615"/>
              <a:gd name="connsiteX96" fmla="*/ 2629788 w 3532575"/>
              <a:gd name="connsiteY96" fmla="*/ 2030066 h 2501615"/>
              <a:gd name="connsiteX97" fmla="*/ 2598079 w 3532575"/>
              <a:gd name="connsiteY97" fmla="*/ 1902138 h 2501615"/>
              <a:gd name="connsiteX98" fmla="*/ 2449512 w 3532575"/>
              <a:gd name="connsiteY98" fmla="*/ 1796730 h 2501615"/>
              <a:gd name="connsiteX99" fmla="*/ 2254461 w 3532575"/>
              <a:gd name="connsiteY99" fmla="*/ 1655855 h 2501615"/>
              <a:gd name="connsiteX100" fmla="*/ 2124554 w 3532575"/>
              <a:gd name="connsiteY100" fmla="*/ 1563394 h 2501615"/>
              <a:gd name="connsiteX101" fmla="*/ 1971112 w 3532575"/>
              <a:gd name="connsiteY101" fmla="*/ 1453442 h 2501615"/>
              <a:gd name="connsiteX102" fmla="*/ 1935443 w 3532575"/>
              <a:gd name="connsiteY102" fmla="*/ 1393350 h 2501615"/>
              <a:gd name="connsiteX103" fmla="*/ 1998378 w 3532575"/>
              <a:gd name="connsiteY103" fmla="*/ 1334552 h 2501615"/>
              <a:gd name="connsiteX104" fmla="*/ 2057937 w 3532575"/>
              <a:gd name="connsiteY104" fmla="*/ 1360041 h 2501615"/>
              <a:gd name="connsiteX105" fmla="*/ 2196908 w 3532575"/>
              <a:gd name="connsiteY105" fmla="*/ 1459585 h 2501615"/>
              <a:gd name="connsiteX106" fmla="*/ 2399855 w 3532575"/>
              <a:gd name="connsiteY106" fmla="*/ 1604979 h 2501615"/>
              <a:gd name="connsiteX107" fmla="*/ 2574241 w 3532575"/>
              <a:gd name="connsiteY107" fmla="*/ 1728844 h 2501615"/>
              <a:gd name="connsiteX108" fmla="*/ 2692978 w 3532575"/>
              <a:gd name="connsiteY108" fmla="*/ 1814831 h 2501615"/>
              <a:gd name="connsiteX109" fmla="*/ 2837990 w 3532575"/>
              <a:gd name="connsiteY109" fmla="*/ 1817878 h 2501615"/>
              <a:gd name="connsiteX110" fmla="*/ 2891152 w 3532575"/>
              <a:gd name="connsiteY110" fmla="*/ 1762635 h 2501615"/>
              <a:gd name="connsiteX111" fmla="*/ 2901916 w 3532575"/>
              <a:gd name="connsiteY111" fmla="*/ 1692870 h 2501615"/>
              <a:gd name="connsiteX112" fmla="*/ 2849592 w 3532575"/>
              <a:gd name="connsiteY112" fmla="*/ 1609879 h 2501615"/>
              <a:gd name="connsiteX113" fmla="*/ 2733750 w 3532575"/>
              <a:gd name="connsiteY113" fmla="*/ 1509472 h 2501615"/>
              <a:gd name="connsiteX114" fmla="*/ 2568224 w 3532575"/>
              <a:gd name="connsiteY114" fmla="*/ 1365500 h 2501615"/>
              <a:gd name="connsiteX115" fmla="*/ 2425547 w 3532575"/>
              <a:gd name="connsiteY115" fmla="*/ 1240010 h 2501615"/>
              <a:gd name="connsiteX116" fmla="*/ 2329481 w 3532575"/>
              <a:gd name="connsiteY116" fmla="*/ 1157551 h 2501615"/>
              <a:gd name="connsiteX117" fmla="*/ 2175938 w 3532575"/>
              <a:gd name="connsiteY117" fmla="*/ 1023506 h 2501615"/>
              <a:gd name="connsiteX118" fmla="*/ 2047300 w 3532575"/>
              <a:gd name="connsiteY118" fmla="*/ 910786 h 2501615"/>
              <a:gd name="connsiteX119" fmla="*/ 1965730 w 3532575"/>
              <a:gd name="connsiteY119" fmla="*/ 838660 h 2501615"/>
              <a:gd name="connsiteX120" fmla="*/ 1900992 w 3532575"/>
              <a:gd name="connsiteY120" fmla="*/ 772653 h 2501615"/>
              <a:gd name="connsiteX121" fmla="*/ 1856818 w 3532575"/>
              <a:gd name="connsiteY121" fmla="*/ 746580 h 2501615"/>
              <a:gd name="connsiteX122" fmla="*/ 1719675 w 3532575"/>
              <a:gd name="connsiteY122" fmla="*/ 732515 h 2501615"/>
              <a:gd name="connsiteX123" fmla="*/ 1614648 w 3532575"/>
              <a:gd name="connsiteY123" fmla="*/ 794080 h 2501615"/>
              <a:gd name="connsiteX124" fmla="*/ 1596495 w 3532575"/>
              <a:gd name="connsiteY124" fmla="*/ 816878 h 2501615"/>
              <a:gd name="connsiteX125" fmla="*/ 1576287 w 3532575"/>
              <a:gd name="connsiteY125" fmla="*/ 879813 h 2501615"/>
              <a:gd name="connsiteX126" fmla="*/ 1540161 w 3532575"/>
              <a:gd name="connsiteY126" fmla="*/ 988217 h 2501615"/>
              <a:gd name="connsiteX127" fmla="*/ 1451762 w 3532575"/>
              <a:gd name="connsiteY127" fmla="*/ 1106066 h 2501615"/>
              <a:gd name="connsiteX128" fmla="*/ 1329877 w 3532575"/>
              <a:gd name="connsiteY128" fmla="*/ 1182279 h 2501615"/>
              <a:gd name="connsiteX129" fmla="*/ 1179634 w 3532575"/>
              <a:gd name="connsiteY129" fmla="*/ 1196699 h 2501615"/>
              <a:gd name="connsiteX130" fmla="*/ 1062421 w 3532575"/>
              <a:gd name="connsiteY130" fmla="*/ 1122872 h 2501615"/>
              <a:gd name="connsiteX131" fmla="*/ 1059577 w 3532575"/>
              <a:gd name="connsiteY131" fmla="*/ 1047548 h 2501615"/>
              <a:gd name="connsiteX132" fmla="*/ 1105782 w 3532575"/>
              <a:gd name="connsiteY132" fmla="*/ 927237 h 2501615"/>
              <a:gd name="connsiteX133" fmla="*/ 1121370 w 3532575"/>
              <a:gd name="connsiteY133" fmla="*/ 813273 h 2501615"/>
              <a:gd name="connsiteX134" fmla="*/ 1134673 w 3532575"/>
              <a:gd name="connsiteY134" fmla="*/ 682299 h 2501615"/>
              <a:gd name="connsiteX135" fmla="*/ 1141858 w 3532575"/>
              <a:gd name="connsiteY135" fmla="*/ 659501 h 2501615"/>
              <a:gd name="connsiteX136" fmla="*/ 1211292 w 3532575"/>
              <a:gd name="connsiteY136" fmla="*/ 534367 h 2501615"/>
              <a:gd name="connsiteX137" fmla="*/ 1201848 w 3532575"/>
              <a:gd name="connsiteY137" fmla="*/ 516951 h 2501615"/>
              <a:gd name="connsiteX138" fmla="*/ 970848 w 3532575"/>
              <a:gd name="connsiteY138" fmla="*/ 517459 h 2501615"/>
              <a:gd name="connsiteX139" fmla="*/ 940688 w 3532575"/>
              <a:gd name="connsiteY139" fmla="*/ 517459 h 2501615"/>
              <a:gd name="connsiteX140" fmla="*/ 947517 w 3532575"/>
              <a:gd name="connsiteY140" fmla="*/ 502607 h 2501615"/>
              <a:gd name="connsiteX141" fmla="*/ 1012814 w 3532575"/>
              <a:gd name="connsiteY141" fmla="*/ 372090 h 2501615"/>
              <a:gd name="connsiteX142" fmla="*/ 1032362 w 3532575"/>
              <a:gd name="connsiteY142" fmla="*/ 360361 h 2501615"/>
              <a:gd name="connsiteX143" fmla="*/ 1463922 w 3532575"/>
              <a:gd name="connsiteY143" fmla="*/ 360615 h 2501615"/>
              <a:gd name="connsiteX144" fmla="*/ 1487761 w 3532575"/>
              <a:gd name="connsiteY144" fmla="*/ 353710 h 2501615"/>
              <a:gd name="connsiteX145" fmla="*/ 1703173 w 3532575"/>
              <a:gd name="connsiteY145" fmla="*/ 271023 h 2501615"/>
              <a:gd name="connsiteX146" fmla="*/ 1893300 w 3532575"/>
              <a:gd name="connsiteY146" fmla="*/ 252008 h 2501615"/>
              <a:gd name="connsiteX147" fmla="*/ 596485 w 3532575"/>
              <a:gd name="connsiteY147" fmla="*/ 1460 h 2501615"/>
              <a:gd name="connsiteX148" fmla="*/ 663711 w 3532575"/>
              <a:gd name="connsiteY148" fmla="*/ 23497 h 2501615"/>
              <a:gd name="connsiteX149" fmla="*/ 796056 w 3532575"/>
              <a:gd name="connsiteY149" fmla="*/ 86864 h 2501615"/>
              <a:gd name="connsiteX150" fmla="*/ 857519 w 3532575"/>
              <a:gd name="connsiteY150" fmla="*/ 116440 h 2501615"/>
              <a:gd name="connsiteX151" fmla="*/ 889456 w 3532575"/>
              <a:gd name="connsiteY151" fmla="*/ 223016 h 2501615"/>
              <a:gd name="connsiteX152" fmla="*/ 811720 w 3532575"/>
              <a:gd name="connsiteY152" fmla="*/ 384734 h 2501615"/>
              <a:gd name="connsiteX153" fmla="*/ 718091 w 3532575"/>
              <a:gd name="connsiteY153" fmla="*/ 582324 h 2501615"/>
              <a:gd name="connsiteX154" fmla="*/ 575515 w 3532575"/>
              <a:gd name="connsiteY154" fmla="*/ 879052 h 2501615"/>
              <a:gd name="connsiteX155" fmla="*/ 480567 w 3532575"/>
              <a:gd name="connsiteY155" fmla="*/ 1078166 h 2501615"/>
              <a:gd name="connsiteX156" fmla="*/ 377545 w 3532575"/>
              <a:gd name="connsiteY156" fmla="*/ 1296827 h 2501615"/>
              <a:gd name="connsiteX157" fmla="*/ 314736 w 3532575"/>
              <a:gd name="connsiteY157" fmla="*/ 1346485 h 2501615"/>
              <a:gd name="connsiteX158" fmla="*/ 268176 w 3532575"/>
              <a:gd name="connsiteY158" fmla="*/ 1338513 h 2501615"/>
              <a:gd name="connsiteX159" fmla="*/ 104757 w 3532575"/>
              <a:gd name="connsiteY159" fmla="*/ 1261285 h 2501615"/>
              <a:gd name="connsiteX160" fmla="*/ 32987 w 3532575"/>
              <a:gd name="connsiteY160" fmla="*/ 1224524 h 2501615"/>
              <a:gd name="connsiteX161" fmla="*/ 7523 w 3532575"/>
              <a:gd name="connsiteY161" fmla="*/ 1129677 h 2501615"/>
              <a:gd name="connsiteX162" fmla="*/ 75358 w 3532575"/>
              <a:gd name="connsiteY162" fmla="*/ 986923 h 2501615"/>
              <a:gd name="connsiteX163" fmla="*/ 149134 w 3532575"/>
              <a:gd name="connsiteY163" fmla="*/ 834345 h 2501615"/>
              <a:gd name="connsiteX164" fmla="*/ 231643 w 3532575"/>
              <a:gd name="connsiteY164" fmla="*/ 662523 h 2501615"/>
              <a:gd name="connsiteX165" fmla="*/ 280488 w 3532575"/>
              <a:gd name="connsiteY165" fmla="*/ 557165 h 2501615"/>
              <a:gd name="connsiteX166" fmla="*/ 356346 w 3532575"/>
              <a:gd name="connsiteY166" fmla="*/ 400296 h 2501615"/>
              <a:gd name="connsiteX167" fmla="*/ 467873 w 3532575"/>
              <a:gd name="connsiteY167" fmla="*/ 167240 h 2501615"/>
              <a:gd name="connsiteX168" fmla="*/ 525553 w 3532575"/>
              <a:gd name="connsiteY168" fmla="*/ 44492 h 2501615"/>
              <a:gd name="connsiteX169" fmla="*/ 596485 w 3532575"/>
              <a:gd name="connsiteY169" fmla="*/ 1460 h 2501615"/>
              <a:gd name="connsiteX170" fmla="*/ 2936925 w 3532575"/>
              <a:gd name="connsiteY170" fmla="*/ 38 h 2501615"/>
              <a:gd name="connsiteX171" fmla="*/ 3009508 w 3532575"/>
              <a:gd name="connsiteY171" fmla="*/ 50052 h 2501615"/>
              <a:gd name="connsiteX172" fmla="*/ 3117582 w 3532575"/>
              <a:gd name="connsiteY172" fmla="*/ 278005 h 2501615"/>
              <a:gd name="connsiteX173" fmla="*/ 3212760 w 3532575"/>
              <a:gd name="connsiteY173" fmla="*/ 478109 h 2501615"/>
              <a:gd name="connsiteX174" fmla="*/ 3310069 w 3532575"/>
              <a:gd name="connsiteY174" fmla="*/ 680827 h 2501615"/>
              <a:gd name="connsiteX175" fmla="*/ 3421546 w 3532575"/>
              <a:gd name="connsiteY175" fmla="*/ 914416 h 2501615"/>
              <a:gd name="connsiteX176" fmla="*/ 3526319 w 3532575"/>
              <a:gd name="connsiteY176" fmla="*/ 1134982 h 2501615"/>
              <a:gd name="connsiteX177" fmla="*/ 3511188 w 3532575"/>
              <a:gd name="connsiteY177" fmla="*/ 1212896 h 2501615"/>
              <a:gd name="connsiteX178" fmla="*/ 3452543 w 3532575"/>
              <a:gd name="connsiteY178" fmla="*/ 1249378 h 2501615"/>
              <a:gd name="connsiteX179" fmla="*/ 3314918 w 3532575"/>
              <a:gd name="connsiteY179" fmla="*/ 1315690 h 2501615"/>
              <a:gd name="connsiteX180" fmla="*/ 3242564 w 3532575"/>
              <a:gd name="connsiteY180" fmla="*/ 1344961 h 2501615"/>
              <a:gd name="connsiteX181" fmla="*/ 3161680 w 3532575"/>
              <a:gd name="connsiteY181" fmla="*/ 1310561 h 2501615"/>
              <a:gd name="connsiteX182" fmla="*/ 3102146 w 3532575"/>
              <a:gd name="connsiteY182" fmla="*/ 1186011 h 2501615"/>
              <a:gd name="connsiteX183" fmla="*/ 2979754 w 3532575"/>
              <a:gd name="connsiteY183" fmla="*/ 929852 h 2501615"/>
              <a:gd name="connsiteX184" fmla="*/ 2892548 w 3532575"/>
              <a:gd name="connsiteY184" fmla="*/ 745514 h 2501615"/>
              <a:gd name="connsiteX185" fmla="*/ 2814380 w 3532575"/>
              <a:gd name="connsiteY185" fmla="*/ 583974 h 2501615"/>
              <a:gd name="connsiteX186" fmla="*/ 2752587 w 3532575"/>
              <a:gd name="connsiteY186" fmla="*/ 451299 h 2501615"/>
              <a:gd name="connsiteX187" fmla="*/ 2655963 w 3532575"/>
              <a:gd name="connsiteY187" fmla="*/ 252389 h 2501615"/>
              <a:gd name="connsiteX188" fmla="*/ 2635120 w 3532575"/>
              <a:gd name="connsiteY188" fmla="*/ 204864 h 2501615"/>
              <a:gd name="connsiteX189" fmla="*/ 2676781 w 3532575"/>
              <a:gd name="connsiteY189" fmla="*/ 114663 h 2501615"/>
              <a:gd name="connsiteX190" fmla="*/ 2782951 w 3532575"/>
              <a:gd name="connsiteY190" fmla="*/ 64319 h 2501615"/>
              <a:gd name="connsiteX191" fmla="*/ 2907527 w 3532575"/>
              <a:gd name="connsiteY191" fmla="*/ 5878 h 2501615"/>
              <a:gd name="connsiteX192" fmla="*/ 2936925 w 3532575"/>
              <a:gd name="connsiteY192" fmla="*/ 38 h 25016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</a:cxnLst>
            <a:rect l="l" t="t" r="r" b="b"/>
            <a:pathLst>
              <a:path w="3532575" h="2501615">
                <a:moveTo>
                  <a:pt x="1893300" y="252008"/>
                </a:moveTo>
                <a:cubicBezTo>
                  <a:pt x="1964917" y="254369"/>
                  <a:pt x="2035545" y="265083"/>
                  <a:pt x="2104853" y="283336"/>
                </a:cubicBezTo>
                <a:cubicBezTo>
                  <a:pt x="2157126" y="297096"/>
                  <a:pt x="2208890" y="312836"/>
                  <a:pt x="2261112" y="326876"/>
                </a:cubicBezTo>
                <a:cubicBezTo>
                  <a:pt x="2298203" y="336853"/>
                  <a:pt x="2335218" y="348607"/>
                  <a:pt x="2373045" y="353888"/>
                </a:cubicBezTo>
                <a:cubicBezTo>
                  <a:pt x="2428187" y="361555"/>
                  <a:pt x="2483988" y="364525"/>
                  <a:pt x="2539587" y="368384"/>
                </a:cubicBezTo>
                <a:cubicBezTo>
                  <a:pt x="2549666" y="369095"/>
                  <a:pt x="2555276" y="372471"/>
                  <a:pt x="2559237" y="380671"/>
                </a:cubicBezTo>
                <a:cubicBezTo>
                  <a:pt x="2587671" y="439494"/>
                  <a:pt x="2616206" y="498291"/>
                  <a:pt x="2644513" y="557190"/>
                </a:cubicBezTo>
                <a:cubicBezTo>
                  <a:pt x="2668936" y="608016"/>
                  <a:pt x="2693130" y="658943"/>
                  <a:pt x="2717375" y="709844"/>
                </a:cubicBezTo>
                <a:cubicBezTo>
                  <a:pt x="2756370" y="791668"/>
                  <a:pt x="2795238" y="873568"/>
                  <a:pt x="2834335" y="955341"/>
                </a:cubicBezTo>
                <a:cubicBezTo>
                  <a:pt x="2871984" y="1034118"/>
                  <a:pt x="2909964" y="1112717"/>
                  <a:pt x="2947639" y="1191494"/>
                </a:cubicBezTo>
                <a:cubicBezTo>
                  <a:pt x="2971503" y="1241406"/>
                  <a:pt x="2995367" y="1291343"/>
                  <a:pt x="3018342" y="1341686"/>
                </a:cubicBezTo>
                <a:cubicBezTo>
                  <a:pt x="3021186" y="1347931"/>
                  <a:pt x="3020881" y="1357706"/>
                  <a:pt x="3018114" y="1364154"/>
                </a:cubicBezTo>
                <a:cubicBezTo>
                  <a:pt x="2997246" y="1412212"/>
                  <a:pt x="2975565" y="1459941"/>
                  <a:pt x="2953655" y="1507542"/>
                </a:cubicBezTo>
                <a:cubicBezTo>
                  <a:pt x="2949035" y="1517596"/>
                  <a:pt x="2949543" y="1524679"/>
                  <a:pt x="2957032" y="1533716"/>
                </a:cubicBezTo>
                <a:cubicBezTo>
                  <a:pt x="3013544" y="1602136"/>
                  <a:pt x="3041623" y="1680430"/>
                  <a:pt x="3021871" y="1768296"/>
                </a:cubicBezTo>
                <a:cubicBezTo>
                  <a:pt x="3005649" y="1840472"/>
                  <a:pt x="2965410" y="1899879"/>
                  <a:pt x="2896051" y="1932426"/>
                </a:cubicBezTo>
                <a:cubicBezTo>
                  <a:pt x="2870664" y="1944332"/>
                  <a:pt x="2841240" y="1947912"/>
                  <a:pt x="2813415" y="1954259"/>
                </a:cubicBezTo>
                <a:cubicBezTo>
                  <a:pt x="2799935" y="1957331"/>
                  <a:pt x="2785794" y="1957559"/>
                  <a:pt x="2772212" y="1960250"/>
                </a:cubicBezTo>
                <a:cubicBezTo>
                  <a:pt x="2769191" y="1960859"/>
                  <a:pt x="2765433" y="1966115"/>
                  <a:pt x="2764900" y="1969694"/>
                </a:cubicBezTo>
                <a:cubicBezTo>
                  <a:pt x="2760381" y="1999220"/>
                  <a:pt x="2758350" y="2029253"/>
                  <a:pt x="2751953" y="2058347"/>
                </a:cubicBezTo>
                <a:cubicBezTo>
                  <a:pt x="2745758" y="2086527"/>
                  <a:pt x="2731059" y="2111458"/>
                  <a:pt x="2712475" y="2133849"/>
                </a:cubicBezTo>
                <a:cubicBezTo>
                  <a:pt x="2665661" y="2190260"/>
                  <a:pt x="2601888" y="2206483"/>
                  <a:pt x="2532656" y="2209605"/>
                </a:cubicBezTo>
                <a:cubicBezTo>
                  <a:pt x="2522095" y="2210088"/>
                  <a:pt x="2511483" y="2210138"/>
                  <a:pt x="2500947" y="2209478"/>
                </a:cubicBezTo>
                <a:cubicBezTo>
                  <a:pt x="2490513" y="2208818"/>
                  <a:pt x="2485613" y="2213693"/>
                  <a:pt x="2483024" y="2223213"/>
                </a:cubicBezTo>
                <a:cubicBezTo>
                  <a:pt x="2467791" y="2279395"/>
                  <a:pt x="2441033" y="2329129"/>
                  <a:pt x="2398027" y="2368937"/>
                </a:cubicBezTo>
                <a:cubicBezTo>
                  <a:pt x="2362281" y="2402016"/>
                  <a:pt x="2319554" y="2415827"/>
                  <a:pt x="2270683" y="2415040"/>
                </a:cubicBezTo>
                <a:cubicBezTo>
                  <a:pt x="2212927" y="2414126"/>
                  <a:pt x="2162406" y="2393004"/>
                  <a:pt x="2113662" y="2365078"/>
                </a:cubicBezTo>
                <a:cubicBezTo>
                  <a:pt x="2108559" y="2362158"/>
                  <a:pt x="2103507" y="2359112"/>
                  <a:pt x="2101019" y="2357639"/>
                </a:cubicBezTo>
                <a:cubicBezTo>
                  <a:pt x="2078805" y="2385540"/>
                  <a:pt x="2058978" y="2414355"/>
                  <a:pt x="2035114" y="2439387"/>
                </a:cubicBezTo>
                <a:cubicBezTo>
                  <a:pt x="2008685" y="2467135"/>
                  <a:pt x="1975758" y="2485566"/>
                  <a:pt x="1937677" y="2495214"/>
                </a:cubicBezTo>
                <a:cubicBezTo>
                  <a:pt x="1884643" y="2508644"/>
                  <a:pt x="1834477" y="2500113"/>
                  <a:pt x="1786647" y="2477366"/>
                </a:cubicBezTo>
                <a:cubicBezTo>
                  <a:pt x="1755954" y="2462769"/>
                  <a:pt x="1726784" y="2444591"/>
                  <a:pt x="1698197" y="2426058"/>
                </a:cubicBezTo>
                <a:cubicBezTo>
                  <a:pt x="1686951" y="2418772"/>
                  <a:pt x="1681696" y="2422504"/>
                  <a:pt x="1675120" y="2430070"/>
                </a:cubicBezTo>
                <a:cubicBezTo>
                  <a:pt x="1661335" y="2445987"/>
                  <a:pt x="1648184" y="2462540"/>
                  <a:pt x="1633637" y="2477722"/>
                </a:cubicBezTo>
                <a:cubicBezTo>
                  <a:pt x="1619395" y="2492599"/>
                  <a:pt x="1600964" y="2499352"/>
                  <a:pt x="1580375" y="2500875"/>
                </a:cubicBezTo>
                <a:cubicBezTo>
                  <a:pt x="1533636" y="2504353"/>
                  <a:pt x="1495098" y="2486176"/>
                  <a:pt x="1460368" y="2456853"/>
                </a:cubicBezTo>
                <a:cubicBezTo>
                  <a:pt x="1433077" y="2433827"/>
                  <a:pt x="1412970" y="2405698"/>
                  <a:pt x="1406395" y="2370739"/>
                </a:cubicBezTo>
                <a:cubicBezTo>
                  <a:pt x="1402917" y="2352333"/>
                  <a:pt x="1406852" y="2332506"/>
                  <a:pt x="1407562" y="2313338"/>
                </a:cubicBezTo>
                <a:cubicBezTo>
                  <a:pt x="1407689" y="2310190"/>
                  <a:pt x="1408400" y="2307067"/>
                  <a:pt x="1406166" y="2302498"/>
                </a:cubicBezTo>
                <a:cubicBezTo>
                  <a:pt x="1400403" y="2309403"/>
                  <a:pt x="1394234" y="2316004"/>
                  <a:pt x="1388928" y="2323239"/>
                </a:cubicBezTo>
                <a:cubicBezTo>
                  <a:pt x="1361154" y="2361067"/>
                  <a:pt x="1323403" y="2376553"/>
                  <a:pt x="1277147" y="2375867"/>
                </a:cubicBezTo>
                <a:cubicBezTo>
                  <a:pt x="1197532" y="2374700"/>
                  <a:pt x="1120710" y="2311993"/>
                  <a:pt x="1098547" y="2243777"/>
                </a:cubicBezTo>
                <a:cubicBezTo>
                  <a:pt x="1088620" y="2213210"/>
                  <a:pt x="1082959" y="2182238"/>
                  <a:pt x="1095780" y="2150757"/>
                </a:cubicBezTo>
                <a:cubicBezTo>
                  <a:pt x="1097582" y="2146416"/>
                  <a:pt x="1097684" y="2141389"/>
                  <a:pt x="1099283" y="2132808"/>
                </a:cubicBezTo>
                <a:cubicBezTo>
                  <a:pt x="1092987" y="2137150"/>
                  <a:pt x="1089915" y="2138977"/>
                  <a:pt x="1087199" y="2141212"/>
                </a:cubicBezTo>
                <a:cubicBezTo>
                  <a:pt x="1045462" y="2175383"/>
                  <a:pt x="998317" y="2179267"/>
                  <a:pt x="948406" y="2165203"/>
                </a:cubicBezTo>
                <a:cubicBezTo>
                  <a:pt x="880291" y="2145984"/>
                  <a:pt x="833350" y="2102090"/>
                  <a:pt x="807633" y="2037123"/>
                </a:cubicBezTo>
                <a:cubicBezTo>
                  <a:pt x="793187" y="2000616"/>
                  <a:pt x="791892" y="1962307"/>
                  <a:pt x="809892" y="1925393"/>
                </a:cubicBezTo>
                <a:cubicBezTo>
                  <a:pt x="811187" y="1922753"/>
                  <a:pt x="811441" y="1919605"/>
                  <a:pt x="812964" y="1913487"/>
                </a:cubicBezTo>
                <a:cubicBezTo>
                  <a:pt x="799889" y="1922677"/>
                  <a:pt x="790191" y="1930496"/>
                  <a:pt x="779580" y="1936767"/>
                </a:cubicBezTo>
                <a:cubicBezTo>
                  <a:pt x="747744" y="1955553"/>
                  <a:pt x="713572" y="1962764"/>
                  <a:pt x="676507" y="1957940"/>
                </a:cubicBezTo>
                <a:cubicBezTo>
                  <a:pt x="630835" y="1951974"/>
                  <a:pt x="591738" y="1933213"/>
                  <a:pt x="559547" y="1900590"/>
                </a:cubicBezTo>
                <a:cubicBezTo>
                  <a:pt x="520374" y="1860858"/>
                  <a:pt x="501791" y="1812597"/>
                  <a:pt x="505192" y="1756973"/>
                </a:cubicBezTo>
                <a:cubicBezTo>
                  <a:pt x="507757" y="1715186"/>
                  <a:pt x="527483" y="1680963"/>
                  <a:pt x="555180" y="1649991"/>
                </a:cubicBezTo>
                <a:cubicBezTo>
                  <a:pt x="585010" y="1616657"/>
                  <a:pt x="612556" y="1581242"/>
                  <a:pt x="641472" y="1547070"/>
                </a:cubicBezTo>
                <a:cubicBezTo>
                  <a:pt x="648707" y="1538540"/>
                  <a:pt x="644747" y="1532980"/>
                  <a:pt x="639162" y="1526253"/>
                </a:cubicBezTo>
                <a:cubicBezTo>
                  <a:pt x="599481" y="1478448"/>
                  <a:pt x="560182" y="1430364"/>
                  <a:pt x="520349" y="1382712"/>
                </a:cubicBezTo>
                <a:cubicBezTo>
                  <a:pt x="513215" y="1374182"/>
                  <a:pt x="511819" y="1367505"/>
                  <a:pt x="517378" y="1357020"/>
                </a:cubicBezTo>
                <a:cubicBezTo>
                  <a:pt x="537181" y="1319726"/>
                  <a:pt x="555713" y="1281746"/>
                  <a:pt x="575592" y="1242320"/>
                </a:cubicBezTo>
                <a:cubicBezTo>
                  <a:pt x="630784" y="1307235"/>
                  <a:pt x="684961" y="1370907"/>
                  <a:pt x="739112" y="1434604"/>
                </a:cubicBezTo>
                <a:cubicBezTo>
                  <a:pt x="825962" y="1382204"/>
                  <a:pt x="906796" y="1394847"/>
                  <a:pt x="974402" y="1461489"/>
                </a:cubicBezTo>
                <a:cubicBezTo>
                  <a:pt x="1042745" y="1528867"/>
                  <a:pt x="1051758" y="1609574"/>
                  <a:pt x="996134" y="1696094"/>
                </a:cubicBezTo>
                <a:cubicBezTo>
                  <a:pt x="1076638" y="1649864"/>
                  <a:pt x="1147646" y="1666239"/>
                  <a:pt x="1210810" y="1719933"/>
                </a:cubicBezTo>
                <a:cubicBezTo>
                  <a:pt x="1274431" y="1774008"/>
                  <a:pt x="1299844" y="1842402"/>
                  <a:pt x="1267906" y="1928110"/>
                </a:cubicBezTo>
                <a:cubicBezTo>
                  <a:pt x="1275142" y="1923769"/>
                  <a:pt x="1279407" y="1921433"/>
                  <a:pt x="1283469" y="1918742"/>
                </a:cubicBezTo>
                <a:cubicBezTo>
                  <a:pt x="1317843" y="1896147"/>
                  <a:pt x="1354477" y="1891603"/>
                  <a:pt x="1394640" y="1900488"/>
                </a:cubicBezTo>
                <a:cubicBezTo>
                  <a:pt x="1449579" y="1912623"/>
                  <a:pt x="1492229" y="1942479"/>
                  <a:pt x="1522440" y="1988278"/>
                </a:cubicBezTo>
                <a:cubicBezTo>
                  <a:pt x="1550493" y="2030802"/>
                  <a:pt x="1563949" y="2077565"/>
                  <a:pt x="1543842" y="2128467"/>
                </a:cubicBezTo>
                <a:cubicBezTo>
                  <a:pt x="1542547" y="2131742"/>
                  <a:pt x="1542953" y="2135677"/>
                  <a:pt x="1542496" y="2140171"/>
                </a:cubicBezTo>
                <a:cubicBezTo>
                  <a:pt x="1545441" y="2139841"/>
                  <a:pt x="1547396" y="2140196"/>
                  <a:pt x="1548513" y="2139409"/>
                </a:cubicBezTo>
                <a:cubicBezTo>
                  <a:pt x="1584970" y="2113285"/>
                  <a:pt x="1624523" y="2117144"/>
                  <a:pt x="1662325" y="2132275"/>
                </a:cubicBezTo>
                <a:cubicBezTo>
                  <a:pt x="1715461" y="2153550"/>
                  <a:pt x="1753288" y="2191733"/>
                  <a:pt x="1769206" y="2248169"/>
                </a:cubicBezTo>
                <a:cubicBezTo>
                  <a:pt x="1776238" y="2273074"/>
                  <a:pt x="1776289" y="2298334"/>
                  <a:pt x="1762808" y="2321894"/>
                </a:cubicBezTo>
                <a:cubicBezTo>
                  <a:pt x="1759305" y="2328012"/>
                  <a:pt x="1759153" y="2332836"/>
                  <a:pt x="1766312" y="2336466"/>
                </a:cubicBezTo>
                <a:cubicBezTo>
                  <a:pt x="1790608" y="2348855"/>
                  <a:pt x="1813583" y="2365738"/>
                  <a:pt x="1839301" y="2373024"/>
                </a:cubicBezTo>
                <a:cubicBezTo>
                  <a:pt x="1894950" y="2388815"/>
                  <a:pt x="1952985" y="2369673"/>
                  <a:pt x="1978906" y="2311764"/>
                </a:cubicBezTo>
                <a:cubicBezTo>
                  <a:pt x="1986116" y="2295643"/>
                  <a:pt x="1984009" y="2285285"/>
                  <a:pt x="1970020" y="2274775"/>
                </a:cubicBezTo>
                <a:cubicBezTo>
                  <a:pt x="1898047" y="2220827"/>
                  <a:pt x="1825896" y="2167107"/>
                  <a:pt x="1753923" y="2113158"/>
                </a:cubicBezTo>
                <a:cubicBezTo>
                  <a:pt x="1724550" y="2091148"/>
                  <a:pt x="1695227" y="2069086"/>
                  <a:pt x="1666387" y="2046390"/>
                </a:cubicBezTo>
                <a:cubicBezTo>
                  <a:pt x="1642828" y="2027857"/>
                  <a:pt x="1642472" y="1991832"/>
                  <a:pt x="1664711" y="1967105"/>
                </a:cubicBezTo>
                <a:cubicBezTo>
                  <a:pt x="1687433" y="1941870"/>
                  <a:pt x="1712008" y="1938442"/>
                  <a:pt x="1739985" y="1958016"/>
                </a:cubicBezTo>
                <a:cubicBezTo>
                  <a:pt x="1796751" y="1997722"/>
                  <a:pt x="1853010" y="2038190"/>
                  <a:pt x="1909751" y="2077946"/>
                </a:cubicBezTo>
                <a:cubicBezTo>
                  <a:pt x="1951208" y="2107015"/>
                  <a:pt x="1993250" y="2135271"/>
                  <a:pt x="2034758" y="2164238"/>
                </a:cubicBezTo>
                <a:cubicBezTo>
                  <a:pt x="2063497" y="2184294"/>
                  <a:pt x="2091702" y="2205086"/>
                  <a:pt x="2120339" y="2225295"/>
                </a:cubicBezTo>
                <a:cubicBezTo>
                  <a:pt x="2147224" y="2244284"/>
                  <a:pt x="2173627" y="2264087"/>
                  <a:pt x="2201528" y="2281502"/>
                </a:cubicBezTo>
                <a:cubicBezTo>
                  <a:pt x="2248089" y="2310571"/>
                  <a:pt x="2297670" y="2300644"/>
                  <a:pt x="2332299" y="2257816"/>
                </a:cubicBezTo>
                <a:cubicBezTo>
                  <a:pt x="2350070" y="2235830"/>
                  <a:pt x="2360555" y="2210849"/>
                  <a:pt x="2358727" y="2181933"/>
                </a:cubicBezTo>
                <a:cubicBezTo>
                  <a:pt x="2357102" y="2156266"/>
                  <a:pt x="2347277" y="2133697"/>
                  <a:pt x="2326612" y="2118414"/>
                </a:cubicBezTo>
                <a:cubicBezTo>
                  <a:pt x="2263143" y="2071472"/>
                  <a:pt x="2198862" y="2025623"/>
                  <a:pt x="2134962" y="1979291"/>
                </a:cubicBezTo>
                <a:cubicBezTo>
                  <a:pt x="2031889" y="1904525"/>
                  <a:pt x="1928817" y="1829734"/>
                  <a:pt x="1825795" y="1754866"/>
                </a:cubicBezTo>
                <a:cubicBezTo>
                  <a:pt x="1804799" y="1739608"/>
                  <a:pt x="1796929" y="1713942"/>
                  <a:pt x="1804850" y="1688199"/>
                </a:cubicBezTo>
                <a:cubicBezTo>
                  <a:pt x="1812695" y="1662735"/>
                  <a:pt x="1828282" y="1651768"/>
                  <a:pt x="1856488" y="1649204"/>
                </a:cubicBezTo>
                <a:cubicBezTo>
                  <a:pt x="1877991" y="1647274"/>
                  <a:pt x="1895661" y="1653494"/>
                  <a:pt x="1913000" y="1666137"/>
                </a:cubicBezTo>
                <a:cubicBezTo>
                  <a:pt x="1978068" y="1713535"/>
                  <a:pt x="2043771" y="1760096"/>
                  <a:pt x="2109372" y="1806758"/>
                </a:cubicBezTo>
                <a:cubicBezTo>
                  <a:pt x="2179416" y="1856593"/>
                  <a:pt x="2249663" y="1906124"/>
                  <a:pt x="2319757" y="1955884"/>
                </a:cubicBezTo>
                <a:cubicBezTo>
                  <a:pt x="2374162" y="1994498"/>
                  <a:pt x="2426308" y="2036869"/>
                  <a:pt x="2483430" y="2070888"/>
                </a:cubicBezTo>
                <a:cubicBezTo>
                  <a:pt x="2536337" y="2102394"/>
                  <a:pt x="2600390" y="2092138"/>
                  <a:pt x="2629788" y="2030066"/>
                </a:cubicBezTo>
                <a:cubicBezTo>
                  <a:pt x="2650505" y="1986298"/>
                  <a:pt x="2646341" y="1935802"/>
                  <a:pt x="2598079" y="1902138"/>
                </a:cubicBezTo>
                <a:cubicBezTo>
                  <a:pt x="2548269" y="1867408"/>
                  <a:pt x="2498840" y="1832145"/>
                  <a:pt x="2449512" y="1796730"/>
                </a:cubicBezTo>
                <a:cubicBezTo>
                  <a:pt x="2384368" y="1749941"/>
                  <a:pt x="2319580" y="1702670"/>
                  <a:pt x="2254461" y="1655855"/>
                </a:cubicBezTo>
                <a:cubicBezTo>
                  <a:pt x="2211302" y="1624832"/>
                  <a:pt x="2167814" y="1594265"/>
                  <a:pt x="2124554" y="1563394"/>
                </a:cubicBezTo>
                <a:cubicBezTo>
                  <a:pt x="2073322" y="1526836"/>
                  <a:pt x="2021988" y="1490456"/>
                  <a:pt x="1971112" y="1453442"/>
                </a:cubicBezTo>
                <a:cubicBezTo>
                  <a:pt x="1950904" y="1438742"/>
                  <a:pt x="1937931" y="1418940"/>
                  <a:pt x="1935443" y="1393350"/>
                </a:cubicBezTo>
                <a:cubicBezTo>
                  <a:pt x="1931888" y="1356715"/>
                  <a:pt x="1961719" y="1329805"/>
                  <a:pt x="1998378" y="1334552"/>
                </a:cubicBezTo>
                <a:cubicBezTo>
                  <a:pt x="2021074" y="1337472"/>
                  <a:pt x="2039836" y="1346789"/>
                  <a:pt x="2057937" y="1360041"/>
                </a:cubicBezTo>
                <a:cubicBezTo>
                  <a:pt x="2103939" y="1393679"/>
                  <a:pt x="2150576" y="1426404"/>
                  <a:pt x="2196908" y="1459585"/>
                </a:cubicBezTo>
                <a:cubicBezTo>
                  <a:pt x="2264565" y="1508024"/>
                  <a:pt x="2332121" y="1556616"/>
                  <a:pt x="2399855" y="1604979"/>
                </a:cubicBezTo>
                <a:cubicBezTo>
                  <a:pt x="2457890" y="1646411"/>
                  <a:pt x="2516180" y="1687463"/>
                  <a:pt x="2574241" y="1728844"/>
                </a:cubicBezTo>
                <a:cubicBezTo>
                  <a:pt x="2614048" y="1757227"/>
                  <a:pt x="2654897" y="1784316"/>
                  <a:pt x="2692978" y="1814831"/>
                </a:cubicBezTo>
                <a:cubicBezTo>
                  <a:pt x="2730272" y="1844687"/>
                  <a:pt x="2801509" y="1844001"/>
                  <a:pt x="2837990" y="1817878"/>
                </a:cubicBezTo>
                <a:cubicBezTo>
                  <a:pt x="2859366" y="1802594"/>
                  <a:pt x="2877011" y="1784189"/>
                  <a:pt x="2891152" y="1762635"/>
                </a:cubicBezTo>
                <a:cubicBezTo>
                  <a:pt x="2905039" y="1741411"/>
                  <a:pt x="2904658" y="1717394"/>
                  <a:pt x="2901916" y="1692870"/>
                </a:cubicBezTo>
                <a:cubicBezTo>
                  <a:pt x="2897828" y="1656363"/>
                  <a:pt x="2876732" y="1632093"/>
                  <a:pt x="2849592" y="1609879"/>
                </a:cubicBezTo>
                <a:cubicBezTo>
                  <a:pt x="2810064" y="1577535"/>
                  <a:pt x="2772313" y="1543008"/>
                  <a:pt x="2733750" y="1509472"/>
                </a:cubicBezTo>
                <a:cubicBezTo>
                  <a:pt x="2678583" y="1461464"/>
                  <a:pt x="2623264" y="1413634"/>
                  <a:pt x="2568224" y="1365500"/>
                </a:cubicBezTo>
                <a:cubicBezTo>
                  <a:pt x="2520546" y="1323813"/>
                  <a:pt x="2473249" y="1281645"/>
                  <a:pt x="2425547" y="1240010"/>
                </a:cubicBezTo>
                <a:cubicBezTo>
                  <a:pt x="2393761" y="1212261"/>
                  <a:pt x="2361342" y="1185224"/>
                  <a:pt x="2329481" y="1157551"/>
                </a:cubicBezTo>
                <a:cubicBezTo>
                  <a:pt x="2278173" y="1112996"/>
                  <a:pt x="2227068" y="1068238"/>
                  <a:pt x="2175938" y="1023506"/>
                </a:cubicBezTo>
                <a:cubicBezTo>
                  <a:pt x="2133008" y="985958"/>
                  <a:pt x="2090154" y="948385"/>
                  <a:pt x="2047300" y="910786"/>
                </a:cubicBezTo>
                <a:cubicBezTo>
                  <a:pt x="2020008" y="886845"/>
                  <a:pt x="1992184" y="863489"/>
                  <a:pt x="1965730" y="838660"/>
                </a:cubicBezTo>
                <a:cubicBezTo>
                  <a:pt x="1943262" y="817589"/>
                  <a:pt x="1921911" y="795273"/>
                  <a:pt x="1900992" y="772653"/>
                </a:cubicBezTo>
                <a:cubicBezTo>
                  <a:pt x="1888628" y="759299"/>
                  <a:pt x="1873015" y="752648"/>
                  <a:pt x="1856818" y="746580"/>
                </a:cubicBezTo>
                <a:cubicBezTo>
                  <a:pt x="1812365" y="729926"/>
                  <a:pt x="1765703" y="725483"/>
                  <a:pt x="1719675" y="732515"/>
                </a:cubicBezTo>
                <a:cubicBezTo>
                  <a:pt x="1678040" y="738888"/>
                  <a:pt x="1642802" y="761863"/>
                  <a:pt x="1614648" y="794080"/>
                </a:cubicBezTo>
                <a:cubicBezTo>
                  <a:pt x="1608250" y="801391"/>
                  <a:pt x="1602842" y="809541"/>
                  <a:pt x="1596495" y="816878"/>
                </a:cubicBezTo>
                <a:cubicBezTo>
                  <a:pt x="1580781" y="835004"/>
                  <a:pt x="1579917" y="858158"/>
                  <a:pt x="1576287" y="879813"/>
                </a:cubicBezTo>
                <a:cubicBezTo>
                  <a:pt x="1569890" y="918021"/>
                  <a:pt x="1557500" y="953894"/>
                  <a:pt x="1540161" y="988217"/>
                </a:cubicBezTo>
                <a:cubicBezTo>
                  <a:pt x="1517718" y="1032721"/>
                  <a:pt x="1487837" y="1071793"/>
                  <a:pt x="1451762" y="1106066"/>
                </a:cubicBezTo>
                <a:cubicBezTo>
                  <a:pt x="1416346" y="1139704"/>
                  <a:pt x="1376336" y="1167325"/>
                  <a:pt x="1329877" y="1182279"/>
                </a:cubicBezTo>
                <a:cubicBezTo>
                  <a:pt x="1281336" y="1197892"/>
                  <a:pt x="1230434" y="1201928"/>
                  <a:pt x="1179634" y="1196699"/>
                </a:cubicBezTo>
                <a:cubicBezTo>
                  <a:pt x="1129037" y="1191494"/>
                  <a:pt x="1088570" y="1167478"/>
                  <a:pt x="1062421" y="1122872"/>
                </a:cubicBezTo>
                <a:cubicBezTo>
                  <a:pt x="1048305" y="1098779"/>
                  <a:pt x="1048432" y="1073748"/>
                  <a:pt x="1059577" y="1047548"/>
                </a:cubicBezTo>
                <a:cubicBezTo>
                  <a:pt x="1076384" y="1007994"/>
                  <a:pt x="1094688" y="968517"/>
                  <a:pt x="1105782" y="927237"/>
                </a:cubicBezTo>
                <a:cubicBezTo>
                  <a:pt x="1115658" y="890501"/>
                  <a:pt x="1117105" y="851430"/>
                  <a:pt x="1121370" y="813273"/>
                </a:cubicBezTo>
                <a:cubicBezTo>
                  <a:pt x="1126245" y="769657"/>
                  <a:pt x="1129900" y="725915"/>
                  <a:pt x="1134673" y="682299"/>
                </a:cubicBezTo>
                <a:cubicBezTo>
                  <a:pt x="1135536" y="674505"/>
                  <a:pt x="1138100" y="666407"/>
                  <a:pt x="1141858" y="659501"/>
                </a:cubicBezTo>
                <a:cubicBezTo>
                  <a:pt x="1164656" y="617587"/>
                  <a:pt x="1187809" y="575901"/>
                  <a:pt x="1211292" y="534367"/>
                </a:cubicBezTo>
                <a:cubicBezTo>
                  <a:pt x="1219518" y="519845"/>
                  <a:pt x="1218731" y="516976"/>
                  <a:pt x="1201848" y="516951"/>
                </a:cubicBezTo>
                <a:cubicBezTo>
                  <a:pt x="1124848" y="516900"/>
                  <a:pt x="1047848" y="517256"/>
                  <a:pt x="970848" y="517459"/>
                </a:cubicBezTo>
                <a:cubicBezTo>
                  <a:pt x="961582" y="517484"/>
                  <a:pt x="952315" y="517459"/>
                  <a:pt x="940688" y="517459"/>
                </a:cubicBezTo>
                <a:cubicBezTo>
                  <a:pt x="943481" y="511391"/>
                  <a:pt x="945359" y="506923"/>
                  <a:pt x="947517" y="502607"/>
                </a:cubicBezTo>
                <a:cubicBezTo>
                  <a:pt x="969325" y="459119"/>
                  <a:pt x="991437" y="415782"/>
                  <a:pt x="1012814" y="372090"/>
                </a:cubicBezTo>
                <a:cubicBezTo>
                  <a:pt x="1017206" y="363103"/>
                  <a:pt x="1022562" y="360336"/>
                  <a:pt x="1032362" y="360361"/>
                </a:cubicBezTo>
                <a:cubicBezTo>
                  <a:pt x="1176207" y="360793"/>
                  <a:pt x="1320077" y="360920"/>
                  <a:pt x="1463922" y="360615"/>
                </a:cubicBezTo>
                <a:cubicBezTo>
                  <a:pt x="1471919" y="360590"/>
                  <a:pt x="1480830" y="357823"/>
                  <a:pt x="1487761" y="353710"/>
                </a:cubicBezTo>
                <a:cubicBezTo>
                  <a:pt x="1554911" y="313852"/>
                  <a:pt x="1626707" y="286763"/>
                  <a:pt x="1703173" y="271023"/>
                </a:cubicBezTo>
                <a:cubicBezTo>
                  <a:pt x="1765982" y="258076"/>
                  <a:pt x="1829222" y="249901"/>
                  <a:pt x="1893300" y="252008"/>
                </a:cubicBezTo>
                <a:close/>
                <a:moveTo>
                  <a:pt x="596485" y="1460"/>
                </a:moveTo>
                <a:cubicBezTo>
                  <a:pt x="620934" y="-1383"/>
                  <a:pt x="641751" y="13367"/>
                  <a:pt x="663711" y="23497"/>
                </a:cubicBezTo>
                <a:cubicBezTo>
                  <a:pt x="708114" y="43984"/>
                  <a:pt x="751958" y="65691"/>
                  <a:pt x="796056" y="86864"/>
                </a:cubicBezTo>
                <a:cubicBezTo>
                  <a:pt x="816544" y="96714"/>
                  <a:pt x="837285" y="106082"/>
                  <a:pt x="857519" y="116440"/>
                </a:cubicBezTo>
                <a:cubicBezTo>
                  <a:pt x="896285" y="136267"/>
                  <a:pt x="909461" y="182066"/>
                  <a:pt x="889456" y="223016"/>
                </a:cubicBezTo>
                <a:cubicBezTo>
                  <a:pt x="863206" y="276761"/>
                  <a:pt x="837437" y="330735"/>
                  <a:pt x="811720" y="384734"/>
                </a:cubicBezTo>
                <a:cubicBezTo>
                  <a:pt x="780392" y="450538"/>
                  <a:pt x="749546" y="516571"/>
                  <a:pt x="718091" y="582324"/>
                </a:cubicBezTo>
                <a:cubicBezTo>
                  <a:pt x="670744" y="681310"/>
                  <a:pt x="622965" y="780117"/>
                  <a:pt x="575515" y="879052"/>
                </a:cubicBezTo>
                <a:cubicBezTo>
                  <a:pt x="543730" y="945364"/>
                  <a:pt x="512072" y="1011727"/>
                  <a:pt x="480567" y="1078166"/>
                </a:cubicBezTo>
                <a:cubicBezTo>
                  <a:pt x="446014" y="1150977"/>
                  <a:pt x="411208" y="1223635"/>
                  <a:pt x="377545" y="1296827"/>
                </a:cubicBezTo>
                <a:cubicBezTo>
                  <a:pt x="364698" y="1324753"/>
                  <a:pt x="345988" y="1344555"/>
                  <a:pt x="314736" y="1346485"/>
                </a:cubicBezTo>
                <a:cubicBezTo>
                  <a:pt x="299351" y="1347424"/>
                  <a:pt x="282189" y="1344784"/>
                  <a:pt x="268176" y="1338513"/>
                </a:cubicBezTo>
                <a:cubicBezTo>
                  <a:pt x="213186" y="1313938"/>
                  <a:pt x="159035" y="1287459"/>
                  <a:pt x="104757" y="1261285"/>
                </a:cubicBezTo>
                <a:cubicBezTo>
                  <a:pt x="80537" y="1249607"/>
                  <a:pt x="56013" y="1238284"/>
                  <a:pt x="32987" y="1224524"/>
                </a:cubicBezTo>
                <a:cubicBezTo>
                  <a:pt x="1557" y="1205737"/>
                  <a:pt x="-8496" y="1162350"/>
                  <a:pt x="7523" y="1129677"/>
                </a:cubicBezTo>
                <a:cubicBezTo>
                  <a:pt x="30727" y="1082380"/>
                  <a:pt x="52586" y="1034423"/>
                  <a:pt x="75358" y="986923"/>
                </a:cubicBezTo>
                <a:cubicBezTo>
                  <a:pt x="99755" y="935971"/>
                  <a:pt x="124584" y="885221"/>
                  <a:pt x="149134" y="834345"/>
                </a:cubicBezTo>
                <a:cubicBezTo>
                  <a:pt x="176730" y="777122"/>
                  <a:pt x="204377" y="719898"/>
                  <a:pt x="231643" y="662523"/>
                </a:cubicBezTo>
                <a:cubicBezTo>
                  <a:pt x="248246" y="627564"/>
                  <a:pt x="263809" y="592098"/>
                  <a:pt x="280488" y="557165"/>
                </a:cubicBezTo>
                <a:cubicBezTo>
                  <a:pt x="305495" y="504740"/>
                  <a:pt x="331187" y="452645"/>
                  <a:pt x="356346" y="400296"/>
                </a:cubicBezTo>
                <a:cubicBezTo>
                  <a:pt x="393640" y="322662"/>
                  <a:pt x="430807" y="245002"/>
                  <a:pt x="467873" y="167240"/>
                </a:cubicBezTo>
                <a:cubicBezTo>
                  <a:pt x="487320" y="126417"/>
                  <a:pt x="506589" y="85518"/>
                  <a:pt x="525553" y="44492"/>
                </a:cubicBezTo>
                <a:cubicBezTo>
                  <a:pt x="539211" y="14814"/>
                  <a:pt x="561959" y="293"/>
                  <a:pt x="596485" y="1460"/>
                </a:cubicBezTo>
                <a:close/>
                <a:moveTo>
                  <a:pt x="2936925" y="38"/>
                </a:moveTo>
                <a:cubicBezTo>
                  <a:pt x="2973813" y="-1002"/>
                  <a:pt x="2994986" y="19206"/>
                  <a:pt x="3009508" y="50052"/>
                </a:cubicBezTo>
                <a:cubicBezTo>
                  <a:pt x="3045329" y="126138"/>
                  <a:pt x="3081506" y="202046"/>
                  <a:pt x="3117582" y="278005"/>
                </a:cubicBezTo>
                <a:cubicBezTo>
                  <a:pt x="3149266" y="344723"/>
                  <a:pt x="3180898" y="411467"/>
                  <a:pt x="3212760" y="478109"/>
                </a:cubicBezTo>
                <a:cubicBezTo>
                  <a:pt x="3245078" y="545741"/>
                  <a:pt x="3277700" y="613220"/>
                  <a:pt x="3310069" y="680827"/>
                </a:cubicBezTo>
                <a:cubicBezTo>
                  <a:pt x="3347313" y="758639"/>
                  <a:pt x="3384429" y="836528"/>
                  <a:pt x="3421546" y="914416"/>
                </a:cubicBezTo>
                <a:cubicBezTo>
                  <a:pt x="3456555" y="987913"/>
                  <a:pt x="3491742" y="1061308"/>
                  <a:pt x="3526319" y="1134982"/>
                </a:cubicBezTo>
                <a:cubicBezTo>
                  <a:pt x="3537160" y="1158085"/>
                  <a:pt x="3535002" y="1192916"/>
                  <a:pt x="3511188" y="1212896"/>
                </a:cubicBezTo>
                <a:cubicBezTo>
                  <a:pt x="3493697" y="1227570"/>
                  <a:pt x="3473057" y="1238994"/>
                  <a:pt x="3452543" y="1249378"/>
                </a:cubicBezTo>
                <a:cubicBezTo>
                  <a:pt x="3407125" y="1272379"/>
                  <a:pt x="3361123" y="1294288"/>
                  <a:pt x="3314918" y="1315690"/>
                </a:cubicBezTo>
                <a:cubicBezTo>
                  <a:pt x="3291333" y="1326606"/>
                  <a:pt x="3267063" y="1336203"/>
                  <a:pt x="3242564" y="1344961"/>
                </a:cubicBezTo>
                <a:cubicBezTo>
                  <a:pt x="3214968" y="1354812"/>
                  <a:pt x="3174932" y="1338386"/>
                  <a:pt x="3161680" y="1310561"/>
                </a:cubicBezTo>
                <a:cubicBezTo>
                  <a:pt x="3141878" y="1269028"/>
                  <a:pt x="3122000" y="1227519"/>
                  <a:pt x="3102146" y="1186011"/>
                </a:cubicBezTo>
                <a:cubicBezTo>
                  <a:pt x="3061349" y="1100633"/>
                  <a:pt x="3020424" y="1015306"/>
                  <a:pt x="2979754" y="929852"/>
                </a:cubicBezTo>
                <a:cubicBezTo>
                  <a:pt x="2950533" y="868465"/>
                  <a:pt x="2921870" y="806850"/>
                  <a:pt x="2892548" y="745514"/>
                </a:cubicBezTo>
                <a:cubicBezTo>
                  <a:pt x="2866754" y="691540"/>
                  <a:pt x="2840098" y="637973"/>
                  <a:pt x="2814380" y="583974"/>
                </a:cubicBezTo>
                <a:cubicBezTo>
                  <a:pt x="2793410" y="539927"/>
                  <a:pt x="2773684" y="495296"/>
                  <a:pt x="2752587" y="451299"/>
                </a:cubicBezTo>
                <a:cubicBezTo>
                  <a:pt x="2720726" y="384835"/>
                  <a:pt x="2688052" y="318752"/>
                  <a:pt x="2655963" y="252389"/>
                </a:cubicBezTo>
                <a:cubicBezTo>
                  <a:pt x="2648448" y="236827"/>
                  <a:pt x="2640680" y="221188"/>
                  <a:pt x="2635120" y="204864"/>
                </a:cubicBezTo>
                <a:cubicBezTo>
                  <a:pt x="2623975" y="172165"/>
                  <a:pt x="2644919" y="129184"/>
                  <a:pt x="2676781" y="114663"/>
                </a:cubicBezTo>
                <a:cubicBezTo>
                  <a:pt x="2712399" y="98389"/>
                  <a:pt x="2747561" y="81075"/>
                  <a:pt x="2782951" y="64319"/>
                </a:cubicBezTo>
                <a:cubicBezTo>
                  <a:pt x="2824408" y="44669"/>
                  <a:pt x="2865713" y="24740"/>
                  <a:pt x="2907527" y="5878"/>
                </a:cubicBezTo>
                <a:cubicBezTo>
                  <a:pt x="2916412" y="1866"/>
                  <a:pt x="2927075" y="1866"/>
                  <a:pt x="2936925" y="38"/>
                </a:cubicBezTo>
                <a:close/>
              </a:path>
            </a:pathLst>
          </a:custGeom>
          <a:solidFill>
            <a:schemeClr val="accent2"/>
          </a:solidFill>
          <a:ln w="2534" cap="flat">
            <a:noFill/>
            <a:prstDash val="solid"/>
            <a:miter/>
          </a:ln>
        </p:spPr>
        <p:txBody>
          <a:bodyPr rtlCol="0" anchor="ctr"/>
          <a:lstStyle/>
          <a:p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/>
          <p:cNvSpPr/>
          <p:nvPr/>
        </p:nvSpPr>
        <p:spPr>
          <a:xfrm>
            <a:off x="1302328" y="4242463"/>
            <a:ext cx="4483378" cy="59521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7" name="Rectangle 16"/>
          <p:cNvSpPr/>
          <p:nvPr/>
        </p:nvSpPr>
        <p:spPr>
          <a:xfrm>
            <a:off x="1302328" y="3272108"/>
            <a:ext cx="4467202" cy="723365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/>
        </p:nvSpPr>
        <p:spPr>
          <a:xfrm>
            <a:off x="1295401" y="2454688"/>
            <a:ext cx="4433984" cy="59331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0" name="Rectangle 19"/>
          <p:cNvSpPr/>
          <p:nvPr/>
        </p:nvSpPr>
        <p:spPr>
          <a:xfrm>
            <a:off x="6383444" y="4419600"/>
            <a:ext cx="4055956" cy="56987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9" name="Rectangle 18"/>
          <p:cNvSpPr/>
          <p:nvPr/>
        </p:nvSpPr>
        <p:spPr>
          <a:xfrm>
            <a:off x="6383444" y="3483349"/>
            <a:ext cx="4055956" cy="609525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8" name="Rectangle 17"/>
          <p:cNvSpPr/>
          <p:nvPr/>
        </p:nvSpPr>
        <p:spPr>
          <a:xfrm>
            <a:off x="6328076" y="2576453"/>
            <a:ext cx="4111324" cy="58016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40841"/>
            <a:ext cx="2915412" cy="853440"/>
          </a:xfrm>
          <a:prstGeom prst="rect">
            <a:avLst/>
          </a:prstGeom>
        </p:spPr>
      </p:pic>
      <p:sp>
        <p:nvSpPr>
          <p:cNvPr id="5" name="object 2"/>
          <p:cNvSpPr txBox="1">
            <a:spLocks noGrp="1"/>
          </p:cNvSpPr>
          <p:nvPr>
            <p:ph type="title"/>
          </p:nvPr>
        </p:nvSpPr>
        <p:spPr>
          <a:xfrm>
            <a:off x="1929514" y="338519"/>
            <a:ext cx="7980045" cy="798295"/>
          </a:xfrm>
          <a:prstGeom prst="rect">
            <a:avLst/>
          </a:prstGeom>
        </p:spPr>
        <p:txBody>
          <a:bodyPr vert="horz" wrap="square" lIns="0" tIns="241935" rIns="0" bIns="0" rtlCol="0">
            <a:spAutoFit/>
          </a:bodyPr>
          <a:lstStyle/>
          <a:p>
            <a:pPr marL="241300" algn="ctr">
              <a:spcBef>
                <a:spcPts val="105"/>
              </a:spcBef>
            </a:pPr>
            <a:r>
              <a:rPr lang="en-US" sz="3600" dirty="0"/>
              <a:t>Agenda</a:t>
            </a:r>
            <a:endParaRPr sz="3600" spc="-10" dirty="0"/>
          </a:p>
        </p:txBody>
      </p:sp>
      <p:grpSp>
        <p:nvGrpSpPr>
          <p:cNvPr id="7" name="Group 14">
            <a:extLst>
              <a:ext uri="{FF2B5EF4-FFF2-40B4-BE49-F238E27FC236}">
                <a16:creationId xmlns:a16="http://schemas.microsoft.com/office/drawing/2014/main" id="{20C2B74B-BECB-4535-B502-06DC80D74B06}"/>
              </a:ext>
            </a:extLst>
          </p:cNvPr>
          <p:cNvGrpSpPr/>
          <p:nvPr/>
        </p:nvGrpSpPr>
        <p:grpSpPr>
          <a:xfrm>
            <a:off x="5628322" y="2286000"/>
            <a:ext cx="838200" cy="3848729"/>
            <a:chOff x="4276045" y="1891296"/>
            <a:chExt cx="604344" cy="2792814"/>
          </a:xfrm>
        </p:grpSpPr>
        <p:sp>
          <p:nvSpPr>
            <p:cNvPr id="8" name="Rectangle 8">
              <a:extLst>
                <a:ext uri="{FF2B5EF4-FFF2-40B4-BE49-F238E27FC236}">
                  <a16:creationId xmlns:a16="http://schemas.microsoft.com/office/drawing/2014/main" id="{25302530-3AAA-4B18-B144-C49D138138CE}"/>
                </a:ext>
              </a:extLst>
            </p:cNvPr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1FA14DC-BAA1-4B27-93F4-512A9C64EF6C}"/>
                </a:ext>
              </a:extLst>
            </p:cNvPr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>
              <a:extLst>
                <a:ext uri="{FF2B5EF4-FFF2-40B4-BE49-F238E27FC236}">
                  <a16:creationId xmlns:a16="http://schemas.microsoft.com/office/drawing/2014/main" id="{C6C7785C-8982-46D8-BD2D-F0082959A035}"/>
                </a:ext>
              </a:extLst>
            </p:cNvPr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ectangle 2">
              <a:extLst>
                <a:ext uri="{FF2B5EF4-FFF2-40B4-BE49-F238E27FC236}">
                  <a16:creationId xmlns:a16="http://schemas.microsoft.com/office/drawing/2014/main" id="{0EA746AB-277A-4BA1-9F0A-B7C535C1FB4A}"/>
                </a:ext>
              </a:extLst>
            </p:cNvPr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ectangle 2">
              <a:extLst>
                <a:ext uri="{FF2B5EF4-FFF2-40B4-BE49-F238E27FC236}">
                  <a16:creationId xmlns:a16="http://schemas.microsoft.com/office/drawing/2014/main" id="{8DD3C104-DCA5-4C07-AA7C-5F42944E40F4}"/>
                </a:ext>
              </a:extLst>
            </p:cNvPr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3" name="Isosceles Triangle 12">
              <a:extLst>
                <a:ext uri="{FF2B5EF4-FFF2-40B4-BE49-F238E27FC236}">
                  <a16:creationId xmlns:a16="http://schemas.microsoft.com/office/drawing/2014/main" id="{B6979A23-A285-45E9-95F0-43DC4293EA1E}"/>
                </a:ext>
              </a:extLst>
            </p:cNvPr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1" name="Diamond 5">
            <a:extLst>
              <a:ext uri="{FF2B5EF4-FFF2-40B4-BE49-F238E27FC236}">
                <a16:creationId xmlns:a16="http://schemas.microsoft.com/office/drawing/2014/main" id="{AEDEE15B-09BE-4416-8D55-46095E20C00D}"/>
              </a:ext>
            </a:extLst>
          </p:cNvPr>
          <p:cNvSpPr/>
          <p:nvPr/>
        </p:nvSpPr>
        <p:spPr>
          <a:xfrm>
            <a:off x="5649156" y="1379834"/>
            <a:ext cx="767006" cy="869892"/>
          </a:xfrm>
          <a:custGeom>
            <a:avLst/>
            <a:gdLst/>
            <a:ahLst/>
            <a:cxnLst/>
            <a:rect l="l" t="t" r="r" b="b"/>
            <a:pathLst>
              <a:path w="3240001" h="3249575">
                <a:moveTo>
                  <a:pt x="1275349" y="2002569"/>
                </a:moveTo>
                <a:lnTo>
                  <a:pt x="1625117" y="2233002"/>
                </a:lnTo>
                <a:lnTo>
                  <a:pt x="1968772" y="2006596"/>
                </a:lnTo>
                <a:lnTo>
                  <a:pt x="3240001" y="3249575"/>
                </a:lnTo>
                <a:lnTo>
                  <a:pt x="0" y="3249575"/>
                </a:lnTo>
                <a:close/>
                <a:moveTo>
                  <a:pt x="1067116" y="1473605"/>
                </a:moveTo>
                <a:lnTo>
                  <a:pt x="1067116" y="1581605"/>
                </a:lnTo>
                <a:lnTo>
                  <a:pt x="2183116" y="1581605"/>
                </a:lnTo>
                <a:lnTo>
                  <a:pt x="2183116" y="1473605"/>
                </a:lnTo>
                <a:close/>
                <a:moveTo>
                  <a:pt x="1067116" y="1267205"/>
                </a:moveTo>
                <a:lnTo>
                  <a:pt x="1067116" y="1375205"/>
                </a:lnTo>
                <a:lnTo>
                  <a:pt x="2183116" y="1375205"/>
                </a:lnTo>
                <a:lnTo>
                  <a:pt x="2183116" y="1267205"/>
                </a:lnTo>
                <a:close/>
                <a:moveTo>
                  <a:pt x="3240001" y="1172196"/>
                </a:moveTo>
                <a:lnTo>
                  <a:pt x="3240001" y="3142550"/>
                </a:lnTo>
                <a:lnTo>
                  <a:pt x="2026252" y="1968728"/>
                </a:lnTo>
                <a:lnTo>
                  <a:pt x="3049854" y="1294362"/>
                </a:lnTo>
                <a:close/>
                <a:moveTo>
                  <a:pt x="0" y="1172196"/>
                </a:moveTo>
                <a:lnTo>
                  <a:pt x="602850" y="1559516"/>
                </a:lnTo>
                <a:lnTo>
                  <a:pt x="1217896" y="1964719"/>
                </a:lnTo>
                <a:lnTo>
                  <a:pt x="0" y="3142550"/>
                </a:lnTo>
                <a:close/>
                <a:moveTo>
                  <a:pt x="1067116" y="1060805"/>
                </a:moveTo>
                <a:lnTo>
                  <a:pt x="1067116" y="1168805"/>
                </a:lnTo>
                <a:lnTo>
                  <a:pt x="2183116" y="1168805"/>
                </a:lnTo>
                <a:lnTo>
                  <a:pt x="2183116" y="1060805"/>
                </a:lnTo>
                <a:close/>
                <a:moveTo>
                  <a:pt x="869032" y="816137"/>
                </a:moveTo>
                <a:lnTo>
                  <a:pt x="2381200" y="816137"/>
                </a:lnTo>
                <a:lnTo>
                  <a:pt x="2381200" y="1623491"/>
                </a:lnTo>
                <a:lnTo>
                  <a:pt x="1668045" y="2093329"/>
                </a:lnTo>
                <a:lnTo>
                  <a:pt x="1625116" y="2121611"/>
                </a:lnTo>
                <a:lnTo>
                  <a:pt x="869032" y="1623491"/>
                </a:lnTo>
                <a:close/>
                <a:moveTo>
                  <a:pt x="1625116" y="0"/>
                </a:moveTo>
                <a:lnTo>
                  <a:pt x="3235286" y="1060806"/>
                </a:lnTo>
                <a:lnTo>
                  <a:pt x="2489212" y="1552331"/>
                </a:lnTo>
                <a:lnTo>
                  <a:pt x="2489212" y="708008"/>
                </a:lnTo>
                <a:lnTo>
                  <a:pt x="761020" y="708008"/>
                </a:lnTo>
                <a:lnTo>
                  <a:pt x="761020" y="1552331"/>
                </a:lnTo>
                <a:lnTo>
                  <a:pt x="14946" y="106080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" name="Rectangle 1"/>
          <p:cNvSpPr/>
          <p:nvPr/>
        </p:nvSpPr>
        <p:spPr>
          <a:xfrm>
            <a:off x="1325004" y="2509661"/>
            <a:ext cx="33528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Reporting Schedule</a:t>
            </a:r>
          </a:p>
        </p:txBody>
      </p:sp>
      <p:sp>
        <p:nvSpPr>
          <p:cNvPr id="22" name="Oval 21"/>
          <p:cNvSpPr/>
          <p:nvPr/>
        </p:nvSpPr>
        <p:spPr>
          <a:xfrm>
            <a:off x="658200" y="2454688"/>
            <a:ext cx="576064" cy="5760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" name="Oval 22"/>
          <p:cNvSpPr/>
          <p:nvPr/>
        </p:nvSpPr>
        <p:spPr>
          <a:xfrm>
            <a:off x="675209" y="4208243"/>
            <a:ext cx="576064" cy="5760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4" name="Oval 23"/>
          <p:cNvSpPr/>
          <p:nvPr/>
        </p:nvSpPr>
        <p:spPr>
          <a:xfrm>
            <a:off x="675209" y="3321886"/>
            <a:ext cx="576064" cy="57606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" name="Oval 24"/>
          <p:cNvSpPr/>
          <p:nvPr/>
        </p:nvSpPr>
        <p:spPr>
          <a:xfrm>
            <a:off x="10485045" y="4413415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" name="Oval 25"/>
          <p:cNvSpPr/>
          <p:nvPr/>
        </p:nvSpPr>
        <p:spPr>
          <a:xfrm>
            <a:off x="10485045" y="3457359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7" name="Oval 26"/>
          <p:cNvSpPr/>
          <p:nvPr/>
        </p:nvSpPr>
        <p:spPr>
          <a:xfrm>
            <a:off x="10485045" y="2547097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" name="Rectangle 3"/>
          <p:cNvSpPr/>
          <p:nvPr/>
        </p:nvSpPr>
        <p:spPr>
          <a:xfrm>
            <a:off x="1302328" y="3263982"/>
            <a:ext cx="436383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Partner &amp; Project Reports (</a:t>
            </a:r>
            <a:r>
              <a:rPr lang="en-US" sz="2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JeMS</a:t>
            </a: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&amp; Controls)</a:t>
            </a:r>
          </a:p>
        </p:txBody>
      </p:sp>
      <p:sp>
        <p:nvSpPr>
          <p:cNvPr id="6" name="Rectangle 5"/>
          <p:cNvSpPr/>
          <p:nvPr/>
        </p:nvSpPr>
        <p:spPr>
          <a:xfrm>
            <a:off x="1314446" y="4311609"/>
            <a:ext cx="3231975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ro-RO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Reporting </a:t>
            </a: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Procurement</a:t>
            </a:r>
            <a:r>
              <a:rPr lang="ro-RO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</a:t>
            </a:r>
            <a:endParaRPr lang="en-US" sz="22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079947" y="2633277"/>
            <a:ext cx="3339376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Final Report &amp; Indicators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637517" y="3555937"/>
            <a:ext cx="384752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New Environmental Indicator</a:t>
            </a:r>
          </a:p>
        </p:txBody>
      </p:sp>
      <p:sp>
        <p:nvSpPr>
          <p:cNvPr id="29" name="Rectangle 28"/>
          <p:cNvSpPr/>
          <p:nvPr/>
        </p:nvSpPr>
        <p:spPr>
          <a:xfrm>
            <a:off x="7538487" y="4470714"/>
            <a:ext cx="2845651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Tips &amp; Best Practices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75209" y="2542665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94562" y="3393626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85446" y="4277636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0513081" y="2630642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0485045" y="3531649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05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0506316" y="4496275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06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55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91106" y="220615"/>
            <a:ext cx="7980045" cy="947951"/>
          </a:xfrm>
          <a:prstGeom prst="rect">
            <a:avLst/>
          </a:prstGeom>
        </p:spPr>
        <p:txBody>
          <a:bodyPr vert="horz" wrap="square" lIns="0" tIns="359663" rIns="0" bIns="0" rtlCol="0">
            <a:spAutoFit/>
          </a:bodyPr>
          <a:lstStyle/>
          <a:p>
            <a:pPr marL="241300" algn="ctr">
              <a:spcBef>
                <a:spcPts val="105"/>
              </a:spcBef>
            </a:pPr>
            <a:r>
              <a:rPr lang="en-US" sz="3600" dirty="0"/>
              <a:t>Reporting </a:t>
            </a:r>
            <a:r>
              <a:rPr lang="en-US" sz="3600" dirty="0" smtClean="0"/>
              <a:t>schedule</a:t>
            </a:r>
            <a:endParaRPr sz="3600" spc="-10" dirty="0"/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23091"/>
            <a:ext cx="2915412" cy="853440"/>
          </a:xfrm>
          <a:prstGeom prst="rect">
            <a:avLst/>
          </a:prstGeom>
        </p:spPr>
      </p:pic>
      <p:grpSp>
        <p:nvGrpSpPr>
          <p:cNvPr id="5" name="Group 4"/>
          <p:cNvGrpSpPr/>
          <p:nvPr/>
        </p:nvGrpSpPr>
        <p:grpSpPr>
          <a:xfrm>
            <a:off x="990600" y="1147867"/>
            <a:ext cx="10715470" cy="1907143"/>
            <a:chOff x="541393" y="1174274"/>
            <a:chExt cx="9339165" cy="1552788"/>
          </a:xfrm>
        </p:grpSpPr>
        <p:sp>
          <p:nvSpPr>
            <p:cNvPr id="7" name="Chevron 6"/>
            <p:cNvSpPr/>
            <p:nvPr/>
          </p:nvSpPr>
          <p:spPr>
            <a:xfrm>
              <a:off x="541393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8" name="Chevron 7"/>
            <p:cNvSpPr/>
            <p:nvPr/>
          </p:nvSpPr>
          <p:spPr>
            <a:xfrm>
              <a:off x="1761977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9" name="Chevron 8"/>
            <p:cNvSpPr/>
            <p:nvPr/>
          </p:nvSpPr>
          <p:spPr>
            <a:xfrm>
              <a:off x="2982561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" name="Chevron 9"/>
            <p:cNvSpPr/>
            <p:nvPr/>
          </p:nvSpPr>
          <p:spPr>
            <a:xfrm>
              <a:off x="4203145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1" name="Chevron 10"/>
            <p:cNvSpPr/>
            <p:nvPr/>
          </p:nvSpPr>
          <p:spPr>
            <a:xfrm>
              <a:off x="5423729" y="1558628"/>
              <a:ext cx="1428225" cy="772664"/>
            </a:xfrm>
            <a:prstGeom prst="chevron">
              <a:avLst>
                <a:gd name="adj" fmla="val 4485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2" name="Up Arrow 7"/>
            <p:cNvSpPr/>
            <p:nvPr/>
          </p:nvSpPr>
          <p:spPr>
            <a:xfrm rot="5400000">
              <a:off x="8096333" y="942837"/>
              <a:ext cx="1552788" cy="2015662"/>
            </a:xfrm>
            <a:custGeom>
              <a:avLst/>
              <a:gdLst/>
              <a:ahLst/>
              <a:cxnLst/>
              <a:rect l="l" t="t" r="r" b="b"/>
              <a:pathLst>
                <a:path w="1552788" h="2015662">
                  <a:moveTo>
                    <a:pt x="0" y="736643"/>
                  </a:moveTo>
                  <a:lnTo>
                    <a:pt x="776394" y="0"/>
                  </a:lnTo>
                  <a:lnTo>
                    <a:pt x="1552788" y="736643"/>
                  </a:lnTo>
                  <a:lnTo>
                    <a:pt x="1164591" y="736643"/>
                  </a:lnTo>
                  <a:lnTo>
                    <a:pt x="1164591" y="2015662"/>
                  </a:lnTo>
                  <a:lnTo>
                    <a:pt x="1162556" y="2015662"/>
                  </a:lnTo>
                  <a:lnTo>
                    <a:pt x="776394" y="1669237"/>
                  </a:lnTo>
                  <a:lnTo>
                    <a:pt x="390233" y="2015662"/>
                  </a:lnTo>
                  <a:lnTo>
                    <a:pt x="388197" y="2015662"/>
                  </a:lnTo>
                  <a:lnTo>
                    <a:pt x="388197" y="736643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831380" y="3122057"/>
            <a:ext cx="1911820" cy="286232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457200" rtl="0">
              <a:spcBef>
                <a:spcPct val="20000"/>
              </a:spcBef>
              <a:defRPr/>
            </a:pPr>
            <a:r>
              <a:rPr lang="en-US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Reports every 4 months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schedule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available</a:t>
            </a:r>
            <a:r>
              <a:rPr lang="en-US" kern="12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 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JEMS). For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the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decommitment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deadline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JS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may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open </a:t>
            </a:r>
            <a:r>
              <a:rPr lang="ro-RO" sz="1800" kern="1200" dirty="0" err="1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intermed</a:t>
            </a:r>
            <a:r>
              <a:rPr lang="en-US" sz="1800" kern="1200" dirty="0" err="1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</a:t>
            </a:r>
            <a:r>
              <a:rPr lang="ro-RO" sz="1800" kern="1200" dirty="0" err="1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ary</a:t>
            </a:r>
            <a:r>
              <a:rPr lang="ro-RO" sz="1800" kern="1200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</a:t>
            </a:r>
            <a:endParaRPr lang="en-US" kern="12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13" name="Straight Connector 12"/>
          <p:cNvCxnSpPr/>
          <p:nvPr/>
        </p:nvCxnSpPr>
        <p:spPr>
          <a:xfrm>
            <a:off x="1752600" y="2683195"/>
            <a:ext cx="0" cy="322350"/>
          </a:xfrm>
          <a:prstGeom prst="lin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3727187" y="3168073"/>
            <a:ext cx="1562091" cy="1200329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457200" rtl="0">
              <a:spcBef>
                <a:spcPct val="20000"/>
              </a:spcBef>
              <a:defRPr/>
            </a:pPr>
            <a:r>
              <a:rPr lang="en-US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Each partner submits a Partner Report</a:t>
            </a:r>
            <a:endParaRPr lang="en-US" kern="12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4572000" y="2683195"/>
            <a:ext cx="0" cy="322350"/>
          </a:xfrm>
          <a:prstGeom prst="line">
            <a:avLst/>
          </a:prstGeom>
          <a:ln/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sp>
        <p:nvSpPr>
          <p:cNvPr id="17" name="Chevron 16"/>
          <p:cNvSpPr/>
          <p:nvPr/>
        </p:nvSpPr>
        <p:spPr>
          <a:xfrm>
            <a:off x="7992902" y="1594533"/>
            <a:ext cx="1638701" cy="948990"/>
          </a:xfrm>
          <a:prstGeom prst="chevron">
            <a:avLst>
              <a:gd name="adj" fmla="val 44855"/>
            </a:avLst>
          </a:prstGeom>
          <a:solidFill>
            <a:schemeClr val="accent5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486236" y="3202286"/>
            <a:ext cx="1668302" cy="313932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457200" rtl="0">
              <a:spcBef>
                <a:spcPct val="20000"/>
              </a:spcBef>
              <a:defRPr/>
            </a:pPr>
            <a:r>
              <a:rPr lang="en-US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Lead Partner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is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responsabile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to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check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that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all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partners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have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prepare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and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submitted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reports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for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each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reporting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period</a:t>
            </a:r>
            <a:endParaRPr lang="ro-RO" kern="12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7320387" y="2706501"/>
            <a:ext cx="0" cy="322350"/>
          </a:xfrm>
          <a:prstGeom prst="line">
            <a:avLst/>
          </a:prstGeom>
          <a:ln/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9481120" y="3200400"/>
            <a:ext cx="1447800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defTabSz="457200" rtl="0">
              <a:spcBef>
                <a:spcPct val="20000"/>
              </a:spcBef>
              <a:defRPr/>
            </a:pP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Lead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sz="1800" kern="1200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Partner</a:t>
            </a:r>
            <a:r>
              <a:rPr lang="ro-RO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sz="1800" kern="12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compiles &amp; submits the Project Report</a:t>
            </a:r>
            <a:endParaRPr lang="en-US" kern="1200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cxnSp>
        <p:nvCxnSpPr>
          <p:cNvPr id="21" name="Straight Connector 20"/>
          <p:cNvCxnSpPr/>
          <p:nvPr/>
        </p:nvCxnSpPr>
        <p:spPr>
          <a:xfrm>
            <a:off x="10282874" y="2706501"/>
            <a:ext cx="0" cy="322350"/>
          </a:xfrm>
          <a:prstGeom prst="line">
            <a:avLst/>
          </a:prstGeom>
          <a:ln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Frame 17">
            <a:extLst>
              <a:ext uri="{FF2B5EF4-FFF2-40B4-BE49-F238E27FC236}">
                <a16:creationId xmlns:a16="http://schemas.microsoft.com/office/drawing/2014/main" id="{8AFF86F7-8CCA-437F-B4B1-01AC42CBEF8D}"/>
              </a:ext>
            </a:extLst>
          </p:cNvPr>
          <p:cNvSpPr/>
          <p:nvPr/>
        </p:nvSpPr>
        <p:spPr>
          <a:xfrm>
            <a:off x="10143897" y="1943922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3" name="Parallelogram 15">
            <a:extLst>
              <a:ext uri="{FF2B5EF4-FFF2-40B4-BE49-F238E27FC236}">
                <a16:creationId xmlns:a16="http://schemas.microsoft.com/office/drawing/2014/main" id="{673A6FEA-1B46-4402-9D59-7858AB9586DD}"/>
              </a:ext>
            </a:extLst>
          </p:cNvPr>
          <p:cNvSpPr/>
          <p:nvPr/>
        </p:nvSpPr>
        <p:spPr>
          <a:xfrm flipH="1">
            <a:off x="1628685" y="1957741"/>
            <a:ext cx="317209" cy="317209"/>
          </a:xfrm>
          <a:custGeom>
            <a:avLst/>
            <a:gdLst/>
            <a:ahLst/>
            <a:cxnLst/>
            <a:rect l="l" t="t" r="r" b="b"/>
            <a:pathLst>
              <a:path w="3242753" h="3227814">
                <a:moveTo>
                  <a:pt x="1621376" y="1043635"/>
                </a:moveTo>
                <a:cubicBezTo>
                  <a:pt x="1557188" y="1043635"/>
                  <a:pt x="1505154" y="1095669"/>
                  <a:pt x="1505154" y="1159857"/>
                </a:cubicBezTo>
                <a:lnTo>
                  <a:pt x="1505154" y="1625483"/>
                </a:lnTo>
                <a:lnTo>
                  <a:pt x="1033577" y="1625483"/>
                </a:lnTo>
                <a:cubicBezTo>
                  <a:pt x="969389" y="1625483"/>
                  <a:pt x="917355" y="1677517"/>
                  <a:pt x="917355" y="1741705"/>
                </a:cubicBezTo>
                <a:cubicBezTo>
                  <a:pt x="917355" y="1805893"/>
                  <a:pt x="969389" y="1857927"/>
                  <a:pt x="1033577" y="1857927"/>
                </a:cubicBezTo>
                <a:lnTo>
                  <a:pt x="1614688" y="1857927"/>
                </a:lnTo>
                <a:lnTo>
                  <a:pt x="1619859" y="1856884"/>
                </a:lnTo>
                <a:cubicBezTo>
                  <a:pt x="1620361" y="1857187"/>
                  <a:pt x="1620868" y="1857190"/>
                  <a:pt x="1621376" y="1857190"/>
                </a:cubicBezTo>
                <a:cubicBezTo>
                  <a:pt x="1685564" y="1857190"/>
                  <a:pt x="1737598" y="1805156"/>
                  <a:pt x="1737598" y="1740968"/>
                </a:cubicBezTo>
                <a:lnTo>
                  <a:pt x="1737598" y="1159857"/>
                </a:lnTo>
                <a:cubicBezTo>
                  <a:pt x="1737598" y="1095669"/>
                  <a:pt x="1685564" y="1043635"/>
                  <a:pt x="1621376" y="1043635"/>
                </a:cubicBezTo>
                <a:close/>
                <a:moveTo>
                  <a:pt x="1621376" y="628818"/>
                </a:moveTo>
                <a:cubicBezTo>
                  <a:pt x="2206882" y="628818"/>
                  <a:pt x="2681529" y="1103464"/>
                  <a:pt x="2681529" y="1688970"/>
                </a:cubicBezTo>
                <a:cubicBezTo>
                  <a:pt x="2681529" y="2274476"/>
                  <a:pt x="2206882" y="2749122"/>
                  <a:pt x="1621376" y="2749122"/>
                </a:cubicBezTo>
                <a:cubicBezTo>
                  <a:pt x="1035870" y="2749122"/>
                  <a:pt x="561223" y="2274476"/>
                  <a:pt x="561223" y="1688970"/>
                </a:cubicBezTo>
                <a:cubicBezTo>
                  <a:pt x="561223" y="1103464"/>
                  <a:pt x="1035870" y="628818"/>
                  <a:pt x="1621376" y="628818"/>
                </a:cubicBezTo>
                <a:close/>
                <a:moveTo>
                  <a:pt x="1621376" y="424596"/>
                </a:moveTo>
                <a:cubicBezTo>
                  <a:pt x="923081" y="424596"/>
                  <a:pt x="357001" y="990676"/>
                  <a:pt x="357001" y="1688970"/>
                </a:cubicBezTo>
                <a:cubicBezTo>
                  <a:pt x="357001" y="2128645"/>
                  <a:pt x="581423" y="2515905"/>
                  <a:pt x="922189" y="2742109"/>
                </a:cubicBezTo>
                <a:lnTo>
                  <a:pt x="652992" y="3227814"/>
                </a:lnTo>
                <a:lnTo>
                  <a:pt x="911997" y="3227814"/>
                </a:lnTo>
                <a:lnTo>
                  <a:pt x="1121304" y="2850168"/>
                </a:lnTo>
                <a:cubicBezTo>
                  <a:pt x="1274563" y="2916691"/>
                  <a:pt x="1443689" y="2953344"/>
                  <a:pt x="1621376" y="2953344"/>
                </a:cubicBezTo>
                <a:cubicBezTo>
                  <a:pt x="1799063" y="2953344"/>
                  <a:pt x="1968189" y="2916691"/>
                  <a:pt x="2121449" y="2850168"/>
                </a:cubicBezTo>
                <a:lnTo>
                  <a:pt x="2330755" y="3227814"/>
                </a:lnTo>
                <a:lnTo>
                  <a:pt x="2589760" y="3227814"/>
                </a:lnTo>
                <a:lnTo>
                  <a:pt x="2320563" y="2742109"/>
                </a:lnTo>
                <a:cubicBezTo>
                  <a:pt x="2661329" y="2515905"/>
                  <a:pt x="2885751" y="2128645"/>
                  <a:pt x="2885751" y="1688970"/>
                </a:cubicBezTo>
                <a:cubicBezTo>
                  <a:pt x="2885751" y="990676"/>
                  <a:pt x="2319671" y="424596"/>
                  <a:pt x="1621376" y="424596"/>
                </a:cubicBezTo>
                <a:close/>
                <a:moveTo>
                  <a:pt x="2599800" y="123238"/>
                </a:moveTo>
                <a:cubicBezTo>
                  <a:pt x="2434609" y="120698"/>
                  <a:pt x="2268460" y="180476"/>
                  <a:pt x="2139563" y="303161"/>
                </a:cubicBezTo>
                <a:lnTo>
                  <a:pt x="3057258" y="1232053"/>
                </a:lnTo>
                <a:cubicBezTo>
                  <a:pt x="3305736" y="977255"/>
                  <a:pt x="3304415" y="570405"/>
                  <a:pt x="3054287" y="317226"/>
                </a:cubicBezTo>
                <a:cubicBezTo>
                  <a:pt x="2929224" y="190636"/>
                  <a:pt x="2764991" y="125778"/>
                  <a:pt x="2599800" y="123238"/>
                </a:cubicBezTo>
                <a:close/>
                <a:moveTo>
                  <a:pt x="642953" y="123238"/>
                </a:moveTo>
                <a:cubicBezTo>
                  <a:pt x="477762" y="125778"/>
                  <a:pt x="313529" y="190636"/>
                  <a:pt x="188466" y="317226"/>
                </a:cubicBezTo>
                <a:cubicBezTo>
                  <a:pt x="-61662" y="570405"/>
                  <a:pt x="-62983" y="977255"/>
                  <a:pt x="185495" y="1232053"/>
                </a:cubicBezTo>
                <a:lnTo>
                  <a:pt x="1103190" y="303161"/>
                </a:lnTo>
                <a:cubicBezTo>
                  <a:pt x="974294" y="180476"/>
                  <a:pt x="808144" y="120698"/>
                  <a:pt x="642953" y="123238"/>
                </a:cubicBezTo>
                <a:close/>
                <a:moveTo>
                  <a:pt x="1722692" y="0"/>
                </a:moveTo>
                <a:lnTo>
                  <a:pt x="1520061" y="0"/>
                </a:lnTo>
                <a:cubicBezTo>
                  <a:pt x="1440152" y="0"/>
                  <a:pt x="1375373" y="64779"/>
                  <a:pt x="1375373" y="144688"/>
                </a:cubicBezTo>
                <a:lnTo>
                  <a:pt x="1375373" y="289376"/>
                </a:lnTo>
                <a:lnTo>
                  <a:pt x="1867380" y="289376"/>
                </a:lnTo>
                <a:lnTo>
                  <a:pt x="1867380" y="144688"/>
                </a:lnTo>
                <a:cubicBezTo>
                  <a:pt x="1867380" y="64779"/>
                  <a:pt x="1802601" y="0"/>
                  <a:pt x="1722692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5" name="Donut 39"/>
          <p:cNvSpPr/>
          <p:nvPr/>
        </p:nvSpPr>
        <p:spPr>
          <a:xfrm>
            <a:off x="4412120" y="1904834"/>
            <a:ext cx="436583" cy="436583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1152300" y="922782"/>
                </a:moveTo>
                <a:lnTo>
                  <a:pt x="2354400" y="1620000"/>
                </a:lnTo>
                <a:lnTo>
                  <a:pt x="1152300" y="2317218"/>
                </a:lnTo>
                <a:close/>
                <a:moveTo>
                  <a:pt x="1620000" y="342403"/>
                </a:moveTo>
                <a:cubicBezTo>
                  <a:pt x="914403" y="342403"/>
                  <a:pt x="342403" y="914403"/>
                  <a:pt x="342403" y="1620000"/>
                </a:cubicBezTo>
                <a:cubicBezTo>
                  <a:pt x="342403" y="2325597"/>
                  <a:pt x="914403" y="2897597"/>
                  <a:pt x="1620000" y="2897597"/>
                </a:cubicBezTo>
                <a:cubicBezTo>
                  <a:pt x="2325597" y="2897597"/>
                  <a:pt x="2897597" y="2325597"/>
                  <a:pt x="2897597" y="1620000"/>
                </a:cubicBezTo>
                <a:cubicBezTo>
                  <a:pt x="2897597" y="914403"/>
                  <a:pt x="2325597" y="342403"/>
                  <a:pt x="1620000" y="342403"/>
                </a:cubicBezTo>
                <a:close/>
                <a:moveTo>
                  <a:pt x="1620000" y="0"/>
                </a:moveTo>
                <a:cubicBezTo>
                  <a:pt x="2514701" y="0"/>
                  <a:pt x="3240000" y="725299"/>
                  <a:pt x="3240000" y="1620000"/>
                </a:cubicBezTo>
                <a:cubicBezTo>
                  <a:pt x="3240000" y="2514701"/>
                  <a:pt x="2514701" y="3240000"/>
                  <a:pt x="1620000" y="3240000"/>
                </a:cubicBezTo>
                <a:cubicBezTo>
                  <a:pt x="725299" y="3240000"/>
                  <a:pt x="0" y="2514701"/>
                  <a:pt x="0" y="1620000"/>
                </a:cubicBezTo>
                <a:cubicBezTo>
                  <a:pt x="0" y="725299"/>
                  <a:pt x="725299" y="0"/>
                  <a:pt x="16200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6" name="Freeform 32">
            <a:extLst>
              <a:ext uri="{FF2B5EF4-FFF2-40B4-BE49-F238E27FC236}">
                <a16:creationId xmlns:a16="http://schemas.microsoft.com/office/drawing/2014/main" id="{64D7D246-FC45-4459-99DF-135C7465FAD2}"/>
              </a:ext>
            </a:extLst>
          </p:cNvPr>
          <p:cNvSpPr/>
          <p:nvPr/>
        </p:nvSpPr>
        <p:spPr>
          <a:xfrm>
            <a:off x="7173960" y="1914565"/>
            <a:ext cx="408033" cy="373744"/>
          </a:xfrm>
          <a:custGeom>
            <a:avLst/>
            <a:gdLst/>
            <a:ahLst/>
            <a:cxnLst/>
            <a:rect l="l" t="t" r="r" b="b"/>
            <a:pathLst>
              <a:path w="3210745" h="2940925">
                <a:moveTo>
                  <a:pt x="340528" y="2526682"/>
                </a:moveTo>
                <a:cubicBezTo>
                  <a:pt x="280875" y="2526682"/>
                  <a:pt x="232516" y="2575041"/>
                  <a:pt x="232516" y="2634694"/>
                </a:cubicBezTo>
                <a:cubicBezTo>
                  <a:pt x="232516" y="2694347"/>
                  <a:pt x="280875" y="2742706"/>
                  <a:pt x="340528" y="2742706"/>
                </a:cubicBezTo>
                <a:cubicBezTo>
                  <a:pt x="400181" y="2742706"/>
                  <a:pt x="448540" y="2694347"/>
                  <a:pt x="448540" y="2634694"/>
                </a:cubicBezTo>
                <a:cubicBezTo>
                  <a:pt x="448540" y="2575041"/>
                  <a:pt x="400181" y="2526682"/>
                  <a:pt x="340528" y="2526682"/>
                </a:cubicBezTo>
                <a:close/>
                <a:moveTo>
                  <a:pt x="1821636" y="152"/>
                </a:moveTo>
                <a:cubicBezTo>
                  <a:pt x="1920275" y="-4956"/>
                  <a:pt x="2051571" y="119306"/>
                  <a:pt x="2102482" y="278737"/>
                </a:cubicBezTo>
                <a:cubicBezTo>
                  <a:pt x="2192513" y="649582"/>
                  <a:pt x="1575154" y="1213351"/>
                  <a:pt x="2006019" y="1236931"/>
                </a:cubicBezTo>
                <a:cubicBezTo>
                  <a:pt x="2310412" y="1206920"/>
                  <a:pt x="2473326" y="1176910"/>
                  <a:pt x="2803442" y="1166192"/>
                </a:cubicBezTo>
                <a:cubicBezTo>
                  <a:pt x="3103547" y="1170479"/>
                  <a:pt x="3152850" y="1361260"/>
                  <a:pt x="3002798" y="1564903"/>
                </a:cubicBezTo>
                <a:cubicBezTo>
                  <a:pt x="3191435" y="1575621"/>
                  <a:pt x="3347919" y="1869296"/>
                  <a:pt x="3022090" y="1989338"/>
                </a:cubicBezTo>
                <a:cubicBezTo>
                  <a:pt x="3332913" y="2182262"/>
                  <a:pt x="3154994" y="2426634"/>
                  <a:pt x="2977074" y="2471650"/>
                </a:cubicBezTo>
                <a:cubicBezTo>
                  <a:pt x="3127127" y="2606697"/>
                  <a:pt x="3109978" y="2709590"/>
                  <a:pt x="2957782" y="2793191"/>
                </a:cubicBezTo>
                <a:cubicBezTo>
                  <a:pt x="2620164" y="2932526"/>
                  <a:pt x="1747715" y="3028988"/>
                  <a:pt x="1253613" y="2818914"/>
                </a:cubicBezTo>
                <a:cubicBezTo>
                  <a:pt x="1018944" y="2738561"/>
                  <a:pt x="869067" y="2654318"/>
                  <a:pt x="700568" y="2648441"/>
                </a:cubicBezTo>
                <a:lnTo>
                  <a:pt x="700568" y="2796242"/>
                </a:lnTo>
                <a:cubicBezTo>
                  <a:pt x="700568" y="2860729"/>
                  <a:pt x="648291" y="2913006"/>
                  <a:pt x="583804" y="2913006"/>
                </a:cubicBezTo>
                <a:lnTo>
                  <a:pt x="0" y="2913006"/>
                </a:lnTo>
                <a:lnTo>
                  <a:pt x="0" y="1400838"/>
                </a:lnTo>
                <a:lnTo>
                  <a:pt x="583804" y="1400838"/>
                </a:lnTo>
                <a:cubicBezTo>
                  <a:pt x="648291" y="1400838"/>
                  <a:pt x="700568" y="1453115"/>
                  <a:pt x="700568" y="1517602"/>
                </a:cubicBezTo>
                <a:lnTo>
                  <a:pt x="700568" y="1571674"/>
                </a:lnTo>
                <a:cubicBezTo>
                  <a:pt x="721537" y="1568378"/>
                  <a:pt x="746526" y="1559634"/>
                  <a:pt x="784162" y="1539180"/>
                </a:cubicBezTo>
                <a:cubicBezTo>
                  <a:pt x="831321" y="1421281"/>
                  <a:pt x="890271" y="1323747"/>
                  <a:pt x="1034964" y="1191915"/>
                </a:cubicBezTo>
                <a:cubicBezTo>
                  <a:pt x="1257900" y="851081"/>
                  <a:pt x="1628744" y="677449"/>
                  <a:pt x="1703770" y="169413"/>
                </a:cubicBezTo>
                <a:cubicBezTo>
                  <a:pt x="1715024" y="52855"/>
                  <a:pt x="1762452" y="3217"/>
                  <a:pt x="1821636" y="15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33400" y="95053"/>
            <a:ext cx="2915412" cy="85344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143000" y="927168"/>
            <a:ext cx="10287000" cy="553998"/>
          </a:xfrm>
        </p:spPr>
        <p:txBody>
          <a:bodyPr/>
          <a:lstStyle/>
          <a:p>
            <a:pPr algn="ctr"/>
            <a:r>
              <a:rPr lang="en-US" sz="3600" dirty="0"/>
              <a:t>Partner Reports in </a:t>
            </a:r>
            <a:r>
              <a:rPr lang="en-US" sz="3600" dirty="0" err="1"/>
              <a:t>JeMS</a:t>
            </a:r>
            <a:r>
              <a:rPr lang="en-US" sz="3600" dirty="0"/>
              <a:t> &amp; National Control</a:t>
            </a:r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ADA5C4D0-2A66-4109-A491-06CA2CC95E5A}"/>
              </a:ext>
            </a:extLst>
          </p:cNvPr>
          <p:cNvGrpSpPr/>
          <p:nvPr/>
        </p:nvGrpSpPr>
        <p:grpSpPr>
          <a:xfrm>
            <a:off x="4191000" y="1828800"/>
            <a:ext cx="3532863" cy="4209710"/>
            <a:chOff x="4737812" y="2390015"/>
            <a:chExt cx="3159394" cy="3764690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74E9FEC3-6A2D-4AFD-9A3E-28BE920B5291}"/>
                </a:ext>
              </a:extLst>
            </p:cNvPr>
            <p:cNvGrpSpPr/>
            <p:nvPr/>
          </p:nvGrpSpPr>
          <p:grpSpPr>
            <a:xfrm rot="19800000">
              <a:off x="5964234" y="4473736"/>
              <a:ext cx="1932972" cy="1680969"/>
              <a:chOff x="2084105" y="5383623"/>
              <a:chExt cx="815482" cy="891098"/>
            </a:xfrm>
          </p:grpSpPr>
          <p:sp>
            <p:nvSpPr>
              <p:cNvPr id="13" name="Rectangle 8">
                <a:extLst>
                  <a:ext uri="{FF2B5EF4-FFF2-40B4-BE49-F238E27FC236}">
                    <a16:creationId xmlns:a16="http://schemas.microsoft.com/office/drawing/2014/main" id="{9D72099A-796A-4DB6-A2D1-0D17AA5FF1C8}"/>
                  </a:ext>
                </a:extLst>
              </p:cNvPr>
              <p:cNvSpPr/>
              <p:nvPr/>
            </p:nvSpPr>
            <p:spPr>
              <a:xfrm>
                <a:off x="2084105" y="5383623"/>
                <a:ext cx="815482" cy="891098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55000"/>
                      <a:lumOff val="45000"/>
                    </a:schemeClr>
                  </a:gs>
                  <a:gs pos="100000">
                    <a:schemeClr val="accent6">
                      <a:lumMod val="55000"/>
                      <a:lumOff val="4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4" name="Rectangle 8">
                <a:extLst>
                  <a:ext uri="{FF2B5EF4-FFF2-40B4-BE49-F238E27FC236}">
                    <a16:creationId xmlns:a16="http://schemas.microsoft.com/office/drawing/2014/main" id="{993C6F2A-45A7-4D12-A534-B35F982B0301}"/>
                  </a:ext>
                </a:extLst>
              </p:cNvPr>
              <p:cNvSpPr/>
              <p:nvPr/>
            </p:nvSpPr>
            <p:spPr>
              <a:xfrm>
                <a:off x="2084106" y="5383623"/>
                <a:ext cx="614896" cy="884728"/>
              </a:xfrm>
              <a:custGeom>
                <a:avLst/>
                <a:gdLst/>
                <a:ahLst/>
                <a:cxnLst/>
                <a:rect l="l" t="t" r="r" b="b"/>
                <a:pathLst>
                  <a:path w="1359043" h="1787331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893519" y="1787331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45000"/>
                      <a:lumOff val="55000"/>
                    </a:schemeClr>
                  </a:gs>
                  <a:gs pos="100000">
                    <a:schemeClr val="accent6">
                      <a:lumMod val="45000"/>
                      <a:lumOff val="55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5" name="Rectangle 8">
                <a:extLst>
                  <a:ext uri="{FF2B5EF4-FFF2-40B4-BE49-F238E27FC236}">
                    <a16:creationId xmlns:a16="http://schemas.microsoft.com/office/drawing/2014/main" id="{A564E653-42E4-4C2A-816F-A1FEA71E794F}"/>
                  </a:ext>
                </a:extLst>
              </p:cNvPr>
              <p:cNvSpPr/>
              <p:nvPr/>
            </p:nvSpPr>
            <p:spPr>
              <a:xfrm>
                <a:off x="2084106" y="5383623"/>
                <a:ext cx="408037" cy="885995"/>
              </a:xfrm>
              <a:custGeom>
                <a:avLst/>
                <a:gdLst/>
                <a:ahLst/>
                <a:cxnLst/>
                <a:rect l="l" t="t" r="r" b="b"/>
                <a:pathLst>
                  <a:path w="901843" h="1789890">
                    <a:moveTo>
                      <a:pt x="0" y="0"/>
                    </a:moveTo>
                    <a:lnTo>
                      <a:pt x="897414" y="0"/>
                    </a:lnTo>
                    <a:lnTo>
                      <a:pt x="901843" y="212596"/>
                    </a:lnTo>
                    <a:lnTo>
                      <a:pt x="895045" y="1789890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30000"/>
                      <a:lumOff val="70000"/>
                    </a:schemeClr>
                  </a:gs>
                  <a:gs pos="100000">
                    <a:schemeClr val="accent6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6" name="Rectangle 8">
                <a:extLst>
                  <a:ext uri="{FF2B5EF4-FFF2-40B4-BE49-F238E27FC236}">
                    <a16:creationId xmlns:a16="http://schemas.microsoft.com/office/drawing/2014/main" id="{F1458674-168A-46D7-96E7-275FD01E70A4}"/>
                  </a:ext>
                </a:extLst>
              </p:cNvPr>
              <p:cNvSpPr/>
              <p:nvPr/>
            </p:nvSpPr>
            <p:spPr>
              <a:xfrm>
                <a:off x="2084105" y="5383623"/>
                <a:ext cx="405505" cy="886992"/>
              </a:xfrm>
              <a:custGeom>
                <a:avLst/>
                <a:gdLst/>
                <a:ahLst/>
                <a:cxnLst/>
                <a:rect l="l" t="t" r="r" b="b"/>
                <a:pathLst>
                  <a:path w="896246" h="1791906">
                    <a:moveTo>
                      <a:pt x="0" y="0"/>
                    </a:moveTo>
                    <a:lnTo>
                      <a:pt x="440115" y="0"/>
                    </a:lnTo>
                    <a:lnTo>
                      <a:pt x="452263" y="212596"/>
                    </a:lnTo>
                    <a:lnTo>
                      <a:pt x="896246" y="1791906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6">
                      <a:lumMod val="20000"/>
                      <a:lumOff val="80000"/>
                    </a:schemeClr>
                  </a:gs>
                  <a:gs pos="100000">
                    <a:schemeClr val="accent6">
                      <a:lumMod val="20000"/>
                      <a:lumOff val="8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  <p:sp>
            <p:nvSpPr>
              <p:cNvPr id="17" name="Rectangle 8">
                <a:extLst>
                  <a:ext uri="{FF2B5EF4-FFF2-40B4-BE49-F238E27FC236}">
                    <a16:creationId xmlns:a16="http://schemas.microsoft.com/office/drawing/2014/main" id="{5BE9E225-E3AB-4AFA-926E-98C4CC9DAD82}"/>
                  </a:ext>
                </a:extLst>
              </p:cNvPr>
              <p:cNvSpPr/>
              <p:nvPr/>
            </p:nvSpPr>
            <p:spPr>
              <a:xfrm>
                <a:off x="2397817" y="6070896"/>
                <a:ext cx="184225" cy="202494"/>
              </a:xfrm>
              <a:custGeom>
                <a:avLst/>
                <a:gdLst/>
                <a:ahLst/>
                <a:cxnLst/>
                <a:rect l="l" t="t" r="r" b="b"/>
                <a:pathLst>
                  <a:path w="1791810" h="1800199">
                    <a:moveTo>
                      <a:pt x="229620" y="140779"/>
                    </a:moveTo>
                    <a:cubicBezTo>
                      <a:pt x="334730" y="140779"/>
                      <a:pt x="422984" y="212958"/>
                      <a:pt x="445844" y="310765"/>
                    </a:cubicBezTo>
                    <a:lnTo>
                      <a:pt x="454300" y="310765"/>
                    </a:lnTo>
                    <a:lnTo>
                      <a:pt x="462757" y="310765"/>
                    </a:lnTo>
                    <a:cubicBezTo>
                      <a:pt x="485617" y="212958"/>
                      <a:pt x="573869" y="140779"/>
                      <a:pt x="678980" y="140779"/>
                    </a:cubicBezTo>
                    <a:cubicBezTo>
                      <a:pt x="784090" y="140779"/>
                      <a:pt x="872344" y="212958"/>
                      <a:pt x="895204" y="310765"/>
                    </a:cubicBezTo>
                    <a:lnTo>
                      <a:pt x="903659" y="310765"/>
                    </a:lnTo>
                    <a:lnTo>
                      <a:pt x="903660" y="310765"/>
                    </a:lnTo>
                    <a:lnTo>
                      <a:pt x="912116" y="310765"/>
                    </a:lnTo>
                    <a:cubicBezTo>
                      <a:pt x="934976" y="212958"/>
                      <a:pt x="1023228" y="140779"/>
                      <a:pt x="1128339" y="140779"/>
                    </a:cubicBezTo>
                    <a:cubicBezTo>
                      <a:pt x="1233450" y="140779"/>
                      <a:pt x="1321703" y="212958"/>
                      <a:pt x="1344563" y="310765"/>
                    </a:cubicBezTo>
                    <a:lnTo>
                      <a:pt x="1353019" y="310765"/>
                    </a:lnTo>
                    <a:lnTo>
                      <a:pt x="1361476" y="310765"/>
                    </a:lnTo>
                    <a:cubicBezTo>
                      <a:pt x="1384336" y="212958"/>
                      <a:pt x="1472588" y="140779"/>
                      <a:pt x="1577699" y="140779"/>
                    </a:cubicBezTo>
                    <a:cubicBezTo>
                      <a:pt x="1680932" y="140779"/>
                      <a:pt x="1767904" y="210402"/>
                      <a:pt x="1791810" y="305762"/>
                    </a:cubicBezTo>
                    <a:lnTo>
                      <a:pt x="901188" y="1800199"/>
                    </a:lnTo>
                    <a:lnTo>
                      <a:pt x="13460" y="310615"/>
                    </a:lnTo>
                    <a:cubicBezTo>
                      <a:pt x="36351" y="212881"/>
                      <a:pt x="124565" y="140779"/>
                      <a:pt x="229620" y="140779"/>
                    </a:cubicBezTo>
                    <a:close/>
                    <a:moveTo>
                      <a:pt x="0" y="0"/>
                    </a:moveTo>
                    <a:lnTo>
                      <a:pt x="1" y="0"/>
                    </a:lnTo>
                    <a:lnTo>
                      <a:pt x="4940" y="0"/>
                    </a:lnTo>
                    <a:lnTo>
                      <a:pt x="4940" y="296318"/>
                    </a:lnTo>
                    <a:lnTo>
                      <a:pt x="1012" y="289727"/>
                    </a:lnTo>
                    <a:lnTo>
                      <a:pt x="1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15000">
                    <a:schemeClr val="tx1">
                      <a:lumMod val="72000"/>
                      <a:lumOff val="28000"/>
                    </a:schemeClr>
                  </a:gs>
                  <a:gs pos="100000">
                    <a:schemeClr val="tx1">
                      <a:lumMod val="31000"/>
                      <a:lumOff val="69000"/>
                    </a:schemeClr>
                  </a:gs>
                </a:gsLst>
                <a:lin ang="10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1"/>
              </a:p>
            </p:txBody>
          </p:sp>
        </p:grpSp>
        <p:sp>
          <p:nvSpPr>
            <p:cNvPr id="9" name="Rounded Rectangle 1">
              <a:extLst>
                <a:ext uri="{FF2B5EF4-FFF2-40B4-BE49-F238E27FC236}">
                  <a16:creationId xmlns:a16="http://schemas.microsoft.com/office/drawing/2014/main" id="{9A8A57AF-EB22-48E1-BBD2-E91023FB96AB}"/>
                </a:ext>
              </a:extLst>
            </p:cNvPr>
            <p:cNvSpPr/>
            <p:nvPr/>
          </p:nvSpPr>
          <p:spPr>
            <a:xfrm rot="14400000">
              <a:off x="5606012" y="4024339"/>
              <a:ext cx="989547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2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0" name="Rounded Rectangle 1">
              <a:extLst>
                <a:ext uri="{FF2B5EF4-FFF2-40B4-BE49-F238E27FC236}">
                  <a16:creationId xmlns:a16="http://schemas.microsoft.com/office/drawing/2014/main" id="{D836F338-AE06-40F8-9D00-05010C6DC326}"/>
                </a:ext>
              </a:extLst>
            </p:cNvPr>
            <p:cNvSpPr/>
            <p:nvPr/>
          </p:nvSpPr>
          <p:spPr>
            <a:xfrm rot="4400993">
              <a:off x="5833816" y="2266987"/>
              <a:ext cx="971848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4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2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1" name="Rounded Rectangle 1">
              <a:extLst>
                <a:ext uri="{FF2B5EF4-FFF2-40B4-BE49-F238E27FC236}">
                  <a16:creationId xmlns:a16="http://schemas.microsoft.com/office/drawing/2014/main" id="{8E1BED9D-5776-48DF-9395-B6FA63A00B1D}"/>
                </a:ext>
              </a:extLst>
            </p:cNvPr>
            <p:cNvSpPr/>
            <p:nvPr/>
          </p:nvSpPr>
          <p:spPr>
            <a:xfrm rot="9000000">
              <a:off x="6316872" y="3487189"/>
              <a:ext cx="971848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3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198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  <p:sp>
          <p:nvSpPr>
            <p:cNvPr id="12" name="Rounded Rectangle 1">
              <a:extLst>
                <a:ext uri="{FF2B5EF4-FFF2-40B4-BE49-F238E27FC236}">
                  <a16:creationId xmlns:a16="http://schemas.microsoft.com/office/drawing/2014/main" id="{7D330C09-CAE4-4454-BBED-FB9A8A840036}"/>
                </a:ext>
              </a:extLst>
            </p:cNvPr>
            <p:cNvSpPr/>
            <p:nvPr/>
          </p:nvSpPr>
          <p:spPr>
            <a:xfrm rot="18596325">
              <a:off x="4851990" y="3080834"/>
              <a:ext cx="989547" cy="1217904"/>
            </a:xfrm>
            <a:custGeom>
              <a:avLst/>
              <a:gdLst/>
              <a:ahLst/>
              <a:cxnLst/>
              <a:rect l="l" t="t" r="r" b="b"/>
              <a:pathLst>
                <a:path w="936104" h="1152128">
                  <a:moveTo>
                    <a:pt x="156020" y="0"/>
                  </a:moveTo>
                  <a:lnTo>
                    <a:pt x="780084" y="0"/>
                  </a:lnTo>
                  <a:cubicBezTo>
                    <a:pt x="866251" y="0"/>
                    <a:pt x="936104" y="69853"/>
                    <a:pt x="936104" y="156020"/>
                  </a:cubicBezTo>
                  <a:lnTo>
                    <a:pt x="936104" y="346108"/>
                  </a:lnTo>
                  <a:cubicBezTo>
                    <a:pt x="915878" y="331325"/>
                    <a:pt x="890838" y="324036"/>
                    <a:pt x="864096" y="324036"/>
                  </a:cubicBezTo>
                  <a:cubicBezTo>
                    <a:pt x="784558" y="324036"/>
                    <a:pt x="720080" y="388514"/>
                    <a:pt x="720080" y="468052"/>
                  </a:cubicBezTo>
                  <a:cubicBezTo>
                    <a:pt x="720080" y="547590"/>
                    <a:pt x="784558" y="612068"/>
                    <a:pt x="864096" y="612068"/>
                  </a:cubicBezTo>
                  <a:cubicBezTo>
                    <a:pt x="890838" y="612068"/>
                    <a:pt x="915878" y="604779"/>
                    <a:pt x="936104" y="589997"/>
                  </a:cubicBezTo>
                  <a:lnTo>
                    <a:pt x="936104" y="780084"/>
                  </a:lnTo>
                  <a:cubicBezTo>
                    <a:pt x="936104" y="866251"/>
                    <a:pt x="866251" y="936104"/>
                    <a:pt x="780084" y="936104"/>
                  </a:cubicBezTo>
                  <a:lnTo>
                    <a:pt x="589997" y="936104"/>
                  </a:lnTo>
                  <a:cubicBezTo>
                    <a:pt x="604779" y="956330"/>
                    <a:pt x="612068" y="981370"/>
                    <a:pt x="612068" y="1008112"/>
                  </a:cubicBezTo>
                  <a:cubicBezTo>
                    <a:pt x="612068" y="1087650"/>
                    <a:pt x="547590" y="1152128"/>
                    <a:pt x="468052" y="1152128"/>
                  </a:cubicBezTo>
                  <a:cubicBezTo>
                    <a:pt x="388514" y="1152128"/>
                    <a:pt x="324036" y="1087650"/>
                    <a:pt x="324036" y="1008112"/>
                  </a:cubicBezTo>
                  <a:cubicBezTo>
                    <a:pt x="324036" y="981370"/>
                    <a:pt x="331325" y="956330"/>
                    <a:pt x="346108" y="936104"/>
                  </a:cubicBezTo>
                  <a:lnTo>
                    <a:pt x="156020" y="936104"/>
                  </a:lnTo>
                  <a:cubicBezTo>
                    <a:pt x="69853" y="936104"/>
                    <a:pt x="0" y="866251"/>
                    <a:pt x="0" y="780084"/>
                  </a:cubicBezTo>
                  <a:lnTo>
                    <a:pt x="0" y="156020"/>
                  </a:lnTo>
                  <a:cubicBezTo>
                    <a:pt x="0" y="69853"/>
                    <a:pt x="69853" y="0"/>
                    <a:pt x="156020" y="0"/>
                  </a:cubicBezTo>
                  <a:close/>
                </a:path>
              </a:pathLst>
            </a:custGeom>
            <a:solidFill>
              <a:schemeClr val="accent1"/>
            </a:solidFill>
            <a:ln w="15875">
              <a:gradFill>
                <a:gsLst>
                  <a:gs pos="0">
                    <a:schemeClr val="bg1"/>
                  </a:gs>
                  <a:gs pos="100000">
                    <a:schemeClr val="accent1">
                      <a:tint val="23500"/>
                      <a:satMod val="160000"/>
                      <a:alpha val="0"/>
                    </a:schemeClr>
                  </a:gs>
                </a:gsLst>
                <a:lin ang="540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1"/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70EBD466-C587-4358-B47B-56D604DA14C9}"/>
              </a:ext>
            </a:extLst>
          </p:cNvPr>
          <p:cNvSpPr txBox="1"/>
          <p:nvPr/>
        </p:nvSpPr>
        <p:spPr>
          <a:xfrm>
            <a:off x="3294267" y="2441523"/>
            <a:ext cx="8328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1"/>
                </a:solidFill>
                <a:cs typeface="Arial" pitchFamily="34" charset="0"/>
              </a:rPr>
              <a:t>01</a:t>
            </a:r>
            <a:endParaRPr lang="ko-KR" altLang="en-US" sz="36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30DB82BF-5F93-4A4D-A540-A91CB26F41BB}"/>
              </a:ext>
            </a:extLst>
          </p:cNvPr>
          <p:cNvSpPr txBox="1"/>
          <p:nvPr/>
        </p:nvSpPr>
        <p:spPr>
          <a:xfrm>
            <a:off x="6703703" y="1860132"/>
            <a:ext cx="8328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4"/>
                </a:solidFill>
                <a:cs typeface="Arial" pitchFamily="34" charset="0"/>
              </a:rPr>
              <a:t>02</a:t>
            </a:r>
            <a:endParaRPr lang="ko-KR" altLang="en-US" sz="3600" b="1" dirty="0">
              <a:solidFill>
                <a:schemeClr val="accent4"/>
              </a:solidFill>
              <a:cs typeface="Arial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9D1CA38-65F6-4018-8DAB-5AA4DE65BE74}"/>
              </a:ext>
            </a:extLst>
          </p:cNvPr>
          <p:cNvSpPr txBox="1"/>
          <p:nvPr/>
        </p:nvSpPr>
        <p:spPr>
          <a:xfrm>
            <a:off x="4318985" y="5040831"/>
            <a:ext cx="8328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2"/>
                </a:solidFill>
                <a:cs typeface="Arial" pitchFamily="34" charset="0"/>
              </a:rPr>
              <a:t>03</a:t>
            </a:r>
            <a:endParaRPr lang="ko-KR" altLang="en-US" sz="36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82A561C-66DD-4EA4-8107-08F9DC751ABA}"/>
              </a:ext>
            </a:extLst>
          </p:cNvPr>
          <p:cNvSpPr txBox="1"/>
          <p:nvPr/>
        </p:nvSpPr>
        <p:spPr>
          <a:xfrm>
            <a:off x="7297641" y="4284355"/>
            <a:ext cx="832867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3600" b="1" dirty="0">
                <a:solidFill>
                  <a:schemeClr val="accent3"/>
                </a:solidFill>
                <a:cs typeface="Arial" pitchFamily="34" charset="0"/>
              </a:rPr>
              <a:t>04</a:t>
            </a:r>
            <a:endParaRPr lang="ko-KR" altLang="en-US" sz="36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00612" y="2463404"/>
            <a:ext cx="28851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Upload documents in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JeMS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536570" y="1990115"/>
            <a:ext cx="30098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Sen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d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to National Controller for verification</a:t>
            </a:r>
          </a:p>
        </p:txBody>
      </p:sp>
      <p:sp>
        <p:nvSpPr>
          <p:cNvPr id="22" name="Rectangle 21"/>
          <p:cNvSpPr/>
          <p:nvPr/>
        </p:nvSpPr>
        <p:spPr>
          <a:xfrm>
            <a:off x="744274" y="4682052"/>
            <a:ext cx="37705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Flat Rate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no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supporting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documentation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is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needed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.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For staff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costs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,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1</a:t>
            </a:r>
            <a:r>
              <a:rPr lang="en-US" baseline="30000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st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report, </a:t>
            </a: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upload:</a:t>
            </a:r>
            <a:endParaRPr lang="ro-RO" dirty="0" smtClean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1 Work contract</a:t>
            </a:r>
            <a:endParaRPr lang="ro-RO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  <a:p>
            <a:pPr marL="285750" indent="-285750" algn="ctr">
              <a:buFont typeface="Wingdings" panose="05000000000000000000" pitchFamily="2" charset="2"/>
              <a:buChar char="ü"/>
              <a:defRPr/>
            </a:pPr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1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Travel order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026394" y="4337251"/>
            <a:ext cx="33304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!</a:t>
            </a:r>
            <a:r>
              <a:rPr lang="ro-RO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 </a:t>
            </a:r>
            <a:r>
              <a:rPr lang="en-US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Please upload one work contract and one travel order in the first report for the flat rate to apply</a:t>
            </a:r>
            <a:endParaRPr lang="en-US" dirty="0"/>
          </a:p>
        </p:txBody>
      </p:sp>
      <p:sp>
        <p:nvSpPr>
          <p:cNvPr id="24" name="Donut 15">
            <a:extLst>
              <a:ext uri="{FF2B5EF4-FFF2-40B4-BE49-F238E27FC236}">
                <a16:creationId xmlns:a16="http://schemas.microsoft.com/office/drawing/2014/main" id="{A9C59247-B266-4CA7-A572-6B2541F4CF8F}"/>
              </a:ext>
            </a:extLst>
          </p:cNvPr>
          <p:cNvSpPr/>
          <p:nvPr/>
        </p:nvSpPr>
        <p:spPr>
          <a:xfrm>
            <a:off x="4539059" y="3045428"/>
            <a:ext cx="412117" cy="413850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  <p:sp>
        <p:nvSpPr>
          <p:cNvPr id="25" name="Oval 21">
            <a:extLst>
              <a:ext uri="{FF2B5EF4-FFF2-40B4-BE49-F238E27FC236}">
                <a16:creationId xmlns:a16="http://schemas.microsoft.com/office/drawing/2014/main" id="{4535DA48-809F-4B2D-9659-3052AAD75311}"/>
              </a:ext>
            </a:extLst>
          </p:cNvPr>
          <p:cNvSpPr/>
          <p:nvPr/>
        </p:nvSpPr>
        <p:spPr>
          <a:xfrm rot="20700000">
            <a:off x="5838322" y="2084509"/>
            <a:ext cx="438803" cy="384581"/>
          </a:xfrm>
          <a:custGeom>
            <a:avLst/>
            <a:gdLst/>
            <a:ahLst/>
            <a:cxnLst/>
            <a:rect l="l" t="t" r="r" b="b"/>
            <a:pathLst>
              <a:path w="4088377" h="3321003">
                <a:moveTo>
                  <a:pt x="1365628" y="1622218"/>
                </a:moveTo>
                <a:cubicBezTo>
                  <a:pt x="1121373" y="1556771"/>
                  <a:pt x="870309" y="1701722"/>
                  <a:pt x="804861" y="1945977"/>
                </a:cubicBezTo>
                <a:cubicBezTo>
                  <a:pt x="739413" y="2190232"/>
                  <a:pt x="884365" y="2441296"/>
                  <a:pt x="1128620" y="2506744"/>
                </a:cubicBezTo>
                <a:cubicBezTo>
                  <a:pt x="1372875" y="2572191"/>
                  <a:pt x="1623939" y="2427240"/>
                  <a:pt x="1689387" y="2182985"/>
                </a:cubicBezTo>
                <a:cubicBezTo>
                  <a:pt x="1754835" y="1938730"/>
                  <a:pt x="1609883" y="1687666"/>
                  <a:pt x="1365628" y="1622218"/>
                </a:cubicBezTo>
                <a:close/>
                <a:moveTo>
                  <a:pt x="1447099" y="1318163"/>
                </a:moveTo>
                <a:cubicBezTo>
                  <a:pt x="1859279" y="1428606"/>
                  <a:pt x="2103885" y="1852277"/>
                  <a:pt x="1993442" y="2264456"/>
                </a:cubicBezTo>
                <a:cubicBezTo>
                  <a:pt x="1882999" y="2676636"/>
                  <a:pt x="1459328" y="2921242"/>
                  <a:pt x="1047149" y="2810799"/>
                </a:cubicBezTo>
                <a:cubicBezTo>
                  <a:pt x="634969" y="2700356"/>
                  <a:pt x="390363" y="2276685"/>
                  <a:pt x="500806" y="1864505"/>
                </a:cubicBezTo>
                <a:cubicBezTo>
                  <a:pt x="611249" y="1452326"/>
                  <a:pt x="1034920" y="1207720"/>
                  <a:pt x="1447099" y="1318163"/>
                </a:cubicBezTo>
                <a:close/>
                <a:moveTo>
                  <a:pt x="1476725" y="1207597"/>
                </a:moveTo>
                <a:cubicBezTo>
                  <a:pt x="1003481" y="1080792"/>
                  <a:pt x="517045" y="1361635"/>
                  <a:pt x="390240" y="1834879"/>
                </a:cubicBezTo>
                <a:cubicBezTo>
                  <a:pt x="263435" y="2308124"/>
                  <a:pt x="544279" y="2794559"/>
                  <a:pt x="1017523" y="2921365"/>
                </a:cubicBezTo>
                <a:cubicBezTo>
                  <a:pt x="1490767" y="3048170"/>
                  <a:pt x="1977202" y="2767326"/>
                  <a:pt x="2104008" y="2294082"/>
                </a:cubicBezTo>
                <a:cubicBezTo>
                  <a:pt x="2230813" y="1820838"/>
                  <a:pt x="1949969" y="1334403"/>
                  <a:pt x="1476725" y="1207597"/>
                </a:cubicBezTo>
                <a:close/>
                <a:moveTo>
                  <a:pt x="3290290" y="1590224"/>
                </a:moveTo>
                <a:cubicBezTo>
                  <a:pt x="3269727" y="1586016"/>
                  <a:pt x="3248437" y="1583806"/>
                  <a:pt x="3226630" y="1583806"/>
                </a:cubicBezTo>
                <a:cubicBezTo>
                  <a:pt x="3052179" y="1583806"/>
                  <a:pt x="2910758" y="1725227"/>
                  <a:pt x="2910758" y="1899678"/>
                </a:cubicBezTo>
                <a:cubicBezTo>
                  <a:pt x="2910758" y="2074130"/>
                  <a:pt x="3052179" y="2215551"/>
                  <a:pt x="3226630" y="2215550"/>
                </a:cubicBezTo>
                <a:cubicBezTo>
                  <a:pt x="3401082" y="2215551"/>
                  <a:pt x="3542503" y="2074130"/>
                  <a:pt x="3542502" y="1899678"/>
                </a:cubicBezTo>
                <a:cubicBezTo>
                  <a:pt x="3542503" y="1747033"/>
                  <a:pt x="3434228" y="1619677"/>
                  <a:pt x="3290290" y="1590224"/>
                </a:cubicBezTo>
                <a:close/>
                <a:moveTo>
                  <a:pt x="3334055" y="1377473"/>
                </a:moveTo>
                <a:cubicBezTo>
                  <a:pt x="3576950" y="1427177"/>
                  <a:pt x="3759665" y="1642090"/>
                  <a:pt x="3759665" y="1899678"/>
                </a:cubicBezTo>
                <a:cubicBezTo>
                  <a:pt x="3759665" y="2194064"/>
                  <a:pt x="3521017" y="2432713"/>
                  <a:pt x="3226630" y="2432713"/>
                </a:cubicBezTo>
                <a:cubicBezTo>
                  <a:pt x="2932244" y="2432712"/>
                  <a:pt x="2693596" y="2194065"/>
                  <a:pt x="2693596" y="1899678"/>
                </a:cubicBezTo>
                <a:cubicBezTo>
                  <a:pt x="2693596" y="1605292"/>
                  <a:pt x="2932244" y="1366644"/>
                  <a:pt x="3226630" y="1366644"/>
                </a:cubicBezTo>
                <a:cubicBezTo>
                  <a:pt x="3263429" y="1366644"/>
                  <a:pt x="3299356" y="1370373"/>
                  <a:pt x="3334055" y="1377473"/>
                </a:cubicBezTo>
                <a:close/>
                <a:moveTo>
                  <a:pt x="1391137" y="789478"/>
                </a:moveTo>
                <a:lnTo>
                  <a:pt x="1759910" y="888290"/>
                </a:lnTo>
                <a:lnTo>
                  <a:pt x="1754625" y="1202375"/>
                </a:lnTo>
                <a:lnTo>
                  <a:pt x="1744979" y="1199790"/>
                </a:lnTo>
                <a:cubicBezTo>
                  <a:pt x="1823578" y="1244024"/>
                  <a:pt x="1894617" y="1298265"/>
                  <a:pt x="1954704" y="1362586"/>
                </a:cubicBezTo>
                <a:lnTo>
                  <a:pt x="2234317" y="1293059"/>
                </a:lnTo>
                <a:lnTo>
                  <a:pt x="2413554" y="1630152"/>
                </a:lnTo>
                <a:lnTo>
                  <a:pt x="2214321" y="1809770"/>
                </a:lnTo>
                <a:cubicBezTo>
                  <a:pt x="2239296" y="1900740"/>
                  <a:pt x="2251067" y="1995997"/>
                  <a:pt x="2246841" y="2092825"/>
                </a:cubicBezTo>
                <a:lnTo>
                  <a:pt x="2495698" y="2230974"/>
                </a:lnTo>
                <a:lnTo>
                  <a:pt x="2396885" y="2599747"/>
                </a:lnTo>
                <a:lnTo>
                  <a:pt x="2094912" y="2594668"/>
                </a:lnTo>
                <a:cubicBezTo>
                  <a:pt x="2056732" y="2658461"/>
                  <a:pt x="2010475" y="2715996"/>
                  <a:pt x="1958644" y="2767359"/>
                </a:cubicBezTo>
                <a:lnTo>
                  <a:pt x="2057814" y="3026193"/>
                </a:lnTo>
                <a:lnTo>
                  <a:pt x="1745078" y="3245174"/>
                </a:lnTo>
                <a:lnTo>
                  <a:pt x="1507869" y="3039237"/>
                </a:lnTo>
                <a:lnTo>
                  <a:pt x="1536736" y="3019025"/>
                </a:lnTo>
                <a:cubicBezTo>
                  <a:pt x="1445878" y="3048429"/>
                  <a:pt x="1349798" y="3062567"/>
                  <a:pt x="1251837" y="3062021"/>
                </a:cubicBezTo>
                <a:lnTo>
                  <a:pt x="1108065" y="3321003"/>
                </a:lnTo>
                <a:lnTo>
                  <a:pt x="739291" y="3222191"/>
                </a:lnTo>
                <a:lnTo>
                  <a:pt x="744274" y="2926021"/>
                </a:lnTo>
                <a:cubicBezTo>
                  <a:pt x="666128" y="2881484"/>
                  <a:pt x="595548" y="2827017"/>
                  <a:pt x="535891" y="2762576"/>
                </a:cubicBezTo>
                <a:lnTo>
                  <a:pt x="540671" y="2772825"/>
                </a:lnTo>
                <a:lnTo>
                  <a:pt x="232276" y="2832568"/>
                </a:lnTo>
                <a:lnTo>
                  <a:pt x="70927" y="2486556"/>
                </a:lnTo>
                <a:lnTo>
                  <a:pt x="279495" y="2317444"/>
                </a:lnTo>
                <a:cubicBezTo>
                  <a:pt x="257233" y="2235849"/>
                  <a:pt x="245603" y="2150814"/>
                  <a:pt x="245586" y="2064274"/>
                </a:cubicBezTo>
                <a:lnTo>
                  <a:pt x="0" y="1927940"/>
                </a:lnTo>
                <a:lnTo>
                  <a:pt x="98812" y="1559167"/>
                </a:lnTo>
                <a:lnTo>
                  <a:pt x="380240" y="1563901"/>
                </a:lnTo>
                <a:cubicBezTo>
                  <a:pt x="418421" y="1496524"/>
                  <a:pt x="464524" y="1435092"/>
                  <a:pt x="516679" y="1380105"/>
                </a:cubicBezTo>
                <a:lnTo>
                  <a:pt x="422419" y="1089378"/>
                </a:lnTo>
                <a:lnTo>
                  <a:pt x="746189" y="887063"/>
                </a:lnTo>
                <a:lnTo>
                  <a:pt x="972292" y="1105134"/>
                </a:lnTo>
                <a:lnTo>
                  <a:pt x="970019" y="1106554"/>
                </a:lnTo>
                <a:cubicBezTo>
                  <a:pt x="1058903" y="1078586"/>
                  <a:pt x="1152743" y="1065659"/>
                  <a:pt x="1248316" y="1066709"/>
                </a:cubicBezTo>
                <a:lnTo>
                  <a:pt x="1238669" y="1064125"/>
                </a:lnTo>
                <a:close/>
                <a:moveTo>
                  <a:pt x="3349970" y="1300109"/>
                </a:moveTo>
                <a:cubicBezTo>
                  <a:pt x="3310130" y="1291957"/>
                  <a:pt x="3268880" y="1287676"/>
                  <a:pt x="3226630" y="1287676"/>
                </a:cubicBezTo>
                <a:cubicBezTo>
                  <a:pt x="2888631" y="1287676"/>
                  <a:pt x="2614628" y="1561679"/>
                  <a:pt x="2614628" y="1899678"/>
                </a:cubicBezTo>
                <a:cubicBezTo>
                  <a:pt x="2614628" y="2237678"/>
                  <a:pt x="2888630" y="2511680"/>
                  <a:pt x="3226630" y="2511681"/>
                </a:cubicBezTo>
                <a:cubicBezTo>
                  <a:pt x="3564630" y="2511681"/>
                  <a:pt x="3838633" y="2237678"/>
                  <a:pt x="3838633" y="1899678"/>
                </a:cubicBezTo>
                <a:cubicBezTo>
                  <a:pt x="3838632" y="1603928"/>
                  <a:pt x="3628849" y="1357176"/>
                  <a:pt x="3349970" y="1300109"/>
                </a:cubicBezTo>
                <a:close/>
                <a:moveTo>
                  <a:pt x="3358324" y="1024334"/>
                </a:moveTo>
                <a:lnTo>
                  <a:pt x="3410883" y="1234575"/>
                </a:lnTo>
                <a:lnTo>
                  <a:pt x="3403994" y="1234575"/>
                </a:lnTo>
                <a:cubicBezTo>
                  <a:pt x="3464268" y="1250018"/>
                  <a:pt x="3521292" y="1273478"/>
                  <a:pt x="3572818" y="1305612"/>
                </a:cubicBezTo>
                <a:lnTo>
                  <a:pt x="3746730" y="1209354"/>
                </a:lnTo>
                <a:lnTo>
                  <a:pt x="3926358" y="1401981"/>
                </a:lnTo>
                <a:lnTo>
                  <a:pt x="3825667" y="1557247"/>
                </a:lnTo>
                <a:cubicBezTo>
                  <a:pt x="3858552" y="1613408"/>
                  <a:pt x="3883404" y="1674784"/>
                  <a:pt x="3897877" y="1740062"/>
                </a:cubicBezTo>
                <a:lnTo>
                  <a:pt x="4088377" y="1787686"/>
                </a:lnTo>
                <a:lnTo>
                  <a:pt x="4088377" y="2051071"/>
                </a:lnTo>
                <a:lnTo>
                  <a:pt x="3886243" y="2101605"/>
                </a:lnTo>
                <a:cubicBezTo>
                  <a:pt x="3872191" y="2150933"/>
                  <a:pt x="3851639" y="2197531"/>
                  <a:pt x="3826272" y="2241013"/>
                </a:cubicBezTo>
                <a:lnTo>
                  <a:pt x="3938572" y="2395786"/>
                </a:lnTo>
                <a:lnTo>
                  <a:pt x="3769272" y="2597551"/>
                </a:lnTo>
                <a:lnTo>
                  <a:pt x="3574432" y="2502674"/>
                </a:lnTo>
                <a:lnTo>
                  <a:pt x="3590059" y="2484050"/>
                </a:lnTo>
                <a:cubicBezTo>
                  <a:pt x="3534764" y="2519868"/>
                  <a:pt x="3473263" y="2546445"/>
                  <a:pt x="3407886" y="2563572"/>
                </a:cubicBezTo>
                <a:lnTo>
                  <a:pt x="3358323" y="2761823"/>
                </a:lnTo>
                <a:lnTo>
                  <a:pt x="3094938" y="2761823"/>
                </a:lnTo>
                <a:lnTo>
                  <a:pt x="3045375" y="2563574"/>
                </a:lnTo>
                <a:cubicBezTo>
                  <a:pt x="2985349" y="2547848"/>
                  <a:pt x="2928591" y="2524155"/>
                  <a:pt x="2877330" y="2491865"/>
                </a:cubicBezTo>
                <a:lnTo>
                  <a:pt x="2882346" y="2497841"/>
                </a:lnTo>
                <a:lnTo>
                  <a:pt x="2687507" y="2592718"/>
                </a:lnTo>
                <a:lnTo>
                  <a:pt x="2518206" y="2390954"/>
                </a:lnTo>
                <a:lnTo>
                  <a:pt x="2626994" y="2241021"/>
                </a:lnTo>
                <a:cubicBezTo>
                  <a:pt x="2597591" y="2190623"/>
                  <a:pt x="2574657" y="2136035"/>
                  <a:pt x="2559194" y="2078370"/>
                </a:cubicBezTo>
                <a:lnTo>
                  <a:pt x="2371198" y="2031371"/>
                </a:lnTo>
                <a:lnTo>
                  <a:pt x="2371198" y="1767986"/>
                </a:lnTo>
                <a:lnTo>
                  <a:pt x="2559579" y="1720890"/>
                </a:lnTo>
                <a:cubicBezTo>
                  <a:pt x="2572992" y="1669175"/>
                  <a:pt x="2592745" y="1620006"/>
                  <a:pt x="2617681" y="1574051"/>
                </a:cubicBezTo>
                <a:lnTo>
                  <a:pt x="2502958" y="1397149"/>
                </a:lnTo>
                <a:lnTo>
                  <a:pt x="2682587" y="1204520"/>
                </a:lnTo>
                <a:lnTo>
                  <a:pt x="2872193" y="1309466"/>
                </a:lnTo>
                <a:lnTo>
                  <a:pt x="2870932" y="1310818"/>
                </a:lnTo>
                <a:cubicBezTo>
                  <a:pt x="2925169" y="1276310"/>
                  <a:pt x="2985393" y="1250941"/>
                  <a:pt x="3049268" y="1234575"/>
                </a:cubicBezTo>
                <a:lnTo>
                  <a:pt x="3042378" y="1234576"/>
                </a:lnTo>
                <a:lnTo>
                  <a:pt x="3094939" y="1024334"/>
                </a:lnTo>
                <a:close/>
                <a:moveTo>
                  <a:pt x="2786480" y="402820"/>
                </a:moveTo>
                <a:cubicBezTo>
                  <a:pt x="2745900" y="389943"/>
                  <a:pt x="2701172" y="388627"/>
                  <a:pt x="2657264" y="401580"/>
                </a:cubicBezTo>
                <a:cubicBezTo>
                  <a:pt x="2540176" y="436121"/>
                  <a:pt x="2473258" y="559041"/>
                  <a:pt x="2507800" y="676128"/>
                </a:cubicBezTo>
                <a:cubicBezTo>
                  <a:pt x="2542340" y="793216"/>
                  <a:pt x="2665260" y="860133"/>
                  <a:pt x="2782348" y="825592"/>
                </a:cubicBezTo>
                <a:cubicBezTo>
                  <a:pt x="2899435" y="791051"/>
                  <a:pt x="2966353" y="668132"/>
                  <a:pt x="2931812" y="551045"/>
                </a:cubicBezTo>
                <a:cubicBezTo>
                  <a:pt x="2910223" y="477864"/>
                  <a:pt x="2854113" y="424282"/>
                  <a:pt x="2786480" y="402820"/>
                </a:cubicBezTo>
                <a:close/>
                <a:moveTo>
                  <a:pt x="2932202" y="47278"/>
                </a:moveTo>
                <a:lnTo>
                  <a:pt x="3090904" y="140999"/>
                </a:lnTo>
                <a:lnTo>
                  <a:pt x="3054065" y="265147"/>
                </a:lnTo>
                <a:cubicBezTo>
                  <a:pt x="3087256" y="296329"/>
                  <a:pt x="3116089" y="332603"/>
                  <a:pt x="3138727" y="373550"/>
                </a:cubicBezTo>
                <a:lnTo>
                  <a:pt x="3276016" y="367796"/>
                </a:lnTo>
                <a:lnTo>
                  <a:pt x="3328165" y="544574"/>
                </a:lnTo>
                <a:lnTo>
                  <a:pt x="3202503" y="618514"/>
                </a:lnTo>
                <a:cubicBezTo>
                  <a:pt x="3202838" y="654403"/>
                  <a:pt x="3198271" y="689748"/>
                  <a:pt x="3189855" y="723955"/>
                </a:cubicBezTo>
                <a:lnTo>
                  <a:pt x="3295873" y="805599"/>
                </a:lnTo>
                <a:lnTo>
                  <a:pt x="3222192" y="974540"/>
                </a:lnTo>
                <a:lnTo>
                  <a:pt x="3072634" y="949439"/>
                </a:lnTo>
                <a:lnTo>
                  <a:pt x="3079435" y="933845"/>
                </a:lnTo>
                <a:cubicBezTo>
                  <a:pt x="3049413" y="968833"/>
                  <a:pt x="3013398" y="998848"/>
                  <a:pt x="2972910" y="1023288"/>
                </a:cubicBezTo>
                <a:lnTo>
                  <a:pt x="2978897" y="1166163"/>
                </a:lnTo>
                <a:lnTo>
                  <a:pt x="2802119" y="1218312"/>
                </a:lnTo>
                <a:lnTo>
                  <a:pt x="2729602" y="1095065"/>
                </a:lnTo>
                <a:cubicBezTo>
                  <a:pt x="2686199" y="1096396"/>
                  <a:pt x="2643414" y="1091732"/>
                  <a:pt x="2602615" y="1080209"/>
                </a:cubicBezTo>
                <a:lnTo>
                  <a:pt x="2607165" y="1083226"/>
                </a:lnTo>
                <a:lnTo>
                  <a:pt x="2495179" y="1185484"/>
                </a:lnTo>
                <a:lnTo>
                  <a:pt x="2341599" y="1083585"/>
                </a:lnTo>
                <a:lnTo>
                  <a:pt x="2384929" y="961414"/>
                </a:lnTo>
                <a:cubicBezTo>
                  <a:pt x="2355215" y="933409"/>
                  <a:pt x="2329015" y="901312"/>
                  <a:pt x="2307218" y="865670"/>
                </a:cubicBezTo>
                <a:lnTo>
                  <a:pt x="2171734" y="871348"/>
                </a:lnTo>
                <a:lnTo>
                  <a:pt x="2119584" y="694571"/>
                </a:lnTo>
                <a:lnTo>
                  <a:pt x="2236697" y="625662"/>
                </a:lnTo>
                <a:cubicBezTo>
                  <a:pt x="2235459" y="588297"/>
                  <a:pt x="2238982" y="551385"/>
                  <a:pt x="2246620" y="515603"/>
                </a:cubicBezTo>
                <a:lnTo>
                  <a:pt x="2134594" y="419585"/>
                </a:lnTo>
                <a:lnTo>
                  <a:pt x="2217016" y="254732"/>
                </a:lnTo>
                <a:lnTo>
                  <a:pt x="2365055" y="287627"/>
                </a:lnTo>
                <a:lnTo>
                  <a:pt x="2364476" y="288784"/>
                </a:lnTo>
                <a:cubicBezTo>
                  <a:pt x="2394046" y="254885"/>
                  <a:pt x="2429444" y="225933"/>
                  <a:pt x="2469075" y="202302"/>
                </a:cubicBezTo>
                <a:lnTo>
                  <a:pt x="2464452" y="203666"/>
                </a:lnTo>
                <a:lnTo>
                  <a:pt x="2458102" y="52150"/>
                </a:lnTo>
                <a:lnTo>
                  <a:pt x="2634880" y="0"/>
                </a:lnTo>
                <a:lnTo>
                  <a:pt x="2711784" y="130703"/>
                </a:lnTo>
                <a:lnTo>
                  <a:pt x="2707159" y="132067"/>
                </a:lnTo>
                <a:cubicBezTo>
                  <a:pt x="2750672" y="130497"/>
                  <a:pt x="2793590" y="134953"/>
                  <a:pt x="2834535" y="14631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6" name="Rectangle 15">
            <a:extLst>
              <a:ext uri="{FF2B5EF4-FFF2-40B4-BE49-F238E27FC236}">
                <a16:creationId xmlns:a16="http://schemas.microsoft.com/office/drawing/2014/main" id="{1308E848-7FCD-49BE-99CA-450B9BE699F0}"/>
              </a:ext>
            </a:extLst>
          </p:cNvPr>
          <p:cNvSpPr/>
          <p:nvPr/>
        </p:nvSpPr>
        <p:spPr>
          <a:xfrm rot="14270044">
            <a:off x="5421609" y="4254760"/>
            <a:ext cx="390293" cy="406562"/>
          </a:xfrm>
          <a:custGeom>
            <a:avLst/>
            <a:gdLst/>
            <a:ahLst/>
            <a:cxnLst/>
            <a:rect l="l" t="t" r="r" b="b"/>
            <a:pathLst>
              <a:path w="4088964" h="4259405">
                <a:moveTo>
                  <a:pt x="1480605" y="2231940"/>
                </a:moveTo>
                <a:lnTo>
                  <a:pt x="1199818" y="2044620"/>
                </a:lnTo>
                <a:lnTo>
                  <a:pt x="761621" y="2687221"/>
                </a:lnTo>
                <a:cubicBezTo>
                  <a:pt x="501536" y="2652619"/>
                  <a:pt x="265323" y="2467912"/>
                  <a:pt x="39127" y="2272940"/>
                </a:cubicBezTo>
                <a:cubicBezTo>
                  <a:pt x="-80639" y="2070133"/>
                  <a:pt x="269496" y="1743507"/>
                  <a:pt x="374515" y="1494038"/>
                </a:cubicBezTo>
                <a:lnTo>
                  <a:pt x="93728" y="1306717"/>
                </a:lnTo>
                <a:lnTo>
                  <a:pt x="1091841" y="1312633"/>
                </a:lnTo>
                <a:close/>
                <a:moveTo>
                  <a:pt x="2759566" y="226796"/>
                </a:moveTo>
                <a:cubicBezTo>
                  <a:pt x="2331051" y="377379"/>
                  <a:pt x="2150002" y="492309"/>
                  <a:pt x="1991062" y="643648"/>
                </a:cubicBezTo>
                <a:lnTo>
                  <a:pt x="1463599" y="1446568"/>
                </a:lnTo>
                <a:lnTo>
                  <a:pt x="610317" y="909936"/>
                </a:lnTo>
                <a:cubicBezTo>
                  <a:pt x="810411" y="627556"/>
                  <a:pt x="1020899" y="239191"/>
                  <a:pt x="1244930" y="61882"/>
                </a:cubicBezTo>
                <a:cubicBezTo>
                  <a:pt x="1491876" y="-75367"/>
                  <a:pt x="1697752" y="31605"/>
                  <a:pt x="2759566" y="226796"/>
                </a:cubicBezTo>
                <a:close/>
                <a:moveTo>
                  <a:pt x="1722488" y="3820535"/>
                </a:moveTo>
                <a:cubicBezTo>
                  <a:pt x="1376925" y="3801485"/>
                  <a:pt x="936112" y="3830060"/>
                  <a:pt x="666750" y="3734810"/>
                </a:cubicBezTo>
                <a:cubicBezTo>
                  <a:pt x="419100" y="3598835"/>
                  <a:pt x="400050" y="3367610"/>
                  <a:pt x="0" y="2364860"/>
                </a:cubicBezTo>
                <a:cubicBezTo>
                  <a:pt x="355600" y="2647435"/>
                  <a:pt x="549276" y="2739510"/>
                  <a:pt x="762000" y="2793485"/>
                </a:cubicBezTo>
                <a:lnTo>
                  <a:pt x="1722487" y="2812535"/>
                </a:lnTo>
                <a:close/>
                <a:moveTo>
                  <a:pt x="3605396" y="869465"/>
                </a:moveTo>
                <a:lnTo>
                  <a:pt x="3069019" y="1711228"/>
                </a:lnTo>
                <a:lnTo>
                  <a:pt x="2083849" y="1550906"/>
                </a:lnTo>
                <a:lnTo>
                  <a:pt x="2391902" y="1412941"/>
                </a:lnTo>
                <a:lnTo>
                  <a:pt x="2081217" y="699900"/>
                </a:lnTo>
                <a:cubicBezTo>
                  <a:pt x="2248971" y="498156"/>
                  <a:pt x="2531081" y="396532"/>
                  <a:pt x="2816547" y="308854"/>
                </a:cubicBezTo>
                <a:cubicBezTo>
                  <a:pt x="3051986" y="315439"/>
                  <a:pt x="3142075" y="785719"/>
                  <a:pt x="3297344" y="1007430"/>
                </a:cubicBezTo>
                <a:close/>
                <a:moveTo>
                  <a:pt x="3222215" y="3788662"/>
                </a:moveTo>
                <a:cubicBezTo>
                  <a:pt x="3089072" y="3954283"/>
                  <a:pt x="2662122" y="3869088"/>
                  <a:pt x="2413930" y="3921936"/>
                </a:cubicBezTo>
                <a:lnTo>
                  <a:pt x="2420658" y="4259405"/>
                </a:lnTo>
                <a:lnTo>
                  <a:pt x="1855155" y="3436926"/>
                </a:lnTo>
                <a:lnTo>
                  <a:pt x="2387428" y="2592563"/>
                </a:lnTo>
                <a:lnTo>
                  <a:pt x="2394156" y="2930032"/>
                </a:lnTo>
                <a:lnTo>
                  <a:pt x="3171906" y="2922431"/>
                </a:lnTo>
                <a:cubicBezTo>
                  <a:pt x="3292132" y="3155642"/>
                  <a:pt x="3275533" y="3455038"/>
                  <a:pt x="3244786" y="3752078"/>
                </a:cubicBezTo>
                <a:cubicBezTo>
                  <a:pt x="3238662" y="3765464"/>
                  <a:pt x="3231091" y="3777620"/>
                  <a:pt x="3222215" y="3788662"/>
                </a:cubicBezTo>
                <a:close/>
                <a:moveTo>
                  <a:pt x="3948285" y="2834020"/>
                </a:moveTo>
                <a:cubicBezTo>
                  <a:pt x="3833022" y="3018741"/>
                  <a:pt x="3639730" y="3281008"/>
                  <a:pt x="3342579" y="3731662"/>
                </a:cubicBezTo>
                <a:cubicBezTo>
                  <a:pt x="3371271" y="3278367"/>
                  <a:pt x="3336159" y="3066813"/>
                  <a:pt x="3258895" y="2861397"/>
                </a:cubicBezTo>
                <a:lnTo>
                  <a:pt x="2725671" y="2062291"/>
                </a:lnTo>
                <a:lnTo>
                  <a:pt x="3552883" y="1486284"/>
                </a:lnTo>
                <a:cubicBezTo>
                  <a:pt x="3734716" y="1780754"/>
                  <a:pt x="4010062" y="2126176"/>
                  <a:pt x="4085819" y="2401657"/>
                </a:cubicBezTo>
                <a:cubicBezTo>
                  <a:pt x="4100783" y="2542124"/>
                  <a:pt x="4063549" y="2649298"/>
                  <a:pt x="3948285" y="28340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/>
          </a:p>
        </p:txBody>
      </p:sp>
      <p:sp>
        <p:nvSpPr>
          <p:cNvPr id="27" name="Trapezoid 3">
            <a:extLst>
              <a:ext uri="{FF2B5EF4-FFF2-40B4-BE49-F238E27FC236}">
                <a16:creationId xmlns:a16="http://schemas.microsoft.com/office/drawing/2014/main" id="{366818DF-0CBE-4509-954A-F438DB3E5114}"/>
              </a:ext>
            </a:extLst>
          </p:cNvPr>
          <p:cNvSpPr/>
          <p:nvPr/>
        </p:nvSpPr>
        <p:spPr>
          <a:xfrm>
            <a:off x="6439491" y="3594316"/>
            <a:ext cx="390522" cy="398013"/>
          </a:xfrm>
          <a:custGeom>
            <a:avLst/>
            <a:gdLst/>
            <a:ahLst/>
            <a:cxnLst/>
            <a:rect l="l" t="t" r="r" b="b"/>
            <a:pathLst>
              <a:path w="3890855" h="3965475">
                <a:moveTo>
                  <a:pt x="513635" y="2426125"/>
                </a:moveTo>
                <a:lnTo>
                  <a:pt x="1518439" y="2426125"/>
                </a:lnTo>
                <a:cubicBezTo>
                  <a:pt x="1550976" y="2510415"/>
                  <a:pt x="1581900" y="2596962"/>
                  <a:pt x="1610725" y="2683637"/>
                </a:cubicBezTo>
                <a:lnTo>
                  <a:pt x="901668" y="2683637"/>
                </a:lnTo>
                <a:lnTo>
                  <a:pt x="559881" y="3707964"/>
                </a:lnTo>
                <a:lnTo>
                  <a:pt x="1917114" y="3707964"/>
                </a:lnTo>
                <a:cubicBezTo>
                  <a:pt x="1925031" y="3729959"/>
                  <a:pt x="1931702" y="3744180"/>
                  <a:pt x="1936944" y="3749452"/>
                </a:cubicBezTo>
                <a:cubicBezTo>
                  <a:pt x="1940579" y="3743065"/>
                  <a:pt x="1945876" y="3728913"/>
                  <a:pt x="1952632" y="3707964"/>
                </a:cubicBezTo>
                <a:lnTo>
                  <a:pt x="3330974" y="3707964"/>
                </a:lnTo>
                <a:lnTo>
                  <a:pt x="2989187" y="2683637"/>
                </a:lnTo>
                <a:lnTo>
                  <a:pt x="2271337" y="2683637"/>
                </a:lnTo>
                <a:cubicBezTo>
                  <a:pt x="2301469" y="2597098"/>
                  <a:pt x="2333531" y="2510572"/>
                  <a:pt x="2366939" y="2426125"/>
                </a:cubicBezTo>
                <a:lnTo>
                  <a:pt x="3377220" y="2426125"/>
                </a:lnTo>
                <a:lnTo>
                  <a:pt x="3890855" y="3965475"/>
                </a:lnTo>
                <a:lnTo>
                  <a:pt x="0" y="3965475"/>
                </a:lnTo>
                <a:close/>
                <a:moveTo>
                  <a:pt x="1936944" y="620869"/>
                </a:moveTo>
                <a:cubicBezTo>
                  <a:pt x="1782578" y="620869"/>
                  <a:pt x="1657440" y="746006"/>
                  <a:pt x="1657440" y="900372"/>
                </a:cubicBezTo>
                <a:cubicBezTo>
                  <a:pt x="1657440" y="1054738"/>
                  <a:pt x="1782578" y="1179876"/>
                  <a:pt x="1936944" y="1179876"/>
                </a:cubicBezTo>
                <a:cubicBezTo>
                  <a:pt x="2091310" y="1179876"/>
                  <a:pt x="2216447" y="1054738"/>
                  <a:pt x="2216447" y="900372"/>
                </a:cubicBezTo>
                <a:cubicBezTo>
                  <a:pt x="2216447" y="746006"/>
                  <a:pt x="2091310" y="620869"/>
                  <a:pt x="1936944" y="620869"/>
                </a:cubicBezTo>
                <a:close/>
                <a:moveTo>
                  <a:pt x="1936944" y="0"/>
                </a:moveTo>
                <a:cubicBezTo>
                  <a:pt x="2169175" y="0"/>
                  <a:pt x="2401406" y="88593"/>
                  <a:pt x="2578592" y="265779"/>
                </a:cubicBezTo>
                <a:lnTo>
                  <a:pt x="2578592" y="265780"/>
                </a:lnTo>
                <a:cubicBezTo>
                  <a:pt x="2932964" y="620153"/>
                  <a:pt x="2888999" y="1155622"/>
                  <a:pt x="2578592" y="1549077"/>
                </a:cubicBezTo>
                <a:cubicBezTo>
                  <a:pt x="2248849" y="1967039"/>
                  <a:pt x="1976153" y="3125749"/>
                  <a:pt x="1936944" y="3194660"/>
                </a:cubicBezTo>
                <a:cubicBezTo>
                  <a:pt x="1883033" y="3140450"/>
                  <a:pt x="1647095" y="1944983"/>
                  <a:pt x="1295295" y="1549076"/>
                </a:cubicBezTo>
                <a:cubicBezTo>
                  <a:pt x="962406" y="1174450"/>
                  <a:pt x="940923" y="620152"/>
                  <a:pt x="1295295" y="265779"/>
                </a:cubicBezTo>
                <a:cubicBezTo>
                  <a:pt x="1472481" y="88593"/>
                  <a:pt x="1704713" y="0"/>
                  <a:pt x="193694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83567"/>
            <a:ext cx="2915412" cy="853440"/>
          </a:xfrm>
          <a:prstGeom prst="rect">
            <a:avLst/>
          </a:prstGeom>
        </p:spPr>
      </p:pic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2057400" y="762000"/>
            <a:ext cx="7980045" cy="553998"/>
          </a:xfrm>
        </p:spPr>
        <p:txBody>
          <a:bodyPr/>
          <a:lstStyle/>
          <a:p>
            <a:pPr algn="ctr"/>
            <a:r>
              <a:rPr lang="en-US" sz="3600" dirty="0"/>
              <a:t>Project Reports &amp; JS Verification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0D33671-8A06-4E2A-AF2B-DB3244B6F174}"/>
              </a:ext>
            </a:extLst>
          </p:cNvPr>
          <p:cNvGrpSpPr/>
          <p:nvPr/>
        </p:nvGrpSpPr>
        <p:grpSpPr>
          <a:xfrm>
            <a:off x="4437118" y="4876800"/>
            <a:ext cx="3220608" cy="1548961"/>
            <a:chOff x="2591472" y="4529905"/>
            <a:chExt cx="2892231" cy="1391027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3B7F39CA-F832-42C1-8C43-389CA0E62A22}"/>
                </a:ext>
              </a:extLst>
            </p:cNvPr>
            <p:cNvGrpSpPr/>
            <p:nvPr userDrawn="1"/>
          </p:nvGrpSpPr>
          <p:grpSpPr>
            <a:xfrm>
              <a:off x="2591472" y="4529905"/>
              <a:ext cx="2513902" cy="1391026"/>
              <a:chOff x="1618104" y="4774278"/>
              <a:chExt cx="2513902" cy="1391026"/>
            </a:xfrm>
          </p:grpSpPr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F40EECD8-8FCE-48D6-9EA9-6B45CD04CA3D}"/>
                  </a:ext>
                </a:extLst>
              </p:cNvPr>
              <p:cNvSpPr/>
              <p:nvPr userDrawn="1"/>
            </p:nvSpPr>
            <p:spPr>
              <a:xfrm>
                <a:off x="1919176" y="4818888"/>
                <a:ext cx="1881566" cy="1170601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DAED8528-4958-4750-B7D0-1C49886BAFE7}"/>
                  </a:ext>
                </a:extLst>
              </p:cNvPr>
              <p:cNvGrpSpPr/>
              <p:nvPr userDrawn="1"/>
            </p:nvGrpSpPr>
            <p:grpSpPr>
              <a:xfrm>
                <a:off x="1618104" y="4774278"/>
                <a:ext cx="2513902" cy="1391026"/>
                <a:chOff x="395536" y="2564904"/>
                <a:chExt cx="4749925" cy="2628292"/>
              </a:xfrm>
              <a:solidFill>
                <a:schemeClr val="tx1"/>
              </a:solidFill>
            </p:grpSpPr>
            <p:grpSp>
              <p:nvGrpSpPr>
                <p:cNvPr id="22" name="Group 21">
                  <a:extLst>
                    <a:ext uri="{FF2B5EF4-FFF2-40B4-BE49-F238E27FC236}">
                      <a16:creationId xmlns:a16="http://schemas.microsoft.com/office/drawing/2014/main" id="{5A93534E-9D4D-4DC2-B78B-7C2E00D176B2}"/>
                    </a:ext>
                  </a:extLst>
                </p:cNvPr>
                <p:cNvGrpSpPr/>
                <p:nvPr userDrawn="1"/>
              </p:nvGrpSpPr>
              <p:grpSpPr>
                <a:xfrm>
                  <a:off x="395536" y="2564904"/>
                  <a:ext cx="4749925" cy="2628292"/>
                  <a:chOff x="395536" y="2204864"/>
                  <a:chExt cx="5400600" cy="2988332"/>
                </a:xfrm>
                <a:grpFill/>
              </p:grpSpPr>
              <p:sp>
                <p:nvSpPr>
                  <p:cNvPr id="24" name="Rounded Rectangle 3">
                    <a:extLst>
                      <a:ext uri="{FF2B5EF4-FFF2-40B4-BE49-F238E27FC236}">
                        <a16:creationId xmlns:a16="http://schemas.microsoft.com/office/drawing/2014/main" id="{FE26EA53-A462-4F82-81D3-A059F78CE3AD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971600" y="2204864"/>
                    <a:ext cx="4248472" cy="273630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248472" h="2736304">
                        <a:moveTo>
                          <a:pt x="144016" y="144016"/>
                        </a:moveTo>
                        <a:lnTo>
                          <a:pt x="144016" y="2520280"/>
                        </a:lnTo>
                        <a:lnTo>
                          <a:pt x="4104456" y="2520280"/>
                        </a:lnTo>
                        <a:lnTo>
                          <a:pt x="4104456" y="144016"/>
                        </a:lnTo>
                        <a:close/>
                        <a:moveTo>
                          <a:pt x="119332" y="0"/>
                        </a:moveTo>
                        <a:lnTo>
                          <a:pt x="4129140" y="0"/>
                        </a:lnTo>
                        <a:cubicBezTo>
                          <a:pt x="4195045" y="0"/>
                          <a:pt x="4248472" y="53427"/>
                          <a:pt x="4248472" y="119332"/>
                        </a:cubicBezTo>
                        <a:lnTo>
                          <a:pt x="4248472" y="2736304"/>
                        </a:lnTo>
                        <a:lnTo>
                          <a:pt x="0" y="2736304"/>
                        </a:lnTo>
                        <a:lnTo>
                          <a:pt x="0" y="119332"/>
                        </a:lnTo>
                        <a:cubicBezTo>
                          <a:pt x="0" y="53427"/>
                          <a:pt x="53427" y="0"/>
                          <a:pt x="119332" y="0"/>
                        </a:cubicBezTo>
                        <a:close/>
                      </a:path>
                    </a:pathLst>
                  </a:custGeom>
                  <a:grpFill/>
                  <a:ln w="12700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US" sz="2700"/>
                  </a:p>
                </p:txBody>
              </p:sp>
              <p:sp>
                <p:nvSpPr>
                  <p:cNvPr id="25" name="Rectangle 24">
                    <a:extLst>
                      <a:ext uri="{FF2B5EF4-FFF2-40B4-BE49-F238E27FC236}">
                        <a16:creationId xmlns:a16="http://schemas.microsoft.com/office/drawing/2014/main" id="{B457B27C-AA8A-4FD7-B157-64652B117BD2}"/>
                      </a:ext>
                    </a:extLst>
                  </p:cNvPr>
                  <p:cNvSpPr/>
                  <p:nvPr userDrawn="1"/>
                </p:nvSpPr>
                <p:spPr>
                  <a:xfrm>
                    <a:off x="395536" y="4941168"/>
                    <a:ext cx="5400600" cy="144016"/>
                  </a:xfrm>
                  <a:prstGeom prst="rect">
                    <a:avLst/>
                  </a:prstGeom>
                  <a:grpFill/>
                  <a:ln w="12700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US" sz="2700"/>
                  </a:p>
                </p:txBody>
              </p:sp>
              <p:sp>
                <p:nvSpPr>
                  <p:cNvPr id="26" name="Trapezoid 25">
                    <a:extLst>
                      <a:ext uri="{FF2B5EF4-FFF2-40B4-BE49-F238E27FC236}">
                        <a16:creationId xmlns:a16="http://schemas.microsoft.com/office/drawing/2014/main" id="{26F1596C-CF63-4BC5-A0F5-479551947D24}"/>
                      </a:ext>
                    </a:extLst>
                  </p:cNvPr>
                  <p:cNvSpPr/>
                  <p:nvPr userDrawn="1"/>
                </p:nvSpPr>
                <p:spPr>
                  <a:xfrm rot="10800000">
                    <a:off x="395536" y="5085184"/>
                    <a:ext cx="5400600" cy="108012"/>
                  </a:xfrm>
                  <a:prstGeom prst="trapezoid">
                    <a:avLst>
                      <a:gd name="adj" fmla="val 129851"/>
                    </a:avLst>
                  </a:prstGeom>
                  <a:grpFill/>
                  <a:ln w="12700"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lvl="0" algn="ctr"/>
                    <a:endParaRPr lang="en-US" sz="2700"/>
                  </a:p>
                </p:txBody>
              </p:sp>
            </p:grpSp>
            <p:sp>
              <p:nvSpPr>
                <p:cNvPr id="23" name="Rectangle 22">
                  <a:extLst>
                    <a:ext uri="{FF2B5EF4-FFF2-40B4-BE49-F238E27FC236}">
                      <a16:creationId xmlns:a16="http://schemas.microsoft.com/office/drawing/2014/main" id="{4C7EABC4-CBE8-4FA8-BBAD-6AF4CEF41BEC}"/>
                    </a:ext>
                  </a:extLst>
                </p:cNvPr>
                <p:cNvSpPr/>
                <p:nvPr userDrawn="1"/>
              </p:nvSpPr>
              <p:spPr>
                <a:xfrm>
                  <a:off x="2518470" y="5009698"/>
                  <a:ext cx="504056" cy="45719"/>
                </a:xfrm>
                <a:prstGeom prst="rect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lvl="0" algn="ctr"/>
                  <a:endParaRPr lang="en-US" sz="2700"/>
                </a:p>
              </p:txBody>
            </p:sp>
          </p:grpSp>
        </p:grp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DBF0127-BCE1-4EC6-B1F5-B4041AE381B5}"/>
                </a:ext>
              </a:extLst>
            </p:cNvPr>
            <p:cNvGrpSpPr/>
            <p:nvPr userDrawn="1"/>
          </p:nvGrpSpPr>
          <p:grpSpPr>
            <a:xfrm>
              <a:off x="4346521" y="4706362"/>
              <a:ext cx="981407" cy="1214570"/>
              <a:chOff x="-1940789" y="4697306"/>
              <a:chExt cx="981407" cy="1214570"/>
            </a:xfrm>
          </p:grpSpPr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1D838D04-198A-498D-80A9-D5E2CC58A961}"/>
                  </a:ext>
                </a:extLst>
              </p:cNvPr>
              <p:cNvSpPr/>
              <p:nvPr userDrawn="1"/>
            </p:nvSpPr>
            <p:spPr>
              <a:xfrm>
                <a:off x="-1881566" y="4758350"/>
                <a:ext cx="866582" cy="112494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41FB58BE-8D4B-4BB1-9F29-CFC7AA2CD1DE}"/>
                  </a:ext>
                </a:extLst>
              </p:cNvPr>
              <p:cNvGrpSpPr/>
              <p:nvPr userDrawn="1"/>
            </p:nvGrpSpPr>
            <p:grpSpPr>
              <a:xfrm>
                <a:off x="-1940789" y="4697306"/>
                <a:ext cx="981407" cy="1214570"/>
                <a:chOff x="7452320" y="1988840"/>
                <a:chExt cx="1512168" cy="2088232"/>
              </a:xfrm>
            </p:grpSpPr>
            <p:sp>
              <p:nvSpPr>
                <p:cNvPr id="18" name="Rounded Rectangle 1">
                  <a:extLst>
                    <a:ext uri="{FF2B5EF4-FFF2-40B4-BE49-F238E27FC236}">
                      <a16:creationId xmlns:a16="http://schemas.microsoft.com/office/drawing/2014/main" id="{0653E756-FB80-416C-8B46-2D4C57020970}"/>
                    </a:ext>
                  </a:extLst>
                </p:cNvPr>
                <p:cNvSpPr/>
                <p:nvPr userDrawn="1"/>
              </p:nvSpPr>
              <p:spPr>
                <a:xfrm>
                  <a:off x="7452320" y="1988840"/>
                  <a:ext cx="1512168" cy="20882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12168" h="2088232">
                      <a:moveTo>
                        <a:pt x="167516" y="181585"/>
                      </a:moveTo>
                      <a:lnTo>
                        <a:pt x="167516" y="1906647"/>
                      </a:lnTo>
                      <a:lnTo>
                        <a:pt x="1344652" y="1906647"/>
                      </a:lnTo>
                      <a:lnTo>
                        <a:pt x="1344652" y="181585"/>
                      </a:lnTo>
                      <a:close/>
                      <a:moveTo>
                        <a:pt x="90110" y="0"/>
                      </a:moveTo>
                      <a:lnTo>
                        <a:pt x="1422058" y="0"/>
                      </a:lnTo>
                      <a:cubicBezTo>
                        <a:pt x="1471824" y="0"/>
                        <a:pt x="1512168" y="40344"/>
                        <a:pt x="1512168" y="90110"/>
                      </a:cubicBezTo>
                      <a:lnTo>
                        <a:pt x="1512168" y="1998122"/>
                      </a:lnTo>
                      <a:cubicBezTo>
                        <a:pt x="1512168" y="2047888"/>
                        <a:pt x="1471824" y="2088232"/>
                        <a:pt x="1422058" y="2088232"/>
                      </a:cubicBezTo>
                      <a:lnTo>
                        <a:pt x="90110" y="2088232"/>
                      </a:lnTo>
                      <a:cubicBezTo>
                        <a:pt x="40344" y="2088232"/>
                        <a:pt x="0" y="2047888"/>
                        <a:pt x="0" y="1998122"/>
                      </a:cubicBezTo>
                      <a:lnTo>
                        <a:pt x="0" y="90110"/>
                      </a:lnTo>
                      <a:cubicBezTo>
                        <a:pt x="0" y="40344"/>
                        <a:pt x="40344" y="0"/>
                        <a:pt x="90110" y="0"/>
                      </a:cubicBezTo>
                      <a:close/>
                    </a:path>
                  </a:pathLst>
                </a:cu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/>
                </a:p>
              </p:txBody>
            </p:sp>
            <p:sp>
              <p:nvSpPr>
                <p:cNvPr id="19" name="Oval 18">
                  <a:extLst>
                    <a:ext uri="{FF2B5EF4-FFF2-40B4-BE49-F238E27FC236}">
                      <a16:creationId xmlns:a16="http://schemas.microsoft.com/office/drawing/2014/main" id="{27DA8CEB-7991-47D9-91EA-8190E7D93B2B}"/>
                    </a:ext>
                  </a:extLst>
                </p:cNvPr>
                <p:cNvSpPr/>
                <p:nvPr userDrawn="1"/>
              </p:nvSpPr>
              <p:spPr>
                <a:xfrm>
                  <a:off x="8160965" y="3933056"/>
                  <a:ext cx="94878" cy="94878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/>
                </a:p>
              </p:txBody>
            </p:sp>
          </p:grp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91D92D0D-BAF5-4036-AE57-5F769F60DB28}"/>
                </a:ext>
              </a:extLst>
            </p:cNvPr>
            <p:cNvGrpSpPr/>
            <p:nvPr userDrawn="1"/>
          </p:nvGrpSpPr>
          <p:grpSpPr>
            <a:xfrm>
              <a:off x="5056500" y="5206313"/>
              <a:ext cx="427203" cy="711251"/>
              <a:chOff x="-684584" y="5278238"/>
              <a:chExt cx="427203" cy="711251"/>
            </a:xfrm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1416E90B-504B-42D7-833B-E166EF9585EE}"/>
                  </a:ext>
                </a:extLst>
              </p:cNvPr>
              <p:cNvSpPr/>
              <p:nvPr userDrawn="1"/>
            </p:nvSpPr>
            <p:spPr>
              <a:xfrm>
                <a:off x="-648007" y="5329968"/>
                <a:ext cx="360040" cy="591052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2700"/>
              </a:p>
            </p:txBody>
          </p:sp>
          <p:grpSp>
            <p:nvGrpSpPr>
              <p:cNvPr id="12" name="Group 11">
                <a:extLst>
                  <a:ext uri="{FF2B5EF4-FFF2-40B4-BE49-F238E27FC236}">
                    <a16:creationId xmlns:a16="http://schemas.microsoft.com/office/drawing/2014/main" id="{0B741AA1-6E4D-4D6F-BE2B-0EB13DC747F4}"/>
                  </a:ext>
                </a:extLst>
              </p:cNvPr>
              <p:cNvGrpSpPr/>
              <p:nvPr userDrawn="1"/>
            </p:nvGrpSpPr>
            <p:grpSpPr>
              <a:xfrm>
                <a:off x="-684584" y="5278238"/>
                <a:ext cx="427203" cy="711251"/>
                <a:chOff x="701317" y="1844824"/>
                <a:chExt cx="2371375" cy="3948112"/>
              </a:xfrm>
            </p:grpSpPr>
            <p:sp>
              <p:nvSpPr>
                <p:cNvPr id="13" name="Freeform 6">
                  <a:extLst>
                    <a:ext uri="{FF2B5EF4-FFF2-40B4-BE49-F238E27FC236}">
                      <a16:creationId xmlns:a16="http://schemas.microsoft.com/office/drawing/2014/main" id="{02A5B282-E2A1-4B6A-B319-FBC5568FAE1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701317" y="1844824"/>
                  <a:ext cx="2371375" cy="3948112"/>
                </a:xfrm>
                <a:custGeom>
                  <a:avLst/>
                  <a:gdLst>
                    <a:gd name="T0" fmla="*/ 530 w 566"/>
                    <a:gd name="T1" fmla="*/ 0 h 1053"/>
                    <a:gd name="T2" fmla="*/ 36 w 566"/>
                    <a:gd name="T3" fmla="*/ 0 h 1053"/>
                    <a:gd name="T4" fmla="*/ 0 w 566"/>
                    <a:gd name="T5" fmla="*/ 36 h 1053"/>
                    <a:gd name="T6" fmla="*/ 0 w 566"/>
                    <a:gd name="T7" fmla="*/ 1017 h 1053"/>
                    <a:gd name="T8" fmla="*/ 36 w 566"/>
                    <a:gd name="T9" fmla="*/ 1053 h 1053"/>
                    <a:gd name="T10" fmla="*/ 530 w 566"/>
                    <a:gd name="T11" fmla="*/ 1053 h 1053"/>
                    <a:gd name="T12" fmla="*/ 566 w 566"/>
                    <a:gd name="T13" fmla="*/ 1017 h 1053"/>
                    <a:gd name="T14" fmla="*/ 566 w 566"/>
                    <a:gd name="T15" fmla="*/ 36 h 1053"/>
                    <a:gd name="T16" fmla="*/ 530 w 566"/>
                    <a:gd name="T17" fmla="*/ 0 h 1053"/>
                    <a:gd name="T18" fmla="*/ 520 w 566"/>
                    <a:gd name="T19" fmla="*/ 911 h 1053"/>
                    <a:gd name="T20" fmla="*/ 48 w 566"/>
                    <a:gd name="T21" fmla="*/ 911 h 1053"/>
                    <a:gd name="T22" fmla="*/ 48 w 566"/>
                    <a:gd name="T23" fmla="*/ 108 h 1053"/>
                    <a:gd name="T24" fmla="*/ 520 w 566"/>
                    <a:gd name="T25" fmla="*/ 108 h 1053"/>
                    <a:gd name="T26" fmla="*/ 520 w 566"/>
                    <a:gd name="T27" fmla="*/ 911 h 10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566" h="1053">
                      <a:moveTo>
                        <a:pt x="530" y="0"/>
                      </a:moveTo>
                      <a:cubicBezTo>
                        <a:pt x="36" y="0"/>
                        <a:pt x="36" y="0"/>
                        <a:pt x="36" y="0"/>
                      </a:cubicBezTo>
                      <a:cubicBezTo>
                        <a:pt x="16" y="0"/>
                        <a:pt x="0" y="16"/>
                        <a:pt x="0" y="36"/>
                      </a:cubicBezTo>
                      <a:cubicBezTo>
                        <a:pt x="0" y="1017"/>
                        <a:pt x="0" y="1017"/>
                        <a:pt x="0" y="1017"/>
                      </a:cubicBezTo>
                      <a:cubicBezTo>
                        <a:pt x="0" y="1037"/>
                        <a:pt x="16" y="1053"/>
                        <a:pt x="36" y="1053"/>
                      </a:cubicBezTo>
                      <a:cubicBezTo>
                        <a:pt x="530" y="1053"/>
                        <a:pt x="530" y="1053"/>
                        <a:pt x="530" y="1053"/>
                      </a:cubicBezTo>
                      <a:cubicBezTo>
                        <a:pt x="550" y="1053"/>
                        <a:pt x="566" y="1037"/>
                        <a:pt x="566" y="1017"/>
                      </a:cubicBezTo>
                      <a:cubicBezTo>
                        <a:pt x="566" y="36"/>
                        <a:pt x="566" y="36"/>
                        <a:pt x="566" y="36"/>
                      </a:cubicBezTo>
                      <a:cubicBezTo>
                        <a:pt x="566" y="16"/>
                        <a:pt x="550" y="0"/>
                        <a:pt x="530" y="0"/>
                      </a:cubicBezTo>
                      <a:close/>
                      <a:moveTo>
                        <a:pt x="520" y="911"/>
                      </a:moveTo>
                      <a:cubicBezTo>
                        <a:pt x="48" y="911"/>
                        <a:pt x="48" y="911"/>
                        <a:pt x="48" y="911"/>
                      </a:cubicBezTo>
                      <a:cubicBezTo>
                        <a:pt x="48" y="108"/>
                        <a:pt x="48" y="108"/>
                        <a:pt x="48" y="108"/>
                      </a:cubicBezTo>
                      <a:cubicBezTo>
                        <a:pt x="520" y="108"/>
                        <a:pt x="520" y="108"/>
                        <a:pt x="520" y="108"/>
                      </a:cubicBezTo>
                      <a:lnTo>
                        <a:pt x="520" y="911"/>
                      </a:lnTo>
                      <a:close/>
                    </a:path>
                  </a:pathLst>
                </a:custGeom>
                <a:solidFill>
                  <a:schemeClr val="tx1"/>
                </a:soli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en-US" sz="2700"/>
                </a:p>
              </p:txBody>
            </p:sp>
            <p:sp>
              <p:nvSpPr>
                <p:cNvPr id="14" name="Rounded Rectangle 60">
                  <a:extLst>
                    <a:ext uri="{FF2B5EF4-FFF2-40B4-BE49-F238E27FC236}">
                      <a16:creationId xmlns:a16="http://schemas.microsoft.com/office/drawing/2014/main" id="{56260B51-E0FC-4AE1-BFEC-366194122295}"/>
                    </a:ext>
                  </a:extLst>
                </p:cNvPr>
                <p:cNvSpPr/>
                <p:nvPr/>
              </p:nvSpPr>
              <p:spPr>
                <a:xfrm>
                  <a:off x="1707005" y="2042848"/>
                  <a:ext cx="360000" cy="36000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tx1">
                    <a:lumMod val="50000"/>
                    <a:lumOff val="50000"/>
                  </a:schemeClr>
                </a:solidFill>
                <a:ln w="12700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/>
                </a:p>
              </p:txBody>
            </p:sp>
            <p:sp>
              <p:nvSpPr>
                <p:cNvPr id="15" name="Oval 14">
                  <a:extLst>
                    <a:ext uri="{FF2B5EF4-FFF2-40B4-BE49-F238E27FC236}">
                      <a16:creationId xmlns:a16="http://schemas.microsoft.com/office/drawing/2014/main" id="{ACAA573C-62BB-4765-A23E-D207F4C8200A}"/>
                    </a:ext>
                  </a:extLst>
                </p:cNvPr>
                <p:cNvSpPr/>
                <p:nvPr/>
              </p:nvSpPr>
              <p:spPr>
                <a:xfrm>
                  <a:off x="1715855" y="5362110"/>
                  <a:ext cx="342299" cy="342299"/>
                </a:xfrm>
                <a:prstGeom prst="ellipse">
                  <a:avLst/>
                </a:prstGeom>
                <a:noFill/>
                <a:ln w="12700">
                  <a:solidFill>
                    <a:schemeClr val="tx1">
                      <a:lumMod val="50000"/>
                      <a:lumOff val="50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sz="2700"/>
                </a:p>
              </p:txBody>
            </p:sp>
          </p:grpSp>
        </p:grpSp>
      </p:grpSp>
      <p:grpSp>
        <p:nvGrpSpPr>
          <p:cNvPr id="27" name="그룹 27">
            <a:extLst>
              <a:ext uri="{FF2B5EF4-FFF2-40B4-BE49-F238E27FC236}">
                <a16:creationId xmlns:a16="http://schemas.microsoft.com/office/drawing/2014/main" id="{00F795FB-32F1-4A9C-B269-76962B130BB2}"/>
              </a:ext>
            </a:extLst>
          </p:cNvPr>
          <p:cNvGrpSpPr/>
          <p:nvPr/>
        </p:nvGrpSpPr>
        <p:grpSpPr>
          <a:xfrm>
            <a:off x="4380348" y="1994431"/>
            <a:ext cx="1211932" cy="2707164"/>
            <a:chOff x="4748872" y="1806373"/>
            <a:chExt cx="1211932" cy="2707164"/>
          </a:xfrm>
        </p:grpSpPr>
        <p:cxnSp>
          <p:nvCxnSpPr>
            <p:cNvPr id="28" name="Elbow Connector 49">
              <a:extLst>
                <a:ext uri="{FF2B5EF4-FFF2-40B4-BE49-F238E27FC236}">
                  <a16:creationId xmlns:a16="http://schemas.microsoft.com/office/drawing/2014/main" id="{87401C6C-7A59-4628-BB35-F7D983F27B96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716625" y="3874095"/>
              <a:ext cx="671689" cy="607195"/>
            </a:xfrm>
            <a:prstGeom prst="bentConnector3">
              <a:avLst>
                <a:gd name="adj1" fmla="val 101050"/>
              </a:avLst>
            </a:prstGeom>
            <a:ln w="508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Elbow Connector 50">
              <a:extLst>
                <a:ext uri="{FF2B5EF4-FFF2-40B4-BE49-F238E27FC236}">
                  <a16:creationId xmlns:a16="http://schemas.microsoft.com/office/drawing/2014/main" id="{5287E73C-B338-4160-ABD1-E5B009594737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068193" y="2620926"/>
              <a:ext cx="2707163" cy="1078058"/>
            </a:xfrm>
            <a:prstGeom prst="bentConnector3">
              <a:avLst>
                <a:gd name="adj1" fmla="val 99962"/>
              </a:avLst>
            </a:prstGeom>
            <a:ln w="508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그룹 76">
            <a:extLst>
              <a:ext uri="{FF2B5EF4-FFF2-40B4-BE49-F238E27FC236}">
                <a16:creationId xmlns:a16="http://schemas.microsoft.com/office/drawing/2014/main" id="{A868E69F-D252-49AD-A49F-B207A4318CDD}"/>
              </a:ext>
            </a:extLst>
          </p:cNvPr>
          <p:cNvGrpSpPr/>
          <p:nvPr/>
        </p:nvGrpSpPr>
        <p:grpSpPr>
          <a:xfrm flipH="1">
            <a:off x="6171832" y="1974942"/>
            <a:ext cx="1211932" cy="2707164"/>
            <a:chOff x="4748872" y="1806373"/>
            <a:chExt cx="1211932" cy="2707164"/>
          </a:xfrm>
        </p:grpSpPr>
        <p:cxnSp>
          <p:nvCxnSpPr>
            <p:cNvPr id="32" name="Elbow Connector 49">
              <a:extLst>
                <a:ext uri="{FF2B5EF4-FFF2-40B4-BE49-F238E27FC236}">
                  <a16:creationId xmlns:a16="http://schemas.microsoft.com/office/drawing/2014/main" id="{E202C9A1-4322-4479-80FC-A6E0E384CB13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716625" y="3874095"/>
              <a:ext cx="671689" cy="607195"/>
            </a:xfrm>
            <a:prstGeom prst="bentConnector3">
              <a:avLst>
                <a:gd name="adj1" fmla="val 101050"/>
              </a:avLst>
            </a:prstGeom>
            <a:ln w="508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Elbow Connector 50">
              <a:extLst>
                <a:ext uri="{FF2B5EF4-FFF2-40B4-BE49-F238E27FC236}">
                  <a16:creationId xmlns:a16="http://schemas.microsoft.com/office/drawing/2014/main" id="{A903008E-BD28-46E9-B3E6-922A6DD4777B}"/>
                </a:ext>
              </a:extLst>
            </p:cNvPr>
            <p:cNvCxnSpPr>
              <a:cxnSpLocks/>
            </p:cNvCxnSpPr>
            <p:nvPr/>
          </p:nvCxnSpPr>
          <p:spPr>
            <a:xfrm rot="16200000" flipV="1">
              <a:off x="4068193" y="2620926"/>
              <a:ext cx="2707163" cy="1078058"/>
            </a:xfrm>
            <a:prstGeom prst="bentConnector3">
              <a:avLst>
                <a:gd name="adj1" fmla="val 99962"/>
              </a:avLst>
            </a:prstGeom>
            <a:ln w="50800">
              <a:solidFill>
                <a:schemeClr val="tx1">
                  <a:lumMod val="75000"/>
                  <a:lumOff val="25000"/>
                </a:schemeClr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Rectangle 1"/>
          <p:cNvSpPr/>
          <p:nvPr/>
        </p:nvSpPr>
        <p:spPr>
          <a:xfrm>
            <a:off x="834087" y="1747911"/>
            <a:ext cx="30251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Lead Partner submits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the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project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report in </a:t>
            </a:r>
            <a:r>
              <a:rPr lang="en-US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JeMS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904893" y="1743293"/>
            <a:ext cx="25340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Includes validated costs only</a:t>
            </a:r>
          </a:p>
        </p:txBody>
      </p:sp>
      <p:sp>
        <p:nvSpPr>
          <p:cNvPr id="35" name="Rectangle 34"/>
          <p:cNvSpPr/>
          <p:nvPr/>
        </p:nvSpPr>
        <p:spPr>
          <a:xfrm>
            <a:off x="540372" y="3548752"/>
            <a:ext cx="33735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en-US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Joint Secretariat checks and confirms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(online or on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the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spot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visits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will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be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organized</a:t>
            </a:r>
            <a:r>
              <a:rPr lang="ro-RO" dirty="0">
                <a:solidFill>
                  <a:schemeClr val="accent1">
                    <a:lumMod val="50000"/>
                  </a:schemeClr>
                </a:solidFill>
                <a:latin typeface="Trebuchet MS" panose="020B0603020202020204" pitchFamily="34" charset="0"/>
              </a:rPr>
              <a:t>)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Trebuchet MS" panose="020B0603020202020204" pitchFamily="34" charset="0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904893" y="3657600"/>
            <a:ext cx="347468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US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Only verified costs get reimbursed, so submit your report carefully and on time</a:t>
            </a:r>
            <a:endParaRPr lang="en-US" dirty="0"/>
          </a:p>
        </p:txBody>
      </p:sp>
      <p:sp>
        <p:nvSpPr>
          <p:cNvPr id="37" name="Donut 15">
            <a:extLst>
              <a:ext uri="{FF2B5EF4-FFF2-40B4-BE49-F238E27FC236}">
                <a16:creationId xmlns:a16="http://schemas.microsoft.com/office/drawing/2014/main" id="{ECCC45D2-B072-4372-B610-6B5F9FF9F92A}"/>
              </a:ext>
            </a:extLst>
          </p:cNvPr>
          <p:cNvSpPr>
            <a:spLocks/>
          </p:cNvSpPr>
          <p:nvPr/>
        </p:nvSpPr>
        <p:spPr>
          <a:xfrm>
            <a:off x="7545926" y="3803294"/>
            <a:ext cx="358967" cy="348681"/>
          </a:xfrm>
          <a:custGeom>
            <a:avLst/>
            <a:gdLst/>
            <a:ahLst/>
            <a:cxnLst/>
            <a:rect l="l" t="t" r="r" b="b"/>
            <a:pathLst>
              <a:path w="3821708" h="3795110">
                <a:moveTo>
                  <a:pt x="1910854" y="903842"/>
                </a:moveTo>
                <a:lnTo>
                  <a:pt x="1793831" y="1129420"/>
                </a:lnTo>
                <a:lnTo>
                  <a:pt x="1791613" y="1129420"/>
                </a:lnTo>
                <a:lnTo>
                  <a:pt x="1791892" y="1133157"/>
                </a:lnTo>
                <a:lnTo>
                  <a:pt x="1791613" y="1133695"/>
                </a:lnTo>
                <a:lnTo>
                  <a:pt x="1791933" y="1133695"/>
                </a:lnTo>
                <a:lnTo>
                  <a:pt x="1833002" y="1683464"/>
                </a:lnTo>
                <a:cubicBezTo>
                  <a:pt x="1744939" y="1714584"/>
                  <a:pt x="1682254" y="1798749"/>
                  <a:pt x="1682254" y="1897555"/>
                </a:cubicBezTo>
                <a:cubicBezTo>
                  <a:pt x="1682254" y="2023808"/>
                  <a:pt x="1784602" y="2126156"/>
                  <a:pt x="1910855" y="2126156"/>
                </a:cubicBezTo>
                <a:cubicBezTo>
                  <a:pt x="1975561" y="2126156"/>
                  <a:pt x="2033988" y="2099273"/>
                  <a:pt x="2075304" y="2055803"/>
                </a:cubicBezTo>
                <a:lnTo>
                  <a:pt x="2443125" y="2288080"/>
                </a:lnTo>
                <a:lnTo>
                  <a:pt x="2443003" y="2288309"/>
                </a:lnTo>
                <a:lnTo>
                  <a:pt x="2443494" y="2288314"/>
                </a:lnTo>
                <a:lnTo>
                  <a:pt x="2446061" y="2289935"/>
                </a:lnTo>
                <a:lnTo>
                  <a:pt x="2446904" y="2288348"/>
                </a:lnTo>
                <a:lnTo>
                  <a:pt x="2652725" y="2290436"/>
                </a:lnTo>
                <a:lnTo>
                  <a:pt x="2535900" y="2120971"/>
                </a:lnTo>
                <a:lnTo>
                  <a:pt x="2536744" y="2119385"/>
                </a:lnTo>
                <a:lnTo>
                  <a:pt x="2533964" y="2118163"/>
                </a:lnTo>
                <a:lnTo>
                  <a:pt x="2533686" y="2117759"/>
                </a:lnTo>
                <a:lnTo>
                  <a:pt x="2533565" y="2117988"/>
                </a:lnTo>
                <a:lnTo>
                  <a:pt x="2134900" y="1942755"/>
                </a:lnTo>
                <a:cubicBezTo>
                  <a:pt x="2137918" y="1928156"/>
                  <a:pt x="2139456" y="1913035"/>
                  <a:pt x="2139456" y="1897555"/>
                </a:cubicBezTo>
                <a:cubicBezTo>
                  <a:pt x="2139456" y="1798748"/>
                  <a:pt x="2076770" y="1714583"/>
                  <a:pt x="1988706" y="1683463"/>
                </a:cubicBezTo>
                <a:lnTo>
                  <a:pt x="2029775" y="1133695"/>
                </a:lnTo>
                <a:lnTo>
                  <a:pt x="2030094" y="1133695"/>
                </a:lnTo>
                <a:lnTo>
                  <a:pt x="2029815" y="1133157"/>
                </a:lnTo>
                <a:lnTo>
                  <a:pt x="2030094" y="1129420"/>
                </a:lnTo>
                <a:lnTo>
                  <a:pt x="2027877" y="1129420"/>
                </a:lnTo>
                <a:close/>
                <a:moveTo>
                  <a:pt x="1910854" y="565406"/>
                </a:moveTo>
                <a:cubicBezTo>
                  <a:pt x="2646579" y="565406"/>
                  <a:pt x="3243002" y="1161829"/>
                  <a:pt x="3243002" y="1897554"/>
                </a:cubicBezTo>
                <a:cubicBezTo>
                  <a:pt x="3243002" y="2633279"/>
                  <a:pt x="2646579" y="3229702"/>
                  <a:pt x="1910854" y="3229702"/>
                </a:cubicBezTo>
                <a:cubicBezTo>
                  <a:pt x="1175129" y="3229702"/>
                  <a:pt x="578706" y="2633279"/>
                  <a:pt x="578706" y="1897554"/>
                </a:cubicBezTo>
                <a:cubicBezTo>
                  <a:pt x="578706" y="1161829"/>
                  <a:pt x="1175129" y="565406"/>
                  <a:pt x="1910854" y="565406"/>
                </a:cubicBezTo>
                <a:close/>
                <a:moveTo>
                  <a:pt x="1766837" y="367010"/>
                </a:moveTo>
                <a:cubicBezTo>
                  <a:pt x="1050362" y="432397"/>
                  <a:pt x="475174" y="981146"/>
                  <a:pt x="377476" y="1681610"/>
                </a:cubicBezTo>
                <a:lnTo>
                  <a:pt x="426306" y="1681610"/>
                </a:lnTo>
                <a:cubicBezTo>
                  <a:pt x="510474" y="1681610"/>
                  <a:pt x="578706" y="1746088"/>
                  <a:pt x="578706" y="1825626"/>
                </a:cubicBezTo>
                <a:cubicBezTo>
                  <a:pt x="578706" y="1905164"/>
                  <a:pt x="510474" y="1969642"/>
                  <a:pt x="426306" y="1969642"/>
                </a:cubicBezTo>
                <a:lnTo>
                  <a:pt x="364094" y="1969642"/>
                </a:lnTo>
                <a:cubicBezTo>
                  <a:pt x="398055" y="2738400"/>
                  <a:pt x="1003246" y="3359660"/>
                  <a:pt x="1769417" y="3427809"/>
                </a:cubicBezTo>
                <a:lnTo>
                  <a:pt x="1769417" y="3382101"/>
                </a:lnTo>
                <a:cubicBezTo>
                  <a:pt x="1769417" y="3297933"/>
                  <a:pt x="1833895" y="3229701"/>
                  <a:pt x="1913433" y="3229701"/>
                </a:cubicBezTo>
                <a:cubicBezTo>
                  <a:pt x="1992971" y="3229701"/>
                  <a:pt x="2057449" y="3297933"/>
                  <a:pt x="2057449" y="3382101"/>
                </a:cubicBezTo>
                <a:lnTo>
                  <a:pt x="2057449" y="3427707"/>
                </a:lnTo>
                <a:cubicBezTo>
                  <a:pt x="2804164" y="3358467"/>
                  <a:pt x="3396856" y="2764020"/>
                  <a:pt x="3455018" y="2020616"/>
                </a:cubicBezTo>
                <a:lnTo>
                  <a:pt x="3395402" y="2020616"/>
                </a:lnTo>
                <a:cubicBezTo>
                  <a:pt x="3311234" y="2020616"/>
                  <a:pt x="3243002" y="1956138"/>
                  <a:pt x="3243002" y="1876600"/>
                </a:cubicBezTo>
                <a:cubicBezTo>
                  <a:pt x="3243002" y="1797062"/>
                  <a:pt x="3311234" y="1732584"/>
                  <a:pt x="3395402" y="1732584"/>
                </a:cubicBezTo>
                <a:lnTo>
                  <a:pt x="3451747" y="1732584"/>
                </a:lnTo>
                <a:cubicBezTo>
                  <a:pt x="3374444" y="1008025"/>
                  <a:pt x="2788738" y="434055"/>
                  <a:pt x="2054869" y="367632"/>
                </a:cubicBezTo>
                <a:lnTo>
                  <a:pt x="2054869" y="407296"/>
                </a:lnTo>
                <a:cubicBezTo>
                  <a:pt x="2054869" y="491464"/>
                  <a:pt x="1990391" y="559696"/>
                  <a:pt x="1910853" y="559696"/>
                </a:cubicBezTo>
                <a:cubicBezTo>
                  <a:pt x="1831315" y="559696"/>
                  <a:pt x="1766837" y="491464"/>
                  <a:pt x="1766837" y="407296"/>
                </a:cubicBezTo>
                <a:close/>
                <a:moveTo>
                  <a:pt x="1910854" y="0"/>
                </a:moveTo>
                <a:cubicBezTo>
                  <a:pt x="2966190" y="0"/>
                  <a:pt x="3821708" y="849564"/>
                  <a:pt x="3821708" y="1897555"/>
                </a:cubicBezTo>
                <a:cubicBezTo>
                  <a:pt x="3821708" y="2945546"/>
                  <a:pt x="2966190" y="3795110"/>
                  <a:pt x="1910854" y="3795110"/>
                </a:cubicBezTo>
                <a:cubicBezTo>
                  <a:pt x="855518" y="3795110"/>
                  <a:pt x="0" y="2945546"/>
                  <a:pt x="0" y="1897555"/>
                </a:cubicBezTo>
                <a:cubicBezTo>
                  <a:pt x="0" y="849564"/>
                  <a:pt x="855518" y="0"/>
                  <a:pt x="1910854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38" name="Oval 1">
            <a:extLst>
              <a:ext uri="{FF2B5EF4-FFF2-40B4-BE49-F238E27FC236}">
                <a16:creationId xmlns:a16="http://schemas.microsoft.com/office/drawing/2014/main" id="{5013C00C-8266-4D1B-882E-C7030609C504}"/>
              </a:ext>
            </a:extLst>
          </p:cNvPr>
          <p:cNvSpPr/>
          <p:nvPr/>
        </p:nvSpPr>
        <p:spPr>
          <a:xfrm>
            <a:off x="3868938" y="3657600"/>
            <a:ext cx="402072" cy="494375"/>
          </a:xfrm>
          <a:custGeom>
            <a:avLst/>
            <a:gdLst/>
            <a:ahLst/>
            <a:cxnLst/>
            <a:rect l="l" t="t" r="r" b="b"/>
            <a:pathLst>
              <a:path w="3254409" h="3944462">
                <a:moveTo>
                  <a:pt x="1259449" y="3654708"/>
                </a:moveTo>
                <a:lnTo>
                  <a:pt x="2056275" y="3654708"/>
                </a:lnTo>
                <a:lnTo>
                  <a:pt x="2056275" y="3799585"/>
                </a:lnTo>
                <a:cubicBezTo>
                  <a:pt x="2056275" y="3879598"/>
                  <a:pt x="1877900" y="3944462"/>
                  <a:pt x="1657862" y="3944462"/>
                </a:cubicBezTo>
                <a:cubicBezTo>
                  <a:pt x="1437825" y="3944462"/>
                  <a:pt x="1259449" y="3879598"/>
                  <a:pt x="1259449" y="3799585"/>
                </a:cubicBezTo>
                <a:close/>
                <a:moveTo>
                  <a:pt x="1261196" y="3409579"/>
                </a:moveTo>
                <a:lnTo>
                  <a:pt x="2054529" y="3409579"/>
                </a:lnTo>
                <a:cubicBezTo>
                  <a:pt x="2095500" y="3409579"/>
                  <a:pt x="2128714" y="3442793"/>
                  <a:pt x="2128714" y="3483764"/>
                </a:cubicBezTo>
                <a:lnTo>
                  <a:pt x="2128714" y="3516511"/>
                </a:lnTo>
                <a:cubicBezTo>
                  <a:pt x="2128714" y="3557481"/>
                  <a:pt x="2095500" y="3590696"/>
                  <a:pt x="2054529" y="3590696"/>
                </a:cubicBezTo>
                <a:lnTo>
                  <a:pt x="1261196" y="3590696"/>
                </a:lnTo>
                <a:cubicBezTo>
                  <a:pt x="1220225" y="3590696"/>
                  <a:pt x="1187011" y="3557481"/>
                  <a:pt x="1187011" y="3516511"/>
                </a:cubicBezTo>
                <a:lnTo>
                  <a:pt x="1187011" y="3483764"/>
                </a:lnTo>
                <a:cubicBezTo>
                  <a:pt x="1187011" y="3442793"/>
                  <a:pt x="1220225" y="3409579"/>
                  <a:pt x="1261196" y="3409579"/>
                </a:cubicBezTo>
                <a:close/>
                <a:moveTo>
                  <a:pt x="1224976" y="3164451"/>
                </a:moveTo>
                <a:lnTo>
                  <a:pt x="2090747" y="3164451"/>
                </a:lnTo>
                <a:cubicBezTo>
                  <a:pt x="2131719" y="3164451"/>
                  <a:pt x="2164933" y="3197665"/>
                  <a:pt x="2164933" y="3238636"/>
                </a:cubicBezTo>
                <a:lnTo>
                  <a:pt x="2164933" y="3271382"/>
                </a:lnTo>
                <a:cubicBezTo>
                  <a:pt x="2164933" y="3312353"/>
                  <a:pt x="2131719" y="3345567"/>
                  <a:pt x="2090747" y="3345567"/>
                </a:cubicBezTo>
                <a:lnTo>
                  <a:pt x="1224976" y="3345567"/>
                </a:lnTo>
                <a:cubicBezTo>
                  <a:pt x="1184005" y="3345567"/>
                  <a:pt x="1150791" y="3312353"/>
                  <a:pt x="1150791" y="3271382"/>
                </a:cubicBezTo>
                <a:lnTo>
                  <a:pt x="1150791" y="3238636"/>
                </a:lnTo>
                <a:cubicBezTo>
                  <a:pt x="1150791" y="3197665"/>
                  <a:pt x="1184005" y="3164451"/>
                  <a:pt x="1224976" y="3164451"/>
                </a:cubicBezTo>
                <a:close/>
                <a:moveTo>
                  <a:pt x="1188757" y="2919322"/>
                </a:moveTo>
                <a:lnTo>
                  <a:pt x="2126967" y="2919322"/>
                </a:lnTo>
                <a:cubicBezTo>
                  <a:pt x="2167938" y="2919322"/>
                  <a:pt x="2201152" y="2952536"/>
                  <a:pt x="2201152" y="2993507"/>
                </a:cubicBezTo>
                <a:lnTo>
                  <a:pt x="2201152" y="3026254"/>
                </a:lnTo>
                <a:cubicBezTo>
                  <a:pt x="2201152" y="3067224"/>
                  <a:pt x="2167938" y="3100439"/>
                  <a:pt x="2126967" y="3100439"/>
                </a:cubicBezTo>
                <a:lnTo>
                  <a:pt x="1188757" y="3100439"/>
                </a:lnTo>
                <a:cubicBezTo>
                  <a:pt x="1147785" y="3100439"/>
                  <a:pt x="1114571" y="3067224"/>
                  <a:pt x="1114571" y="3026254"/>
                </a:cubicBezTo>
                <a:lnTo>
                  <a:pt x="1114571" y="2993507"/>
                </a:lnTo>
                <a:cubicBezTo>
                  <a:pt x="1114571" y="2952536"/>
                  <a:pt x="1147785" y="2919322"/>
                  <a:pt x="1188757" y="2919322"/>
                </a:cubicBezTo>
                <a:close/>
                <a:moveTo>
                  <a:pt x="1574533" y="1620510"/>
                </a:moveTo>
                <a:cubicBezTo>
                  <a:pt x="1552384" y="1644018"/>
                  <a:pt x="1521864" y="1658080"/>
                  <a:pt x="1488300" y="1658080"/>
                </a:cubicBezTo>
                <a:cubicBezTo>
                  <a:pt x="1460798" y="1658080"/>
                  <a:pt x="1435338" y="1648638"/>
                  <a:pt x="1416032" y="1630675"/>
                </a:cubicBezTo>
                <a:lnTo>
                  <a:pt x="1584647" y="2695264"/>
                </a:lnTo>
                <a:lnTo>
                  <a:pt x="1650915" y="2694732"/>
                </a:lnTo>
                <a:lnTo>
                  <a:pt x="1650915" y="2694695"/>
                </a:lnTo>
                <a:lnTo>
                  <a:pt x="1653298" y="2694714"/>
                </a:lnTo>
                <a:lnTo>
                  <a:pt x="1655679" y="2694695"/>
                </a:lnTo>
                <a:lnTo>
                  <a:pt x="1655679" y="2694732"/>
                </a:lnTo>
                <a:lnTo>
                  <a:pt x="1721162" y="2695258"/>
                </a:lnTo>
                <a:lnTo>
                  <a:pt x="1887727" y="1643609"/>
                </a:lnTo>
                <a:cubicBezTo>
                  <a:pt x="1871593" y="1653234"/>
                  <a:pt x="1852936" y="1658080"/>
                  <a:pt x="1833231" y="1658080"/>
                </a:cubicBezTo>
                <a:cubicBezTo>
                  <a:pt x="1799667" y="1658080"/>
                  <a:pt x="1769147" y="1644018"/>
                  <a:pt x="1746999" y="1620510"/>
                </a:cubicBezTo>
                <a:cubicBezTo>
                  <a:pt x="1724849" y="1644018"/>
                  <a:pt x="1694329" y="1658080"/>
                  <a:pt x="1660766" y="1658080"/>
                </a:cubicBezTo>
                <a:cubicBezTo>
                  <a:pt x="1627202" y="1658080"/>
                  <a:pt x="1596682" y="1644018"/>
                  <a:pt x="1574533" y="1620510"/>
                </a:cubicBezTo>
                <a:close/>
                <a:moveTo>
                  <a:pt x="3254409" y="1194373"/>
                </a:moveTo>
                <a:lnTo>
                  <a:pt x="3254409" y="1446373"/>
                </a:lnTo>
                <a:lnTo>
                  <a:pt x="2894409" y="1395973"/>
                </a:lnTo>
                <a:lnTo>
                  <a:pt x="2894409" y="1244773"/>
                </a:lnTo>
                <a:close/>
                <a:moveTo>
                  <a:pt x="0" y="1194373"/>
                </a:moveTo>
                <a:lnTo>
                  <a:pt x="360000" y="1244773"/>
                </a:lnTo>
                <a:lnTo>
                  <a:pt x="360000" y="1395973"/>
                </a:lnTo>
                <a:lnTo>
                  <a:pt x="0" y="1446373"/>
                </a:lnTo>
                <a:close/>
                <a:moveTo>
                  <a:pt x="1650915" y="686852"/>
                </a:moveTo>
                <a:cubicBezTo>
                  <a:pt x="1164505" y="687423"/>
                  <a:pt x="770387" y="1081929"/>
                  <a:pt x="770387" y="1568485"/>
                </a:cubicBezTo>
                <a:cubicBezTo>
                  <a:pt x="770387" y="1897865"/>
                  <a:pt x="1005466" y="2222947"/>
                  <a:pt x="1190556" y="2371462"/>
                </a:cubicBezTo>
                <a:cubicBezTo>
                  <a:pt x="1274950" y="2469103"/>
                  <a:pt x="1268259" y="2471104"/>
                  <a:pt x="1302554" y="2596072"/>
                </a:cubicBezTo>
                <a:cubicBezTo>
                  <a:pt x="1316217" y="2683697"/>
                  <a:pt x="1288538" y="2692455"/>
                  <a:pt x="1367056" y="2697010"/>
                </a:cubicBezTo>
                <a:lnTo>
                  <a:pt x="1424224" y="2696551"/>
                </a:lnTo>
                <a:lnTo>
                  <a:pt x="1231891" y="1482210"/>
                </a:lnTo>
                <a:cubicBezTo>
                  <a:pt x="1225156" y="1439688"/>
                  <a:pt x="1254167" y="1399758"/>
                  <a:pt x="1296689" y="1393023"/>
                </a:cubicBezTo>
                <a:lnTo>
                  <a:pt x="1299400" y="1392594"/>
                </a:lnTo>
                <a:cubicBezTo>
                  <a:pt x="1338047" y="1386473"/>
                  <a:pt x="1374553" y="1409880"/>
                  <a:pt x="1384555" y="1446557"/>
                </a:cubicBezTo>
                <a:cubicBezTo>
                  <a:pt x="1405249" y="1408365"/>
                  <a:pt x="1444141" y="1384022"/>
                  <a:pt x="1488300" y="1384022"/>
                </a:cubicBezTo>
                <a:cubicBezTo>
                  <a:pt x="1521864" y="1384022"/>
                  <a:pt x="1552384" y="1398085"/>
                  <a:pt x="1574533" y="1421593"/>
                </a:cubicBezTo>
                <a:cubicBezTo>
                  <a:pt x="1596682" y="1398085"/>
                  <a:pt x="1627202" y="1384022"/>
                  <a:pt x="1660766" y="1384022"/>
                </a:cubicBezTo>
                <a:cubicBezTo>
                  <a:pt x="1694329" y="1384022"/>
                  <a:pt x="1724849" y="1398085"/>
                  <a:pt x="1746999" y="1421593"/>
                </a:cubicBezTo>
                <a:cubicBezTo>
                  <a:pt x="1769147" y="1398085"/>
                  <a:pt x="1799667" y="1384022"/>
                  <a:pt x="1833231" y="1384022"/>
                </a:cubicBezTo>
                <a:cubicBezTo>
                  <a:pt x="1870523" y="1384022"/>
                  <a:pt x="1904060" y="1401383"/>
                  <a:pt x="1926459" y="1429718"/>
                </a:cubicBezTo>
                <a:cubicBezTo>
                  <a:pt x="1940429" y="1399945"/>
                  <a:pt x="1972972" y="1382212"/>
                  <a:pt x="2007193" y="1387633"/>
                </a:cubicBezTo>
                <a:lnTo>
                  <a:pt x="2009904" y="1388062"/>
                </a:lnTo>
                <a:cubicBezTo>
                  <a:pt x="2052427" y="1394797"/>
                  <a:pt x="2081437" y="1434727"/>
                  <a:pt x="2074703" y="1477248"/>
                </a:cubicBezTo>
                <a:lnTo>
                  <a:pt x="1881585" y="2696545"/>
                </a:lnTo>
                <a:lnTo>
                  <a:pt x="1939537" y="2697010"/>
                </a:lnTo>
                <a:cubicBezTo>
                  <a:pt x="2018055" y="2692455"/>
                  <a:pt x="1990377" y="2683697"/>
                  <a:pt x="2004039" y="2596072"/>
                </a:cubicBezTo>
                <a:cubicBezTo>
                  <a:pt x="2038334" y="2471104"/>
                  <a:pt x="2031644" y="2469103"/>
                  <a:pt x="2116037" y="2371462"/>
                </a:cubicBezTo>
                <a:cubicBezTo>
                  <a:pt x="2301127" y="2222947"/>
                  <a:pt x="2536206" y="1897865"/>
                  <a:pt x="2536206" y="1568485"/>
                </a:cubicBezTo>
                <a:cubicBezTo>
                  <a:pt x="2536206" y="1081929"/>
                  <a:pt x="2142089" y="687423"/>
                  <a:pt x="1655679" y="686852"/>
                </a:cubicBezTo>
                <a:lnTo>
                  <a:pt x="1655679" y="687071"/>
                </a:lnTo>
                <a:lnTo>
                  <a:pt x="1653298" y="686887"/>
                </a:lnTo>
                <a:lnTo>
                  <a:pt x="1650915" y="687071"/>
                </a:lnTo>
                <a:close/>
                <a:moveTo>
                  <a:pt x="1651270" y="468000"/>
                </a:moveTo>
                <a:lnTo>
                  <a:pt x="1653298" y="468156"/>
                </a:lnTo>
                <a:lnTo>
                  <a:pt x="1655324" y="468000"/>
                </a:lnTo>
                <a:cubicBezTo>
                  <a:pt x="2251596" y="468000"/>
                  <a:pt x="2734970" y="951374"/>
                  <a:pt x="2734970" y="1547647"/>
                </a:cubicBezTo>
                <a:cubicBezTo>
                  <a:pt x="2734970" y="1951147"/>
                  <a:pt x="2446871" y="2349377"/>
                  <a:pt x="2220195" y="2531148"/>
                </a:cubicBezTo>
                <a:cubicBezTo>
                  <a:pt x="2152664" y="2608950"/>
                  <a:pt x="2182466" y="2649832"/>
                  <a:pt x="2167955" y="2751256"/>
                </a:cubicBezTo>
                <a:cubicBezTo>
                  <a:pt x="2130228" y="2829553"/>
                  <a:pt x="2096483" y="2854590"/>
                  <a:pt x="2029795" y="2854590"/>
                </a:cubicBezTo>
                <a:lnTo>
                  <a:pt x="1653298" y="2853242"/>
                </a:lnTo>
                <a:lnTo>
                  <a:pt x="1276798" y="2854590"/>
                </a:lnTo>
                <a:cubicBezTo>
                  <a:pt x="1210112" y="2854590"/>
                  <a:pt x="1176366" y="2829553"/>
                  <a:pt x="1138638" y="2751256"/>
                </a:cubicBezTo>
                <a:cubicBezTo>
                  <a:pt x="1124127" y="2649832"/>
                  <a:pt x="1153930" y="2608950"/>
                  <a:pt x="1086399" y="2531148"/>
                </a:cubicBezTo>
                <a:cubicBezTo>
                  <a:pt x="859722" y="2349377"/>
                  <a:pt x="571623" y="1951147"/>
                  <a:pt x="571623" y="1547647"/>
                </a:cubicBezTo>
                <a:cubicBezTo>
                  <a:pt x="571623" y="951374"/>
                  <a:pt x="1054998" y="468000"/>
                  <a:pt x="1651270" y="468000"/>
                </a:cubicBezTo>
                <a:close/>
                <a:moveTo>
                  <a:pt x="2572549" y="249121"/>
                </a:moveTo>
                <a:lnTo>
                  <a:pt x="2765592" y="411103"/>
                </a:lnTo>
                <a:lnTo>
                  <a:pt x="2495580" y="654483"/>
                </a:lnTo>
                <a:lnTo>
                  <a:pt x="2379754" y="557293"/>
                </a:lnTo>
                <a:close/>
                <a:moveTo>
                  <a:pt x="663986" y="249121"/>
                </a:moveTo>
                <a:lnTo>
                  <a:pt x="856781" y="557293"/>
                </a:lnTo>
                <a:lnTo>
                  <a:pt x="740955" y="654483"/>
                </a:lnTo>
                <a:lnTo>
                  <a:pt x="470943" y="411103"/>
                </a:lnTo>
                <a:close/>
                <a:moveTo>
                  <a:pt x="1527296" y="0"/>
                </a:moveTo>
                <a:lnTo>
                  <a:pt x="1779296" y="0"/>
                </a:lnTo>
                <a:lnTo>
                  <a:pt x="1728896" y="360000"/>
                </a:lnTo>
                <a:lnTo>
                  <a:pt x="1577696" y="36000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39" name="Rectangle 7">
            <a:extLst>
              <a:ext uri="{FF2B5EF4-FFF2-40B4-BE49-F238E27FC236}">
                <a16:creationId xmlns:a16="http://schemas.microsoft.com/office/drawing/2014/main" id="{84693C49-05C6-4CD0-A900-4B843CF3016D}"/>
              </a:ext>
            </a:extLst>
          </p:cNvPr>
          <p:cNvSpPr/>
          <p:nvPr/>
        </p:nvSpPr>
        <p:spPr>
          <a:xfrm rot="18900000">
            <a:off x="4035933" y="1853849"/>
            <a:ext cx="178657" cy="419181"/>
          </a:xfrm>
          <a:custGeom>
            <a:avLst/>
            <a:gdLst/>
            <a:ahLst/>
            <a:cxnLst/>
            <a:rect l="l" t="t" r="r" b="b"/>
            <a:pathLst>
              <a:path w="154109" h="343323">
                <a:moveTo>
                  <a:pt x="102909" y="313772"/>
                </a:moveTo>
                <a:lnTo>
                  <a:pt x="102909" y="328547"/>
                </a:lnTo>
                <a:cubicBezTo>
                  <a:pt x="102909" y="336708"/>
                  <a:pt x="96294" y="343322"/>
                  <a:pt x="88133" y="343323"/>
                </a:cubicBezTo>
                <a:lnTo>
                  <a:pt x="65975" y="343322"/>
                </a:lnTo>
                <a:cubicBezTo>
                  <a:pt x="57814" y="343322"/>
                  <a:pt x="51199" y="336708"/>
                  <a:pt x="51199" y="328547"/>
                </a:cubicBezTo>
                <a:cubicBezTo>
                  <a:pt x="51199" y="323622"/>
                  <a:pt x="51200" y="318696"/>
                  <a:pt x="51200" y="313771"/>
                </a:cubicBezTo>
                <a:close/>
                <a:moveTo>
                  <a:pt x="123327" y="15459"/>
                </a:moveTo>
                <a:cubicBezTo>
                  <a:pt x="141678" y="29245"/>
                  <a:pt x="152926" y="50497"/>
                  <a:pt x="154008" y="73425"/>
                </a:cubicBezTo>
                <a:cubicBezTo>
                  <a:pt x="155089" y="96353"/>
                  <a:pt x="145890" y="118568"/>
                  <a:pt x="128916" y="134021"/>
                </a:cubicBezTo>
                <a:lnTo>
                  <a:pt x="119294" y="123450"/>
                </a:lnTo>
                <a:cubicBezTo>
                  <a:pt x="133118" y="110865"/>
                  <a:pt x="140611" y="92772"/>
                  <a:pt x="139730" y="74098"/>
                </a:cubicBezTo>
                <a:cubicBezTo>
                  <a:pt x="138850" y="55424"/>
                  <a:pt x="129689" y="38115"/>
                  <a:pt x="114743" y="26887"/>
                </a:cubicBezTo>
                <a:close/>
                <a:moveTo>
                  <a:pt x="136698" y="17411"/>
                </a:moveTo>
                <a:cubicBezTo>
                  <a:pt x="103758" y="-15529"/>
                  <a:pt x="50351" y="-15529"/>
                  <a:pt x="17412" y="17411"/>
                </a:cubicBezTo>
                <a:cubicBezTo>
                  <a:pt x="-15528" y="50351"/>
                  <a:pt x="-15528" y="103757"/>
                  <a:pt x="17412" y="136697"/>
                </a:cubicBezTo>
                <a:cubicBezTo>
                  <a:pt x="50351" y="169637"/>
                  <a:pt x="103758" y="169637"/>
                  <a:pt x="136698" y="136697"/>
                </a:cubicBezTo>
                <a:cubicBezTo>
                  <a:pt x="169637" y="103757"/>
                  <a:pt x="169637" y="50351"/>
                  <a:pt x="136698" y="17411"/>
                </a:cubicBezTo>
                <a:close/>
                <a:moveTo>
                  <a:pt x="154109" y="0"/>
                </a:moveTo>
                <a:cubicBezTo>
                  <a:pt x="196665" y="42556"/>
                  <a:pt x="196665" y="111552"/>
                  <a:pt x="154109" y="154108"/>
                </a:cubicBezTo>
                <a:cubicBezTo>
                  <a:pt x="139576" y="168641"/>
                  <a:pt x="121959" y="178211"/>
                  <a:pt x="102912" y="180994"/>
                </a:cubicBezTo>
                <a:lnTo>
                  <a:pt x="102912" y="308310"/>
                </a:lnTo>
                <a:lnTo>
                  <a:pt x="51197" y="308310"/>
                </a:lnTo>
                <a:lnTo>
                  <a:pt x="51197" y="180994"/>
                </a:lnTo>
                <a:cubicBezTo>
                  <a:pt x="32150" y="178211"/>
                  <a:pt x="14534" y="168641"/>
                  <a:pt x="0" y="154108"/>
                </a:cubicBezTo>
                <a:cubicBezTo>
                  <a:pt x="-42555" y="111552"/>
                  <a:pt x="-42555" y="42556"/>
                  <a:pt x="0" y="0"/>
                </a:cubicBezTo>
                <a:cubicBezTo>
                  <a:pt x="42556" y="-42556"/>
                  <a:pt x="111553" y="-42556"/>
                  <a:pt x="154109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0" name="Rounded Rectangle 32">
            <a:extLst>
              <a:ext uri="{FF2B5EF4-FFF2-40B4-BE49-F238E27FC236}">
                <a16:creationId xmlns:a16="http://schemas.microsoft.com/office/drawing/2014/main" id="{A7C45BCB-0B8E-4E0E-842A-DD554B68B1C0}"/>
              </a:ext>
            </a:extLst>
          </p:cNvPr>
          <p:cNvSpPr/>
          <p:nvPr/>
        </p:nvSpPr>
        <p:spPr>
          <a:xfrm>
            <a:off x="7451248" y="1813351"/>
            <a:ext cx="378195" cy="396450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60960"/>
            <a:ext cx="2915412" cy="853440"/>
          </a:xfrm>
          <a:prstGeom prst="rect">
            <a:avLst/>
          </a:prstGeom>
        </p:spPr>
      </p:pic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114800" y="152400"/>
            <a:ext cx="7980045" cy="553998"/>
          </a:xfrm>
        </p:spPr>
        <p:txBody>
          <a:bodyPr/>
          <a:lstStyle/>
          <a:p>
            <a:pPr algn="ctr"/>
            <a:r>
              <a:rPr lang="ro-RO" sz="3600" dirty="0"/>
              <a:t>Reporting</a:t>
            </a:r>
            <a:r>
              <a:rPr lang="en-US" sz="3600" dirty="0"/>
              <a:t> Procurement</a:t>
            </a:r>
            <a:r>
              <a:rPr lang="ro-RO" sz="3600" dirty="0"/>
              <a:t>s</a:t>
            </a:r>
            <a:endParaRPr lang="en-US" sz="3600" dirty="0"/>
          </a:p>
        </p:txBody>
      </p:sp>
      <p:grpSp>
        <p:nvGrpSpPr>
          <p:cNvPr id="21" name="Graphic 1">
            <a:extLst>
              <a:ext uri="{FF2B5EF4-FFF2-40B4-BE49-F238E27FC236}">
                <a16:creationId xmlns:a16="http://schemas.microsoft.com/office/drawing/2014/main" id="{A8DFCA03-9E2D-47EA-AB52-BB42205E9806}"/>
              </a:ext>
            </a:extLst>
          </p:cNvPr>
          <p:cNvGrpSpPr/>
          <p:nvPr/>
        </p:nvGrpSpPr>
        <p:grpSpPr>
          <a:xfrm rot="5400000">
            <a:off x="455771" y="992029"/>
            <a:ext cx="1776412" cy="2687954"/>
            <a:chOff x="6081713" y="3426067"/>
            <a:chExt cx="1776412" cy="2687954"/>
          </a:xfrm>
        </p:grpSpPr>
        <p:sp>
          <p:nvSpPr>
            <p:cNvPr id="22" name="Freeform: Shape 25">
              <a:extLst>
                <a:ext uri="{FF2B5EF4-FFF2-40B4-BE49-F238E27FC236}">
                  <a16:creationId xmlns:a16="http://schemas.microsoft.com/office/drawing/2014/main" id="{27D0EC6C-E18B-4A50-9B4E-00AE4E3630C5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3" name="Freeform: Shape 26">
              <a:extLst>
                <a:ext uri="{FF2B5EF4-FFF2-40B4-BE49-F238E27FC236}">
                  <a16:creationId xmlns:a16="http://schemas.microsoft.com/office/drawing/2014/main" id="{232C87F2-A31D-46DB-B542-E9C85FD0488B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7">
              <a:extLst>
                <a:ext uri="{FF2B5EF4-FFF2-40B4-BE49-F238E27FC236}">
                  <a16:creationId xmlns:a16="http://schemas.microsoft.com/office/drawing/2014/main" id="{6BA75FF0-6B7C-46CC-96ED-E80872F40FC7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8">
              <a:extLst>
                <a:ext uri="{FF2B5EF4-FFF2-40B4-BE49-F238E27FC236}">
                  <a16:creationId xmlns:a16="http://schemas.microsoft.com/office/drawing/2014/main" id="{25F5E36E-B0A9-4C51-9ADB-0D371A472109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9">
              <a:extLst>
                <a:ext uri="{FF2B5EF4-FFF2-40B4-BE49-F238E27FC236}">
                  <a16:creationId xmlns:a16="http://schemas.microsoft.com/office/drawing/2014/main" id="{82A4846D-5761-4337-AB14-C8360908B537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30">
              <a:extLst>
                <a:ext uri="{FF2B5EF4-FFF2-40B4-BE49-F238E27FC236}">
                  <a16:creationId xmlns:a16="http://schemas.microsoft.com/office/drawing/2014/main" id="{A4247C16-856D-4FB9-A8E4-2C9F51F6BEE4}"/>
                </a:ext>
              </a:extLst>
            </p:cNvPr>
            <p:cNvSpPr/>
            <p:nvPr/>
          </p:nvSpPr>
          <p:spPr>
            <a:xfrm>
              <a:off x="6529011" y="3493633"/>
              <a:ext cx="337968" cy="1054630"/>
            </a:xfrm>
            <a:custGeom>
              <a:avLst/>
              <a:gdLst>
                <a:gd name="connsiteX0" fmla="*/ 352188 w 361950"/>
                <a:gd name="connsiteY0" fmla="*/ 961278 h 1123950"/>
                <a:gd name="connsiteX1" fmla="*/ 343616 w 361950"/>
                <a:gd name="connsiteY1" fmla="*/ 277383 h 1123950"/>
                <a:gd name="connsiteX2" fmla="*/ 329328 w 361950"/>
                <a:gd name="connsiteY2" fmla="*/ 145938 h 1123950"/>
                <a:gd name="connsiteX3" fmla="*/ 188358 w 361950"/>
                <a:gd name="connsiteY3" fmla="*/ 14493 h 1123950"/>
                <a:gd name="connsiteX4" fmla="*/ 29291 w 361950"/>
                <a:gd name="connsiteY4" fmla="*/ 144033 h 1123950"/>
                <a:gd name="connsiteX5" fmla="*/ 15956 w 361950"/>
                <a:gd name="connsiteY5" fmla="*/ 1113678 h 1123950"/>
                <a:gd name="connsiteX0" fmla="*/ 337901 w 337968"/>
                <a:gd name="connsiteY0" fmla="*/ 946991 h 1054630"/>
                <a:gd name="connsiteX1" fmla="*/ 329329 w 337968"/>
                <a:gd name="connsiteY1" fmla="*/ 263096 h 1054630"/>
                <a:gd name="connsiteX2" fmla="*/ 315041 w 337968"/>
                <a:gd name="connsiteY2" fmla="*/ 131651 h 1054630"/>
                <a:gd name="connsiteX3" fmla="*/ 174071 w 337968"/>
                <a:gd name="connsiteY3" fmla="*/ 206 h 1054630"/>
                <a:gd name="connsiteX4" fmla="*/ 15004 w 337968"/>
                <a:gd name="connsiteY4" fmla="*/ 129746 h 1054630"/>
                <a:gd name="connsiteX5" fmla="*/ 1669 w 337968"/>
                <a:gd name="connsiteY5" fmla="*/ 1054630 h 1054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37968" h="1054630">
                  <a:moveTo>
                    <a:pt x="337901" y="946991"/>
                  </a:moveTo>
                  <a:cubicBezTo>
                    <a:pt x="338854" y="943181"/>
                    <a:pt x="329329" y="283099"/>
                    <a:pt x="329329" y="263096"/>
                  </a:cubicBezTo>
                  <a:cubicBezTo>
                    <a:pt x="329329" y="238331"/>
                    <a:pt x="317899" y="144033"/>
                    <a:pt x="315041" y="131651"/>
                  </a:cubicBezTo>
                  <a:cubicBezTo>
                    <a:pt x="307421" y="83073"/>
                    <a:pt x="255034" y="4968"/>
                    <a:pt x="174071" y="206"/>
                  </a:cubicBezTo>
                  <a:cubicBezTo>
                    <a:pt x="88346" y="-4557"/>
                    <a:pt x="18814" y="74501"/>
                    <a:pt x="15004" y="129746"/>
                  </a:cubicBezTo>
                  <a:cubicBezTo>
                    <a:pt x="15004" y="130698"/>
                    <a:pt x="-5951" y="500275"/>
                    <a:pt x="1669" y="1054630"/>
                  </a:cubicBezTo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8" name="Freeform: Shape 31">
              <a:extLst>
                <a:ext uri="{FF2B5EF4-FFF2-40B4-BE49-F238E27FC236}">
                  <a16:creationId xmlns:a16="http://schemas.microsoft.com/office/drawing/2014/main" id="{F3843A73-A0A6-4BF3-87FB-9DD6C7CAE5D5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32">
              <a:extLst>
                <a:ext uri="{FF2B5EF4-FFF2-40B4-BE49-F238E27FC236}">
                  <a16:creationId xmlns:a16="http://schemas.microsoft.com/office/drawing/2014/main" id="{F750174F-1DF9-4A9A-8776-7992FFE97411}"/>
                </a:ext>
              </a:extLst>
            </p:cNvPr>
            <p:cNvSpPr/>
            <p:nvPr/>
          </p:nvSpPr>
          <p:spPr>
            <a:xfrm>
              <a:off x="6081713" y="3426067"/>
              <a:ext cx="28575" cy="28575"/>
            </a:xfrm>
            <a:custGeom>
              <a:avLst/>
              <a:gdLst/>
              <a:ahLst/>
              <a:cxnLst/>
              <a:rect l="l" t="t" r="r" b="b"/>
              <a:pathLst>
                <a:path w="28575" h="28575"/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33">
              <a:extLst>
                <a:ext uri="{FF2B5EF4-FFF2-40B4-BE49-F238E27FC236}">
                  <a16:creationId xmlns:a16="http://schemas.microsoft.com/office/drawing/2014/main" id="{06E82808-B0F3-43C5-933E-F90464569E68}"/>
                </a:ext>
              </a:extLst>
            </p:cNvPr>
            <p:cNvSpPr/>
            <p:nvPr/>
          </p:nvSpPr>
          <p:spPr>
            <a:xfrm>
              <a:off x="6854190" y="4090912"/>
              <a:ext cx="342900" cy="523875"/>
            </a:xfrm>
            <a:custGeom>
              <a:avLst/>
              <a:gdLst>
                <a:gd name="connsiteX0" fmla="*/ 14288 w 342900"/>
                <a:gd name="connsiteY0" fmla="*/ 464820 h 523875"/>
                <a:gd name="connsiteX1" fmla="*/ 14288 w 342900"/>
                <a:gd name="connsiteY1" fmla="*/ 175260 h 523875"/>
                <a:gd name="connsiteX2" fmla="*/ 175260 w 342900"/>
                <a:gd name="connsiteY2" fmla="*/ 14288 h 523875"/>
                <a:gd name="connsiteX3" fmla="*/ 175260 w 342900"/>
                <a:gd name="connsiteY3" fmla="*/ 14288 h 523875"/>
                <a:gd name="connsiteX4" fmla="*/ 336233 w 342900"/>
                <a:gd name="connsiteY4" fmla="*/ 175260 h 523875"/>
                <a:gd name="connsiteX5" fmla="*/ 336233 w 342900"/>
                <a:gd name="connsiteY5" fmla="*/ 51625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42900" h="523875">
                  <a:moveTo>
                    <a:pt x="14288" y="464820"/>
                  </a:move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3" y="14288"/>
                    <a:pt x="336233" y="85725"/>
                    <a:pt x="336233" y="175260"/>
                  </a:cubicBezTo>
                  <a:lnTo>
                    <a:pt x="336233" y="516255"/>
                  </a:lnTo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34">
              <a:extLst>
                <a:ext uri="{FF2B5EF4-FFF2-40B4-BE49-F238E27FC236}">
                  <a16:creationId xmlns:a16="http://schemas.microsoft.com/office/drawing/2014/main" id="{493F892A-B35A-4E92-87FF-4F9D875B34B1}"/>
                </a:ext>
              </a:extLst>
            </p:cNvPr>
            <p:cNvSpPr/>
            <p:nvPr/>
          </p:nvSpPr>
          <p:spPr>
            <a:xfrm>
              <a:off x="7181850" y="4095674"/>
              <a:ext cx="342900" cy="619125"/>
            </a:xfrm>
            <a:custGeom>
              <a:avLst/>
              <a:gdLst>
                <a:gd name="connsiteX0" fmla="*/ 175260 w 342900"/>
                <a:gd name="connsiteY0" fmla="*/ 609600 h 619125"/>
                <a:gd name="connsiteX1" fmla="*/ 175260 w 342900"/>
                <a:gd name="connsiteY1" fmla="*/ 609600 h 619125"/>
                <a:gd name="connsiteX2" fmla="*/ 14288 w 342900"/>
                <a:gd name="connsiteY2" fmla="*/ 448628 h 619125"/>
                <a:gd name="connsiteX3" fmla="*/ 14288 w 342900"/>
                <a:gd name="connsiteY3" fmla="*/ 175260 h 619125"/>
                <a:gd name="connsiteX4" fmla="*/ 175260 w 342900"/>
                <a:gd name="connsiteY4" fmla="*/ 14288 h 619125"/>
                <a:gd name="connsiteX5" fmla="*/ 175260 w 342900"/>
                <a:gd name="connsiteY5" fmla="*/ 14288 h 619125"/>
                <a:gd name="connsiteX6" fmla="*/ 336233 w 342900"/>
                <a:gd name="connsiteY6" fmla="*/ 175260 h 619125"/>
                <a:gd name="connsiteX7" fmla="*/ 336233 w 342900"/>
                <a:gd name="connsiteY7" fmla="*/ 448628 h 619125"/>
                <a:gd name="connsiteX8" fmla="*/ 175260 w 342900"/>
                <a:gd name="connsiteY8" fmla="*/ 609600 h 619125"/>
                <a:gd name="connsiteX9" fmla="*/ 175260 w 342900"/>
                <a:gd name="connsiteY9" fmla="*/ 609600 h 619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619125">
                  <a:moveTo>
                    <a:pt x="175260" y="609600"/>
                  </a:moveTo>
                  <a:lnTo>
                    <a:pt x="175260" y="609600"/>
                  </a:lnTo>
                  <a:cubicBezTo>
                    <a:pt x="86677" y="609600"/>
                    <a:pt x="14288" y="538163"/>
                    <a:pt x="14288" y="448628"/>
                  </a:cubicBez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2" y="14288"/>
                    <a:pt x="336233" y="85725"/>
                    <a:pt x="336233" y="175260"/>
                  </a:cubicBezTo>
                  <a:lnTo>
                    <a:pt x="336233" y="448628"/>
                  </a:lnTo>
                  <a:cubicBezTo>
                    <a:pt x="336233" y="537210"/>
                    <a:pt x="263842" y="609600"/>
                    <a:pt x="175260" y="609600"/>
                  </a:cubicBezTo>
                  <a:lnTo>
                    <a:pt x="175260" y="609600"/>
                  </a:lnTo>
                  <a:close/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35">
              <a:extLst>
                <a:ext uri="{FF2B5EF4-FFF2-40B4-BE49-F238E27FC236}">
                  <a16:creationId xmlns:a16="http://schemas.microsoft.com/office/drawing/2014/main" id="{3AEFD726-C5BE-4D75-B3DF-B11E937CAC31}"/>
                </a:ext>
              </a:extLst>
            </p:cNvPr>
            <p:cNvSpPr/>
            <p:nvPr/>
          </p:nvSpPr>
          <p:spPr>
            <a:xfrm>
              <a:off x="7515225" y="4143299"/>
              <a:ext cx="342900" cy="571500"/>
            </a:xfrm>
            <a:custGeom>
              <a:avLst/>
              <a:gdLst>
                <a:gd name="connsiteX0" fmla="*/ 175260 w 342900"/>
                <a:gd name="connsiteY0" fmla="*/ 561975 h 571500"/>
                <a:gd name="connsiteX1" fmla="*/ 175260 w 342900"/>
                <a:gd name="connsiteY1" fmla="*/ 561975 h 571500"/>
                <a:gd name="connsiteX2" fmla="*/ 14288 w 342900"/>
                <a:gd name="connsiteY2" fmla="*/ 401003 h 571500"/>
                <a:gd name="connsiteX3" fmla="*/ 14288 w 342900"/>
                <a:gd name="connsiteY3" fmla="*/ 175260 h 571500"/>
                <a:gd name="connsiteX4" fmla="*/ 175260 w 342900"/>
                <a:gd name="connsiteY4" fmla="*/ 14288 h 571500"/>
                <a:gd name="connsiteX5" fmla="*/ 175260 w 342900"/>
                <a:gd name="connsiteY5" fmla="*/ 14288 h 571500"/>
                <a:gd name="connsiteX6" fmla="*/ 336233 w 342900"/>
                <a:gd name="connsiteY6" fmla="*/ 175260 h 571500"/>
                <a:gd name="connsiteX7" fmla="*/ 336233 w 342900"/>
                <a:gd name="connsiteY7" fmla="*/ 401003 h 571500"/>
                <a:gd name="connsiteX8" fmla="*/ 175260 w 342900"/>
                <a:gd name="connsiteY8" fmla="*/ 561975 h 571500"/>
                <a:gd name="connsiteX9" fmla="*/ 175260 w 342900"/>
                <a:gd name="connsiteY9" fmla="*/ 561975 h 5715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42900" h="571500">
                  <a:moveTo>
                    <a:pt x="175260" y="561975"/>
                  </a:moveTo>
                  <a:lnTo>
                    <a:pt x="175260" y="561975"/>
                  </a:lnTo>
                  <a:cubicBezTo>
                    <a:pt x="86678" y="561975"/>
                    <a:pt x="14288" y="490538"/>
                    <a:pt x="14288" y="401003"/>
                  </a:cubicBezTo>
                  <a:lnTo>
                    <a:pt x="14288" y="175260"/>
                  </a:lnTo>
                  <a:cubicBezTo>
                    <a:pt x="14288" y="86677"/>
                    <a:pt x="85725" y="14288"/>
                    <a:pt x="175260" y="14288"/>
                  </a:cubicBezTo>
                  <a:lnTo>
                    <a:pt x="175260" y="14288"/>
                  </a:lnTo>
                  <a:cubicBezTo>
                    <a:pt x="263842" y="14288"/>
                    <a:pt x="336233" y="85725"/>
                    <a:pt x="336233" y="175260"/>
                  </a:cubicBezTo>
                  <a:lnTo>
                    <a:pt x="336233" y="401003"/>
                  </a:lnTo>
                  <a:cubicBezTo>
                    <a:pt x="336233" y="489585"/>
                    <a:pt x="264795" y="561975"/>
                    <a:pt x="175260" y="561975"/>
                  </a:cubicBezTo>
                  <a:lnTo>
                    <a:pt x="175260" y="561975"/>
                  </a:lnTo>
                  <a:close/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6">
              <a:extLst>
                <a:ext uri="{FF2B5EF4-FFF2-40B4-BE49-F238E27FC236}">
                  <a16:creationId xmlns:a16="http://schemas.microsoft.com/office/drawing/2014/main" id="{6CAC6240-21AF-4BF8-A0AE-4FEDDF490BE5}"/>
                </a:ext>
              </a:extLst>
            </p:cNvPr>
            <p:cNvSpPr/>
            <p:nvPr/>
          </p:nvSpPr>
          <p:spPr>
            <a:xfrm>
              <a:off x="6557963" y="4911967"/>
              <a:ext cx="619125" cy="523875"/>
            </a:xfrm>
            <a:custGeom>
              <a:avLst/>
              <a:gdLst>
                <a:gd name="connsiteX0" fmla="*/ 14288 w 619125"/>
                <a:gd name="connsiteY0" fmla="*/ 17145 h 523875"/>
                <a:gd name="connsiteX1" fmla="*/ 157163 w 619125"/>
                <a:gd name="connsiteY1" fmla="*/ 14288 h 523875"/>
                <a:gd name="connsiteX2" fmla="*/ 414338 w 619125"/>
                <a:gd name="connsiteY2" fmla="*/ 34290 h 523875"/>
                <a:gd name="connsiteX3" fmla="*/ 530543 w 619125"/>
                <a:gd name="connsiteY3" fmla="*/ 125730 h 523875"/>
                <a:gd name="connsiteX4" fmla="*/ 552450 w 619125"/>
                <a:gd name="connsiteY4" fmla="*/ 501967 h 523875"/>
                <a:gd name="connsiteX5" fmla="*/ 543878 w 619125"/>
                <a:gd name="connsiteY5" fmla="*/ 516255 h 523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19125" h="523875">
                  <a:moveTo>
                    <a:pt x="14288" y="17145"/>
                  </a:moveTo>
                  <a:cubicBezTo>
                    <a:pt x="61913" y="16192"/>
                    <a:pt x="109538" y="15240"/>
                    <a:pt x="157163" y="14288"/>
                  </a:cubicBezTo>
                  <a:cubicBezTo>
                    <a:pt x="168592" y="14288"/>
                    <a:pt x="412433" y="31433"/>
                    <a:pt x="414338" y="34290"/>
                  </a:cubicBezTo>
                  <a:cubicBezTo>
                    <a:pt x="472440" y="59055"/>
                    <a:pt x="495300" y="90488"/>
                    <a:pt x="530543" y="125730"/>
                  </a:cubicBezTo>
                  <a:cubicBezTo>
                    <a:pt x="627698" y="222885"/>
                    <a:pt x="644843" y="386715"/>
                    <a:pt x="552450" y="501967"/>
                  </a:cubicBezTo>
                  <a:cubicBezTo>
                    <a:pt x="548640" y="505778"/>
                    <a:pt x="546735" y="511492"/>
                    <a:pt x="543878" y="516255"/>
                  </a:cubicBezTo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7">
              <a:extLst>
                <a:ext uri="{FF2B5EF4-FFF2-40B4-BE49-F238E27FC236}">
                  <a16:creationId xmlns:a16="http://schemas.microsoft.com/office/drawing/2014/main" id="{3321DD5B-AC43-4698-9718-89FC9FC68F55}"/>
                </a:ext>
              </a:extLst>
            </p:cNvPr>
            <p:cNvSpPr/>
            <p:nvPr/>
          </p:nvSpPr>
          <p:spPr>
            <a:xfrm>
              <a:off x="6352383" y="4351896"/>
              <a:ext cx="1504950" cy="1762125"/>
            </a:xfrm>
            <a:custGeom>
              <a:avLst/>
              <a:gdLst>
                <a:gd name="connsiteX0" fmla="*/ 623727 w 1504950"/>
                <a:gd name="connsiteY0" fmla="*/ 594360 h 1762125"/>
                <a:gd name="connsiteX1" fmla="*/ 668494 w 1504950"/>
                <a:gd name="connsiteY1" fmla="*/ 571500 h 1762125"/>
                <a:gd name="connsiteX2" fmla="*/ 758029 w 1504950"/>
                <a:gd name="connsiteY2" fmla="*/ 535305 h 1762125"/>
                <a:gd name="connsiteX3" fmla="*/ 862804 w 1504950"/>
                <a:gd name="connsiteY3" fmla="*/ 268605 h 1762125"/>
                <a:gd name="connsiteX4" fmla="*/ 237012 w 1504950"/>
                <a:gd name="connsiteY4" fmla="*/ 186690 h 1762125"/>
                <a:gd name="connsiteX5" fmla="*/ 77944 w 1504950"/>
                <a:gd name="connsiteY5" fmla="*/ 282893 h 1762125"/>
                <a:gd name="connsiteX6" fmla="*/ 42702 w 1504950"/>
                <a:gd name="connsiteY6" fmla="*/ 402908 h 1762125"/>
                <a:gd name="connsiteX7" fmla="*/ 15079 w 1504950"/>
                <a:gd name="connsiteY7" fmla="*/ 560070 h 1762125"/>
                <a:gd name="connsiteX8" fmla="*/ 31272 w 1504950"/>
                <a:gd name="connsiteY8" fmla="*/ 627698 h 1762125"/>
                <a:gd name="connsiteX9" fmla="*/ 299877 w 1504950"/>
                <a:gd name="connsiteY9" fmla="*/ 1050608 h 1762125"/>
                <a:gd name="connsiteX10" fmla="*/ 385602 w 1504950"/>
                <a:gd name="connsiteY10" fmla="*/ 1133475 h 1762125"/>
                <a:gd name="connsiteX11" fmla="*/ 406557 w 1504950"/>
                <a:gd name="connsiteY11" fmla="*/ 1181100 h 1762125"/>
                <a:gd name="connsiteX12" fmla="*/ 415129 w 1504950"/>
                <a:gd name="connsiteY12" fmla="*/ 1703070 h 1762125"/>
                <a:gd name="connsiteX13" fmla="*/ 469422 w 1504950"/>
                <a:gd name="connsiteY13" fmla="*/ 1753552 h 1762125"/>
                <a:gd name="connsiteX14" fmla="*/ 1221897 w 1504950"/>
                <a:gd name="connsiteY14" fmla="*/ 1755458 h 1762125"/>
                <a:gd name="connsiteX15" fmla="*/ 1268569 w 1504950"/>
                <a:gd name="connsiteY15" fmla="*/ 1708785 h 1762125"/>
                <a:gd name="connsiteX16" fmla="*/ 1259997 w 1504950"/>
                <a:gd name="connsiteY16" fmla="*/ 1161098 h 1762125"/>
                <a:gd name="connsiteX17" fmla="*/ 1290477 w 1504950"/>
                <a:gd name="connsiteY17" fmla="*/ 1106805 h 1762125"/>
                <a:gd name="connsiteX18" fmla="*/ 1466689 w 1504950"/>
                <a:gd name="connsiteY18" fmla="*/ 876300 h 1762125"/>
                <a:gd name="connsiteX19" fmla="*/ 1481929 w 1504950"/>
                <a:gd name="connsiteY19" fmla="*/ 793433 h 1762125"/>
                <a:gd name="connsiteX20" fmla="*/ 1495264 w 1504950"/>
                <a:gd name="connsiteY20" fmla="*/ 14288 h 17621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04950" h="1762125">
                  <a:moveTo>
                    <a:pt x="623727" y="594360"/>
                  </a:moveTo>
                  <a:cubicBezTo>
                    <a:pt x="636109" y="581978"/>
                    <a:pt x="651349" y="575310"/>
                    <a:pt x="668494" y="571500"/>
                  </a:cubicBezTo>
                  <a:cubicBezTo>
                    <a:pt x="700879" y="564833"/>
                    <a:pt x="731359" y="553403"/>
                    <a:pt x="758029" y="535305"/>
                  </a:cubicBezTo>
                  <a:cubicBezTo>
                    <a:pt x="834229" y="483870"/>
                    <a:pt x="859947" y="361950"/>
                    <a:pt x="862804" y="268605"/>
                  </a:cubicBezTo>
                  <a:cubicBezTo>
                    <a:pt x="863757" y="252413"/>
                    <a:pt x="321784" y="190500"/>
                    <a:pt x="237012" y="186690"/>
                  </a:cubicBezTo>
                  <a:cubicBezTo>
                    <a:pt x="166527" y="182880"/>
                    <a:pt x="98899" y="217170"/>
                    <a:pt x="77944" y="282893"/>
                  </a:cubicBezTo>
                  <a:cubicBezTo>
                    <a:pt x="65562" y="322898"/>
                    <a:pt x="55084" y="362903"/>
                    <a:pt x="42702" y="402908"/>
                  </a:cubicBezTo>
                  <a:cubicBezTo>
                    <a:pt x="34129" y="432435"/>
                    <a:pt x="22699" y="511492"/>
                    <a:pt x="15079" y="560070"/>
                  </a:cubicBezTo>
                  <a:cubicBezTo>
                    <a:pt x="12222" y="583883"/>
                    <a:pt x="16984" y="607695"/>
                    <a:pt x="31272" y="627698"/>
                  </a:cubicBezTo>
                  <a:cubicBezTo>
                    <a:pt x="89374" y="712470"/>
                    <a:pt x="240822" y="954405"/>
                    <a:pt x="299877" y="1050608"/>
                  </a:cubicBezTo>
                  <a:cubicBezTo>
                    <a:pt x="311307" y="1069658"/>
                    <a:pt x="365599" y="1121093"/>
                    <a:pt x="385602" y="1133475"/>
                  </a:cubicBezTo>
                  <a:cubicBezTo>
                    <a:pt x="396079" y="1140143"/>
                    <a:pt x="406557" y="1161098"/>
                    <a:pt x="406557" y="1181100"/>
                  </a:cubicBezTo>
                  <a:cubicBezTo>
                    <a:pt x="401794" y="1352550"/>
                    <a:pt x="407509" y="1530668"/>
                    <a:pt x="415129" y="1703070"/>
                  </a:cubicBezTo>
                  <a:cubicBezTo>
                    <a:pt x="417034" y="1744027"/>
                    <a:pt x="425607" y="1753552"/>
                    <a:pt x="469422" y="1753552"/>
                  </a:cubicBezTo>
                  <a:cubicBezTo>
                    <a:pt x="717072" y="1751648"/>
                    <a:pt x="974247" y="1757363"/>
                    <a:pt x="1221897" y="1755458"/>
                  </a:cubicBezTo>
                  <a:cubicBezTo>
                    <a:pt x="1263807" y="1755458"/>
                    <a:pt x="1268569" y="1749743"/>
                    <a:pt x="1268569" y="1708785"/>
                  </a:cubicBezTo>
                  <a:cubicBezTo>
                    <a:pt x="1266664" y="1528763"/>
                    <a:pt x="1258092" y="1342073"/>
                    <a:pt x="1259997" y="1161098"/>
                  </a:cubicBezTo>
                  <a:cubicBezTo>
                    <a:pt x="1259997" y="1135380"/>
                    <a:pt x="1268569" y="1121093"/>
                    <a:pt x="1290477" y="1106805"/>
                  </a:cubicBezTo>
                  <a:cubicBezTo>
                    <a:pt x="1378107" y="1047750"/>
                    <a:pt x="1434304" y="977265"/>
                    <a:pt x="1466689" y="876300"/>
                  </a:cubicBezTo>
                  <a:cubicBezTo>
                    <a:pt x="1475262" y="848678"/>
                    <a:pt x="1480977" y="822008"/>
                    <a:pt x="1481929" y="793433"/>
                  </a:cubicBezTo>
                  <a:cubicBezTo>
                    <a:pt x="1490502" y="541973"/>
                    <a:pt x="1496217" y="287655"/>
                    <a:pt x="1495264" y="14288"/>
                  </a:cubicBezTo>
                </a:path>
              </a:pathLst>
            </a:custGeom>
            <a:ln/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/>
            </a:p>
          </p:txBody>
        </p:sp>
      </p:grp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796263"/>
            <a:ext cx="8575485" cy="4033896"/>
          </a:xfrm>
          <a:prstGeom prst="rect">
            <a:avLst/>
          </a:prstGeom>
        </p:spPr>
      </p:pic>
      <p:sp>
        <p:nvSpPr>
          <p:cNvPr id="35" name="Rectangle 13">
            <a:extLst>
              <a:ext uri="{FF2B5EF4-FFF2-40B4-BE49-F238E27FC236}">
                <a16:creationId xmlns:a16="http://schemas.microsoft.com/office/drawing/2014/main" id="{5FED8688-2B13-47C7-A9D6-AB3287BD390C}"/>
              </a:ext>
            </a:extLst>
          </p:cNvPr>
          <p:cNvSpPr/>
          <p:nvPr/>
        </p:nvSpPr>
        <p:spPr>
          <a:xfrm>
            <a:off x="305759" y="4914670"/>
            <a:ext cx="2666042" cy="141884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/>
        </p:nvSpPr>
        <p:spPr>
          <a:xfrm>
            <a:off x="305759" y="5077914"/>
            <a:ext cx="26660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Progres of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procurement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shall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be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reported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in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the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partner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/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project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reports</a:t>
            </a:r>
            <a:endParaRPr lang="en-US" dirty="0"/>
          </a:p>
        </p:txBody>
      </p:sp>
      <p:sp>
        <p:nvSpPr>
          <p:cNvPr id="36" name="Rectangle 14">
            <a:extLst>
              <a:ext uri="{FF2B5EF4-FFF2-40B4-BE49-F238E27FC236}">
                <a16:creationId xmlns:a16="http://schemas.microsoft.com/office/drawing/2014/main" id="{4ADB556E-AB67-4D7F-996F-C387C6866706}"/>
              </a:ext>
            </a:extLst>
          </p:cNvPr>
          <p:cNvSpPr/>
          <p:nvPr/>
        </p:nvSpPr>
        <p:spPr>
          <a:xfrm>
            <a:off x="3085785" y="4914665"/>
            <a:ext cx="2743199" cy="141884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" name="Rectangle 3"/>
          <p:cNvSpPr/>
          <p:nvPr/>
        </p:nvSpPr>
        <p:spPr>
          <a:xfrm>
            <a:off x="3083477" y="5023920"/>
            <a:ext cx="27432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Full p</a:t>
            </a:r>
            <a:r>
              <a:rPr lang="en-US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rocurement</a:t>
            </a:r>
            <a:r>
              <a:rPr lang="en-US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en-US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docume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ntation</a:t>
            </a:r>
            <a:r>
              <a:rPr lang="en-US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uploaded 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in JEMS </a:t>
            </a:r>
            <a:r>
              <a:rPr lang="en-US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when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reporting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first</a:t>
            </a:r>
            <a:r>
              <a:rPr lang="ro-RO" dirty="0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 </a:t>
            </a:r>
            <a:r>
              <a:rPr lang="ro-RO" dirty="0" err="1" smtClean="0">
                <a:solidFill>
                  <a:sysClr val="windowText" lastClr="000000"/>
                </a:solidFill>
                <a:latin typeface="Trebuchet MS" panose="020B0603020202020204" pitchFamily="34" charset="0"/>
              </a:rPr>
              <a:t>expenditures</a:t>
            </a:r>
            <a:endParaRPr lang="en-US" dirty="0"/>
          </a:p>
        </p:txBody>
      </p:sp>
      <p:sp>
        <p:nvSpPr>
          <p:cNvPr id="37" name="Rectangle 15">
            <a:extLst>
              <a:ext uri="{FF2B5EF4-FFF2-40B4-BE49-F238E27FC236}">
                <a16:creationId xmlns:a16="http://schemas.microsoft.com/office/drawing/2014/main" id="{9DD61DB1-1628-4892-8A37-AC06E83BBB4C}"/>
              </a:ext>
            </a:extLst>
          </p:cNvPr>
          <p:cNvSpPr/>
          <p:nvPr/>
        </p:nvSpPr>
        <p:spPr>
          <a:xfrm>
            <a:off x="5939029" y="4914664"/>
            <a:ext cx="2687258" cy="1418840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Rectangle 37"/>
          <p:cNvSpPr/>
          <p:nvPr/>
        </p:nvSpPr>
        <p:spPr>
          <a:xfrm>
            <a:off x="5825409" y="4934055"/>
            <a:ext cx="291060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Trebuchet MS" panose="020B0603020202020204" pitchFamily="34" charset="0"/>
              </a:rPr>
              <a:t>For contracts over 1 million EUR, it's recommended to inform your Project Manager early</a:t>
            </a:r>
          </a:p>
        </p:txBody>
      </p:sp>
      <p:sp>
        <p:nvSpPr>
          <p:cNvPr id="39" name="Rectangle 16">
            <a:extLst>
              <a:ext uri="{FF2B5EF4-FFF2-40B4-BE49-F238E27FC236}">
                <a16:creationId xmlns:a16="http://schemas.microsoft.com/office/drawing/2014/main" id="{3AECB81A-6AD1-4B6C-B1D4-9FBDBC3E3AEA}"/>
              </a:ext>
            </a:extLst>
          </p:cNvPr>
          <p:cNvSpPr/>
          <p:nvPr/>
        </p:nvSpPr>
        <p:spPr>
          <a:xfrm>
            <a:off x="8736018" y="4914664"/>
            <a:ext cx="3151182" cy="1418843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Rectangle 39"/>
          <p:cNvSpPr/>
          <p:nvPr/>
        </p:nvSpPr>
        <p:spPr>
          <a:xfrm>
            <a:off x="8850367" y="4885420"/>
            <a:ext cx="2972481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800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You don’t upload procurement docs until reimbursement. For big contracts, let your Project Manager know in advance</a:t>
            </a:r>
            <a:endParaRPr lang="en-US" dirty="0"/>
          </a:p>
        </p:txBody>
      </p:sp>
      <p:sp>
        <p:nvSpPr>
          <p:cNvPr id="41" name="Rectangle 40"/>
          <p:cNvSpPr/>
          <p:nvPr/>
        </p:nvSpPr>
        <p:spPr>
          <a:xfrm>
            <a:off x="3136586" y="1117065"/>
            <a:ext cx="1600200" cy="180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4114800" y="3352800"/>
            <a:ext cx="7391400" cy="914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ounded Rectangle 6">
            <a:extLst>
              <a:ext uri="{FF2B5EF4-FFF2-40B4-BE49-F238E27FC236}">
                <a16:creationId xmlns:a16="http://schemas.microsoft.com/office/drawing/2014/main" id="{48E90455-C4C4-4792-86FF-218C5EFE04F0}"/>
              </a:ext>
            </a:extLst>
          </p:cNvPr>
          <p:cNvSpPr/>
          <p:nvPr/>
        </p:nvSpPr>
        <p:spPr>
          <a:xfrm>
            <a:off x="1399222" y="4533259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4" name="Rounded Rectangle 6">
            <a:extLst>
              <a:ext uri="{FF2B5EF4-FFF2-40B4-BE49-F238E27FC236}">
                <a16:creationId xmlns:a16="http://schemas.microsoft.com/office/drawing/2014/main" id="{8329069E-6F6C-4466-BEA3-223D7C56FECC}"/>
              </a:ext>
            </a:extLst>
          </p:cNvPr>
          <p:cNvSpPr/>
          <p:nvPr/>
        </p:nvSpPr>
        <p:spPr>
          <a:xfrm>
            <a:off x="4078182" y="4552894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5" name="Rounded Rectangle 6">
            <a:extLst>
              <a:ext uri="{FF2B5EF4-FFF2-40B4-BE49-F238E27FC236}">
                <a16:creationId xmlns:a16="http://schemas.microsoft.com/office/drawing/2014/main" id="{740CC869-4793-4E41-A92A-FDB14A2B194C}"/>
              </a:ext>
            </a:extLst>
          </p:cNvPr>
          <p:cNvSpPr/>
          <p:nvPr/>
        </p:nvSpPr>
        <p:spPr>
          <a:xfrm>
            <a:off x="6972512" y="4533259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46" name="Rounded Rectangle 6">
            <a:extLst>
              <a:ext uri="{FF2B5EF4-FFF2-40B4-BE49-F238E27FC236}">
                <a16:creationId xmlns:a16="http://schemas.microsoft.com/office/drawing/2014/main" id="{17C1EAE2-459E-491D-81FC-F8924F353B13}"/>
              </a:ext>
            </a:extLst>
          </p:cNvPr>
          <p:cNvSpPr/>
          <p:nvPr/>
        </p:nvSpPr>
        <p:spPr>
          <a:xfrm>
            <a:off x="10134600" y="4533259"/>
            <a:ext cx="616402" cy="296900"/>
          </a:xfrm>
          <a:custGeom>
            <a:avLst/>
            <a:gdLst/>
            <a:ahLst/>
            <a:cxnLst/>
            <a:rect l="l" t="t" r="r" b="b"/>
            <a:pathLst>
              <a:path w="3215400" h="1548752">
                <a:moveTo>
                  <a:pt x="3026619" y="414336"/>
                </a:moveTo>
                <a:lnTo>
                  <a:pt x="3121009" y="414336"/>
                </a:lnTo>
                <a:cubicBezTo>
                  <a:pt x="3173140" y="414336"/>
                  <a:pt x="3215400" y="456596"/>
                  <a:pt x="3215400" y="508727"/>
                </a:cubicBezTo>
                <a:lnTo>
                  <a:pt x="3215400" y="1040026"/>
                </a:lnTo>
                <a:cubicBezTo>
                  <a:pt x="3215400" y="1092157"/>
                  <a:pt x="3173140" y="1134417"/>
                  <a:pt x="3121009" y="1134417"/>
                </a:cubicBezTo>
                <a:cubicBezTo>
                  <a:pt x="3089546" y="1134417"/>
                  <a:pt x="3058082" y="1134416"/>
                  <a:pt x="3026619" y="1134416"/>
                </a:cubicBezTo>
                <a:close/>
                <a:moveTo>
                  <a:pt x="2240385" y="234376"/>
                </a:moveTo>
                <a:lnTo>
                  <a:pt x="2744441" y="234376"/>
                </a:lnTo>
                <a:lnTo>
                  <a:pt x="2744441" y="1314376"/>
                </a:lnTo>
                <a:lnTo>
                  <a:pt x="2240385" y="1314376"/>
                </a:lnTo>
                <a:close/>
                <a:moveTo>
                  <a:pt x="1584648" y="234376"/>
                </a:moveTo>
                <a:lnTo>
                  <a:pt x="2088704" y="234376"/>
                </a:lnTo>
                <a:lnTo>
                  <a:pt x="2088704" y="1314376"/>
                </a:lnTo>
                <a:lnTo>
                  <a:pt x="1584648" y="1314376"/>
                </a:lnTo>
                <a:close/>
                <a:moveTo>
                  <a:pt x="928911" y="234376"/>
                </a:moveTo>
                <a:lnTo>
                  <a:pt x="1432967" y="234376"/>
                </a:lnTo>
                <a:lnTo>
                  <a:pt x="1432967" y="1314376"/>
                </a:lnTo>
                <a:lnTo>
                  <a:pt x="928911" y="1314376"/>
                </a:lnTo>
                <a:close/>
                <a:moveTo>
                  <a:pt x="273174" y="234376"/>
                </a:moveTo>
                <a:lnTo>
                  <a:pt x="777230" y="234376"/>
                </a:lnTo>
                <a:lnTo>
                  <a:pt x="777230" y="1314376"/>
                </a:lnTo>
                <a:lnTo>
                  <a:pt x="273174" y="1314376"/>
                </a:lnTo>
                <a:close/>
                <a:moveTo>
                  <a:pt x="258244" y="126376"/>
                </a:moveTo>
                <a:cubicBezTo>
                  <a:pt x="182968" y="126376"/>
                  <a:pt x="121944" y="187400"/>
                  <a:pt x="121944" y="262676"/>
                </a:cubicBezTo>
                <a:lnTo>
                  <a:pt x="121944" y="1286076"/>
                </a:lnTo>
                <a:cubicBezTo>
                  <a:pt x="121944" y="1361352"/>
                  <a:pt x="182968" y="1422376"/>
                  <a:pt x="258244" y="1422376"/>
                </a:cubicBezTo>
                <a:lnTo>
                  <a:pt x="2768375" y="1422376"/>
                </a:lnTo>
                <a:cubicBezTo>
                  <a:pt x="2843651" y="1422376"/>
                  <a:pt x="2904675" y="1361352"/>
                  <a:pt x="2904675" y="1286076"/>
                </a:cubicBezTo>
                <a:lnTo>
                  <a:pt x="2904675" y="262676"/>
                </a:lnTo>
                <a:cubicBezTo>
                  <a:pt x="2904675" y="187400"/>
                  <a:pt x="2843651" y="126376"/>
                  <a:pt x="2768375" y="126376"/>
                </a:cubicBezTo>
                <a:close/>
                <a:moveTo>
                  <a:pt x="162882" y="0"/>
                </a:moveTo>
                <a:lnTo>
                  <a:pt x="2863736" y="0"/>
                </a:lnTo>
                <a:cubicBezTo>
                  <a:pt x="2953693" y="0"/>
                  <a:pt x="3026618" y="72925"/>
                  <a:pt x="3026618" y="162882"/>
                </a:cubicBezTo>
                <a:lnTo>
                  <a:pt x="3026618" y="1385870"/>
                </a:lnTo>
                <a:cubicBezTo>
                  <a:pt x="3026618" y="1475827"/>
                  <a:pt x="2953693" y="1548752"/>
                  <a:pt x="2863736" y="1548752"/>
                </a:cubicBezTo>
                <a:lnTo>
                  <a:pt x="162882" y="1548752"/>
                </a:lnTo>
                <a:cubicBezTo>
                  <a:pt x="72925" y="1548752"/>
                  <a:pt x="0" y="1475827"/>
                  <a:pt x="0" y="1385870"/>
                </a:cubicBezTo>
                <a:lnTo>
                  <a:pt x="0" y="162882"/>
                </a:lnTo>
                <a:cubicBezTo>
                  <a:pt x="0" y="72925"/>
                  <a:pt x="72925" y="0"/>
                  <a:pt x="16288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83105"/>
            <a:ext cx="2915412" cy="85344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81200" y="904218"/>
            <a:ext cx="7980045" cy="553998"/>
          </a:xfrm>
        </p:spPr>
        <p:txBody>
          <a:bodyPr/>
          <a:lstStyle/>
          <a:p>
            <a:pPr algn="ctr"/>
            <a:r>
              <a:rPr lang="en-US" sz="3600" dirty="0"/>
              <a:t>Final Report &amp; Equal Opportunities</a:t>
            </a:r>
          </a:p>
        </p:txBody>
      </p:sp>
      <p:grpSp>
        <p:nvGrpSpPr>
          <p:cNvPr id="7" name="Group 35">
            <a:extLst>
              <a:ext uri="{FF2B5EF4-FFF2-40B4-BE49-F238E27FC236}">
                <a16:creationId xmlns:a16="http://schemas.microsoft.com/office/drawing/2014/main" id="{C8C10A33-8CAD-43F0-9B45-5AFEF59491E5}"/>
              </a:ext>
            </a:extLst>
          </p:cNvPr>
          <p:cNvGrpSpPr/>
          <p:nvPr/>
        </p:nvGrpSpPr>
        <p:grpSpPr>
          <a:xfrm>
            <a:off x="946417" y="1600200"/>
            <a:ext cx="2426195" cy="5081516"/>
            <a:chOff x="851030" y="1340768"/>
            <a:chExt cx="2426195" cy="5081516"/>
          </a:xfrm>
          <a:solidFill>
            <a:schemeClr val="tx1">
              <a:lumMod val="50000"/>
              <a:lumOff val="50000"/>
            </a:schemeClr>
          </a:solidFill>
        </p:grpSpPr>
        <p:grpSp>
          <p:nvGrpSpPr>
            <p:cNvPr id="8" name="Group 31">
              <a:extLst>
                <a:ext uri="{FF2B5EF4-FFF2-40B4-BE49-F238E27FC236}">
                  <a16:creationId xmlns:a16="http://schemas.microsoft.com/office/drawing/2014/main" id="{37B2D04A-0458-4B37-9EE0-9CB1D3424C7E}"/>
                </a:ext>
              </a:extLst>
            </p:cNvPr>
            <p:cNvGrpSpPr/>
            <p:nvPr/>
          </p:nvGrpSpPr>
          <p:grpSpPr>
            <a:xfrm>
              <a:off x="851030" y="1340768"/>
              <a:ext cx="2426195" cy="5081516"/>
              <a:chOff x="3009901" y="1512649"/>
              <a:chExt cx="2426195" cy="5081516"/>
            </a:xfrm>
            <a:grpFill/>
          </p:grpSpPr>
          <p:sp>
            <p:nvSpPr>
              <p:cNvPr id="12" name="Freeform 9">
                <a:extLst>
                  <a:ext uri="{FF2B5EF4-FFF2-40B4-BE49-F238E27FC236}">
                    <a16:creationId xmlns:a16="http://schemas.microsoft.com/office/drawing/2014/main" id="{B797DEF6-3B54-4BAB-8E9B-47C75FFBA7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9901" y="1671638"/>
                <a:ext cx="2426195" cy="4922527"/>
              </a:xfrm>
              <a:custGeom>
                <a:avLst/>
                <a:gdLst>
                  <a:gd name="T0" fmla="*/ 1787 w 1867"/>
                  <a:gd name="T1" fmla="*/ 46 h 3789"/>
                  <a:gd name="T2" fmla="*/ 1799 w 1867"/>
                  <a:gd name="T3" fmla="*/ 220 h 3789"/>
                  <a:gd name="T4" fmla="*/ 1827 w 1867"/>
                  <a:gd name="T5" fmla="*/ 371 h 3789"/>
                  <a:gd name="T6" fmla="*/ 1796 w 1867"/>
                  <a:gd name="T7" fmla="*/ 616 h 3789"/>
                  <a:gd name="T8" fmla="*/ 1687 w 1867"/>
                  <a:gd name="T9" fmla="*/ 819 h 3789"/>
                  <a:gd name="T10" fmla="*/ 1281 w 1867"/>
                  <a:gd name="T11" fmla="*/ 859 h 3789"/>
                  <a:gd name="T12" fmla="*/ 1365 w 1867"/>
                  <a:gd name="T13" fmla="*/ 1428 h 3789"/>
                  <a:gd name="T14" fmla="*/ 1428 w 1867"/>
                  <a:gd name="T15" fmla="*/ 1718 h 3789"/>
                  <a:gd name="T16" fmla="*/ 1310 w 1867"/>
                  <a:gd name="T17" fmla="*/ 1679 h 3789"/>
                  <a:gd name="T18" fmla="*/ 1227 w 1867"/>
                  <a:gd name="T19" fmla="*/ 1948 h 3789"/>
                  <a:gd name="T20" fmla="*/ 1199 w 1867"/>
                  <a:gd name="T21" fmla="*/ 2111 h 3789"/>
                  <a:gd name="T22" fmla="*/ 1152 w 1867"/>
                  <a:gd name="T23" fmla="*/ 2430 h 3789"/>
                  <a:gd name="T24" fmla="*/ 1095 w 1867"/>
                  <a:gd name="T25" fmla="*/ 3030 h 3789"/>
                  <a:gd name="T26" fmla="*/ 1120 w 1867"/>
                  <a:gd name="T27" fmla="*/ 3266 h 3789"/>
                  <a:gd name="T28" fmla="*/ 1207 w 1867"/>
                  <a:gd name="T29" fmla="*/ 3412 h 3789"/>
                  <a:gd name="T30" fmla="*/ 1371 w 1867"/>
                  <a:gd name="T31" fmla="*/ 3529 h 3789"/>
                  <a:gd name="T32" fmla="*/ 1274 w 1867"/>
                  <a:gd name="T33" fmla="*/ 3622 h 3789"/>
                  <a:gd name="T34" fmla="*/ 979 w 1867"/>
                  <a:gd name="T35" fmla="*/ 3503 h 3789"/>
                  <a:gd name="T36" fmla="*/ 856 w 1867"/>
                  <a:gd name="T37" fmla="*/ 3412 h 3789"/>
                  <a:gd name="T38" fmla="*/ 847 w 1867"/>
                  <a:gd name="T39" fmla="*/ 3221 h 3789"/>
                  <a:gd name="T40" fmla="*/ 860 w 1867"/>
                  <a:gd name="T41" fmla="*/ 3025 h 3789"/>
                  <a:gd name="T42" fmla="*/ 869 w 1867"/>
                  <a:gd name="T43" fmla="*/ 2597 h 3789"/>
                  <a:gd name="T44" fmla="*/ 871 w 1867"/>
                  <a:gd name="T45" fmla="*/ 2204 h 3789"/>
                  <a:gd name="T46" fmla="*/ 816 w 1867"/>
                  <a:gd name="T47" fmla="*/ 2256 h 3789"/>
                  <a:gd name="T48" fmla="*/ 672 w 1867"/>
                  <a:gd name="T49" fmla="*/ 2624 h 3789"/>
                  <a:gd name="T50" fmla="*/ 636 w 1867"/>
                  <a:gd name="T51" fmla="*/ 2709 h 3789"/>
                  <a:gd name="T52" fmla="*/ 580 w 1867"/>
                  <a:gd name="T53" fmla="*/ 2944 h 3789"/>
                  <a:gd name="T54" fmla="*/ 549 w 1867"/>
                  <a:gd name="T55" fmla="*/ 3219 h 3789"/>
                  <a:gd name="T56" fmla="*/ 560 w 1867"/>
                  <a:gd name="T57" fmla="*/ 3480 h 3789"/>
                  <a:gd name="T58" fmla="*/ 563 w 1867"/>
                  <a:gd name="T59" fmla="*/ 3786 h 3789"/>
                  <a:gd name="T60" fmla="*/ 343 w 1867"/>
                  <a:gd name="T61" fmla="*/ 3605 h 3789"/>
                  <a:gd name="T62" fmla="*/ 322 w 1867"/>
                  <a:gd name="T63" fmla="*/ 3392 h 3789"/>
                  <a:gd name="T64" fmla="*/ 422 w 1867"/>
                  <a:gd name="T65" fmla="*/ 2492 h 3789"/>
                  <a:gd name="T66" fmla="*/ 483 w 1867"/>
                  <a:gd name="T67" fmla="*/ 1917 h 3789"/>
                  <a:gd name="T68" fmla="*/ 479 w 1867"/>
                  <a:gd name="T69" fmla="*/ 1887 h 3789"/>
                  <a:gd name="T70" fmla="*/ 454 w 1867"/>
                  <a:gd name="T71" fmla="*/ 1443 h 3789"/>
                  <a:gd name="T72" fmla="*/ 432 w 1867"/>
                  <a:gd name="T73" fmla="*/ 1057 h 3789"/>
                  <a:gd name="T74" fmla="*/ 391 w 1867"/>
                  <a:gd name="T75" fmla="*/ 1184 h 3789"/>
                  <a:gd name="T76" fmla="*/ 223 w 1867"/>
                  <a:gd name="T77" fmla="*/ 1285 h 3789"/>
                  <a:gd name="T78" fmla="*/ 89 w 1867"/>
                  <a:gd name="T79" fmla="*/ 1149 h 3789"/>
                  <a:gd name="T80" fmla="*/ 44 w 1867"/>
                  <a:gd name="T81" fmla="*/ 832 h 3789"/>
                  <a:gd name="T82" fmla="*/ 77 w 1867"/>
                  <a:gd name="T83" fmla="*/ 584 h 3789"/>
                  <a:gd name="T84" fmla="*/ 203 w 1867"/>
                  <a:gd name="T85" fmla="*/ 642 h 3789"/>
                  <a:gd name="T86" fmla="*/ 171 w 1867"/>
                  <a:gd name="T87" fmla="*/ 782 h 3789"/>
                  <a:gd name="T88" fmla="*/ 211 w 1867"/>
                  <a:gd name="T89" fmla="*/ 879 h 3789"/>
                  <a:gd name="T90" fmla="*/ 248 w 1867"/>
                  <a:gd name="T91" fmla="*/ 709 h 3789"/>
                  <a:gd name="T92" fmla="*/ 273 w 1867"/>
                  <a:gd name="T93" fmla="*/ 611 h 3789"/>
                  <a:gd name="T94" fmla="*/ 504 w 1867"/>
                  <a:gd name="T95" fmla="*/ 505 h 3789"/>
                  <a:gd name="T96" fmla="*/ 615 w 1867"/>
                  <a:gd name="T97" fmla="*/ 462 h 3789"/>
                  <a:gd name="T98" fmla="*/ 788 w 1867"/>
                  <a:gd name="T99" fmla="*/ 963 h 3789"/>
                  <a:gd name="T100" fmla="*/ 962 w 1867"/>
                  <a:gd name="T101" fmla="*/ 1459 h 3789"/>
                  <a:gd name="T102" fmla="*/ 1113 w 1867"/>
                  <a:gd name="T103" fmla="*/ 1442 h 3789"/>
                  <a:gd name="T104" fmla="*/ 1143 w 1867"/>
                  <a:gd name="T105" fmla="*/ 1153 h 3789"/>
                  <a:gd name="T106" fmla="*/ 886 w 1867"/>
                  <a:gd name="T107" fmla="*/ 428 h 3789"/>
                  <a:gd name="T108" fmla="*/ 1059 w 1867"/>
                  <a:gd name="T109" fmla="*/ 485 h 3789"/>
                  <a:gd name="T110" fmla="*/ 1217 w 1867"/>
                  <a:gd name="T111" fmla="*/ 546 h 3789"/>
                  <a:gd name="T112" fmla="*/ 1314 w 1867"/>
                  <a:gd name="T113" fmla="*/ 597 h 3789"/>
                  <a:gd name="T114" fmla="*/ 1501 w 1867"/>
                  <a:gd name="T115" fmla="*/ 624 h 3789"/>
                  <a:gd name="T116" fmla="*/ 1595 w 1867"/>
                  <a:gd name="T117" fmla="*/ 560 h 3789"/>
                  <a:gd name="T118" fmla="*/ 1647 w 1867"/>
                  <a:gd name="T119" fmla="*/ 373 h 3789"/>
                  <a:gd name="T120" fmla="*/ 1681 w 1867"/>
                  <a:gd name="T121" fmla="*/ 239 h 3789"/>
                  <a:gd name="T122" fmla="*/ 1613 w 1867"/>
                  <a:gd name="T123" fmla="*/ 23 h 3789"/>
                  <a:gd name="connsiteX0" fmla="*/ 8779 w 10000"/>
                  <a:gd name="connsiteY0" fmla="*/ 0 h 10000"/>
                  <a:gd name="connsiteX1" fmla="*/ 8875 w 10000"/>
                  <a:gd name="connsiteY1" fmla="*/ 0 h 10000"/>
                  <a:gd name="connsiteX2" fmla="*/ 8993 w 10000"/>
                  <a:gd name="connsiteY2" fmla="*/ 3 h 10000"/>
                  <a:gd name="connsiteX3" fmla="*/ 9111 w 10000"/>
                  <a:gd name="connsiteY3" fmla="*/ 11 h 10000"/>
                  <a:gd name="connsiteX4" fmla="*/ 9239 w 10000"/>
                  <a:gd name="connsiteY4" fmla="*/ 24 h 10000"/>
                  <a:gd name="connsiteX5" fmla="*/ 9347 w 10000"/>
                  <a:gd name="connsiteY5" fmla="*/ 37 h 10000"/>
                  <a:gd name="connsiteX6" fmla="*/ 9448 w 10000"/>
                  <a:gd name="connsiteY6" fmla="*/ 58 h 10000"/>
                  <a:gd name="connsiteX7" fmla="*/ 9513 w 10000"/>
                  <a:gd name="connsiteY7" fmla="*/ 79 h 10000"/>
                  <a:gd name="connsiteX8" fmla="*/ 9555 w 10000"/>
                  <a:gd name="connsiteY8" fmla="*/ 106 h 10000"/>
                  <a:gd name="connsiteX9" fmla="*/ 9572 w 10000"/>
                  <a:gd name="connsiteY9" fmla="*/ 121 h 10000"/>
                  <a:gd name="connsiteX10" fmla="*/ 9577 w 10000"/>
                  <a:gd name="connsiteY10" fmla="*/ 156 h 10000"/>
                  <a:gd name="connsiteX11" fmla="*/ 9593 w 10000"/>
                  <a:gd name="connsiteY11" fmla="*/ 201 h 10000"/>
                  <a:gd name="connsiteX12" fmla="*/ 9604 w 10000"/>
                  <a:gd name="connsiteY12" fmla="*/ 248 h 10000"/>
                  <a:gd name="connsiteX13" fmla="*/ 9620 w 10000"/>
                  <a:gd name="connsiteY13" fmla="*/ 304 h 10000"/>
                  <a:gd name="connsiteX14" fmla="*/ 9625 w 10000"/>
                  <a:gd name="connsiteY14" fmla="*/ 351 h 10000"/>
                  <a:gd name="connsiteX15" fmla="*/ 9636 w 10000"/>
                  <a:gd name="connsiteY15" fmla="*/ 396 h 10000"/>
                  <a:gd name="connsiteX16" fmla="*/ 9636 w 10000"/>
                  <a:gd name="connsiteY16" fmla="*/ 428 h 10000"/>
                  <a:gd name="connsiteX17" fmla="*/ 9598 w 10000"/>
                  <a:gd name="connsiteY17" fmla="*/ 499 h 10000"/>
                  <a:gd name="connsiteX18" fmla="*/ 9614 w 10000"/>
                  <a:gd name="connsiteY18" fmla="*/ 533 h 10000"/>
                  <a:gd name="connsiteX19" fmla="*/ 9636 w 10000"/>
                  <a:gd name="connsiteY19" fmla="*/ 581 h 10000"/>
                  <a:gd name="connsiteX20" fmla="*/ 9663 w 10000"/>
                  <a:gd name="connsiteY20" fmla="*/ 628 h 10000"/>
                  <a:gd name="connsiteX21" fmla="*/ 9684 w 10000"/>
                  <a:gd name="connsiteY21" fmla="*/ 670 h 10000"/>
                  <a:gd name="connsiteX22" fmla="*/ 9695 w 10000"/>
                  <a:gd name="connsiteY22" fmla="*/ 718 h 10000"/>
                  <a:gd name="connsiteX23" fmla="*/ 9695 w 10000"/>
                  <a:gd name="connsiteY23" fmla="*/ 768 h 10000"/>
                  <a:gd name="connsiteX24" fmla="*/ 9689 w 10000"/>
                  <a:gd name="connsiteY24" fmla="*/ 816 h 10000"/>
                  <a:gd name="connsiteX25" fmla="*/ 9684 w 10000"/>
                  <a:gd name="connsiteY25" fmla="*/ 860 h 10000"/>
                  <a:gd name="connsiteX26" fmla="*/ 9684 w 10000"/>
                  <a:gd name="connsiteY26" fmla="*/ 903 h 10000"/>
                  <a:gd name="connsiteX27" fmla="*/ 9700 w 10000"/>
                  <a:gd name="connsiteY27" fmla="*/ 932 h 10000"/>
                  <a:gd name="connsiteX28" fmla="*/ 9738 w 10000"/>
                  <a:gd name="connsiteY28" fmla="*/ 955 h 10000"/>
                  <a:gd name="connsiteX29" fmla="*/ 9786 w 10000"/>
                  <a:gd name="connsiteY29" fmla="*/ 979 h 10000"/>
                  <a:gd name="connsiteX30" fmla="*/ 9839 w 10000"/>
                  <a:gd name="connsiteY30" fmla="*/ 1000 h 10000"/>
                  <a:gd name="connsiteX31" fmla="*/ 9888 w 10000"/>
                  <a:gd name="connsiteY31" fmla="*/ 1019 h 10000"/>
                  <a:gd name="connsiteX32" fmla="*/ 9936 w 10000"/>
                  <a:gd name="connsiteY32" fmla="*/ 1037 h 10000"/>
                  <a:gd name="connsiteX33" fmla="*/ 9979 w 10000"/>
                  <a:gd name="connsiteY33" fmla="*/ 1066 h 10000"/>
                  <a:gd name="connsiteX34" fmla="*/ 10000 w 10000"/>
                  <a:gd name="connsiteY34" fmla="*/ 1106 h 10000"/>
                  <a:gd name="connsiteX35" fmla="*/ 9898 w 10000"/>
                  <a:gd name="connsiteY35" fmla="*/ 1198 h 10000"/>
                  <a:gd name="connsiteX36" fmla="*/ 9818 w 10000"/>
                  <a:gd name="connsiteY36" fmla="*/ 1301 h 10000"/>
                  <a:gd name="connsiteX37" fmla="*/ 9754 w 10000"/>
                  <a:gd name="connsiteY37" fmla="*/ 1407 h 10000"/>
                  <a:gd name="connsiteX38" fmla="*/ 9689 w 10000"/>
                  <a:gd name="connsiteY38" fmla="*/ 1518 h 10000"/>
                  <a:gd name="connsiteX39" fmla="*/ 9620 w 10000"/>
                  <a:gd name="connsiteY39" fmla="*/ 1626 h 10000"/>
                  <a:gd name="connsiteX40" fmla="*/ 9545 w 10000"/>
                  <a:gd name="connsiteY40" fmla="*/ 1731 h 10000"/>
                  <a:gd name="connsiteX41" fmla="*/ 9507 w 10000"/>
                  <a:gd name="connsiteY41" fmla="*/ 1787 h 10000"/>
                  <a:gd name="connsiteX42" fmla="*/ 9475 w 10000"/>
                  <a:gd name="connsiteY42" fmla="*/ 1847 h 10000"/>
                  <a:gd name="connsiteX43" fmla="*/ 9454 w 10000"/>
                  <a:gd name="connsiteY43" fmla="*/ 1908 h 10000"/>
                  <a:gd name="connsiteX44" fmla="*/ 9416 w 10000"/>
                  <a:gd name="connsiteY44" fmla="*/ 1974 h 10000"/>
                  <a:gd name="connsiteX45" fmla="*/ 9379 w 10000"/>
                  <a:gd name="connsiteY45" fmla="*/ 2035 h 10000"/>
                  <a:gd name="connsiteX46" fmla="*/ 9314 w 10000"/>
                  <a:gd name="connsiteY46" fmla="*/ 2088 h 10000"/>
                  <a:gd name="connsiteX47" fmla="*/ 9239 w 10000"/>
                  <a:gd name="connsiteY47" fmla="*/ 2122 h 10000"/>
                  <a:gd name="connsiteX48" fmla="*/ 9143 w 10000"/>
                  <a:gd name="connsiteY48" fmla="*/ 2146 h 10000"/>
                  <a:gd name="connsiteX49" fmla="*/ 9036 w 10000"/>
                  <a:gd name="connsiteY49" fmla="*/ 2162 h 10000"/>
                  <a:gd name="connsiteX50" fmla="*/ 8918 w 10000"/>
                  <a:gd name="connsiteY50" fmla="*/ 2175 h 10000"/>
                  <a:gd name="connsiteX51" fmla="*/ 8795 w 10000"/>
                  <a:gd name="connsiteY51" fmla="*/ 2185 h 10000"/>
                  <a:gd name="connsiteX52" fmla="*/ 8677 w 10000"/>
                  <a:gd name="connsiteY52" fmla="*/ 2201 h 10000"/>
                  <a:gd name="connsiteX53" fmla="*/ 8468 w 10000"/>
                  <a:gd name="connsiteY53" fmla="*/ 2220 h 10000"/>
                  <a:gd name="connsiteX54" fmla="*/ 8232 w 10000"/>
                  <a:gd name="connsiteY54" fmla="*/ 2241 h 10000"/>
                  <a:gd name="connsiteX55" fmla="*/ 7975 w 10000"/>
                  <a:gd name="connsiteY55" fmla="*/ 2251 h 10000"/>
                  <a:gd name="connsiteX56" fmla="*/ 7702 w 10000"/>
                  <a:gd name="connsiteY56" fmla="*/ 2262 h 10000"/>
                  <a:gd name="connsiteX57" fmla="*/ 7429 w 10000"/>
                  <a:gd name="connsiteY57" fmla="*/ 2264 h 10000"/>
                  <a:gd name="connsiteX58" fmla="*/ 7145 w 10000"/>
                  <a:gd name="connsiteY58" fmla="*/ 2267 h 10000"/>
                  <a:gd name="connsiteX59" fmla="*/ 6861 w 10000"/>
                  <a:gd name="connsiteY59" fmla="*/ 2267 h 10000"/>
                  <a:gd name="connsiteX60" fmla="*/ 6867 w 10000"/>
                  <a:gd name="connsiteY60" fmla="*/ 2449 h 10000"/>
                  <a:gd name="connsiteX61" fmla="*/ 6893 w 10000"/>
                  <a:gd name="connsiteY61" fmla="*/ 2637 h 10000"/>
                  <a:gd name="connsiteX62" fmla="*/ 6936 w 10000"/>
                  <a:gd name="connsiteY62" fmla="*/ 2821 h 10000"/>
                  <a:gd name="connsiteX63" fmla="*/ 6990 w 10000"/>
                  <a:gd name="connsiteY63" fmla="*/ 2996 h 10000"/>
                  <a:gd name="connsiteX64" fmla="*/ 7059 w 10000"/>
                  <a:gd name="connsiteY64" fmla="*/ 3159 h 10000"/>
                  <a:gd name="connsiteX65" fmla="*/ 7129 w 10000"/>
                  <a:gd name="connsiteY65" fmla="*/ 3304 h 10000"/>
                  <a:gd name="connsiteX66" fmla="*/ 7177 w 10000"/>
                  <a:gd name="connsiteY66" fmla="*/ 3423 h 10000"/>
                  <a:gd name="connsiteX67" fmla="*/ 7225 w 10000"/>
                  <a:gd name="connsiteY67" fmla="*/ 3537 h 10000"/>
                  <a:gd name="connsiteX68" fmla="*/ 7263 w 10000"/>
                  <a:gd name="connsiteY68" fmla="*/ 3653 h 10000"/>
                  <a:gd name="connsiteX69" fmla="*/ 7311 w 10000"/>
                  <a:gd name="connsiteY69" fmla="*/ 3769 h 10000"/>
                  <a:gd name="connsiteX70" fmla="*/ 7370 w 10000"/>
                  <a:gd name="connsiteY70" fmla="*/ 3885 h 10000"/>
                  <a:gd name="connsiteX71" fmla="*/ 7450 w 10000"/>
                  <a:gd name="connsiteY71" fmla="*/ 3980 h 10000"/>
                  <a:gd name="connsiteX72" fmla="*/ 7531 w 10000"/>
                  <a:gd name="connsiteY72" fmla="*/ 4075 h 10000"/>
                  <a:gd name="connsiteX73" fmla="*/ 7622 w 10000"/>
                  <a:gd name="connsiteY73" fmla="*/ 4170 h 10000"/>
                  <a:gd name="connsiteX74" fmla="*/ 7702 w 10000"/>
                  <a:gd name="connsiteY74" fmla="*/ 4262 h 10000"/>
                  <a:gd name="connsiteX75" fmla="*/ 7766 w 10000"/>
                  <a:gd name="connsiteY75" fmla="*/ 4355 h 10000"/>
                  <a:gd name="connsiteX76" fmla="*/ 7793 w 10000"/>
                  <a:gd name="connsiteY76" fmla="*/ 4447 h 10000"/>
                  <a:gd name="connsiteX77" fmla="*/ 7745 w 10000"/>
                  <a:gd name="connsiteY77" fmla="*/ 4476 h 10000"/>
                  <a:gd name="connsiteX78" fmla="*/ 7697 w 10000"/>
                  <a:gd name="connsiteY78" fmla="*/ 4503 h 10000"/>
                  <a:gd name="connsiteX79" fmla="*/ 7649 w 10000"/>
                  <a:gd name="connsiteY79" fmla="*/ 4534 h 10000"/>
                  <a:gd name="connsiteX80" fmla="*/ 7606 w 10000"/>
                  <a:gd name="connsiteY80" fmla="*/ 4558 h 10000"/>
                  <a:gd name="connsiteX81" fmla="*/ 7568 w 10000"/>
                  <a:gd name="connsiteY81" fmla="*/ 4571 h 10000"/>
                  <a:gd name="connsiteX82" fmla="*/ 7488 w 10000"/>
                  <a:gd name="connsiteY82" fmla="*/ 4582 h 10000"/>
                  <a:gd name="connsiteX83" fmla="*/ 7413 w 10000"/>
                  <a:gd name="connsiteY83" fmla="*/ 4603 h 10000"/>
                  <a:gd name="connsiteX84" fmla="*/ 7322 w 10000"/>
                  <a:gd name="connsiteY84" fmla="*/ 4629 h 10000"/>
                  <a:gd name="connsiteX85" fmla="*/ 7242 w 10000"/>
                  <a:gd name="connsiteY85" fmla="*/ 4663 h 10000"/>
                  <a:gd name="connsiteX86" fmla="*/ 7172 w 10000"/>
                  <a:gd name="connsiteY86" fmla="*/ 4698 h 10000"/>
                  <a:gd name="connsiteX87" fmla="*/ 7108 w 10000"/>
                  <a:gd name="connsiteY87" fmla="*/ 4727 h 10000"/>
                  <a:gd name="connsiteX88" fmla="*/ 7054 w 10000"/>
                  <a:gd name="connsiteY88" fmla="*/ 4719 h 10000"/>
                  <a:gd name="connsiteX89" fmla="*/ 7017 w 10000"/>
                  <a:gd name="connsiteY89" fmla="*/ 4431 h 10000"/>
                  <a:gd name="connsiteX90" fmla="*/ 6947 w 10000"/>
                  <a:gd name="connsiteY90" fmla="*/ 4431 h 10000"/>
                  <a:gd name="connsiteX91" fmla="*/ 6893 w 10000"/>
                  <a:gd name="connsiteY91" fmla="*/ 4434 h 10000"/>
                  <a:gd name="connsiteX92" fmla="*/ 6840 w 10000"/>
                  <a:gd name="connsiteY92" fmla="*/ 4434 h 10000"/>
                  <a:gd name="connsiteX93" fmla="*/ 6770 w 10000"/>
                  <a:gd name="connsiteY93" fmla="*/ 4437 h 10000"/>
                  <a:gd name="connsiteX94" fmla="*/ 6663 w 10000"/>
                  <a:gd name="connsiteY94" fmla="*/ 4442 h 10000"/>
                  <a:gd name="connsiteX95" fmla="*/ 6652 w 10000"/>
                  <a:gd name="connsiteY95" fmla="*/ 4587 h 10000"/>
                  <a:gd name="connsiteX96" fmla="*/ 6642 w 10000"/>
                  <a:gd name="connsiteY96" fmla="*/ 4737 h 10000"/>
                  <a:gd name="connsiteX97" fmla="*/ 6636 w 10000"/>
                  <a:gd name="connsiteY97" fmla="*/ 4885 h 10000"/>
                  <a:gd name="connsiteX98" fmla="*/ 6615 w 10000"/>
                  <a:gd name="connsiteY98" fmla="*/ 5033 h 10000"/>
                  <a:gd name="connsiteX99" fmla="*/ 6572 w 10000"/>
                  <a:gd name="connsiteY99" fmla="*/ 5141 h 10000"/>
                  <a:gd name="connsiteX100" fmla="*/ 6524 w 10000"/>
                  <a:gd name="connsiteY100" fmla="*/ 5252 h 10000"/>
                  <a:gd name="connsiteX101" fmla="*/ 6476 w 10000"/>
                  <a:gd name="connsiteY101" fmla="*/ 5352 h 10000"/>
                  <a:gd name="connsiteX102" fmla="*/ 6449 w 10000"/>
                  <a:gd name="connsiteY102" fmla="*/ 5455 h 10000"/>
                  <a:gd name="connsiteX103" fmla="*/ 6454 w 10000"/>
                  <a:gd name="connsiteY103" fmla="*/ 5550 h 10000"/>
                  <a:gd name="connsiteX104" fmla="*/ 6443 w 10000"/>
                  <a:gd name="connsiteY104" fmla="*/ 5556 h 10000"/>
                  <a:gd name="connsiteX105" fmla="*/ 6427 w 10000"/>
                  <a:gd name="connsiteY105" fmla="*/ 5556 h 10000"/>
                  <a:gd name="connsiteX106" fmla="*/ 6427 w 10000"/>
                  <a:gd name="connsiteY106" fmla="*/ 5556 h 10000"/>
                  <a:gd name="connsiteX107" fmla="*/ 6422 w 10000"/>
                  <a:gd name="connsiteY107" fmla="*/ 5558 h 10000"/>
                  <a:gd name="connsiteX108" fmla="*/ 6422 w 10000"/>
                  <a:gd name="connsiteY108" fmla="*/ 5566 h 10000"/>
                  <a:gd name="connsiteX109" fmla="*/ 6422 w 10000"/>
                  <a:gd name="connsiteY109" fmla="*/ 5571 h 10000"/>
                  <a:gd name="connsiteX110" fmla="*/ 6422 w 10000"/>
                  <a:gd name="connsiteY110" fmla="*/ 5582 h 10000"/>
                  <a:gd name="connsiteX111" fmla="*/ 6422 w 10000"/>
                  <a:gd name="connsiteY111" fmla="*/ 5595 h 10000"/>
                  <a:gd name="connsiteX112" fmla="*/ 6347 w 10000"/>
                  <a:gd name="connsiteY112" fmla="*/ 5682 h 10000"/>
                  <a:gd name="connsiteX113" fmla="*/ 6288 w 10000"/>
                  <a:gd name="connsiteY113" fmla="*/ 5775 h 10000"/>
                  <a:gd name="connsiteX114" fmla="*/ 6261 w 10000"/>
                  <a:gd name="connsiteY114" fmla="*/ 5872 h 10000"/>
                  <a:gd name="connsiteX115" fmla="*/ 6251 w 10000"/>
                  <a:gd name="connsiteY115" fmla="*/ 5978 h 10000"/>
                  <a:gd name="connsiteX116" fmla="*/ 6235 w 10000"/>
                  <a:gd name="connsiteY116" fmla="*/ 6083 h 10000"/>
                  <a:gd name="connsiteX117" fmla="*/ 6229 w 10000"/>
                  <a:gd name="connsiteY117" fmla="*/ 6194 h 10000"/>
                  <a:gd name="connsiteX118" fmla="*/ 6208 w 10000"/>
                  <a:gd name="connsiteY118" fmla="*/ 6302 h 10000"/>
                  <a:gd name="connsiteX119" fmla="*/ 6170 w 10000"/>
                  <a:gd name="connsiteY119" fmla="*/ 6413 h 10000"/>
                  <a:gd name="connsiteX120" fmla="*/ 5978 w 10000"/>
                  <a:gd name="connsiteY120" fmla="*/ 7213 h 10000"/>
                  <a:gd name="connsiteX121" fmla="*/ 5951 w 10000"/>
                  <a:gd name="connsiteY121" fmla="*/ 7300 h 10000"/>
                  <a:gd name="connsiteX122" fmla="*/ 5935 w 10000"/>
                  <a:gd name="connsiteY122" fmla="*/ 7398 h 10000"/>
                  <a:gd name="connsiteX123" fmla="*/ 5929 w 10000"/>
                  <a:gd name="connsiteY123" fmla="*/ 7487 h 10000"/>
                  <a:gd name="connsiteX124" fmla="*/ 5929 w 10000"/>
                  <a:gd name="connsiteY124" fmla="*/ 7585 h 10000"/>
                  <a:gd name="connsiteX125" fmla="*/ 5929 w 10000"/>
                  <a:gd name="connsiteY125" fmla="*/ 7672 h 10000"/>
                  <a:gd name="connsiteX126" fmla="*/ 5913 w 10000"/>
                  <a:gd name="connsiteY126" fmla="*/ 7754 h 10000"/>
                  <a:gd name="connsiteX127" fmla="*/ 5897 w 10000"/>
                  <a:gd name="connsiteY127" fmla="*/ 7831 h 10000"/>
                  <a:gd name="connsiteX128" fmla="*/ 5865 w 10000"/>
                  <a:gd name="connsiteY128" fmla="*/ 7915 h 10000"/>
                  <a:gd name="connsiteX129" fmla="*/ 5865 w 10000"/>
                  <a:gd name="connsiteY129" fmla="*/ 7997 h 10000"/>
                  <a:gd name="connsiteX130" fmla="*/ 5886 w 10000"/>
                  <a:gd name="connsiteY130" fmla="*/ 8073 h 10000"/>
                  <a:gd name="connsiteX131" fmla="*/ 5924 w 10000"/>
                  <a:gd name="connsiteY131" fmla="*/ 8147 h 10000"/>
                  <a:gd name="connsiteX132" fmla="*/ 5972 w 10000"/>
                  <a:gd name="connsiteY132" fmla="*/ 8216 h 10000"/>
                  <a:gd name="connsiteX133" fmla="*/ 6020 w 10000"/>
                  <a:gd name="connsiteY133" fmla="*/ 8282 h 10000"/>
                  <a:gd name="connsiteX134" fmla="*/ 6069 w 10000"/>
                  <a:gd name="connsiteY134" fmla="*/ 8343 h 10000"/>
                  <a:gd name="connsiteX135" fmla="*/ 6138 w 10000"/>
                  <a:gd name="connsiteY135" fmla="*/ 8551 h 10000"/>
                  <a:gd name="connsiteX136" fmla="*/ 6111 w 10000"/>
                  <a:gd name="connsiteY136" fmla="*/ 8572 h 10000"/>
                  <a:gd name="connsiteX137" fmla="*/ 6069 w 10000"/>
                  <a:gd name="connsiteY137" fmla="*/ 8585 h 10000"/>
                  <a:gd name="connsiteX138" fmla="*/ 6031 w 10000"/>
                  <a:gd name="connsiteY138" fmla="*/ 8599 h 10000"/>
                  <a:gd name="connsiteX139" fmla="*/ 5999 w 10000"/>
                  <a:gd name="connsiteY139" fmla="*/ 8620 h 10000"/>
                  <a:gd name="connsiteX140" fmla="*/ 6069 w 10000"/>
                  <a:gd name="connsiteY140" fmla="*/ 8630 h 10000"/>
                  <a:gd name="connsiteX141" fmla="*/ 6117 w 10000"/>
                  <a:gd name="connsiteY141" fmla="*/ 8643 h 10000"/>
                  <a:gd name="connsiteX142" fmla="*/ 6160 w 10000"/>
                  <a:gd name="connsiteY142" fmla="*/ 8670 h 10000"/>
                  <a:gd name="connsiteX143" fmla="*/ 6138 w 10000"/>
                  <a:gd name="connsiteY143" fmla="*/ 8720 h 10000"/>
                  <a:gd name="connsiteX144" fmla="*/ 6144 w 10000"/>
                  <a:gd name="connsiteY144" fmla="*/ 8770 h 10000"/>
                  <a:gd name="connsiteX145" fmla="*/ 6181 w 10000"/>
                  <a:gd name="connsiteY145" fmla="*/ 8826 h 10000"/>
                  <a:gd name="connsiteX146" fmla="*/ 6235 w 10000"/>
                  <a:gd name="connsiteY146" fmla="*/ 8873 h 10000"/>
                  <a:gd name="connsiteX147" fmla="*/ 6288 w 10000"/>
                  <a:gd name="connsiteY147" fmla="*/ 8918 h 10000"/>
                  <a:gd name="connsiteX148" fmla="*/ 6352 w 10000"/>
                  <a:gd name="connsiteY148" fmla="*/ 8952 h 10000"/>
                  <a:gd name="connsiteX149" fmla="*/ 6465 w 10000"/>
                  <a:gd name="connsiteY149" fmla="*/ 9005 h 10000"/>
                  <a:gd name="connsiteX150" fmla="*/ 6583 w 10000"/>
                  <a:gd name="connsiteY150" fmla="*/ 9063 h 10000"/>
                  <a:gd name="connsiteX151" fmla="*/ 6706 w 10000"/>
                  <a:gd name="connsiteY151" fmla="*/ 9116 h 10000"/>
                  <a:gd name="connsiteX152" fmla="*/ 6781 w 10000"/>
                  <a:gd name="connsiteY152" fmla="*/ 9140 h 10000"/>
                  <a:gd name="connsiteX153" fmla="*/ 6867 w 10000"/>
                  <a:gd name="connsiteY153" fmla="*/ 9161 h 10000"/>
                  <a:gd name="connsiteX154" fmla="*/ 6958 w 10000"/>
                  <a:gd name="connsiteY154" fmla="*/ 9179 h 10000"/>
                  <a:gd name="connsiteX155" fmla="*/ 7043 w 10000"/>
                  <a:gd name="connsiteY155" fmla="*/ 9200 h 10000"/>
                  <a:gd name="connsiteX156" fmla="*/ 7134 w 10000"/>
                  <a:gd name="connsiteY156" fmla="*/ 9224 h 10000"/>
                  <a:gd name="connsiteX157" fmla="*/ 7220 w 10000"/>
                  <a:gd name="connsiteY157" fmla="*/ 9248 h 10000"/>
                  <a:gd name="connsiteX158" fmla="*/ 7290 w 10000"/>
                  <a:gd name="connsiteY158" fmla="*/ 9279 h 10000"/>
                  <a:gd name="connsiteX159" fmla="*/ 7343 w 10000"/>
                  <a:gd name="connsiteY159" fmla="*/ 9314 h 10000"/>
                  <a:gd name="connsiteX160" fmla="*/ 7386 w 10000"/>
                  <a:gd name="connsiteY160" fmla="*/ 9359 h 10000"/>
                  <a:gd name="connsiteX161" fmla="*/ 7408 w 10000"/>
                  <a:gd name="connsiteY161" fmla="*/ 9409 h 10000"/>
                  <a:gd name="connsiteX162" fmla="*/ 7381 w 10000"/>
                  <a:gd name="connsiteY162" fmla="*/ 9433 h 10000"/>
                  <a:gd name="connsiteX163" fmla="*/ 7359 w 10000"/>
                  <a:gd name="connsiteY163" fmla="*/ 9464 h 10000"/>
                  <a:gd name="connsiteX164" fmla="*/ 7333 w 10000"/>
                  <a:gd name="connsiteY164" fmla="*/ 9493 h 10000"/>
                  <a:gd name="connsiteX165" fmla="*/ 7284 w 10000"/>
                  <a:gd name="connsiteY165" fmla="*/ 9522 h 10000"/>
                  <a:gd name="connsiteX166" fmla="*/ 7193 w 10000"/>
                  <a:gd name="connsiteY166" fmla="*/ 9546 h 10000"/>
                  <a:gd name="connsiteX167" fmla="*/ 7081 w 10000"/>
                  <a:gd name="connsiteY167" fmla="*/ 9559 h 10000"/>
                  <a:gd name="connsiteX168" fmla="*/ 6958 w 10000"/>
                  <a:gd name="connsiteY168" fmla="*/ 9562 h 10000"/>
                  <a:gd name="connsiteX169" fmla="*/ 6824 w 10000"/>
                  <a:gd name="connsiteY169" fmla="*/ 9559 h 10000"/>
                  <a:gd name="connsiteX170" fmla="*/ 6690 w 10000"/>
                  <a:gd name="connsiteY170" fmla="*/ 9551 h 10000"/>
                  <a:gd name="connsiteX171" fmla="*/ 6567 w 10000"/>
                  <a:gd name="connsiteY171" fmla="*/ 9546 h 10000"/>
                  <a:gd name="connsiteX172" fmla="*/ 6454 w 10000"/>
                  <a:gd name="connsiteY172" fmla="*/ 9538 h 10000"/>
                  <a:gd name="connsiteX173" fmla="*/ 6261 w 10000"/>
                  <a:gd name="connsiteY173" fmla="*/ 9525 h 10000"/>
                  <a:gd name="connsiteX174" fmla="*/ 6074 w 10000"/>
                  <a:gd name="connsiteY174" fmla="*/ 9493 h 10000"/>
                  <a:gd name="connsiteX175" fmla="*/ 5903 w 10000"/>
                  <a:gd name="connsiteY175" fmla="*/ 9454 h 10000"/>
                  <a:gd name="connsiteX176" fmla="*/ 5726 w 10000"/>
                  <a:gd name="connsiteY176" fmla="*/ 9401 h 10000"/>
                  <a:gd name="connsiteX177" fmla="*/ 5560 w 10000"/>
                  <a:gd name="connsiteY177" fmla="*/ 9351 h 10000"/>
                  <a:gd name="connsiteX178" fmla="*/ 5404 w 10000"/>
                  <a:gd name="connsiteY178" fmla="*/ 9295 h 10000"/>
                  <a:gd name="connsiteX179" fmla="*/ 5244 w 10000"/>
                  <a:gd name="connsiteY179" fmla="*/ 9245 h 10000"/>
                  <a:gd name="connsiteX180" fmla="*/ 5083 w 10000"/>
                  <a:gd name="connsiteY180" fmla="*/ 9250 h 10000"/>
                  <a:gd name="connsiteX181" fmla="*/ 5019 w 10000"/>
                  <a:gd name="connsiteY181" fmla="*/ 9245 h 10000"/>
                  <a:gd name="connsiteX182" fmla="*/ 4944 w 10000"/>
                  <a:gd name="connsiteY182" fmla="*/ 9227 h 10000"/>
                  <a:gd name="connsiteX183" fmla="*/ 4853 w 10000"/>
                  <a:gd name="connsiteY183" fmla="*/ 9211 h 10000"/>
                  <a:gd name="connsiteX184" fmla="*/ 4762 w 10000"/>
                  <a:gd name="connsiteY184" fmla="*/ 9187 h 10000"/>
                  <a:gd name="connsiteX185" fmla="*/ 4681 w 10000"/>
                  <a:gd name="connsiteY185" fmla="*/ 9163 h 10000"/>
                  <a:gd name="connsiteX186" fmla="*/ 4617 w 10000"/>
                  <a:gd name="connsiteY186" fmla="*/ 9134 h 10000"/>
                  <a:gd name="connsiteX187" fmla="*/ 4585 w 10000"/>
                  <a:gd name="connsiteY187" fmla="*/ 9105 h 10000"/>
                  <a:gd name="connsiteX188" fmla="*/ 4574 w 10000"/>
                  <a:gd name="connsiteY188" fmla="*/ 9060 h 10000"/>
                  <a:gd name="connsiteX189" fmla="*/ 4585 w 10000"/>
                  <a:gd name="connsiteY189" fmla="*/ 9005 h 10000"/>
                  <a:gd name="connsiteX190" fmla="*/ 4606 w 10000"/>
                  <a:gd name="connsiteY190" fmla="*/ 8947 h 10000"/>
                  <a:gd name="connsiteX191" fmla="*/ 4638 w 10000"/>
                  <a:gd name="connsiteY191" fmla="*/ 8884 h 10000"/>
                  <a:gd name="connsiteX192" fmla="*/ 4681 w 10000"/>
                  <a:gd name="connsiteY192" fmla="*/ 8820 h 10000"/>
                  <a:gd name="connsiteX193" fmla="*/ 4724 w 10000"/>
                  <a:gd name="connsiteY193" fmla="*/ 8757 h 10000"/>
                  <a:gd name="connsiteX194" fmla="*/ 4756 w 10000"/>
                  <a:gd name="connsiteY194" fmla="*/ 8699 h 10000"/>
                  <a:gd name="connsiteX195" fmla="*/ 4783 w 10000"/>
                  <a:gd name="connsiteY195" fmla="*/ 8646 h 10000"/>
                  <a:gd name="connsiteX196" fmla="*/ 4799 w 10000"/>
                  <a:gd name="connsiteY196" fmla="*/ 8604 h 10000"/>
                  <a:gd name="connsiteX197" fmla="*/ 4676 w 10000"/>
                  <a:gd name="connsiteY197" fmla="*/ 8572 h 10000"/>
                  <a:gd name="connsiteX198" fmla="*/ 4590 w 10000"/>
                  <a:gd name="connsiteY198" fmla="*/ 8538 h 10000"/>
                  <a:gd name="connsiteX199" fmla="*/ 4537 w 10000"/>
                  <a:gd name="connsiteY199" fmla="*/ 8501 h 10000"/>
                  <a:gd name="connsiteX200" fmla="*/ 4499 w 10000"/>
                  <a:gd name="connsiteY200" fmla="*/ 8459 h 10000"/>
                  <a:gd name="connsiteX201" fmla="*/ 4488 w 10000"/>
                  <a:gd name="connsiteY201" fmla="*/ 8414 h 10000"/>
                  <a:gd name="connsiteX202" fmla="*/ 4494 w 10000"/>
                  <a:gd name="connsiteY202" fmla="*/ 8366 h 10000"/>
                  <a:gd name="connsiteX203" fmla="*/ 4510 w 10000"/>
                  <a:gd name="connsiteY203" fmla="*/ 8316 h 10000"/>
                  <a:gd name="connsiteX204" fmla="*/ 4537 w 10000"/>
                  <a:gd name="connsiteY204" fmla="*/ 8263 h 10000"/>
                  <a:gd name="connsiteX205" fmla="*/ 4563 w 10000"/>
                  <a:gd name="connsiteY205" fmla="*/ 8211 h 10000"/>
                  <a:gd name="connsiteX206" fmla="*/ 4585 w 10000"/>
                  <a:gd name="connsiteY206" fmla="*/ 8155 h 10000"/>
                  <a:gd name="connsiteX207" fmla="*/ 4606 w 10000"/>
                  <a:gd name="connsiteY207" fmla="*/ 8097 h 10000"/>
                  <a:gd name="connsiteX208" fmla="*/ 4612 w 10000"/>
                  <a:gd name="connsiteY208" fmla="*/ 8042 h 10000"/>
                  <a:gd name="connsiteX209" fmla="*/ 4606 w 10000"/>
                  <a:gd name="connsiteY209" fmla="*/ 7984 h 10000"/>
                  <a:gd name="connsiteX210" fmla="*/ 4590 w 10000"/>
                  <a:gd name="connsiteY210" fmla="*/ 7920 h 10000"/>
                  <a:gd name="connsiteX211" fmla="*/ 4585 w 10000"/>
                  <a:gd name="connsiteY211" fmla="*/ 7838 h 10000"/>
                  <a:gd name="connsiteX212" fmla="*/ 4585 w 10000"/>
                  <a:gd name="connsiteY212" fmla="*/ 7746 h 10000"/>
                  <a:gd name="connsiteX213" fmla="*/ 4590 w 10000"/>
                  <a:gd name="connsiteY213" fmla="*/ 7646 h 10000"/>
                  <a:gd name="connsiteX214" fmla="*/ 4606 w 10000"/>
                  <a:gd name="connsiteY214" fmla="*/ 7551 h 10000"/>
                  <a:gd name="connsiteX215" fmla="*/ 4628 w 10000"/>
                  <a:gd name="connsiteY215" fmla="*/ 7464 h 10000"/>
                  <a:gd name="connsiteX216" fmla="*/ 4644 w 10000"/>
                  <a:gd name="connsiteY216" fmla="*/ 7324 h 10000"/>
                  <a:gd name="connsiteX217" fmla="*/ 4660 w 10000"/>
                  <a:gd name="connsiteY217" fmla="*/ 7173 h 10000"/>
                  <a:gd name="connsiteX218" fmla="*/ 4660 w 10000"/>
                  <a:gd name="connsiteY218" fmla="*/ 7018 h 10000"/>
                  <a:gd name="connsiteX219" fmla="*/ 4655 w 10000"/>
                  <a:gd name="connsiteY219" fmla="*/ 6854 h 10000"/>
                  <a:gd name="connsiteX220" fmla="*/ 4638 w 10000"/>
                  <a:gd name="connsiteY220" fmla="*/ 6693 h 10000"/>
                  <a:gd name="connsiteX221" fmla="*/ 4633 w 10000"/>
                  <a:gd name="connsiteY221" fmla="*/ 6540 h 10000"/>
                  <a:gd name="connsiteX222" fmla="*/ 4628 w 10000"/>
                  <a:gd name="connsiteY222" fmla="*/ 6395 h 10000"/>
                  <a:gd name="connsiteX223" fmla="*/ 4628 w 10000"/>
                  <a:gd name="connsiteY223" fmla="*/ 6310 h 10000"/>
                  <a:gd name="connsiteX224" fmla="*/ 4633 w 10000"/>
                  <a:gd name="connsiteY224" fmla="*/ 6226 h 10000"/>
                  <a:gd name="connsiteX225" fmla="*/ 4644 w 10000"/>
                  <a:gd name="connsiteY225" fmla="*/ 6139 h 10000"/>
                  <a:gd name="connsiteX226" fmla="*/ 4660 w 10000"/>
                  <a:gd name="connsiteY226" fmla="*/ 6054 h 10000"/>
                  <a:gd name="connsiteX227" fmla="*/ 4676 w 10000"/>
                  <a:gd name="connsiteY227" fmla="*/ 5967 h 10000"/>
                  <a:gd name="connsiteX228" fmla="*/ 4676 w 10000"/>
                  <a:gd name="connsiteY228" fmla="*/ 5891 h 10000"/>
                  <a:gd name="connsiteX229" fmla="*/ 4665 w 10000"/>
                  <a:gd name="connsiteY229" fmla="*/ 5817 h 10000"/>
                  <a:gd name="connsiteX230" fmla="*/ 4638 w 10000"/>
                  <a:gd name="connsiteY230" fmla="*/ 5751 h 10000"/>
                  <a:gd name="connsiteX231" fmla="*/ 4585 w 10000"/>
                  <a:gd name="connsiteY231" fmla="*/ 5693 h 10000"/>
                  <a:gd name="connsiteX232" fmla="*/ 4585 w 10000"/>
                  <a:gd name="connsiteY232" fmla="*/ 5709 h 10000"/>
                  <a:gd name="connsiteX233" fmla="*/ 4547 w 10000"/>
                  <a:gd name="connsiteY233" fmla="*/ 5740 h 10000"/>
                  <a:gd name="connsiteX234" fmla="*/ 4510 w 10000"/>
                  <a:gd name="connsiteY234" fmla="*/ 5785 h 10000"/>
                  <a:gd name="connsiteX235" fmla="*/ 4488 w 10000"/>
                  <a:gd name="connsiteY235" fmla="*/ 5827 h 10000"/>
                  <a:gd name="connsiteX236" fmla="*/ 4478 w 10000"/>
                  <a:gd name="connsiteY236" fmla="*/ 5872 h 10000"/>
                  <a:gd name="connsiteX237" fmla="*/ 4446 w 10000"/>
                  <a:gd name="connsiteY237" fmla="*/ 5885 h 10000"/>
                  <a:gd name="connsiteX238" fmla="*/ 4408 w 10000"/>
                  <a:gd name="connsiteY238" fmla="*/ 5914 h 10000"/>
                  <a:gd name="connsiteX239" fmla="*/ 4371 w 10000"/>
                  <a:gd name="connsiteY239" fmla="*/ 5954 h 10000"/>
                  <a:gd name="connsiteX240" fmla="*/ 4328 w 10000"/>
                  <a:gd name="connsiteY240" fmla="*/ 6002 h 10000"/>
                  <a:gd name="connsiteX241" fmla="*/ 4280 w 10000"/>
                  <a:gd name="connsiteY241" fmla="*/ 6057 h 10000"/>
                  <a:gd name="connsiteX242" fmla="*/ 4237 w 10000"/>
                  <a:gd name="connsiteY242" fmla="*/ 6112 h 10000"/>
                  <a:gd name="connsiteX243" fmla="*/ 4205 w 10000"/>
                  <a:gd name="connsiteY243" fmla="*/ 6165 h 10000"/>
                  <a:gd name="connsiteX244" fmla="*/ 4162 w 10000"/>
                  <a:gd name="connsiteY244" fmla="*/ 6215 h 10000"/>
                  <a:gd name="connsiteX245" fmla="*/ 4044 w 10000"/>
                  <a:gd name="connsiteY245" fmla="*/ 6358 h 10000"/>
                  <a:gd name="connsiteX246" fmla="*/ 3910 w 10000"/>
                  <a:gd name="connsiteY246" fmla="*/ 6500 h 10000"/>
                  <a:gd name="connsiteX247" fmla="*/ 3787 w 10000"/>
                  <a:gd name="connsiteY247" fmla="*/ 6646 h 10000"/>
                  <a:gd name="connsiteX248" fmla="*/ 3680 w 10000"/>
                  <a:gd name="connsiteY248" fmla="*/ 6788 h 10000"/>
                  <a:gd name="connsiteX249" fmla="*/ 3599 w 10000"/>
                  <a:gd name="connsiteY249" fmla="*/ 6925 h 10000"/>
                  <a:gd name="connsiteX250" fmla="*/ 3599 w 10000"/>
                  <a:gd name="connsiteY250" fmla="*/ 6928 h 10000"/>
                  <a:gd name="connsiteX251" fmla="*/ 3599 w 10000"/>
                  <a:gd name="connsiteY251" fmla="*/ 6931 h 10000"/>
                  <a:gd name="connsiteX252" fmla="*/ 3605 w 10000"/>
                  <a:gd name="connsiteY252" fmla="*/ 6936 h 10000"/>
                  <a:gd name="connsiteX253" fmla="*/ 3605 w 10000"/>
                  <a:gd name="connsiteY253" fmla="*/ 6941 h 10000"/>
                  <a:gd name="connsiteX254" fmla="*/ 3621 w 10000"/>
                  <a:gd name="connsiteY254" fmla="*/ 6952 h 10000"/>
                  <a:gd name="connsiteX255" fmla="*/ 3562 w 10000"/>
                  <a:gd name="connsiteY255" fmla="*/ 6941 h 10000"/>
                  <a:gd name="connsiteX256" fmla="*/ 3535 w 10000"/>
                  <a:gd name="connsiteY256" fmla="*/ 6997 h 10000"/>
                  <a:gd name="connsiteX257" fmla="*/ 3492 w 10000"/>
                  <a:gd name="connsiteY257" fmla="*/ 7052 h 10000"/>
                  <a:gd name="connsiteX258" fmla="*/ 3455 w 10000"/>
                  <a:gd name="connsiteY258" fmla="*/ 7102 h 10000"/>
                  <a:gd name="connsiteX259" fmla="*/ 3407 w 10000"/>
                  <a:gd name="connsiteY259" fmla="*/ 7150 h 10000"/>
                  <a:gd name="connsiteX260" fmla="*/ 3369 w 10000"/>
                  <a:gd name="connsiteY260" fmla="*/ 7184 h 10000"/>
                  <a:gd name="connsiteX261" fmla="*/ 3348 w 10000"/>
                  <a:gd name="connsiteY261" fmla="*/ 7226 h 10000"/>
                  <a:gd name="connsiteX262" fmla="*/ 3348 w 10000"/>
                  <a:gd name="connsiteY262" fmla="*/ 7266 h 10000"/>
                  <a:gd name="connsiteX263" fmla="*/ 3348 w 10000"/>
                  <a:gd name="connsiteY263" fmla="*/ 7308 h 10000"/>
                  <a:gd name="connsiteX264" fmla="*/ 3358 w 10000"/>
                  <a:gd name="connsiteY264" fmla="*/ 7345 h 10000"/>
                  <a:gd name="connsiteX265" fmla="*/ 3348 w 10000"/>
                  <a:gd name="connsiteY265" fmla="*/ 7377 h 10000"/>
                  <a:gd name="connsiteX266" fmla="*/ 3294 w 10000"/>
                  <a:gd name="connsiteY266" fmla="*/ 7474 h 10000"/>
                  <a:gd name="connsiteX267" fmla="*/ 3224 w 10000"/>
                  <a:gd name="connsiteY267" fmla="*/ 7575 h 10000"/>
                  <a:gd name="connsiteX268" fmla="*/ 3160 w 10000"/>
                  <a:gd name="connsiteY268" fmla="*/ 7672 h 10000"/>
                  <a:gd name="connsiteX269" fmla="*/ 3107 w 10000"/>
                  <a:gd name="connsiteY269" fmla="*/ 7770 h 10000"/>
                  <a:gd name="connsiteX270" fmla="*/ 3064 w 10000"/>
                  <a:gd name="connsiteY270" fmla="*/ 7868 h 10000"/>
                  <a:gd name="connsiteX271" fmla="*/ 3037 w 10000"/>
                  <a:gd name="connsiteY271" fmla="*/ 7970 h 10000"/>
                  <a:gd name="connsiteX272" fmla="*/ 3037 w 10000"/>
                  <a:gd name="connsiteY272" fmla="*/ 8076 h 10000"/>
                  <a:gd name="connsiteX273" fmla="*/ 3069 w 10000"/>
                  <a:gd name="connsiteY273" fmla="*/ 8187 h 10000"/>
                  <a:gd name="connsiteX274" fmla="*/ 3080 w 10000"/>
                  <a:gd name="connsiteY274" fmla="*/ 8245 h 10000"/>
                  <a:gd name="connsiteX275" fmla="*/ 3064 w 10000"/>
                  <a:gd name="connsiteY275" fmla="*/ 8303 h 10000"/>
                  <a:gd name="connsiteX276" fmla="*/ 3032 w 10000"/>
                  <a:gd name="connsiteY276" fmla="*/ 8356 h 10000"/>
                  <a:gd name="connsiteX277" fmla="*/ 2989 w 10000"/>
                  <a:gd name="connsiteY277" fmla="*/ 8409 h 10000"/>
                  <a:gd name="connsiteX278" fmla="*/ 2962 w 10000"/>
                  <a:gd name="connsiteY278" fmla="*/ 8456 h 10000"/>
                  <a:gd name="connsiteX279" fmla="*/ 2941 w 10000"/>
                  <a:gd name="connsiteY279" fmla="*/ 8496 h 10000"/>
                  <a:gd name="connsiteX280" fmla="*/ 2946 w 10000"/>
                  <a:gd name="connsiteY280" fmla="*/ 8530 h 10000"/>
                  <a:gd name="connsiteX281" fmla="*/ 3198 w 10000"/>
                  <a:gd name="connsiteY281" fmla="*/ 8767 h 10000"/>
                  <a:gd name="connsiteX282" fmla="*/ 3198 w 10000"/>
                  <a:gd name="connsiteY282" fmla="*/ 8836 h 10000"/>
                  <a:gd name="connsiteX283" fmla="*/ 3171 w 10000"/>
                  <a:gd name="connsiteY283" fmla="*/ 8884 h 10000"/>
                  <a:gd name="connsiteX284" fmla="*/ 3133 w 10000"/>
                  <a:gd name="connsiteY284" fmla="*/ 8934 h 10000"/>
                  <a:gd name="connsiteX285" fmla="*/ 3091 w 10000"/>
                  <a:gd name="connsiteY285" fmla="*/ 8989 h 10000"/>
                  <a:gd name="connsiteX286" fmla="*/ 3053 w 10000"/>
                  <a:gd name="connsiteY286" fmla="*/ 9045 h 10000"/>
                  <a:gd name="connsiteX287" fmla="*/ 3016 w 10000"/>
                  <a:gd name="connsiteY287" fmla="*/ 9097 h 10000"/>
                  <a:gd name="connsiteX288" fmla="*/ 2994 w 10000"/>
                  <a:gd name="connsiteY288" fmla="*/ 9145 h 10000"/>
                  <a:gd name="connsiteX289" fmla="*/ 2999 w 10000"/>
                  <a:gd name="connsiteY289" fmla="*/ 9184 h 10000"/>
                  <a:gd name="connsiteX290" fmla="*/ 3042 w 10000"/>
                  <a:gd name="connsiteY290" fmla="*/ 9272 h 10000"/>
                  <a:gd name="connsiteX291" fmla="*/ 3107 w 10000"/>
                  <a:gd name="connsiteY291" fmla="*/ 9364 h 10000"/>
                  <a:gd name="connsiteX292" fmla="*/ 3176 w 10000"/>
                  <a:gd name="connsiteY292" fmla="*/ 9454 h 10000"/>
                  <a:gd name="connsiteX293" fmla="*/ 3240 w 10000"/>
                  <a:gd name="connsiteY293" fmla="*/ 9549 h 10000"/>
                  <a:gd name="connsiteX294" fmla="*/ 3289 w 10000"/>
                  <a:gd name="connsiteY294" fmla="*/ 9644 h 10000"/>
                  <a:gd name="connsiteX295" fmla="*/ 3321 w 10000"/>
                  <a:gd name="connsiteY295" fmla="*/ 9741 h 10000"/>
                  <a:gd name="connsiteX296" fmla="*/ 3326 w 10000"/>
                  <a:gd name="connsiteY296" fmla="*/ 9839 h 10000"/>
                  <a:gd name="connsiteX297" fmla="*/ 3299 w 10000"/>
                  <a:gd name="connsiteY297" fmla="*/ 9939 h 10000"/>
                  <a:gd name="connsiteX298" fmla="*/ 3160 w 10000"/>
                  <a:gd name="connsiteY298" fmla="*/ 9974 h 10000"/>
                  <a:gd name="connsiteX299" fmla="*/ 3016 w 10000"/>
                  <a:gd name="connsiteY299" fmla="*/ 9992 h 10000"/>
                  <a:gd name="connsiteX300" fmla="*/ 2855 w 10000"/>
                  <a:gd name="connsiteY300" fmla="*/ 10000 h 10000"/>
                  <a:gd name="connsiteX301" fmla="*/ 2700 w 10000"/>
                  <a:gd name="connsiteY301" fmla="*/ 9997 h 10000"/>
                  <a:gd name="connsiteX302" fmla="*/ 2539 w 10000"/>
                  <a:gd name="connsiteY302" fmla="*/ 9979 h 10000"/>
                  <a:gd name="connsiteX303" fmla="*/ 2384 w 10000"/>
                  <a:gd name="connsiteY303" fmla="*/ 9955 h 10000"/>
                  <a:gd name="connsiteX304" fmla="*/ 2239 w 10000"/>
                  <a:gd name="connsiteY304" fmla="*/ 9921 h 10000"/>
                  <a:gd name="connsiteX305" fmla="*/ 2105 w 10000"/>
                  <a:gd name="connsiteY305" fmla="*/ 9881 h 10000"/>
                  <a:gd name="connsiteX306" fmla="*/ 1987 w 10000"/>
                  <a:gd name="connsiteY306" fmla="*/ 9834 h 10000"/>
                  <a:gd name="connsiteX307" fmla="*/ 1901 w 10000"/>
                  <a:gd name="connsiteY307" fmla="*/ 9781 h 10000"/>
                  <a:gd name="connsiteX308" fmla="*/ 1837 w 10000"/>
                  <a:gd name="connsiteY308" fmla="*/ 9723 h 10000"/>
                  <a:gd name="connsiteX309" fmla="*/ 1837 w 10000"/>
                  <a:gd name="connsiteY309" fmla="*/ 9514 h 10000"/>
                  <a:gd name="connsiteX310" fmla="*/ 1810 w 10000"/>
                  <a:gd name="connsiteY310" fmla="*/ 9480 h 10000"/>
                  <a:gd name="connsiteX311" fmla="*/ 1773 w 10000"/>
                  <a:gd name="connsiteY311" fmla="*/ 9435 h 10000"/>
                  <a:gd name="connsiteX312" fmla="*/ 1746 w 10000"/>
                  <a:gd name="connsiteY312" fmla="*/ 9382 h 10000"/>
                  <a:gd name="connsiteX313" fmla="*/ 1725 w 10000"/>
                  <a:gd name="connsiteY313" fmla="*/ 9316 h 10000"/>
                  <a:gd name="connsiteX314" fmla="*/ 1725 w 10000"/>
                  <a:gd name="connsiteY314" fmla="*/ 9248 h 10000"/>
                  <a:gd name="connsiteX315" fmla="*/ 1746 w 10000"/>
                  <a:gd name="connsiteY315" fmla="*/ 9177 h 10000"/>
                  <a:gd name="connsiteX316" fmla="*/ 1762 w 10000"/>
                  <a:gd name="connsiteY316" fmla="*/ 9126 h 10000"/>
                  <a:gd name="connsiteX317" fmla="*/ 1762 w 10000"/>
                  <a:gd name="connsiteY317" fmla="*/ 9071 h 10000"/>
                  <a:gd name="connsiteX318" fmla="*/ 1741 w 10000"/>
                  <a:gd name="connsiteY318" fmla="*/ 9013 h 10000"/>
                  <a:gd name="connsiteX319" fmla="*/ 1725 w 10000"/>
                  <a:gd name="connsiteY319" fmla="*/ 8952 h 10000"/>
                  <a:gd name="connsiteX320" fmla="*/ 1714 w 10000"/>
                  <a:gd name="connsiteY320" fmla="*/ 8884 h 10000"/>
                  <a:gd name="connsiteX321" fmla="*/ 1714 w 10000"/>
                  <a:gd name="connsiteY321" fmla="*/ 8810 h 10000"/>
                  <a:gd name="connsiteX322" fmla="*/ 1735 w 10000"/>
                  <a:gd name="connsiteY322" fmla="*/ 8733 h 10000"/>
                  <a:gd name="connsiteX323" fmla="*/ 1762 w 10000"/>
                  <a:gd name="connsiteY323" fmla="*/ 8667 h 10000"/>
                  <a:gd name="connsiteX324" fmla="*/ 1800 w 10000"/>
                  <a:gd name="connsiteY324" fmla="*/ 8606 h 10000"/>
                  <a:gd name="connsiteX325" fmla="*/ 1837 w 10000"/>
                  <a:gd name="connsiteY325" fmla="*/ 8546 h 10000"/>
                  <a:gd name="connsiteX326" fmla="*/ 1869 w 10000"/>
                  <a:gd name="connsiteY326" fmla="*/ 8472 h 10000"/>
                  <a:gd name="connsiteX327" fmla="*/ 1869 w 10000"/>
                  <a:gd name="connsiteY327" fmla="*/ 7820 h 10000"/>
                  <a:gd name="connsiteX328" fmla="*/ 1998 w 10000"/>
                  <a:gd name="connsiteY328" fmla="*/ 7020 h 10000"/>
                  <a:gd name="connsiteX329" fmla="*/ 2260 w 10000"/>
                  <a:gd name="connsiteY329" fmla="*/ 6577 h 10000"/>
                  <a:gd name="connsiteX330" fmla="*/ 2276 w 10000"/>
                  <a:gd name="connsiteY330" fmla="*/ 6221 h 10000"/>
                  <a:gd name="connsiteX331" fmla="*/ 2453 w 10000"/>
                  <a:gd name="connsiteY331" fmla="*/ 5735 h 10000"/>
                  <a:gd name="connsiteX332" fmla="*/ 2501 w 10000"/>
                  <a:gd name="connsiteY332" fmla="*/ 5606 h 10000"/>
                  <a:gd name="connsiteX333" fmla="*/ 2539 w 10000"/>
                  <a:gd name="connsiteY333" fmla="*/ 5484 h 10000"/>
                  <a:gd name="connsiteX334" fmla="*/ 2560 w 10000"/>
                  <a:gd name="connsiteY334" fmla="*/ 5363 h 10000"/>
                  <a:gd name="connsiteX335" fmla="*/ 2592 w 10000"/>
                  <a:gd name="connsiteY335" fmla="*/ 5247 h 10000"/>
                  <a:gd name="connsiteX336" fmla="*/ 2598 w 10000"/>
                  <a:gd name="connsiteY336" fmla="*/ 5202 h 10000"/>
                  <a:gd name="connsiteX337" fmla="*/ 2592 w 10000"/>
                  <a:gd name="connsiteY337" fmla="*/ 5154 h 10000"/>
                  <a:gd name="connsiteX338" fmla="*/ 2587 w 10000"/>
                  <a:gd name="connsiteY338" fmla="*/ 5107 h 10000"/>
                  <a:gd name="connsiteX339" fmla="*/ 2587 w 10000"/>
                  <a:gd name="connsiteY339" fmla="*/ 5059 h 10000"/>
                  <a:gd name="connsiteX340" fmla="*/ 2614 w 10000"/>
                  <a:gd name="connsiteY340" fmla="*/ 5015 h 10000"/>
                  <a:gd name="connsiteX341" fmla="*/ 2592 w 10000"/>
                  <a:gd name="connsiteY341" fmla="*/ 5015 h 10000"/>
                  <a:gd name="connsiteX342" fmla="*/ 2587 w 10000"/>
                  <a:gd name="connsiteY342" fmla="*/ 5015 h 10000"/>
                  <a:gd name="connsiteX343" fmla="*/ 2582 w 10000"/>
                  <a:gd name="connsiteY343" fmla="*/ 5015 h 10000"/>
                  <a:gd name="connsiteX344" fmla="*/ 2582 w 10000"/>
                  <a:gd name="connsiteY344" fmla="*/ 5020 h 10000"/>
                  <a:gd name="connsiteX345" fmla="*/ 2571 w 10000"/>
                  <a:gd name="connsiteY345" fmla="*/ 5020 h 10000"/>
                  <a:gd name="connsiteX346" fmla="*/ 2571 w 10000"/>
                  <a:gd name="connsiteY346" fmla="*/ 5015 h 10000"/>
                  <a:gd name="connsiteX347" fmla="*/ 2566 w 10000"/>
                  <a:gd name="connsiteY347" fmla="*/ 5012 h 10000"/>
                  <a:gd name="connsiteX348" fmla="*/ 2560 w 10000"/>
                  <a:gd name="connsiteY348" fmla="*/ 5004 h 10000"/>
                  <a:gd name="connsiteX349" fmla="*/ 2566 w 10000"/>
                  <a:gd name="connsiteY349" fmla="*/ 4980 h 10000"/>
                  <a:gd name="connsiteX350" fmla="*/ 2544 w 10000"/>
                  <a:gd name="connsiteY350" fmla="*/ 4964 h 10000"/>
                  <a:gd name="connsiteX351" fmla="*/ 2517 w 10000"/>
                  <a:gd name="connsiteY351" fmla="*/ 4946 h 10000"/>
                  <a:gd name="connsiteX352" fmla="*/ 2475 w 10000"/>
                  <a:gd name="connsiteY352" fmla="*/ 4933 h 10000"/>
                  <a:gd name="connsiteX353" fmla="*/ 2442 w 10000"/>
                  <a:gd name="connsiteY353" fmla="*/ 4917 h 10000"/>
                  <a:gd name="connsiteX354" fmla="*/ 2421 w 10000"/>
                  <a:gd name="connsiteY354" fmla="*/ 4904 h 10000"/>
                  <a:gd name="connsiteX355" fmla="*/ 2421 w 10000"/>
                  <a:gd name="connsiteY355" fmla="*/ 4605 h 10000"/>
                  <a:gd name="connsiteX356" fmla="*/ 2432 w 10000"/>
                  <a:gd name="connsiteY356" fmla="*/ 4120 h 10000"/>
                  <a:gd name="connsiteX357" fmla="*/ 2453 w 10000"/>
                  <a:gd name="connsiteY357" fmla="*/ 4014 h 10000"/>
                  <a:gd name="connsiteX358" fmla="*/ 2448 w 10000"/>
                  <a:gd name="connsiteY358" fmla="*/ 3911 h 10000"/>
                  <a:gd name="connsiteX359" fmla="*/ 2432 w 10000"/>
                  <a:gd name="connsiteY359" fmla="*/ 3808 h 10000"/>
                  <a:gd name="connsiteX360" fmla="*/ 2410 w 10000"/>
                  <a:gd name="connsiteY360" fmla="*/ 3703 h 10000"/>
                  <a:gd name="connsiteX361" fmla="*/ 2421 w 10000"/>
                  <a:gd name="connsiteY361" fmla="*/ 3597 h 10000"/>
                  <a:gd name="connsiteX362" fmla="*/ 2432 w 10000"/>
                  <a:gd name="connsiteY362" fmla="*/ 3481 h 10000"/>
                  <a:gd name="connsiteX363" fmla="*/ 2448 w 10000"/>
                  <a:gd name="connsiteY363" fmla="*/ 3362 h 10000"/>
                  <a:gd name="connsiteX364" fmla="*/ 2453 w 10000"/>
                  <a:gd name="connsiteY364" fmla="*/ 3238 h 10000"/>
                  <a:gd name="connsiteX365" fmla="*/ 2448 w 10000"/>
                  <a:gd name="connsiteY365" fmla="*/ 3122 h 10000"/>
                  <a:gd name="connsiteX366" fmla="*/ 2421 w 10000"/>
                  <a:gd name="connsiteY366" fmla="*/ 3017 h 10000"/>
                  <a:gd name="connsiteX367" fmla="*/ 2362 w 10000"/>
                  <a:gd name="connsiteY367" fmla="*/ 2703 h 10000"/>
                  <a:gd name="connsiteX368" fmla="*/ 2351 w 10000"/>
                  <a:gd name="connsiteY368" fmla="*/ 2753 h 10000"/>
                  <a:gd name="connsiteX369" fmla="*/ 2314 w 10000"/>
                  <a:gd name="connsiteY369" fmla="*/ 2790 h 10000"/>
                  <a:gd name="connsiteX370" fmla="*/ 2282 w 10000"/>
                  <a:gd name="connsiteY370" fmla="*/ 2821 h 10000"/>
                  <a:gd name="connsiteX371" fmla="*/ 2255 w 10000"/>
                  <a:gd name="connsiteY371" fmla="*/ 2848 h 10000"/>
                  <a:gd name="connsiteX372" fmla="*/ 2239 w 10000"/>
                  <a:gd name="connsiteY372" fmla="*/ 2877 h 10000"/>
                  <a:gd name="connsiteX373" fmla="*/ 2236 w 10000"/>
                  <a:gd name="connsiteY373" fmla="*/ 2903 h 10000"/>
                  <a:gd name="connsiteX374" fmla="*/ 2217 w 10000"/>
                  <a:gd name="connsiteY374" fmla="*/ 2922 h 10000"/>
                  <a:gd name="connsiteX375" fmla="*/ 2185 w 10000"/>
                  <a:gd name="connsiteY375" fmla="*/ 2956 h 10000"/>
                  <a:gd name="connsiteX376" fmla="*/ 2148 w 10000"/>
                  <a:gd name="connsiteY376" fmla="*/ 2996 h 10000"/>
                  <a:gd name="connsiteX377" fmla="*/ 2126 w 10000"/>
                  <a:gd name="connsiteY377" fmla="*/ 3040 h 10000"/>
                  <a:gd name="connsiteX378" fmla="*/ 2105 w 10000"/>
                  <a:gd name="connsiteY378" fmla="*/ 3088 h 10000"/>
                  <a:gd name="connsiteX379" fmla="*/ 2094 w 10000"/>
                  <a:gd name="connsiteY379" fmla="*/ 3125 h 10000"/>
                  <a:gd name="connsiteX380" fmla="*/ 2089 w 10000"/>
                  <a:gd name="connsiteY380" fmla="*/ 3154 h 10000"/>
                  <a:gd name="connsiteX381" fmla="*/ 2078 w 10000"/>
                  <a:gd name="connsiteY381" fmla="*/ 3164 h 10000"/>
                  <a:gd name="connsiteX382" fmla="*/ 1971 w 10000"/>
                  <a:gd name="connsiteY382" fmla="*/ 3215 h 10000"/>
                  <a:gd name="connsiteX383" fmla="*/ 1869 w 10000"/>
                  <a:gd name="connsiteY383" fmla="*/ 3257 h 10000"/>
                  <a:gd name="connsiteX384" fmla="*/ 1773 w 10000"/>
                  <a:gd name="connsiteY384" fmla="*/ 3296 h 10000"/>
                  <a:gd name="connsiteX385" fmla="*/ 1676 w 10000"/>
                  <a:gd name="connsiteY385" fmla="*/ 3331 h 10000"/>
                  <a:gd name="connsiteX386" fmla="*/ 1559 w 10000"/>
                  <a:gd name="connsiteY386" fmla="*/ 3362 h 10000"/>
                  <a:gd name="connsiteX387" fmla="*/ 1414 w 10000"/>
                  <a:gd name="connsiteY387" fmla="*/ 3389 h 10000"/>
                  <a:gd name="connsiteX388" fmla="*/ 1296 w 10000"/>
                  <a:gd name="connsiteY388" fmla="*/ 3399 h 10000"/>
                  <a:gd name="connsiteX389" fmla="*/ 1194 w 10000"/>
                  <a:gd name="connsiteY389" fmla="*/ 3391 h 10000"/>
                  <a:gd name="connsiteX390" fmla="*/ 1093 w 10000"/>
                  <a:gd name="connsiteY390" fmla="*/ 3376 h 10000"/>
                  <a:gd name="connsiteX391" fmla="*/ 1007 w 10000"/>
                  <a:gd name="connsiteY391" fmla="*/ 3344 h 10000"/>
                  <a:gd name="connsiteX392" fmla="*/ 921 w 10000"/>
                  <a:gd name="connsiteY392" fmla="*/ 3310 h 10000"/>
                  <a:gd name="connsiteX393" fmla="*/ 846 w 10000"/>
                  <a:gd name="connsiteY393" fmla="*/ 3270 h 10000"/>
                  <a:gd name="connsiteX394" fmla="*/ 777 w 10000"/>
                  <a:gd name="connsiteY394" fmla="*/ 3225 h 10000"/>
                  <a:gd name="connsiteX395" fmla="*/ 718 w 10000"/>
                  <a:gd name="connsiteY395" fmla="*/ 3183 h 10000"/>
                  <a:gd name="connsiteX396" fmla="*/ 664 w 10000"/>
                  <a:gd name="connsiteY396" fmla="*/ 3146 h 10000"/>
                  <a:gd name="connsiteX397" fmla="*/ 621 w 10000"/>
                  <a:gd name="connsiteY397" fmla="*/ 3114 h 10000"/>
                  <a:gd name="connsiteX398" fmla="*/ 584 w 10000"/>
                  <a:gd name="connsiteY398" fmla="*/ 3096 h 10000"/>
                  <a:gd name="connsiteX399" fmla="*/ 477 w 10000"/>
                  <a:gd name="connsiteY399" fmla="*/ 3032 h 10000"/>
                  <a:gd name="connsiteX400" fmla="*/ 386 w 10000"/>
                  <a:gd name="connsiteY400" fmla="*/ 2959 h 10000"/>
                  <a:gd name="connsiteX401" fmla="*/ 311 w 10000"/>
                  <a:gd name="connsiteY401" fmla="*/ 2869 h 10000"/>
                  <a:gd name="connsiteX402" fmla="*/ 257 w 10000"/>
                  <a:gd name="connsiteY402" fmla="*/ 2774 h 10000"/>
                  <a:gd name="connsiteX403" fmla="*/ 214 w 10000"/>
                  <a:gd name="connsiteY403" fmla="*/ 2668 h 10000"/>
                  <a:gd name="connsiteX404" fmla="*/ 198 w 10000"/>
                  <a:gd name="connsiteY404" fmla="*/ 2557 h 10000"/>
                  <a:gd name="connsiteX405" fmla="*/ 198 w 10000"/>
                  <a:gd name="connsiteY405" fmla="*/ 2449 h 10000"/>
                  <a:gd name="connsiteX406" fmla="*/ 225 w 10000"/>
                  <a:gd name="connsiteY406" fmla="*/ 2341 h 10000"/>
                  <a:gd name="connsiteX407" fmla="*/ 241 w 10000"/>
                  <a:gd name="connsiteY407" fmla="*/ 2291 h 10000"/>
                  <a:gd name="connsiteX408" fmla="*/ 236 w 10000"/>
                  <a:gd name="connsiteY408" fmla="*/ 2243 h 10000"/>
                  <a:gd name="connsiteX409" fmla="*/ 236 w 10000"/>
                  <a:gd name="connsiteY409" fmla="*/ 2196 h 10000"/>
                  <a:gd name="connsiteX410" fmla="*/ 236 w 10000"/>
                  <a:gd name="connsiteY410" fmla="*/ 2151 h 10000"/>
                  <a:gd name="connsiteX411" fmla="*/ 246 w 10000"/>
                  <a:gd name="connsiteY411" fmla="*/ 2114 h 10000"/>
                  <a:gd name="connsiteX412" fmla="*/ 193 w 10000"/>
                  <a:gd name="connsiteY412" fmla="*/ 2032 h 10000"/>
                  <a:gd name="connsiteX413" fmla="*/ 129 w 10000"/>
                  <a:gd name="connsiteY413" fmla="*/ 1942 h 10000"/>
                  <a:gd name="connsiteX414" fmla="*/ 75 w 10000"/>
                  <a:gd name="connsiteY414" fmla="*/ 1850 h 10000"/>
                  <a:gd name="connsiteX415" fmla="*/ 27 w 10000"/>
                  <a:gd name="connsiteY415" fmla="*/ 1760 h 10000"/>
                  <a:gd name="connsiteX416" fmla="*/ 0 w 10000"/>
                  <a:gd name="connsiteY416" fmla="*/ 1671 h 10000"/>
                  <a:gd name="connsiteX417" fmla="*/ 107 w 10000"/>
                  <a:gd name="connsiteY417" fmla="*/ 1618 h 10000"/>
                  <a:gd name="connsiteX418" fmla="*/ 257 w 10000"/>
                  <a:gd name="connsiteY418" fmla="*/ 1576 h 10000"/>
                  <a:gd name="connsiteX419" fmla="*/ 412 w 10000"/>
                  <a:gd name="connsiteY419" fmla="*/ 1541 h 10000"/>
                  <a:gd name="connsiteX420" fmla="*/ 595 w 10000"/>
                  <a:gd name="connsiteY420" fmla="*/ 1518 h 10000"/>
                  <a:gd name="connsiteX421" fmla="*/ 777 w 10000"/>
                  <a:gd name="connsiteY421" fmla="*/ 1507 h 10000"/>
                  <a:gd name="connsiteX422" fmla="*/ 825 w 10000"/>
                  <a:gd name="connsiteY422" fmla="*/ 1523 h 10000"/>
                  <a:gd name="connsiteX423" fmla="*/ 878 w 10000"/>
                  <a:gd name="connsiteY423" fmla="*/ 1533 h 10000"/>
                  <a:gd name="connsiteX424" fmla="*/ 937 w 10000"/>
                  <a:gd name="connsiteY424" fmla="*/ 1541 h 10000"/>
                  <a:gd name="connsiteX425" fmla="*/ 991 w 10000"/>
                  <a:gd name="connsiteY425" fmla="*/ 1554 h 10000"/>
                  <a:gd name="connsiteX426" fmla="*/ 1039 w 10000"/>
                  <a:gd name="connsiteY426" fmla="*/ 1576 h 10000"/>
                  <a:gd name="connsiteX427" fmla="*/ 1093 w 10000"/>
                  <a:gd name="connsiteY427" fmla="*/ 1615 h 10000"/>
                  <a:gd name="connsiteX428" fmla="*/ 1130 w 10000"/>
                  <a:gd name="connsiteY428" fmla="*/ 1660 h 10000"/>
                  <a:gd name="connsiteX429" fmla="*/ 1087 w 10000"/>
                  <a:gd name="connsiteY429" fmla="*/ 1694 h 10000"/>
                  <a:gd name="connsiteX430" fmla="*/ 1071 w 10000"/>
                  <a:gd name="connsiteY430" fmla="*/ 1729 h 10000"/>
                  <a:gd name="connsiteX431" fmla="*/ 1087 w 10000"/>
                  <a:gd name="connsiteY431" fmla="*/ 1763 h 10000"/>
                  <a:gd name="connsiteX432" fmla="*/ 1103 w 10000"/>
                  <a:gd name="connsiteY432" fmla="*/ 1797 h 10000"/>
                  <a:gd name="connsiteX433" fmla="*/ 1114 w 10000"/>
                  <a:gd name="connsiteY433" fmla="*/ 1834 h 10000"/>
                  <a:gd name="connsiteX434" fmla="*/ 1109 w 10000"/>
                  <a:gd name="connsiteY434" fmla="*/ 1871 h 10000"/>
                  <a:gd name="connsiteX435" fmla="*/ 1071 w 10000"/>
                  <a:gd name="connsiteY435" fmla="*/ 1913 h 10000"/>
                  <a:gd name="connsiteX436" fmla="*/ 900 w 10000"/>
                  <a:gd name="connsiteY436" fmla="*/ 1948 h 10000"/>
                  <a:gd name="connsiteX437" fmla="*/ 900 w 10000"/>
                  <a:gd name="connsiteY437" fmla="*/ 1985 h 10000"/>
                  <a:gd name="connsiteX438" fmla="*/ 905 w 10000"/>
                  <a:gd name="connsiteY438" fmla="*/ 2022 h 10000"/>
                  <a:gd name="connsiteX439" fmla="*/ 916 w 10000"/>
                  <a:gd name="connsiteY439" fmla="*/ 2064 h 10000"/>
                  <a:gd name="connsiteX440" fmla="*/ 916 w 10000"/>
                  <a:gd name="connsiteY440" fmla="*/ 2103 h 10000"/>
                  <a:gd name="connsiteX441" fmla="*/ 905 w 10000"/>
                  <a:gd name="connsiteY441" fmla="*/ 2143 h 10000"/>
                  <a:gd name="connsiteX442" fmla="*/ 889 w 10000"/>
                  <a:gd name="connsiteY442" fmla="*/ 2175 h 10000"/>
                  <a:gd name="connsiteX443" fmla="*/ 846 w 10000"/>
                  <a:gd name="connsiteY443" fmla="*/ 2201 h 10000"/>
                  <a:gd name="connsiteX444" fmla="*/ 889 w 10000"/>
                  <a:gd name="connsiteY444" fmla="*/ 2241 h 10000"/>
                  <a:gd name="connsiteX445" fmla="*/ 937 w 10000"/>
                  <a:gd name="connsiteY445" fmla="*/ 2278 h 10000"/>
                  <a:gd name="connsiteX446" fmla="*/ 991 w 10000"/>
                  <a:gd name="connsiteY446" fmla="*/ 2312 h 10000"/>
                  <a:gd name="connsiteX447" fmla="*/ 1044 w 10000"/>
                  <a:gd name="connsiteY447" fmla="*/ 2336 h 10000"/>
                  <a:gd name="connsiteX448" fmla="*/ 1093 w 10000"/>
                  <a:gd name="connsiteY448" fmla="*/ 2346 h 10000"/>
                  <a:gd name="connsiteX449" fmla="*/ 1130 w 10000"/>
                  <a:gd name="connsiteY449" fmla="*/ 2320 h 10000"/>
                  <a:gd name="connsiteX450" fmla="*/ 1157 w 10000"/>
                  <a:gd name="connsiteY450" fmla="*/ 2275 h 10000"/>
                  <a:gd name="connsiteX451" fmla="*/ 1194 w 10000"/>
                  <a:gd name="connsiteY451" fmla="*/ 2220 h 10000"/>
                  <a:gd name="connsiteX452" fmla="*/ 1227 w 10000"/>
                  <a:gd name="connsiteY452" fmla="*/ 2156 h 10000"/>
                  <a:gd name="connsiteX453" fmla="*/ 1248 w 10000"/>
                  <a:gd name="connsiteY453" fmla="*/ 2088 h 10000"/>
                  <a:gd name="connsiteX454" fmla="*/ 1275 w 10000"/>
                  <a:gd name="connsiteY454" fmla="*/ 2022 h 10000"/>
                  <a:gd name="connsiteX455" fmla="*/ 1291 w 10000"/>
                  <a:gd name="connsiteY455" fmla="*/ 1961 h 10000"/>
                  <a:gd name="connsiteX456" fmla="*/ 1296 w 10000"/>
                  <a:gd name="connsiteY456" fmla="*/ 1913 h 10000"/>
                  <a:gd name="connsiteX457" fmla="*/ 1291 w 10000"/>
                  <a:gd name="connsiteY457" fmla="*/ 1879 h 10000"/>
                  <a:gd name="connsiteX458" fmla="*/ 1318 w 10000"/>
                  <a:gd name="connsiteY458" fmla="*/ 1876 h 10000"/>
                  <a:gd name="connsiteX459" fmla="*/ 1328 w 10000"/>
                  <a:gd name="connsiteY459" fmla="*/ 1871 h 10000"/>
                  <a:gd name="connsiteX460" fmla="*/ 1344 w 10000"/>
                  <a:gd name="connsiteY460" fmla="*/ 1866 h 10000"/>
                  <a:gd name="connsiteX461" fmla="*/ 1350 w 10000"/>
                  <a:gd name="connsiteY461" fmla="*/ 1861 h 10000"/>
                  <a:gd name="connsiteX462" fmla="*/ 1360 w 10000"/>
                  <a:gd name="connsiteY462" fmla="*/ 1855 h 10000"/>
                  <a:gd name="connsiteX463" fmla="*/ 1366 w 10000"/>
                  <a:gd name="connsiteY463" fmla="*/ 1847 h 10000"/>
                  <a:gd name="connsiteX464" fmla="*/ 1377 w 10000"/>
                  <a:gd name="connsiteY464" fmla="*/ 1834 h 10000"/>
                  <a:gd name="connsiteX465" fmla="*/ 1366 w 10000"/>
                  <a:gd name="connsiteY465" fmla="*/ 1800 h 10000"/>
                  <a:gd name="connsiteX466" fmla="*/ 1377 w 10000"/>
                  <a:gd name="connsiteY466" fmla="*/ 1752 h 10000"/>
                  <a:gd name="connsiteX467" fmla="*/ 1398 w 10000"/>
                  <a:gd name="connsiteY467" fmla="*/ 1702 h 10000"/>
                  <a:gd name="connsiteX468" fmla="*/ 1430 w 10000"/>
                  <a:gd name="connsiteY468" fmla="*/ 1652 h 10000"/>
                  <a:gd name="connsiteX469" fmla="*/ 1462 w 10000"/>
                  <a:gd name="connsiteY469" fmla="*/ 1613 h 10000"/>
                  <a:gd name="connsiteX470" fmla="*/ 1505 w 10000"/>
                  <a:gd name="connsiteY470" fmla="*/ 1581 h 10000"/>
                  <a:gd name="connsiteX471" fmla="*/ 1575 w 10000"/>
                  <a:gd name="connsiteY471" fmla="*/ 1554 h 10000"/>
                  <a:gd name="connsiteX472" fmla="*/ 1666 w 10000"/>
                  <a:gd name="connsiteY472" fmla="*/ 1536 h 10000"/>
                  <a:gd name="connsiteX473" fmla="*/ 1762 w 10000"/>
                  <a:gd name="connsiteY473" fmla="*/ 1528 h 10000"/>
                  <a:gd name="connsiteX474" fmla="*/ 1864 w 10000"/>
                  <a:gd name="connsiteY474" fmla="*/ 1518 h 10000"/>
                  <a:gd name="connsiteX475" fmla="*/ 1971 w 10000"/>
                  <a:gd name="connsiteY475" fmla="*/ 1507 h 10000"/>
                  <a:gd name="connsiteX476" fmla="*/ 2067 w 10000"/>
                  <a:gd name="connsiteY476" fmla="*/ 1486 h 10000"/>
                  <a:gd name="connsiteX477" fmla="*/ 2266 w 10000"/>
                  <a:gd name="connsiteY477" fmla="*/ 1438 h 10000"/>
                  <a:gd name="connsiteX478" fmla="*/ 2480 w 10000"/>
                  <a:gd name="connsiteY478" fmla="*/ 1386 h 10000"/>
                  <a:gd name="connsiteX479" fmla="*/ 2700 w 10000"/>
                  <a:gd name="connsiteY479" fmla="*/ 1333 h 10000"/>
                  <a:gd name="connsiteX480" fmla="*/ 2892 w 10000"/>
                  <a:gd name="connsiteY480" fmla="*/ 1277 h 10000"/>
                  <a:gd name="connsiteX481" fmla="*/ 2855 w 10000"/>
                  <a:gd name="connsiteY481" fmla="*/ 1262 h 10000"/>
                  <a:gd name="connsiteX482" fmla="*/ 2935 w 10000"/>
                  <a:gd name="connsiteY482" fmla="*/ 1246 h 10000"/>
                  <a:gd name="connsiteX483" fmla="*/ 2994 w 10000"/>
                  <a:gd name="connsiteY483" fmla="*/ 1222 h 10000"/>
                  <a:gd name="connsiteX484" fmla="*/ 3053 w 10000"/>
                  <a:gd name="connsiteY484" fmla="*/ 1193 h 10000"/>
                  <a:gd name="connsiteX485" fmla="*/ 3101 w 10000"/>
                  <a:gd name="connsiteY485" fmla="*/ 1161 h 10000"/>
                  <a:gd name="connsiteX486" fmla="*/ 3155 w 10000"/>
                  <a:gd name="connsiteY486" fmla="*/ 1130 h 10000"/>
                  <a:gd name="connsiteX487" fmla="*/ 3208 w 10000"/>
                  <a:gd name="connsiteY487" fmla="*/ 1106 h 10000"/>
                  <a:gd name="connsiteX488" fmla="*/ 3240 w 10000"/>
                  <a:gd name="connsiteY488" fmla="*/ 1164 h 10000"/>
                  <a:gd name="connsiteX489" fmla="*/ 3294 w 10000"/>
                  <a:gd name="connsiteY489" fmla="*/ 1219 h 10000"/>
                  <a:gd name="connsiteX490" fmla="*/ 3364 w 10000"/>
                  <a:gd name="connsiteY490" fmla="*/ 1269 h 10000"/>
                  <a:gd name="connsiteX491" fmla="*/ 3433 w 10000"/>
                  <a:gd name="connsiteY491" fmla="*/ 1320 h 10000"/>
                  <a:gd name="connsiteX492" fmla="*/ 3492 w 10000"/>
                  <a:gd name="connsiteY492" fmla="*/ 1367 h 10000"/>
                  <a:gd name="connsiteX493" fmla="*/ 3610 w 10000"/>
                  <a:gd name="connsiteY493" fmla="*/ 1478 h 10000"/>
                  <a:gd name="connsiteX494" fmla="*/ 3717 w 10000"/>
                  <a:gd name="connsiteY494" fmla="*/ 1599 h 10000"/>
                  <a:gd name="connsiteX495" fmla="*/ 3814 w 10000"/>
                  <a:gd name="connsiteY495" fmla="*/ 1721 h 10000"/>
                  <a:gd name="connsiteX496" fmla="*/ 3937 w 10000"/>
                  <a:gd name="connsiteY496" fmla="*/ 1919 h 10000"/>
                  <a:gd name="connsiteX497" fmla="*/ 4049 w 10000"/>
                  <a:gd name="connsiteY497" fmla="*/ 2125 h 10000"/>
                  <a:gd name="connsiteX498" fmla="*/ 4140 w 10000"/>
                  <a:gd name="connsiteY498" fmla="*/ 2330 h 10000"/>
                  <a:gd name="connsiteX499" fmla="*/ 4221 w 10000"/>
                  <a:gd name="connsiteY499" fmla="*/ 2542 h 10000"/>
                  <a:gd name="connsiteX500" fmla="*/ 4312 w 10000"/>
                  <a:gd name="connsiteY500" fmla="*/ 2761 h 10000"/>
                  <a:gd name="connsiteX501" fmla="*/ 4408 w 10000"/>
                  <a:gd name="connsiteY501" fmla="*/ 2982 h 10000"/>
                  <a:gd name="connsiteX502" fmla="*/ 4472 w 10000"/>
                  <a:gd name="connsiteY502" fmla="*/ 3114 h 10000"/>
                  <a:gd name="connsiteX503" fmla="*/ 4537 w 10000"/>
                  <a:gd name="connsiteY503" fmla="*/ 3249 h 10000"/>
                  <a:gd name="connsiteX504" fmla="*/ 4585 w 10000"/>
                  <a:gd name="connsiteY504" fmla="*/ 3386 h 10000"/>
                  <a:gd name="connsiteX505" fmla="*/ 4628 w 10000"/>
                  <a:gd name="connsiteY505" fmla="*/ 3526 h 10000"/>
                  <a:gd name="connsiteX506" fmla="*/ 4660 w 10000"/>
                  <a:gd name="connsiteY506" fmla="*/ 3676 h 10000"/>
                  <a:gd name="connsiteX507" fmla="*/ 4676 w 10000"/>
                  <a:gd name="connsiteY507" fmla="*/ 3832 h 10000"/>
                  <a:gd name="connsiteX508" fmla="*/ 5083 w 10000"/>
                  <a:gd name="connsiteY508" fmla="*/ 3861 h 10000"/>
                  <a:gd name="connsiteX509" fmla="*/ 5153 w 10000"/>
                  <a:gd name="connsiteY509" fmla="*/ 3851 h 10000"/>
                  <a:gd name="connsiteX510" fmla="*/ 5233 w 10000"/>
                  <a:gd name="connsiteY510" fmla="*/ 3837 h 10000"/>
                  <a:gd name="connsiteX511" fmla="*/ 5319 w 10000"/>
                  <a:gd name="connsiteY511" fmla="*/ 3830 h 10000"/>
                  <a:gd name="connsiteX512" fmla="*/ 5404 w 10000"/>
                  <a:gd name="connsiteY512" fmla="*/ 3827 h 10000"/>
                  <a:gd name="connsiteX513" fmla="*/ 5479 w 10000"/>
                  <a:gd name="connsiteY513" fmla="*/ 3837 h 10000"/>
                  <a:gd name="connsiteX514" fmla="*/ 5554 w 10000"/>
                  <a:gd name="connsiteY514" fmla="*/ 3861 h 10000"/>
                  <a:gd name="connsiteX515" fmla="*/ 5624 w 10000"/>
                  <a:gd name="connsiteY515" fmla="*/ 3840 h 10000"/>
                  <a:gd name="connsiteX516" fmla="*/ 5710 w 10000"/>
                  <a:gd name="connsiteY516" fmla="*/ 3830 h 10000"/>
                  <a:gd name="connsiteX517" fmla="*/ 5790 w 10000"/>
                  <a:gd name="connsiteY517" fmla="*/ 3827 h 10000"/>
                  <a:gd name="connsiteX518" fmla="*/ 5881 w 10000"/>
                  <a:gd name="connsiteY518" fmla="*/ 3819 h 10000"/>
                  <a:gd name="connsiteX519" fmla="*/ 5961 w 10000"/>
                  <a:gd name="connsiteY519" fmla="*/ 3806 h 10000"/>
                  <a:gd name="connsiteX520" fmla="*/ 6149 w 10000"/>
                  <a:gd name="connsiteY520" fmla="*/ 3758 h 10000"/>
                  <a:gd name="connsiteX521" fmla="*/ 6347 w 10000"/>
                  <a:gd name="connsiteY521" fmla="*/ 3703 h 10000"/>
                  <a:gd name="connsiteX522" fmla="*/ 6545 w 10000"/>
                  <a:gd name="connsiteY522" fmla="*/ 3653 h 10000"/>
                  <a:gd name="connsiteX523" fmla="*/ 6535 w 10000"/>
                  <a:gd name="connsiteY523" fmla="*/ 3560 h 10000"/>
                  <a:gd name="connsiteX524" fmla="*/ 6497 w 10000"/>
                  <a:gd name="connsiteY524" fmla="*/ 3471 h 10000"/>
                  <a:gd name="connsiteX525" fmla="*/ 6438 w 10000"/>
                  <a:gd name="connsiteY525" fmla="*/ 3378 h 10000"/>
                  <a:gd name="connsiteX526" fmla="*/ 6358 w 10000"/>
                  <a:gd name="connsiteY526" fmla="*/ 3288 h 10000"/>
                  <a:gd name="connsiteX527" fmla="*/ 6277 w 10000"/>
                  <a:gd name="connsiteY527" fmla="*/ 3204 h 10000"/>
                  <a:gd name="connsiteX528" fmla="*/ 6192 w 10000"/>
                  <a:gd name="connsiteY528" fmla="*/ 3120 h 10000"/>
                  <a:gd name="connsiteX529" fmla="*/ 6122 w 10000"/>
                  <a:gd name="connsiteY529" fmla="*/ 3043 h 10000"/>
                  <a:gd name="connsiteX530" fmla="*/ 5908 w 10000"/>
                  <a:gd name="connsiteY530" fmla="*/ 2784 h 10000"/>
                  <a:gd name="connsiteX531" fmla="*/ 5710 w 10000"/>
                  <a:gd name="connsiteY531" fmla="*/ 2531 h 10000"/>
                  <a:gd name="connsiteX532" fmla="*/ 5522 w 10000"/>
                  <a:gd name="connsiteY532" fmla="*/ 2267 h 10000"/>
                  <a:gd name="connsiteX533" fmla="*/ 5201 w 10000"/>
                  <a:gd name="connsiteY533" fmla="*/ 1705 h 10000"/>
                  <a:gd name="connsiteX534" fmla="*/ 5104 w 10000"/>
                  <a:gd name="connsiteY534" fmla="*/ 1602 h 10000"/>
                  <a:gd name="connsiteX535" fmla="*/ 4992 w 10000"/>
                  <a:gd name="connsiteY535" fmla="*/ 1496 h 10000"/>
                  <a:gd name="connsiteX536" fmla="*/ 4879 w 10000"/>
                  <a:gd name="connsiteY536" fmla="*/ 1394 h 10000"/>
                  <a:gd name="connsiteX537" fmla="*/ 4778 w 10000"/>
                  <a:gd name="connsiteY537" fmla="*/ 1298 h 10000"/>
                  <a:gd name="connsiteX538" fmla="*/ 4692 w 10000"/>
                  <a:gd name="connsiteY538" fmla="*/ 1148 h 10000"/>
                  <a:gd name="connsiteX539" fmla="*/ 4746 w 10000"/>
                  <a:gd name="connsiteY539" fmla="*/ 1130 h 10000"/>
                  <a:gd name="connsiteX540" fmla="*/ 4783 w 10000"/>
                  <a:gd name="connsiteY540" fmla="*/ 1153 h 10000"/>
                  <a:gd name="connsiteX541" fmla="*/ 4847 w 10000"/>
                  <a:gd name="connsiteY541" fmla="*/ 1174 h 10000"/>
                  <a:gd name="connsiteX542" fmla="*/ 4901 w 10000"/>
                  <a:gd name="connsiteY542" fmla="*/ 1193 h 10000"/>
                  <a:gd name="connsiteX543" fmla="*/ 4960 w 10000"/>
                  <a:gd name="connsiteY543" fmla="*/ 1209 h 10000"/>
                  <a:gd name="connsiteX544" fmla="*/ 4938 w 10000"/>
                  <a:gd name="connsiteY544" fmla="*/ 1235 h 10000"/>
                  <a:gd name="connsiteX545" fmla="*/ 5099 w 10000"/>
                  <a:gd name="connsiteY545" fmla="*/ 1288 h 10000"/>
                  <a:gd name="connsiteX546" fmla="*/ 5206 w 10000"/>
                  <a:gd name="connsiteY546" fmla="*/ 1288 h 10000"/>
                  <a:gd name="connsiteX547" fmla="*/ 5345 w 10000"/>
                  <a:gd name="connsiteY547" fmla="*/ 1285 h 10000"/>
                  <a:gd name="connsiteX548" fmla="*/ 5506 w 10000"/>
                  <a:gd name="connsiteY548" fmla="*/ 1280 h 10000"/>
                  <a:gd name="connsiteX549" fmla="*/ 5672 w 10000"/>
                  <a:gd name="connsiteY549" fmla="*/ 1280 h 10000"/>
                  <a:gd name="connsiteX550" fmla="*/ 5838 w 10000"/>
                  <a:gd name="connsiteY550" fmla="*/ 1280 h 10000"/>
                  <a:gd name="connsiteX551" fmla="*/ 5994 w 10000"/>
                  <a:gd name="connsiteY551" fmla="*/ 1280 h 10000"/>
                  <a:gd name="connsiteX552" fmla="*/ 6133 w 10000"/>
                  <a:gd name="connsiteY552" fmla="*/ 1288 h 10000"/>
                  <a:gd name="connsiteX553" fmla="*/ 6240 w 10000"/>
                  <a:gd name="connsiteY553" fmla="*/ 1293 h 10000"/>
                  <a:gd name="connsiteX554" fmla="*/ 6315 w 10000"/>
                  <a:gd name="connsiteY554" fmla="*/ 1304 h 10000"/>
                  <a:gd name="connsiteX555" fmla="*/ 6395 w 10000"/>
                  <a:gd name="connsiteY555" fmla="*/ 1328 h 10000"/>
                  <a:gd name="connsiteX556" fmla="*/ 6443 w 10000"/>
                  <a:gd name="connsiteY556" fmla="*/ 1357 h 10000"/>
                  <a:gd name="connsiteX557" fmla="*/ 6470 w 10000"/>
                  <a:gd name="connsiteY557" fmla="*/ 1380 h 10000"/>
                  <a:gd name="connsiteX558" fmla="*/ 6492 w 10000"/>
                  <a:gd name="connsiteY558" fmla="*/ 1409 h 10000"/>
                  <a:gd name="connsiteX559" fmla="*/ 6518 w 10000"/>
                  <a:gd name="connsiteY559" fmla="*/ 1441 h 10000"/>
                  <a:gd name="connsiteX560" fmla="*/ 6561 w 10000"/>
                  <a:gd name="connsiteY560" fmla="*/ 1478 h 10000"/>
                  <a:gd name="connsiteX561" fmla="*/ 6593 w 10000"/>
                  <a:gd name="connsiteY561" fmla="*/ 1494 h 10000"/>
                  <a:gd name="connsiteX562" fmla="*/ 6636 w 10000"/>
                  <a:gd name="connsiteY562" fmla="*/ 1499 h 10000"/>
                  <a:gd name="connsiteX563" fmla="*/ 6685 w 10000"/>
                  <a:gd name="connsiteY563" fmla="*/ 1502 h 10000"/>
                  <a:gd name="connsiteX564" fmla="*/ 6738 w 10000"/>
                  <a:gd name="connsiteY564" fmla="*/ 1507 h 10000"/>
                  <a:gd name="connsiteX565" fmla="*/ 6792 w 10000"/>
                  <a:gd name="connsiteY565" fmla="*/ 1512 h 10000"/>
                  <a:gd name="connsiteX566" fmla="*/ 6845 w 10000"/>
                  <a:gd name="connsiteY566" fmla="*/ 1565 h 10000"/>
                  <a:gd name="connsiteX567" fmla="*/ 6877 w 10000"/>
                  <a:gd name="connsiteY567" fmla="*/ 1570 h 10000"/>
                  <a:gd name="connsiteX568" fmla="*/ 6947 w 10000"/>
                  <a:gd name="connsiteY568" fmla="*/ 1570 h 10000"/>
                  <a:gd name="connsiteX569" fmla="*/ 7038 w 10000"/>
                  <a:gd name="connsiteY569" fmla="*/ 1576 h 10000"/>
                  <a:gd name="connsiteX570" fmla="*/ 7134 w 10000"/>
                  <a:gd name="connsiteY570" fmla="*/ 1576 h 10000"/>
                  <a:gd name="connsiteX571" fmla="*/ 7225 w 10000"/>
                  <a:gd name="connsiteY571" fmla="*/ 1578 h 10000"/>
                  <a:gd name="connsiteX572" fmla="*/ 7300 w 10000"/>
                  <a:gd name="connsiteY572" fmla="*/ 1581 h 10000"/>
                  <a:gd name="connsiteX573" fmla="*/ 7392 w 10000"/>
                  <a:gd name="connsiteY573" fmla="*/ 1594 h 10000"/>
                  <a:gd name="connsiteX574" fmla="*/ 7504 w 10000"/>
                  <a:gd name="connsiteY574" fmla="*/ 1610 h 10000"/>
                  <a:gd name="connsiteX575" fmla="*/ 7616 w 10000"/>
                  <a:gd name="connsiteY575" fmla="*/ 1623 h 10000"/>
                  <a:gd name="connsiteX576" fmla="*/ 7724 w 10000"/>
                  <a:gd name="connsiteY576" fmla="*/ 1636 h 10000"/>
                  <a:gd name="connsiteX577" fmla="*/ 7815 w 10000"/>
                  <a:gd name="connsiteY577" fmla="*/ 1644 h 10000"/>
                  <a:gd name="connsiteX578" fmla="*/ 7922 w 10000"/>
                  <a:gd name="connsiteY578" fmla="*/ 1647 h 10000"/>
                  <a:gd name="connsiteX579" fmla="*/ 8040 w 10000"/>
                  <a:gd name="connsiteY579" fmla="*/ 1647 h 10000"/>
                  <a:gd name="connsiteX580" fmla="*/ 8163 w 10000"/>
                  <a:gd name="connsiteY580" fmla="*/ 1644 h 10000"/>
                  <a:gd name="connsiteX581" fmla="*/ 8275 w 10000"/>
                  <a:gd name="connsiteY581" fmla="*/ 1644 h 10000"/>
                  <a:gd name="connsiteX582" fmla="*/ 8377 w 10000"/>
                  <a:gd name="connsiteY582" fmla="*/ 1652 h 10000"/>
                  <a:gd name="connsiteX583" fmla="*/ 8404 w 10000"/>
                  <a:gd name="connsiteY583" fmla="*/ 1623 h 10000"/>
                  <a:gd name="connsiteX584" fmla="*/ 8447 w 10000"/>
                  <a:gd name="connsiteY584" fmla="*/ 1602 h 10000"/>
                  <a:gd name="connsiteX585" fmla="*/ 8490 w 10000"/>
                  <a:gd name="connsiteY585" fmla="*/ 1578 h 10000"/>
                  <a:gd name="connsiteX586" fmla="*/ 8516 w 10000"/>
                  <a:gd name="connsiteY586" fmla="*/ 1557 h 10000"/>
                  <a:gd name="connsiteX587" fmla="*/ 8543 w 10000"/>
                  <a:gd name="connsiteY587" fmla="*/ 1528 h 10000"/>
                  <a:gd name="connsiteX588" fmla="*/ 8548 w 10000"/>
                  <a:gd name="connsiteY588" fmla="*/ 1499 h 10000"/>
                  <a:gd name="connsiteX589" fmla="*/ 8543 w 10000"/>
                  <a:gd name="connsiteY589" fmla="*/ 1478 h 10000"/>
                  <a:gd name="connsiteX590" fmla="*/ 8543 w 10000"/>
                  <a:gd name="connsiteY590" fmla="*/ 1454 h 10000"/>
                  <a:gd name="connsiteX591" fmla="*/ 8548 w 10000"/>
                  <a:gd name="connsiteY591" fmla="*/ 1425 h 10000"/>
                  <a:gd name="connsiteX592" fmla="*/ 8570 w 10000"/>
                  <a:gd name="connsiteY592" fmla="*/ 1383 h 10000"/>
                  <a:gd name="connsiteX593" fmla="*/ 8629 w 10000"/>
                  <a:gd name="connsiteY593" fmla="*/ 1320 h 10000"/>
                  <a:gd name="connsiteX594" fmla="*/ 8698 w 10000"/>
                  <a:gd name="connsiteY594" fmla="*/ 1256 h 10000"/>
                  <a:gd name="connsiteX595" fmla="*/ 8747 w 10000"/>
                  <a:gd name="connsiteY595" fmla="*/ 1193 h 10000"/>
                  <a:gd name="connsiteX596" fmla="*/ 8768 w 10000"/>
                  <a:gd name="connsiteY596" fmla="*/ 1148 h 10000"/>
                  <a:gd name="connsiteX597" fmla="*/ 8790 w 10000"/>
                  <a:gd name="connsiteY597" fmla="*/ 1093 h 10000"/>
                  <a:gd name="connsiteX598" fmla="*/ 8800 w 10000"/>
                  <a:gd name="connsiteY598" fmla="*/ 1037 h 10000"/>
                  <a:gd name="connsiteX599" fmla="*/ 8822 w 10000"/>
                  <a:gd name="connsiteY599" fmla="*/ 984 h 10000"/>
                  <a:gd name="connsiteX600" fmla="*/ 8843 w 10000"/>
                  <a:gd name="connsiteY600" fmla="*/ 937 h 10000"/>
                  <a:gd name="connsiteX601" fmla="*/ 8870 w 10000"/>
                  <a:gd name="connsiteY601" fmla="*/ 897 h 10000"/>
                  <a:gd name="connsiteX602" fmla="*/ 8913 w 10000"/>
                  <a:gd name="connsiteY602" fmla="*/ 868 h 10000"/>
                  <a:gd name="connsiteX603" fmla="*/ 8961 w 10000"/>
                  <a:gd name="connsiteY603" fmla="*/ 837 h 10000"/>
                  <a:gd name="connsiteX604" fmla="*/ 8993 w 10000"/>
                  <a:gd name="connsiteY604" fmla="*/ 802 h 10000"/>
                  <a:gd name="connsiteX605" fmla="*/ 9014 w 10000"/>
                  <a:gd name="connsiteY605" fmla="*/ 757 h 10000"/>
                  <a:gd name="connsiteX606" fmla="*/ 9014 w 10000"/>
                  <a:gd name="connsiteY606" fmla="*/ 723 h 10000"/>
                  <a:gd name="connsiteX607" fmla="*/ 9014 w 10000"/>
                  <a:gd name="connsiteY607" fmla="*/ 694 h 10000"/>
                  <a:gd name="connsiteX608" fmla="*/ 9009 w 10000"/>
                  <a:gd name="connsiteY608" fmla="*/ 662 h 10000"/>
                  <a:gd name="connsiteX609" fmla="*/ 9004 w 10000"/>
                  <a:gd name="connsiteY609" fmla="*/ 631 h 10000"/>
                  <a:gd name="connsiteX610" fmla="*/ 9014 w 10000"/>
                  <a:gd name="connsiteY610" fmla="*/ 594 h 10000"/>
                  <a:gd name="connsiteX611" fmla="*/ 8886 w 10000"/>
                  <a:gd name="connsiteY611" fmla="*/ 538 h 10000"/>
                  <a:gd name="connsiteX612" fmla="*/ 8757 w 10000"/>
                  <a:gd name="connsiteY612" fmla="*/ 478 h 10000"/>
                  <a:gd name="connsiteX613" fmla="*/ 8650 w 10000"/>
                  <a:gd name="connsiteY613" fmla="*/ 412 h 10000"/>
                  <a:gd name="connsiteX614" fmla="*/ 8559 w 10000"/>
                  <a:gd name="connsiteY614" fmla="*/ 338 h 10000"/>
                  <a:gd name="connsiteX615" fmla="*/ 8484 w 10000"/>
                  <a:gd name="connsiteY615" fmla="*/ 253 h 10000"/>
                  <a:gd name="connsiteX616" fmla="*/ 8399 w 10000"/>
                  <a:gd name="connsiteY616" fmla="*/ 116 h 10000"/>
                  <a:gd name="connsiteX617" fmla="*/ 8468 w 10000"/>
                  <a:gd name="connsiteY617" fmla="*/ 92 h 10000"/>
                  <a:gd name="connsiteX618" fmla="*/ 8548 w 10000"/>
                  <a:gd name="connsiteY618" fmla="*/ 82 h 10000"/>
                  <a:gd name="connsiteX619" fmla="*/ 8640 w 10000"/>
                  <a:gd name="connsiteY619" fmla="*/ 61 h 10000"/>
                  <a:gd name="connsiteX620" fmla="*/ 8698 w 10000"/>
                  <a:gd name="connsiteY620" fmla="*/ 3 h 10000"/>
                  <a:gd name="connsiteX621" fmla="*/ 8779 w 10000"/>
                  <a:gd name="connsiteY621" fmla="*/ 0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</a:cxnLst>
                <a:rect l="l" t="t" r="r" b="b"/>
                <a:pathLst>
                  <a:path w="10000" h="10000">
                    <a:moveTo>
                      <a:pt x="8779" y="0"/>
                    </a:moveTo>
                    <a:lnTo>
                      <a:pt x="8875" y="0"/>
                    </a:lnTo>
                    <a:lnTo>
                      <a:pt x="8993" y="3"/>
                    </a:lnTo>
                    <a:lnTo>
                      <a:pt x="9111" y="11"/>
                    </a:lnTo>
                    <a:lnTo>
                      <a:pt x="9239" y="24"/>
                    </a:lnTo>
                    <a:lnTo>
                      <a:pt x="9347" y="37"/>
                    </a:lnTo>
                    <a:lnTo>
                      <a:pt x="9448" y="58"/>
                    </a:lnTo>
                    <a:lnTo>
                      <a:pt x="9513" y="79"/>
                    </a:lnTo>
                    <a:lnTo>
                      <a:pt x="9555" y="106"/>
                    </a:lnTo>
                    <a:cubicBezTo>
                      <a:pt x="9561" y="111"/>
                      <a:pt x="9566" y="116"/>
                      <a:pt x="9572" y="121"/>
                    </a:cubicBezTo>
                    <a:cubicBezTo>
                      <a:pt x="9574" y="133"/>
                      <a:pt x="9575" y="144"/>
                      <a:pt x="9577" y="156"/>
                    </a:cubicBezTo>
                    <a:cubicBezTo>
                      <a:pt x="9582" y="171"/>
                      <a:pt x="9588" y="186"/>
                      <a:pt x="9593" y="201"/>
                    </a:cubicBezTo>
                    <a:cubicBezTo>
                      <a:pt x="9597" y="217"/>
                      <a:pt x="9600" y="232"/>
                      <a:pt x="9604" y="248"/>
                    </a:cubicBezTo>
                    <a:cubicBezTo>
                      <a:pt x="9609" y="267"/>
                      <a:pt x="9615" y="285"/>
                      <a:pt x="9620" y="304"/>
                    </a:cubicBezTo>
                    <a:cubicBezTo>
                      <a:pt x="9622" y="320"/>
                      <a:pt x="9623" y="335"/>
                      <a:pt x="9625" y="351"/>
                    </a:cubicBezTo>
                    <a:cubicBezTo>
                      <a:pt x="9629" y="366"/>
                      <a:pt x="9632" y="381"/>
                      <a:pt x="9636" y="396"/>
                    </a:cubicBezTo>
                    <a:lnTo>
                      <a:pt x="9636" y="428"/>
                    </a:lnTo>
                    <a:cubicBezTo>
                      <a:pt x="9623" y="452"/>
                      <a:pt x="9611" y="475"/>
                      <a:pt x="9598" y="499"/>
                    </a:cubicBezTo>
                    <a:cubicBezTo>
                      <a:pt x="9603" y="510"/>
                      <a:pt x="9609" y="522"/>
                      <a:pt x="9614" y="533"/>
                    </a:cubicBezTo>
                    <a:cubicBezTo>
                      <a:pt x="9621" y="549"/>
                      <a:pt x="9629" y="565"/>
                      <a:pt x="9636" y="581"/>
                    </a:cubicBezTo>
                    <a:cubicBezTo>
                      <a:pt x="9645" y="597"/>
                      <a:pt x="9654" y="612"/>
                      <a:pt x="9663" y="628"/>
                    </a:cubicBezTo>
                    <a:lnTo>
                      <a:pt x="9684" y="670"/>
                    </a:lnTo>
                    <a:cubicBezTo>
                      <a:pt x="9688" y="686"/>
                      <a:pt x="9691" y="702"/>
                      <a:pt x="9695" y="718"/>
                    </a:cubicBezTo>
                    <a:lnTo>
                      <a:pt x="9695" y="768"/>
                    </a:lnTo>
                    <a:lnTo>
                      <a:pt x="9689" y="816"/>
                    </a:lnTo>
                    <a:cubicBezTo>
                      <a:pt x="9687" y="831"/>
                      <a:pt x="9686" y="845"/>
                      <a:pt x="9684" y="860"/>
                    </a:cubicBezTo>
                    <a:lnTo>
                      <a:pt x="9684" y="903"/>
                    </a:lnTo>
                    <a:cubicBezTo>
                      <a:pt x="9689" y="913"/>
                      <a:pt x="9695" y="922"/>
                      <a:pt x="9700" y="932"/>
                    </a:cubicBezTo>
                    <a:cubicBezTo>
                      <a:pt x="9713" y="940"/>
                      <a:pt x="9725" y="947"/>
                      <a:pt x="9738" y="955"/>
                    </a:cubicBezTo>
                    <a:lnTo>
                      <a:pt x="9786" y="979"/>
                    </a:lnTo>
                    <a:lnTo>
                      <a:pt x="9839" y="1000"/>
                    </a:lnTo>
                    <a:cubicBezTo>
                      <a:pt x="9855" y="1006"/>
                      <a:pt x="9872" y="1013"/>
                      <a:pt x="9888" y="1019"/>
                    </a:cubicBezTo>
                    <a:lnTo>
                      <a:pt x="9936" y="1037"/>
                    </a:lnTo>
                    <a:cubicBezTo>
                      <a:pt x="9950" y="1047"/>
                      <a:pt x="9965" y="1056"/>
                      <a:pt x="9979" y="1066"/>
                    </a:cubicBezTo>
                    <a:cubicBezTo>
                      <a:pt x="9986" y="1079"/>
                      <a:pt x="9993" y="1093"/>
                      <a:pt x="10000" y="1106"/>
                    </a:cubicBezTo>
                    <a:lnTo>
                      <a:pt x="9898" y="1198"/>
                    </a:lnTo>
                    <a:cubicBezTo>
                      <a:pt x="9871" y="1232"/>
                      <a:pt x="9845" y="1267"/>
                      <a:pt x="9818" y="1301"/>
                    </a:cubicBezTo>
                    <a:cubicBezTo>
                      <a:pt x="9797" y="1336"/>
                      <a:pt x="9775" y="1372"/>
                      <a:pt x="9754" y="1407"/>
                    </a:cubicBezTo>
                    <a:cubicBezTo>
                      <a:pt x="9732" y="1444"/>
                      <a:pt x="9711" y="1481"/>
                      <a:pt x="9689" y="1518"/>
                    </a:cubicBezTo>
                    <a:lnTo>
                      <a:pt x="9620" y="1626"/>
                    </a:lnTo>
                    <a:lnTo>
                      <a:pt x="9545" y="1731"/>
                    </a:lnTo>
                    <a:cubicBezTo>
                      <a:pt x="9532" y="1750"/>
                      <a:pt x="9520" y="1768"/>
                      <a:pt x="9507" y="1787"/>
                    </a:cubicBezTo>
                    <a:cubicBezTo>
                      <a:pt x="9496" y="1807"/>
                      <a:pt x="9486" y="1827"/>
                      <a:pt x="9475" y="1847"/>
                    </a:cubicBezTo>
                    <a:cubicBezTo>
                      <a:pt x="9468" y="1867"/>
                      <a:pt x="9461" y="1888"/>
                      <a:pt x="9454" y="1908"/>
                    </a:cubicBezTo>
                    <a:cubicBezTo>
                      <a:pt x="9441" y="1930"/>
                      <a:pt x="9429" y="1952"/>
                      <a:pt x="9416" y="1974"/>
                    </a:cubicBezTo>
                    <a:cubicBezTo>
                      <a:pt x="9404" y="1994"/>
                      <a:pt x="9391" y="2015"/>
                      <a:pt x="9379" y="2035"/>
                    </a:cubicBezTo>
                    <a:lnTo>
                      <a:pt x="9314" y="2088"/>
                    </a:lnTo>
                    <a:cubicBezTo>
                      <a:pt x="9289" y="2099"/>
                      <a:pt x="9264" y="2111"/>
                      <a:pt x="9239" y="2122"/>
                    </a:cubicBezTo>
                    <a:lnTo>
                      <a:pt x="9143" y="2146"/>
                    </a:lnTo>
                    <a:cubicBezTo>
                      <a:pt x="9107" y="2151"/>
                      <a:pt x="9072" y="2157"/>
                      <a:pt x="9036" y="2162"/>
                    </a:cubicBezTo>
                    <a:lnTo>
                      <a:pt x="8918" y="2175"/>
                    </a:lnTo>
                    <a:lnTo>
                      <a:pt x="8795" y="2185"/>
                    </a:lnTo>
                    <a:lnTo>
                      <a:pt x="8677" y="2201"/>
                    </a:lnTo>
                    <a:lnTo>
                      <a:pt x="8468" y="2220"/>
                    </a:lnTo>
                    <a:lnTo>
                      <a:pt x="8232" y="2241"/>
                    </a:lnTo>
                    <a:lnTo>
                      <a:pt x="7975" y="2251"/>
                    </a:lnTo>
                    <a:lnTo>
                      <a:pt x="7702" y="2262"/>
                    </a:lnTo>
                    <a:lnTo>
                      <a:pt x="7429" y="2264"/>
                    </a:lnTo>
                    <a:lnTo>
                      <a:pt x="7145" y="2267"/>
                    </a:lnTo>
                    <a:lnTo>
                      <a:pt x="6861" y="2267"/>
                    </a:lnTo>
                    <a:cubicBezTo>
                      <a:pt x="6863" y="2328"/>
                      <a:pt x="6865" y="2388"/>
                      <a:pt x="6867" y="2449"/>
                    </a:cubicBezTo>
                    <a:cubicBezTo>
                      <a:pt x="6876" y="2512"/>
                      <a:pt x="6884" y="2574"/>
                      <a:pt x="6893" y="2637"/>
                    </a:cubicBezTo>
                    <a:cubicBezTo>
                      <a:pt x="6907" y="2698"/>
                      <a:pt x="6922" y="2760"/>
                      <a:pt x="6936" y="2821"/>
                    </a:cubicBezTo>
                    <a:cubicBezTo>
                      <a:pt x="6954" y="2879"/>
                      <a:pt x="6972" y="2938"/>
                      <a:pt x="6990" y="2996"/>
                    </a:cubicBezTo>
                    <a:cubicBezTo>
                      <a:pt x="7013" y="3050"/>
                      <a:pt x="7036" y="3105"/>
                      <a:pt x="7059" y="3159"/>
                    </a:cubicBezTo>
                    <a:cubicBezTo>
                      <a:pt x="7082" y="3207"/>
                      <a:pt x="7106" y="3256"/>
                      <a:pt x="7129" y="3304"/>
                    </a:cubicBezTo>
                    <a:cubicBezTo>
                      <a:pt x="7145" y="3344"/>
                      <a:pt x="7161" y="3383"/>
                      <a:pt x="7177" y="3423"/>
                    </a:cubicBezTo>
                    <a:lnTo>
                      <a:pt x="7225" y="3537"/>
                    </a:lnTo>
                    <a:cubicBezTo>
                      <a:pt x="7238" y="3576"/>
                      <a:pt x="7250" y="3614"/>
                      <a:pt x="7263" y="3653"/>
                    </a:cubicBezTo>
                    <a:cubicBezTo>
                      <a:pt x="7279" y="3692"/>
                      <a:pt x="7295" y="3730"/>
                      <a:pt x="7311" y="3769"/>
                    </a:cubicBezTo>
                    <a:cubicBezTo>
                      <a:pt x="7331" y="3808"/>
                      <a:pt x="7350" y="3846"/>
                      <a:pt x="7370" y="3885"/>
                    </a:cubicBezTo>
                    <a:lnTo>
                      <a:pt x="7450" y="3980"/>
                    </a:lnTo>
                    <a:cubicBezTo>
                      <a:pt x="7477" y="4012"/>
                      <a:pt x="7504" y="4043"/>
                      <a:pt x="7531" y="4075"/>
                    </a:cubicBezTo>
                    <a:cubicBezTo>
                      <a:pt x="7561" y="4107"/>
                      <a:pt x="7592" y="4138"/>
                      <a:pt x="7622" y="4170"/>
                    </a:cubicBezTo>
                    <a:lnTo>
                      <a:pt x="7702" y="4262"/>
                    </a:lnTo>
                    <a:cubicBezTo>
                      <a:pt x="7723" y="4293"/>
                      <a:pt x="7745" y="4324"/>
                      <a:pt x="7766" y="4355"/>
                    </a:cubicBezTo>
                    <a:cubicBezTo>
                      <a:pt x="7775" y="4386"/>
                      <a:pt x="7784" y="4416"/>
                      <a:pt x="7793" y="4447"/>
                    </a:cubicBezTo>
                    <a:cubicBezTo>
                      <a:pt x="7777" y="4457"/>
                      <a:pt x="7761" y="4466"/>
                      <a:pt x="7745" y="4476"/>
                    </a:cubicBezTo>
                    <a:lnTo>
                      <a:pt x="7697" y="4503"/>
                    </a:lnTo>
                    <a:cubicBezTo>
                      <a:pt x="7681" y="4513"/>
                      <a:pt x="7665" y="4524"/>
                      <a:pt x="7649" y="4534"/>
                    </a:cubicBezTo>
                    <a:cubicBezTo>
                      <a:pt x="7635" y="4542"/>
                      <a:pt x="7620" y="4550"/>
                      <a:pt x="7606" y="4558"/>
                    </a:cubicBezTo>
                    <a:cubicBezTo>
                      <a:pt x="7593" y="4562"/>
                      <a:pt x="7581" y="4567"/>
                      <a:pt x="7568" y="4571"/>
                    </a:cubicBezTo>
                    <a:cubicBezTo>
                      <a:pt x="7541" y="4575"/>
                      <a:pt x="7515" y="4578"/>
                      <a:pt x="7488" y="4582"/>
                    </a:cubicBezTo>
                    <a:lnTo>
                      <a:pt x="7413" y="4603"/>
                    </a:lnTo>
                    <a:cubicBezTo>
                      <a:pt x="7383" y="4612"/>
                      <a:pt x="7352" y="4620"/>
                      <a:pt x="7322" y="4629"/>
                    </a:cubicBezTo>
                    <a:cubicBezTo>
                      <a:pt x="7295" y="4640"/>
                      <a:pt x="7269" y="4652"/>
                      <a:pt x="7242" y="4663"/>
                    </a:cubicBezTo>
                    <a:cubicBezTo>
                      <a:pt x="7219" y="4675"/>
                      <a:pt x="7195" y="4686"/>
                      <a:pt x="7172" y="4698"/>
                    </a:cubicBezTo>
                    <a:cubicBezTo>
                      <a:pt x="7151" y="4708"/>
                      <a:pt x="7129" y="4717"/>
                      <a:pt x="7108" y="4727"/>
                    </a:cubicBezTo>
                    <a:cubicBezTo>
                      <a:pt x="7090" y="4724"/>
                      <a:pt x="7072" y="4722"/>
                      <a:pt x="7054" y="4719"/>
                    </a:cubicBezTo>
                    <a:cubicBezTo>
                      <a:pt x="7042" y="4623"/>
                      <a:pt x="7029" y="4527"/>
                      <a:pt x="7017" y="4431"/>
                    </a:cubicBezTo>
                    <a:lnTo>
                      <a:pt x="6947" y="4431"/>
                    </a:lnTo>
                    <a:lnTo>
                      <a:pt x="6893" y="4434"/>
                    </a:lnTo>
                    <a:lnTo>
                      <a:pt x="6840" y="4434"/>
                    </a:lnTo>
                    <a:lnTo>
                      <a:pt x="6770" y="4437"/>
                    </a:lnTo>
                    <a:lnTo>
                      <a:pt x="6663" y="4442"/>
                    </a:lnTo>
                    <a:cubicBezTo>
                      <a:pt x="6659" y="4490"/>
                      <a:pt x="6656" y="4539"/>
                      <a:pt x="6652" y="4587"/>
                    </a:cubicBezTo>
                    <a:cubicBezTo>
                      <a:pt x="6649" y="4637"/>
                      <a:pt x="6645" y="4687"/>
                      <a:pt x="6642" y="4737"/>
                    </a:cubicBezTo>
                    <a:cubicBezTo>
                      <a:pt x="6640" y="4786"/>
                      <a:pt x="6638" y="4836"/>
                      <a:pt x="6636" y="4885"/>
                    </a:cubicBezTo>
                    <a:cubicBezTo>
                      <a:pt x="6629" y="4934"/>
                      <a:pt x="6622" y="4984"/>
                      <a:pt x="6615" y="5033"/>
                    </a:cubicBezTo>
                    <a:cubicBezTo>
                      <a:pt x="6601" y="5069"/>
                      <a:pt x="6586" y="5105"/>
                      <a:pt x="6572" y="5141"/>
                    </a:cubicBezTo>
                    <a:lnTo>
                      <a:pt x="6524" y="5252"/>
                    </a:lnTo>
                    <a:cubicBezTo>
                      <a:pt x="6508" y="5285"/>
                      <a:pt x="6492" y="5319"/>
                      <a:pt x="6476" y="5352"/>
                    </a:cubicBezTo>
                    <a:cubicBezTo>
                      <a:pt x="6467" y="5386"/>
                      <a:pt x="6458" y="5421"/>
                      <a:pt x="6449" y="5455"/>
                    </a:cubicBezTo>
                    <a:cubicBezTo>
                      <a:pt x="6451" y="5487"/>
                      <a:pt x="6452" y="5518"/>
                      <a:pt x="6454" y="5550"/>
                    </a:cubicBezTo>
                    <a:cubicBezTo>
                      <a:pt x="6450" y="5552"/>
                      <a:pt x="6447" y="5554"/>
                      <a:pt x="6443" y="5556"/>
                    </a:cubicBezTo>
                    <a:lnTo>
                      <a:pt x="6427" y="5556"/>
                    </a:lnTo>
                    <a:lnTo>
                      <a:pt x="6427" y="5556"/>
                    </a:lnTo>
                    <a:cubicBezTo>
                      <a:pt x="6425" y="5557"/>
                      <a:pt x="6424" y="5557"/>
                      <a:pt x="6422" y="5558"/>
                    </a:cubicBezTo>
                    <a:lnTo>
                      <a:pt x="6422" y="5566"/>
                    </a:lnTo>
                    <a:lnTo>
                      <a:pt x="6422" y="5571"/>
                    </a:lnTo>
                    <a:lnTo>
                      <a:pt x="6422" y="5582"/>
                    </a:lnTo>
                    <a:lnTo>
                      <a:pt x="6422" y="5595"/>
                    </a:lnTo>
                    <a:lnTo>
                      <a:pt x="6347" y="5682"/>
                    </a:lnTo>
                    <a:cubicBezTo>
                      <a:pt x="6327" y="5713"/>
                      <a:pt x="6308" y="5744"/>
                      <a:pt x="6288" y="5775"/>
                    </a:cubicBezTo>
                    <a:cubicBezTo>
                      <a:pt x="6279" y="5807"/>
                      <a:pt x="6270" y="5840"/>
                      <a:pt x="6261" y="5872"/>
                    </a:cubicBezTo>
                    <a:cubicBezTo>
                      <a:pt x="6258" y="5907"/>
                      <a:pt x="6254" y="5943"/>
                      <a:pt x="6251" y="5978"/>
                    </a:cubicBezTo>
                    <a:cubicBezTo>
                      <a:pt x="6246" y="6013"/>
                      <a:pt x="6240" y="6048"/>
                      <a:pt x="6235" y="6083"/>
                    </a:cubicBezTo>
                    <a:lnTo>
                      <a:pt x="6229" y="6194"/>
                    </a:lnTo>
                    <a:lnTo>
                      <a:pt x="6208" y="6302"/>
                    </a:lnTo>
                    <a:cubicBezTo>
                      <a:pt x="6195" y="6339"/>
                      <a:pt x="6183" y="6376"/>
                      <a:pt x="6170" y="6413"/>
                    </a:cubicBezTo>
                    <a:lnTo>
                      <a:pt x="5978" y="7213"/>
                    </a:lnTo>
                    <a:lnTo>
                      <a:pt x="5951" y="7300"/>
                    </a:lnTo>
                    <a:cubicBezTo>
                      <a:pt x="5946" y="7333"/>
                      <a:pt x="5940" y="7365"/>
                      <a:pt x="5935" y="7398"/>
                    </a:cubicBezTo>
                    <a:cubicBezTo>
                      <a:pt x="5933" y="7428"/>
                      <a:pt x="5931" y="7457"/>
                      <a:pt x="5929" y="7487"/>
                    </a:cubicBezTo>
                    <a:lnTo>
                      <a:pt x="5929" y="7585"/>
                    </a:lnTo>
                    <a:lnTo>
                      <a:pt x="5929" y="7672"/>
                    </a:lnTo>
                    <a:cubicBezTo>
                      <a:pt x="5924" y="7699"/>
                      <a:pt x="5918" y="7727"/>
                      <a:pt x="5913" y="7754"/>
                    </a:cubicBezTo>
                    <a:cubicBezTo>
                      <a:pt x="5908" y="7780"/>
                      <a:pt x="5902" y="7805"/>
                      <a:pt x="5897" y="7831"/>
                    </a:cubicBezTo>
                    <a:cubicBezTo>
                      <a:pt x="5886" y="7859"/>
                      <a:pt x="5876" y="7887"/>
                      <a:pt x="5865" y="7915"/>
                    </a:cubicBezTo>
                    <a:lnTo>
                      <a:pt x="5865" y="7997"/>
                    </a:lnTo>
                    <a:cubicBezTo>
                      <a:pt x="5872" y="8022"/>
                      <a:pt x="5879" y="8048"/>
                      <a:pt x="5886" y="8073"/>
                    </a:cubicBezTo>
                    <a:cubicBezTo>
                      <a:pt x="5899" y="8098"/>
                      <a:pt x="5911" y="8122"/>
                      <a:pt x="5924" y="8147"/>
                    </a:cubicBezTo>
                    <a:lnTo>
                      <a:pt x="5972" y="8216"/>
                    </a:lnTo>
                    <a:lnTo>
                      <a:pt x="6020" y="8282"/>
                    </a:lnTo>
                    <a:lnTo>
                      <a:pt x="6069" y="8343"/>
                    </a:lnTo>
                    <a:cubicBezTo>
                      <a:pt x="6092" y="8412"/>
                      <a:pt x="6115" y="8482"/>
                      <a:pt x="6138" y="8551"/>
                    </a:cubicBezTo>
                    <a:lnTo>
                      <a:pt x="6111" y="8572"/>
                    </a:lnTo>
                    <a:cubicBezTo>
                      <a:pt x="6097" y="8576"/>
                      <a:pt x="6083" y="8581"/>
                      <a:pt x="6069" y="8585"/>
                    </a:cubicBezTo>
                    <a:cubicBezTo>
                      <a:pt x="6056" y="8590"/>
                      <a:pt x="6044" y="8594"/>
                      <a:pt x="6031" y="8599"/>
                    </a:cubicBezTo>
                    <a:cubicBezTo>
                      <a:pt x="6020" y="8606"/>
                      <a:pt x="6010" y="8613"/>
                      <a:pt x="5999" y="8620"/>
                    </a:cubicBezTo>
                    <a:cubicBezTo>
                      <a:pt x="6022" y="8623"/>
                      <a:pt x="6046" y="8627"/>
                      <a:pt x="6069" y="8630"/>
                    </a:cubicBezTo>
                    <a:cubicBezTo>
                      <a:pt x="6085" y="8634"/>
                      <a:pt x="6101" y="8639"/>
                      <a:pt x="6117" y="8643"/>
                    </a:cubicBezTo>
                    <a:cubicBezTo>
                      <a:pt x="6131" y="8652"/>
                      <a:pt x="6146" y="8661"/>
                      <a:pt x="6160" y="8670"/>
                    </a:cubicBezTo>
                    <a:cubicBezTo>
                      <a:pt x="6153" y="8687"/>
                      <a:pt x="6145" y="8703"/>
                      <a:pt x="6138" y="8720"/>
                    </a:cubicBezTo>
                    <a:cubicBezTo>
                      <a:pt x="6140" y="8737"/>
                      <a:pt x="6142" y="8753"/>
                      <a:pt x="6144" y="8770"/>
                    </a:cubicBezTo>
                    <a:cubicBezTo>
                      <a:pt x="6156" y="8789"/>
                      <a:pt x="6169" y="8807"/>
                      <a:pt x="6181" y="8826"/>
                    </a:cubicBezTo>
                    <a:cubicBezTo>
                      <a:pt x="6199" y="8842"/>
                      <a:pt x="6217" y="8857"/>
                      <a:pt x="6235" y="8873"/>
                    </a:cubicBezTo>
                    <a:cubicBezTo>
                      <a:pt x="6253" y="8888"/>
                      <a:pt x="6270" y="8903"/>
                      <a:pt x="6288" y="8918"/>
                    </a:cubicBezTo>
                    <a:lnTo>
                      <a:pt x="6352" y="8952"/>
                    </a:lnTo>
                    <a:lnTo>
                      <a:pt x="6465" y="9005"/>
                    </a:lnTo>
                    <a:lnTo>
                      <a:pt x="6583" y="9063"/>
                    </a:lnTo>
                    <a:lnTo>
                      <a:pt x="6706" y="9116"/>
                    </a:lnTo>
                    <a:lnTo>
                      <a:pt x="6781" y="9140"/>
                    </a:lnTo>
                    <a:lnTo>
                      <a:pt x="6867" y="9161"/>
                    </a:lnTo>
                    <a:lnTo>
                      <a:pt x="6958" y="9179"/>
                    </a:lnTo>
                    <a:lnTo>
                      <a:pt x="7043" y="9200"/>
                    </a:lnTo>
                    <a:lnTo>
                      <a:pt x="7134" y="9224"/>
                    </a:lnTo>
                    <a:lnTo>
                      <a:pt x="7220" y="9248"/>
                    </a:lnTo>
                    <a:lnTo>
                      <a:pt x="7290" y="9279"/>
                    </a:lnTo>
                    <a:lnTo>
                      <a:pt x="7343" y="9314"/>
                    </a:lnTo>
                    <a:cubicBezTo>
                      <a:pt x="7357" y="9329"/>
                      <a:pt x="7372" y="9344"/>
                      <a:pt x="7386" y="9359"/>
                    </a:cubicBezTo>
                    <a:cubicBezTo>
                      <a:pt x="7393" y="9376"/>
                      <a:pt x="7401" y="9392"/>
                      <a:pt x="7408" y="9409"/>
                    </a:cubicBezTo>
                    <a:lnTo>
                      <a:pt x="7381" y="9433"/>
                    </a:lnTo>
                    <a:cubicBezTo>
                      <a:pt x="7374" y="9443"/>
                      <a:pt x="7366" y="9454"/>
                      <a:pt x="7359" y="9464"/>
                    </a:cubicBezTo>
                    <a:lnTo>
                      <a:pt x="7333" y="9493"/>
                    </a:lnTo>
                    <a:cubicBezTo>
                      <a:pt x="7317" y="9503"/>
                      <a:pt x="7300" y="9512"/>
                      <a:pt x="7284" y="9522"/>
                    </a:cubicBezTo>
                    <a:lnTo>
                      <a:pt x="7193" y="9546"/>
                    </a:lnTo>
                    <a:lnTo>
                      <a:pt x="7081" y="9559"/>
                    </a:lnTo>
                    <a:lnTo>
                      <a:pt x="6958" y="9562"/>
                    </a:lnTo>
                    <a:lnTo>
                      <a:pt x="6824" y="9559"/>
                    </a:lnTo>
                    <a:lnTo>
                      <a:pt x="6690" y="9551"/>
                    </a:lnTo>
                    <a:lnTo>
                      <a:pt x="6567" y="9546"/>
                    </a:lnTo>
                    <a:lnTo>
                      <a:pt x="6454" y="9538"/>
                    </a:lnTo>
                    <a:lnTo>
                      <a:pt x="6261" y="9525"/>
                    </a:lnTo>
                    <a:lnTo>
                      <a:pt x="6074" y="9493"/>
                    </a:lnTo>
                    <a:lnTo>
                      <a:pt x="5903" y="9454"/>
                    </a:lnTo>
                    <a:lnTo>
                      <a:pt x="5726" y="9401"/>
                    </a:lnTo>
                    <a:lnTo>
                      <a:pt x="5560" y="9351"/>
                    </a:lnTo>
                    <a:lnTo>
                      <a:pt x="5404" y="9295"/>
                    </a:lnTo>
                    <a:lnTo>
                      <a:pt x="5244" y="9245"/>
                    </a:lnTo>
                    <a:lnTo>
                      <a:pt x="5083" y="9250"/>
                    </a:lnTo>
                    <a:cubicBezTo>
                      <a:pt x="5062" y="9248"/>
                      <a:pt x="5040" y="9247"/>
                      <a:pt x="5019" y="9245"/>
                    </a:cubicBezTo>
                    <a:lnTo>
                      <a:pt x="4944" y="9227"/>
                    </a:lnTo>
                    <a:lnTo>
                      <a:pt x="4853" y="9211"/>
                    </a:lnTo>
                    <a:lnTo>
                      <a:pt x="4762" y="9187"/>
                    </a:lnTo>
                    <a:lnTo>
                      <a:pt x="4681" y="9163"/>
                    </a:lnTo>
                    <a:cubicBezTo>
                      <a:pt x="4660" y="9153"/>
                      <a:pt x="4638" y="9144"/>
                      <a:pt x="4617" y="9134"/>
                    </a:cubicBezTo>
                    <a:lnTo>
                      <a:pt x="4585" y="9105"/>
                    </a:lnTo>
                    <a:cubicBezTo>
                      <a:pt x="4581" y="9090"/>
                      <a:pt x="4578" y="9075"/>
                      <a:pt x="4574" y="9060"/>
                    </a:cubicBezTo>
                    <a:cubicBezTo>
                      <a:pt x="4578" y="9042"/>
                      <a:pt x="4581" y="9023"/>
                      <a:pt x="4585" y="9005"/>
                    </a:cubicBezTo>
                    <a:cubicBezTo>
                      <a:pt x="4592" y="8986"/>
                      <a:pt x="4599" y="8966"/>
                      <a:pt x="4606" y="8947"/>
                    </a:cubicBezTo>
                    <a:cubicBezTo>
                      <a:pt x="4617" y="8926"/>
                      <a:pt x="4627" y="8905"/>
                      <a:pt x="4638" y="8884"/>
                    </a:cubicBezTo>
                    <a:cubicBezTo>
                      <a:pt x="4652" y="8863"/>
                      <a:pt x="4667" y="8841"/>
                      <a:pt x="4681" y="8820"/>
                    </a:cubicBezTo>
                    <a:cubicBezTo>
                      <a:pt x="4695" y="8799"/>
                      <a:pt x="4710" y="8778"/>
                      <a:pt x="4724" y="8757"/>
                    </a:cubicBezTo>
                    <a:cubicBezTo>
                      <a:pt x="4735" y="8738"/>
                      <a:pt x="4745" y="8718"/>
                      <a:pt x="4756" y="8699"/>
                    </a:cubicBezTo>
                    <a:cubicBezTo>
                      <a:pt x="4765" y="8681"/>
                      <a:pt x="4774" y="8664"/>
                      <a:pt x="4783" y="8646"/>
                    </a:cubicBezTo>
                    <a:cubicBezTo>
                      <a:pt x="4788" y="8632"/>
                      <a:pt x="4794" y="8618"/>
                      <a:pt x="4799" y="8604"/>
                    </a:cubicBezTo>
                    <a:lnTo>
                      <a:pt x="4676" y="8572"/>
                    </a:lnTo>
                    <a:cubicBezTo>
                      <a:pt x="4647" y="8561"/>
                      <a:pt x="4619" y="8549"/>
                      <a:pt x="4590" y="8538"/>
                    </a:cubicBezTo>
                    <a:cubicBezTo>
                      <a:pt x="4572" y="8526"/>
                      <a:pt x="4555" y="8513"/>
                      <a:pt x="4537" y="8501"/>
                    </a:cubicBezTo>
                    <a:cubicBezTo>
                      <a:pt x="4524" y="8487"/>
                      <a:pt x="4512" y="8473"/>
                      <a:pt x="4499" y="8459"/>
                    </a:cubicBezTo>
                    <a:cubicBezTo>
                      <a:pt x="4495" y="8444"/>
                      <a:pt x="4492" y="8429"/>
                      <a:pt x="4488" y="8414"/>
                    </a:cubicBezTo>
                    <a:lnTo>
                      <a:pt x="4494" y="8366"/>
                    </a:lnTo>
                    <a:cubicBezTo>
                      <a:pt x="4499" y="8349"/>
                      <a:pt x="4505" y="8333"/>
                      <a:pt x="4510" y="8316"/>
                    </a:cubicBezTo>
                    <a:cubicBezTo>
                      <a:pt x="4519" y="8298"/>
                      <a:pt x="4528" y="8281"/>
                      <a:pt x="4537" y="8263"/>
                    </a:cubicBezTo>
                    <a:cubicBezTo>
                      <a:pt x="4546" y="8246"/>
                      <a:pt x="4554" y="8228"/>
                      <a:pt x="4563" y="8211"/>
                    </a:cubicBezTo>
                    <a:cubicBezTo>
                      <a:pt x="4570" y="8192"/>
                      <a:pt x="4578" y="8174"/>
                      <a:pt x="4585" y="8155"/>
                    </a:cubicBezTo>
                    <a:cubicBezTo>
                      <a:pt x="4592" y="8136"/>
                      <a:pt x="4599" y="8116"/>
                      <a:pt x="4606" y="8097"/>
                    </a:cubicBezTo>
                    <a:cubicBezTo>
                      <a:pt x="4608" y="8079"/>
                      <a:pt x="4610" y="8060"/>
                      <a:pt x="4612" y="8042"/>
                    </a:cubicBezTo>
                    <a:cubicBezTo>
                      <a:pt x="4610" y="8023"/>
                      <a:pt x="4608" y="8003"/>
                      <a:pt x="4606" y="7984"/>
                    </a:cubicBezTo>
                    <a:cubicBezTo>
                      <a:pt x="4601" y="7963"/>
                      <a:pt x="4595" y="7941"/>
                      <a:pt x="4590" y="7920"/>
                    </a:cubicBezTo>
                    <a:cubicBezTo>
                      <a:pt x="4588" y="7893"/>
                      <a:pt x="4587" y="7865"/>
                      <a:pt x="4585" y="7838"/>
                    </a:cubicBezTo>
                    <a:lnTo>
                      <a:pt x="4585" y="7746"/>
                    </a:lnTo>
                    <a:cubicBezTo>
                      <a:pt x="4587" y="7713"/>
                      <a:pt x="4588" y="7679"/>
                      <a:pt x="4590" y="7646"/>
                    </a:cubicBezTo>
                    <a:cubicBezTo>
                      <a:pt x="4595" y="7614"/>
                      <a:pt x="4601" y="7583"/>
                      <a:pt x="4606" y="7551"/>
                    </a:cubicBezTo>
                    <a:cubicBezTo>
                      <a:pt x="4613" y="7522"/>
                      <a:pt x="4621" y="7493"/>
                      <a:pt x="4628" y="7464"/>
                    </a:cubicBezTo>
                    <a:cubicBezTo>
                      <a:pt x="4633" y="7417"/>
                      <a:pt x="4639" y="7371"/>
                      <a:pt x="4644" y="7324"/>
                    </a:cubicBezTo>
                    <a:cubicBezTo>
                      <a:pt x="4649" y="7274"/>
                      <a:pt x="4655" y="7223"/>
                      <a:pt x="4660" y="7173"/>
                    </a:cubicBezTo>
                    <a:lnTo>
                      <a:pt x="4660" y="7018"/>
                    </a:lnTo>
                    <a:cubicBezTo>
                      <a:pt x="4658" y="6963"/>
                      <a:pt x="4657" y="6909"/>
                      <a:pt x="4655" y="6854"/>
                    </a:cubicBezTo>
                    <a:cubicBezTo>
                      <a:pt x="4649" y="6800"/>
                      <a:pt x="4644" y="6747"/>
                      <a:pt x="4638" y="6693"/>
                    </a:cubicBezTo>
                    <a:cubicBezTo>
                      <a:pt x="4636" y="6642"/>
                      <a:pt x="4635" y="6591"/>
                      <a:pt x="4633" y="6540"/>
                    </a:cubicBezTo>
                    <a:cubicBezTo>
                      <a:pt x="4631" y="6492"/>
                      <a:pt x="4630" y="6443"/>
                      <a:pt x="4628" y="6395"/>
                    </a:cubicBezTo>
                    <a:lnTo>
                      <a:pt x="4628" y="6310"/>
                    </a:lnTo>
                    <a:cubicBezTo>
                      <a:pt x="4630" y="6282"/>
                      <a:pt x="4631" y="6254"/>
                      <a:pt x="4633" y="6226"/>
                    </a:cubicBezTo>
                    <a:cubicBezTo>
                      <a:pt x="4637" y="6197"/>
                      <a:pt x="4640" y="6168"/>
                      <a:pt x="4644" y="6139"/>
                    </a:cubicBezTo>
                    <a:cubicBezTo>
                      <a:pt x="4649" y="6111"/>
                      <a:pt x="4655" y="6082"/>
                      <a:pt x="4660" y="6054"/>
                    </a:cubicBezTo>
                    <a:cubicBezTo>
                      <a:pt x="4665" y="6025"/>
                      <a:pt x="4671" y="5996"/>
                      <a:pt x="4676" y="5967"/>
                    </a:cubicBezTo>
                    <a:lnTo>
                      <a:pt x="4676" y="5891"/>
                    </a:lnTo>
                    <a:cubicBezTo>
                      <a:pt x="4672" y="5866"/>
                      <a:pt x="4669" y="5842"/>
                      <a:pt x="4665" y="5817"/>
                    </a:cubicBezTo>
                    <a:lnTo>
                      <a:pt x="4638" y="5751"/>
                    </a:lnTo>
                    <a:cubicBezTo>
                      <a:pt x="4620" y="5732"/>
                      <a:pt x="4603" y="5712"/>
                      <a:pt x="4585" y="5693"/>
                    </a:cubicBezTo>
                    <a:lnTo>
                      <a:pt x="4585" y="5709"/>
                    </a:lnTo>
                    <a:cubicBezTo>
                      <a:pt x="4572" y="5719"/>
                      <a:pt x="4560" y="5730"/>
                      <a:pt x="4547" y="5740"/>
                    </a:cubicBezTo>
                    <a:cubicBezTo>
                      <a:pt x="4535" y="5755"/>
                      <a:pt x="4522" y="5770"/>
                      <a:pt x="4510" y="5785"/>
                    </a:cubicBezTo>
                    <a:cubicBezTo>
                      <a:pt x="4503" y="5799"/>
                      <a:pt x="4495" y="5813"/>
                      <a:pt x="4488" y="5827"/>
                    </a:cubicBezTo>
                    <a:cubicBezTo>
                      <a:pt x="4485" y="5842"/>
                      <a:pt x="4481" y="5857"/>
                      <a:pt x="4478" y="5872"/>
                    </a:cubicBezTo>
                    <a:cubicBezTo>
                      <a:pt x="4467" y="5876"/>
                      <a:pt x="4457" y="5881"/>
                      <a:pt x="4446" y="5885"/>
                    </a:cubicBezTo>
                    <a:lnTo>
                      <a:pt x="4408" y="5914"/>
                    </a:lnTo>
                    <a:lnTo>
                      <a:pt x="4371" y="5954"/>
                    </a:lnTo>
                    <a:cubicBezTo>
                      <a:pt x="4357" y="5970"/>
                      <a:pt x="4342" y="5986"/>
                      <a:pt x="4328" y="6002"/>
                    </a:cubicBezTo>
                    <a:cubicBezTo>
                      <a:pt x="4312" y="6020"/>
                      <a:pt x="4296" y="6039"/>
                      <a:pt x="4280" y="6057"/>
                    </a:cubicBezTo>
                    <a:lnTo>
                      <a:pt x="4237" y="6112"/>
                    </a:lnTo>
                    <a:cubicBezTo>
                      <a:pt x="4226" y="6130"/>
                      <a:pt x="4216" y="6147"/>
                      <a:pt x="4205" y="6165"/>
                    </a:cubicBezTo>
                    <a:cubicBezTo>
                      <a:pt x="4191" y="6182"/>
                      <a:pt x="4176" y="6198"/>
                      <a:pt x="4162" y="6215"/>
                    </a:cubicBezTo>
                    <a:cubicBezTo>
                      <a:pt x="4123" y="6263"/>
                      <a:pt x="4083" y="6310"/>
                      <a:pt x="4044" y="6358"/>
                    </a:cubicBezTo>
                    <a:cubicBezTo>
                      <a:pt x="3999" y="6405"/>
                      <a:pt x="3955" y="6453"/>
                      <a:pt x="3910" y="6500"/>
                    </a:cubicBezTo>
                    <a:lnTo>
                      <a:pt x="3787" y="6646"/>
                    </a:lnTo>
                    <a:cubicBezTo>
                      <a:pt x="3751" y="6693"/>
                      <a:pt x="3716" y="6741"/>
                      <a:pt x="3680" y="6788"/>
                    </a:cubicBezTo>
                    <a:cubicBezTo>
                      <a:pt x="3653" y="6834"/>
                      <a:pt x="3626" y="6879"/>
                      <a:pt x="3599" y="6925"/>
                    </a:cubicBezTo>
                    <a:lnTo>
                      <a:pt x="3599" y="6928"/>
                    </a:lnTo>
                    <a:lnTo>
                      <a:pt x="3599" y="6931"/>
                    </a:lnTo>
                    <a:cubicBezTo>
                      <a:pt x="3601" y="6933"/>
                      <a:pt x="3603" y="6934"/>
                      <a:pt x="3605" y="6936"/>
                    </a:cubicBezTo>
                    <a:lnTo>
                      <a:pt x="3605" y="6941"/>
                    </a:lnTo>
                    <a:cubicBezTo>
                      <a:pt x="3610" y="6945"/>
                      <a:pt x="3616" y="6948"/>
                      <a:pt x="3621" y="6952"/>
                    </a:cubicBezTo>
                    <a:cubicBezTo>
                      <a:pt x="3601" y="6948"/>
                      <a:pt x="3582" y="6945"/>
                      <a:pt x="3562" y="6941"/>
                    </a:cubicBezTo>
                    <a:cubicBezTo>
                      <a:pt x="3553" y="6960"/>
                      <a:pt x="3544" y="6978"/>
                      <a:pt x="3535" y="6997"/>
                    </a:cubicBezTo>
                    <a:lnTo>
                      <a:pt x="3492" y="7052"/>
                    </a:lnTo>
                    <a:cubicBezTo>
                      <a:pt x="3480" y="7069"/>
                      <a:pt x="3467" y="7085"/>
                      <a:pt x="3455" y="7102"/>
                    </a:cubicBezTo>
                    <a:lnTo>
                      <a:pt x="3407" y="7150"/>
                    </a:lnTo>
                    <a:cubicBezTo>
                      <a:pt x="3394" y="7161"/>
                      <a:pt x="3382" y="7173"/>
                      <a:pt x="3369" y="7184"/>
                    </a:cubicBezTo>
                    <a:lnTo>
                      <a:pt x="3348" y="7226"/>
                    </a:lnTo>
                    <a:lnTo>
                      <a:pt x="3348" y="7266"/>
                    </a:lnTo>
                    <a:lnTo>
                      <a:pt x="3348" y="7308"/>
                    </a:lnTo>
                    <a:cubicBezTo>
                      <a:pt x="3351" y="7320"/>
                      <a:pt x="3355" y="7333"/>
                      <a:pt x="3358" y="7345"/>
                    </a:cubicBezTo>
                    <a:cubicBezTo>
                      <a:pt x="3355" y="7356"/>
                      <a:pt x="3351" y="7366"/>
                      <a:pt x="3348" y="7377"/>
                    </a:cubicBezTo>
                    <a:cubicBezTo>
                      <a:pt x="3330" y="7409"/>
                      <a:pt x="3312" y="7442"/>
                      <a:pt x="3294" y="7474"/>
                    </a:cubicBezTo>
                    <a:cubicBezTo>
                      <a:pt x="3271" y="7508"/>
                      <a:pt x="3247" y="7541"/>
                      <a:pt x="3224" y="7575"/>
                    </a:cubicBezTo>
                    <a:lnTo>
                      <a:pt x="3160" y="7672"/>
                    </a:lnTo>
                    <a:cubicBezTo>
                      <a:pt x="3142" y="7705"/>
                      <a:pt x="3125" y="7737"/>
                      <a:pt x="3107" y="7770"/>
                    </a:cubicBezTo>
                    <a:cubicBezTo>
                      <a:pt x="3093" y="7803"/>
                      <a:pt x="3078" y="7835"/>
                      <a:pt x="3064" y="7868"/>
                    </a:cubicBezTo>
                    <a:lnTo>
                      <a:pt x="3037" y="7970"/>
                    </a:lnTo>
                    <a:lnTo>
                      <a:pt x="3037" y="8076"/>
                    </a:lnTo>
                    <a:cubicBezTo>
                      <a:pt x="3048" y="8113"/>
                      <a:pt x="3058" y="8150"/>
                      <a:pt x="3069" y="8187"/>
                    </a:cubicBezTo>
                    <a:cubicBezTo>
                      <a:pt x="3073" y="8206"/>
                      <a:pt x="3076" y="8226"/>
                      <a:pt x="3080" y="8245"/>
                    </a:cubicBezTo>
                    <a:cubicBezTo>
                      <a:pt x="3075" y="8264"/>
                      <a:pt x="3069" y="8284"/>
                      <a:pt x="3064" y="8303"/>
                    </a:cubicBezTo>
                    <a:cubicBezTo>
                      <a:pt x="3053" y="8321"/>
                      <a:pt x="3043" y="8338"/>
                      <a:pt x="3032" y="8356"/>
                    </a:cubicBezTo>
                    <a:cubicBezTo>
                      <a:pt x="3018" y="8374"/>
                      <a:pt x="3003" y="8391"/>
                      <a:pt x="2989" y="8409"/>
                    </a:cubicBezTo>
                    <a:cubicBezTo>
                      <a:pt x="2980" y="8425"/>
                      <a:pt x="2971" y="8440"/>
                      <a:pt x="2962" y="8456"/>
                    </a:cubicBezTo>
                    <a:cubicBezTo>
                      <a:pt x="2955" y="8469"/>
                      <a:pt x="2948" y="8483"/>
                      <a:pt x="2941" y="8496"/>
                    </a:cubicBezTo>
                    <a:cubicBezTo>
                      <a:pt x="2943" y="8507"/>
                      <a:pt x="2944" y="8519"/>
                      <a:pt x="2946" y="8530"/>
                    </a:cubicBezTo>
                    <a:lnTo>
                      <a:pt x="3198" y="8767"/>
                    </a:lnTo>
                    <a:lnTo>
                      <a:pt x="3198" y="8836"/>
                    </a:lnTo>
                    <a:lnTo>
                      <a:pt x="3171" y="8884"/>
                    </a:lnTo>
                    <a:lnTo>
                      <a:pt x="3133" y="8934"/>
                    </a:lnTo>
                    <a:cubicBezTo>
                      <a:pt x="3119" y="8952"/>
                      <a:pt x="3105" y="8971"/>
                      <a:pt x="3091" y="8989"/>
                    </a:cubicBezTo>
                    <a:cubicBezTo>
                      <a:pt x="3078" y="9008"/>
                      <a:pt x="3066" y="9026"/>
                      <a:pt x="3053" y="9045"/>
                    </a:cubicBezTo>
                    <a:cubicBezTo>
                      <a:pt x="3041" y="9062"/>
                      <a:pt x="3028" y="9080"/>
                      <a:pt x="3016" y="9097"/>
                    </a:cubicBezTo>
                    <a:cubicBezTo>
                      <a:pt x="3009" y="9113"/>
                      <a:pt x="3001" y="9129"/>
                      <a:pt x="2994" y="9145"/>
                    </a:cubicBezTo>
                    <a:cubicBezTo>
                      <a:pt x="2996" y="9158"/>
                      <a:pt x="2997" y="9171"/>
                      <a:pt x="2999" y="9184"/>
                    </a:cubicBezTo>
                    <a:cubicBezTo>
                      <a:pt x="3013" y="9213"/>
                      <a:pt x="3028" y="9243"/>
                      <a:pt x="3042" y="9272"/>
                    </a:cubicBezTo>
                    <a:lnTo>
                      <a:pt x="3107" y="9364"/>
                    </a:lnTo>
                    <a:lnTo>
                      <a:pt x="3176" y="9454"/>
                    </a:lnTo>
                    <a:cubicBezTo>
                      <a:pt x="3197" y="9486"/>
                      <a:pt x="3219" y="9517"/>
                      <a:pt x="3240" y="9549"/>
                    </a:cubicBezTo>
                    <a:cubicBezTo>
                      <a:pt x="3256" y="9581"/>
                      <a:pt x="3273" y="9612"/>
                      <a:pt x="3289" y="9644"/>
                    </a:cubicBezTo>
                    <a:cubicBezTo>
                      <a:pt x="3300" y="9676"/>
                      <a:pt x="3310" y="9709"/>
                      <a:pt x="3321" y="9741"/>
                    </a:cubicBezTo>
                    <a:cubicBezTo>
                      <a:pt x="3323" y="9774"/>
                      <a:pt x="3324" y="9806"/>
                      <a:pt x="3326" y="9839"/>
                    </a:cubicBezTo>
                    <a:cubicBezTo>
                      <a:pt x="3317" y="9872"/>
                      <a:pt x="3308" y="9906"/>
                      <a:pt x="3299" y="9939"/>
                    </a:cubicBezTo>
                    <a:lnTo>
                      <a:pt x="3160" y="9974"/>
                    </a:lnTo>
                    <a:lnTo>
                      <a:pt x="3016" y="9992"/>
                    </a:lnTo>
                    <a:lnTo>
                      <a:pt x="2855" y="10000"/>
                    </a:lnTo>
                    <a:lnTo>
                      <a:pt x="2700" y="9997"/>
                    </a:lnTo>
                    <a:lnTo>
                      <a:pt x="2539" y="9979"/>
                    </a:lnTo>
                    <a:lnTo>
                      <a:pt x="2384" y="9955"/>
                    </a:lnTo>
                    <a:lnTo>
                      <a:pt x="2239" y="9921"/>
                    </a:lnTo>
                    <a:lnTo>
                      <a:pt x="2105" y="9881"/>
                    </a:lnTo>
                    <a:cubicBezTo>
                      <a:pt x="2066" y="9865"/>
                      <a:pt x="2026" y="9850"/>
                      <a:pt x="1987" y="9834"/>
                    </a:cubicBezTo>
                    <a:lnTo>
                      <a:pt x="1901" y="9781"/>
                    </a:lnTo>
                    <a:lnTo>
                      <a:pt x="1837" y="9723"/>
                    </a:lnTo>
                    <a:lnTo>
                      <a:pt x="1837" y="9514"/>
                    </a:lnTo>
                    <a:cubicBezTo>
                      <a:pt x="1828" y="9503"/>
                      <a:pt x="1819" y="9491"/>
                      <a:pt x="1810" y="9480"/>
                    </a:cubicBezTo>
                    <a:cubicBezTo>
                      <a:pt x="1798" y="9465"/>
                      <a:pt x="1785" y="9450"/>
                      <a:pt x="1773" y="9435"/>
                    </a:cubicBezTo>
                    <a:cubicBezTo>
                      <a:pt x="1764" y="9417"/>
                      <a:pt x="1755" y="9400"/>
                      <a:pt x="1746" y="9382"/>
                    </a:cubicBezTo>
                    <a:lnTo>
                      <a:pt x="1725" y="9316"/>
                    </a:lnTo>
                    <a:lnTo>
                      <a:pt x="1725" y="9248"/>
                    </a:lnTo>
                    <a:cubicBezTo>
                      <a:pt x="1732" y="9224"/>
                      <a:pt x="1739" y="9201"/>
                      <a:pt x="1746" y="9177"/>
                    </a:cubicBezTo>
                    <a:cubicBezTo>
                      <a:pt x="1751" y="9160"/>
                      <a:pt x="1757" y="9143"/>
                      <a:pt x="1762" y="9126"/>
                    </a:cubicBezTo>
                    <a:lnTo>
                      <a:pt x="1762" y="9071"/>
                    </a:lnTo>
                    <a:cubicBezTo>
                      <a:pt x="1755" y="9052"/>
                      <a:pt x="1748" y="9032"/>
                      <a:pt x="1741" y="9013"/>
                    </a:cubicBezTo>
                    <a:cubicBezTo>
                      <a:pt x="1736" y="8993"/>
                      <a:pt x="1730" y="8972"/>
                      <a:pt x="1725" y="8952"/>
                    </a:cubicBezTo>
                    <a:cubicBezTo>
                      <a:pt x="1721" y="8929"/>
                      <a:pt x="1718" y="8907"/>
                      <a:pt x="1714" y="8884"/>
                    </a:cubicBezTo>
                    <a:lnTo>
                      <a:pt x="1714" y="8810"/>
                    </a:lnTo>
                    <a:cubicBezTo>
                      <a:pt x="1721" y="8784"/>
                      <a:pt x="1728" y="8759"/>
                      <a:pt x="1735" y="8733"/>
                    </a:cubicBezTo>
                    <a:lnTo>
                      <a:pt x="1762" y="8667"/>
                    </a:lnTo>
                    <a:cubicBezTo>
                      <a:pt x="1775" y="8647"/>
                      <a:pt x="1787" y="8626"/>
                      <a:pt x="1800" y="8606"/>
                    </a:cubicBezTo>
                    <a:cubicBezTo>
                      <a:pt x="1812" y="8586"/>
                      <a:pt x="1825" y="8566"/>
                      <a:pt x="1837" y="8546"/>
                    </a:cubicBezTo>
                    <a:cubicBezTo>
                      <a:pt x="1848" y="8521"/>
                      <a:pt x="1858" y="8497"/>
                      <a:pt x="1869" y="8472"/>
                    </a:cubicBezTo>
                    <a:lnTo>
                      <a:pt x="1869" y="7820"/>
                    </a:lnTo>
                    <a:lnTo>
                      <a:pt x="1998" y="7020"/>
                    </a:lnTo>
                    <a:cubicBezTo>
                      <a:pt x="2085" y="6872"/>
                      <a:pt x="2173" y="6725"/>
                      <a:pt x="2260" y="6577"/>
                    </a:cubicBezTo>
                    <a:cubicBezTo>
                      <a:pt x="2265" y="6458"/>
                      <a:pt x="2271" y="6340"/>
                      <a:pt x="2276" y="6221"/>
                    </a:cubicBezTo>
                    <a:lnTo>
                      <a:pt x="2453" y="5735"/>
                    </a:lnTo>
                    <a:lnTo>
                      <a:pt x="2501" y="5606"/>
                    </a:lnTo>
                    <a:cubicBezTo>
                      <a:pt x="2514" y="5565"/>
                      <a:pt x="2526" y="5525"/>
                      <a:pt x="2539" y="5484"/>
                    </a:cubicBezTo>
                    <a:cubicBezTo>
                      <a:pt x="2546" y="5444"/>
                      <a:pt x="2553" y="5403"/>
                      <a:pt x="2560" y="5363"/>
                    </a:cubicBezTo>
                    <a:cubicBezTo>
                      <a:pt x="2571" y="5324"/>
                      <a:pt x="2581" y="5286"/>
                      <a:pt x="2592" y="5247"/>
                    </a:cubicBezTo>
                    <a:lnTo>
                      <a:pt x="2598" y="5202"/>
                    </a:lnTo>
                    <a:lnTo>
                      <a:pt x="2592" y="5154"/>
                    </a:lnTo>
                    <a:cubicBezTo>
                      <a:pt x="2590" y="5138"/>
                      <a:pt x="2589" y="5123"/>
                      <a:pt x="2587" y="5107"/>
                    </a:cubicBezTo>
                    <a:lnTo>
                      <a:pt x="2587" y="5059"/>
                    </a:lnTo>
                    <a:cubicBezTo>
                      <a:pt x="2596" y="5044"/>
                      <a:pt x="2605" y="5030"/>
                      <a:pt x="2614" y="5015"/>
                    </a:cubicBezTo>
                    <a:lnTo>
                      <a:pt x="2592" y="5015"/>
                    </a:lnTo>
                    <a:lnTo>
                      <a:pt x="2587" y="5015"/>
                    </a:lnTo>
                    <a:lnTo>
                      <a:pt x="2582" y="5015"/>
                    </a:lnTo>
                    <a:lnTo>
                      <a:pt x="2582" y="5020"/>
                    </a:lnTo>
                    <a:lnTo>
                      <a:pt x="2571" y="5020"/>
                    </a:lnTo>
                    <a:lnTo>
                      <a:pt x="2571" y="5015"/>
                    </a:lnTo>
                    <a:cubicBezTo>
                      <a:pt x="2569" y="5014"/>
                      <a:pt x="2568" y="5013"/>
                      <a:pt x="2566" y="5012"/>
                    </a:cubicBezTo>
                    <a:cubicBezTo>
                      <a:pt x="2564" y="5009"/>
                      <a:pt x="2562" y="5007"/>
                      <a:pt x="2560" y="5004"/>
                    </a:cubicBezTo>
                    <a:lnTo>
                      <a:pt x="2566" y="4980"/>
                    </a:lnTo>
                    <a:cubicBezTo>
                      <a:pt x="2559" y="4975"/>
                      <a:pt x="2551" y="4969"/>
                      <a:pt x="2544" y="4964"/>
                    </a:cubicBezTo>
                    <a:lnTo>
                      <a:pt x="2517" y="4946"/>
                    </a:lnTo>
                    <a:cubicBezTo>
                      <a:pt x="2503" y="4942"/>
                      <a:pt x="2489" y="4937"/>
                      <a:pt x="2475" y="4933"/>
                    </a:cubicBezTo>
                    <a:cubicBezTo>
                      <a:pt x="2464" y="4928"/>
                      <a:pt x="2453" y="4922"/>
                      <a:pt x="2442" y="4917"/>
                    </a:cubicBezTo>
                    <a:cubicBezTo>
                      <a:pt x="2435" y="4913"/>
                      <a:pt x="2428" y="4908"/>
                      <a:pt x="2421" y="4904"/>
                    </a:cubicBezTo>
                    <a:lnTo>
                      <a:pt x="2421" y="4605"/>
                    </a:lnTo>
                    <a:cubicBezTo>
                      <a:pt x="2425" y="4443"/>
                      <a:pt x="2428" y="4282"/>
                      <a:pt x="2432" y="4120"/>
                    </a:cubicBezTo>
                    <a:cubicBezTo>
                      <a:pt x="2439" y="4085"/>
                      <a:pt x="2446" y="4049"/>
                      <a:pt x="2453" y="4014"/>
                    </a:cubicBezTo>
                    <a:cubicBezTo>
                      <a:pt x="2451" y="3980"/>
                      <a:pt x="2450" y="3945"/>
                      <a:pt x="2448" y="3911"/>
                    </a:cubicBezTo>
                    <a:cubicBezTo>
                      <a:pt x="2443" y="3877"/>
                      <a:pt x="2437" y="3842"/>
                      <a:pt x="2432" y="3808"/>
                    </a:cubicBezTo>
                    <a:cubicBezTo>
                      <a:pt x="2425" y="3773"/>
                      <a:pt x="2417" y="3738"/>
                      <a:pt x="2410" y="3703"/>
                    </a:cubicBezTo>
                    <a:cubicBezTo>
                      <a:pt x="2414" y="3668"/>
                      <a:pt x="2417" y="3632"/>
                      <a:pt x="2421" y="3597"/>
                    </a:cubicBezTo>
                    <a:cubicBezTo>
                      <a:pt x="2425" y="3558"/>
                      <a:pt x="2428" y="3520"/>
                      <a:pt x="2432" y="3481"/>
                    </a:cubicBezTo>
                    <a:cubicBezTo>
                      <a:pt x="2437" y="3441"/>
                      <a:pt x="2443" y="3402"/>
                      <a:pt x="2448" y="3362"/>
                    </a:cubicBezTo>
                    <a:cubicBezTo>
                      <a:pt x="2450" y="3321"/>
                      <a:pt x="2451" y="3279"/>
                      <a:pt x="2453" y="3238"/>
                    </a:cubicBezTo>
                    <a:cubicBezTo>
                      <a:pt x="2451" y="3199"/>
                      <a:pt x="2450" y="3161"/>
                      <a:pt x="2448" y="3122"/>
                    </a:cubicBezTo>
                    <a:lnTo>
                      <a:pt x="2421" y="3017"/>
                    </a:lnTo>
                    <a:cubicBezTo>
                      <a:pt x="2401" y="2912"/>
                      <a:pt x="2382" y="2808"/>
                      <a:pt x="2362" y="2703"/>
                    </a:cubicBezTo>
                    <a:cubicBezTo>
                      <a:pt x="2358" y="2720"/>
                      <a:pt x="2355" y="2736"/>
                      <a:pt x="2351" y="2753"/>
                    </a:cubicBezTo>
                    <a:lnTo>
                      <a:pt x="2314" y="2790"/>
                    </a:lnTo>
                    <a:cubicBezTo>
                      <a:pt x="2303" y="2800"/>
                      <a:pt x="2293" y="2811"/>
                      <a:pt x="2282" y="2821"/>
                    </a:cubicBezTo>
                    <a:lnTo>
                      <a:pt x="2255" y="2848"/>
                    </a:lnTo>
                    <a:cubicBezTo>
                      <a:pt x="2250" y="2858"/>
                      <a:pt x="2244" y="2867"/>
                      <a:pt x="2239" y="2877"/>
                    </a:cubicBezTo>
                    <a:cubicBezTo>
                      <a:pt x="2238" y="2886"/>
                      <a:pt x="2237" y="2894"/>
                      <a:pt x="2236" y="2903"/>
                    </a:cubicBezTo>
                    <a:lnTo>
                      <a:pt x="2217" y="2922"/>
                    </a:lnTo>
                    <a:cubicBezTo>
                      <a:pt x="2206" y="2933"/>
                      <a:pt x="2196" y="2945"/>
                      <a:pt x="2185" y="2956"/>
                    </a:cubicBezTo>
                    <a:lnTo>
                      <a:pt x="2148" y="2996"/>
                    </a:lnTo>
                    <a:cubicBezTo>
                      <a:pt x="2141" y="3011"/>
                      <a:pt x="2133" y="3025"/>
                      <a:pt x="2126" y="3040"/>
                    </a:cubicBezTo>
                    <a:lnTo>
                      <a:pt x="2105" y="3088"/>
                    </a:lnTo>
                    <a:cubicBezTo>
                      <a:pt x="2101" y="3100"/>
                      <a:pt x="2098" y="3113"/>
                      <a:pt x="2094" y="3125"/>
                    </a:cubicBezTo>
                    <a:cubicBezTo>
                      <a:pt x="2092" y="3135"/>
                      <a:pt x="2091" y="3144"/>
                      <a:pt x="2089" y="3154"/>
                    </a:cubicBezTo>
                    <a:cubicBezTo>
                      <a:pt x="2085" y="3157"/>
                      <a:pt x="2082" y="3161"/>
                      <a:pt x="2078" y="3164"/>
                    </a:cubicBezTo>
                    <a:lnTo>
                      <a:pt x="1971" y="3215"/>
                    </a:lnTo>
                    <a:lnTo>
                      <a:pt x="1869" y="3257"/>
                    </a:lnTo>
                    <a:lnTo>
                      <a:pt x="1773" y="3296"/>
                    </a:lnTo>
                    <a:cubicBezTo>
                      <a:pt x="1741" y="3308"/>
                      <a:pt x="1708" y="3319"/>
                      <a:pt x="1676" y="3331"/>
                    </a:cubicBezTo>
                    <a:lnTo>
                      <a:pt x="1559" y="3362"/>
                    </a:lnTo>
                    <a:lnTo>
                      <a:pt x="1414" y="3389"/>
                    </a:lnTo>
                    <a:lnTo>
                      <a:pt x="1296" y="3399"/>
                    </a:lnTo>
                    <a:lnTo>
                      <a:pt x="1194" y="3391"/>
                    </a:lnTo>
                    <a:lnTo>
                      <a:pt x="1093" y="3376"/>
                    </a:lnTo>
                    <a:lnTo>
                      <a:pt x="1007" y="3344"/>
                    </a:lnTo>
                    <a:cubicBezTo>
                      <a:pt x="978" y="3333"/>
                      <a:pt x="950" y="3321"/>
                      <a:pt x="921" y="3310"/>
                    </a:cubicBezTo>
                    <a:cubicBezTo>
                      <a:pt x="896" y="3297"/>
                      <a:pt x="871" y="3283"/>
                      <a:pt x="846" y="3270"/>
                    </a:cubicBezTo>
                    <a:lnTo>
                      <a:pt x="777" y="3225"/>
                    </a:lnTo>
                    <a:cubicBezTo>
                      <a:pt x="757" y="3211"/>
                      <a:pt x="738" y="3197"/>
                      <a:pt x="718" y="3183"/>
                    </a:cubicBezTo>
                    <a:cubicBezTo>
                      <a:pt x="700" y="3171"/>
                      <a:pt x="682" y="3158"/>
                      <a:pt x="664" y="3146"/>
                    </a:cubicBezTo>
                    <a:cubicBezTo>
                      <a:pt x="650" y="3135"/>
                      <a:pt x="635" y="3125"/>
                      <a:pt x="621" y="3114"/>
                    </a:cubicBezTo>
                    <a:cubicBezTo>
                      <a:pt x="609" y="3108"/>
                      <a:pt x="596" y="3102"/>
                      <a:pt x="584" y="3096"/>
                    </a:cubicBezTo>
                    <a:cubicBezTo>
                      <a:pt x="548" y="3075"/>
                      <a:pt x="513" y="3053"/>
                      <a:pt x="477" y="3032"/>
                    </a:cubicBezTo>
                    <a:lnTo>
                      <a:pt x="386" y="2959"/>
                    </a:lnTo>
                    <a:lnTo>
                      <a:pt x="311" y="2869"/>
                    </a:lnTo>
                    <a:cubicBezTo>
                      <a:pt x="293" y="2837"/>
                      <a:pt x="275" y="2806"/>
                      <a:pt x="257" y="2774"/>
                    </a:cubicBezTo>
                    <a:cubicBezTo>
                      <a:pt x="243" y="2739"/>
                      <a:pt x="228" y="2703"/>
                      <a:pt x="214" y="2668"/>
                    </a:cubicBezTo>
                    <a:cubicBezTo>
                      <a:pt x="209" y="2631"/>
                      <a:pt x="203" y="2594"/>
                      <a:pt x="198" y="2557"/>
                    </a:cubicBezTo>
                    <a:lnTo>
                      <a:pt x="198" y="2449"/>
                    </a:lnTo>
                    <a:lnTo>
                      <a:pt x="225" y="2341"/>
                    </a:lnTo>
                    <a:cubicBezTo>
                      <a:pt x="230" y="2324"/>
                      <a:pt x="236" y="2308"/>
                      <a:pt x="241" y="2291"/>
                    </a:cubicBezTo>
                    <a:cubicBezTo>
                      <a:pt x="239" y="2275"/>
                      <a:pt x="238" y="2259"/>
                      <a:pt x="236" y="2243"/>
                    </a:cubicBezTo>
                    <a:lnTo>
                      <a:pt x="236" y="2196"/>
                    </a:lnTo>
                    <a:lnTo>
                      <a:pt x="236" y="2151"/>
                    </a:lnTo>
                    <a:cubicBezTo>
                      <a:pt x="239" y="2139"/>
                      <a:pt x="243" y="2126"/>
                      <a:pt x="246" y="2114"/>
                    </a:cubicBezTo>
                    <a:cubicBezTo>
                      <a:pt x="228" y="2087"/>
                      <a:pt x="211" y="2059"/>
                      <a:pt x="193" y="2032"/>
                    </a:cubicBezTo>
                    <a:cubicBezTo>
                      <a:pt x="172" y="2002"/>
                      <a:pt x="150" y="1972"/>
                      <a:pt x="129" y="1942"/>
                    </a:cubicBezTo>
                    <a:cubicBezTo>
                      <a:pt x="111" y="1911"/>
                      <a:pt x="93" y="1881"/>
                      <a:pt x="75" y="1850"/>
                    </a:cubicBezTo>
                    <a:lnTo>
                      <a:pt x="27" y="1760"/>
                    </a:lnTo>
                    <a:cubicBezTo>
                      <a:pt x="18" y="1730"/>
                      <a:pt x="9" y="1701"/>
                      <a:pt x="0" y="1671"/>
                    </a:cubicBezTo>
                    <a:lnTo>
                      <a:pt x="107" y="1618"/>
                    </a:lnTo>
                    <a:lnTo>
                      <a:pt x="257" y="1576"/>
                    </a:lnTo>
                    <a:lnTo>
                      <a:pt x="412" y="1541"/>
                    </a:lnTo>
                    <a:lnTo>
                      <a:pt x="595" y="1518"/>
                    </a:lnTo>
                    <a:lnTo>
                      <a:pt x="777" y="1507"/>
                    </a:lnTo>
                    <a:cubicBezTo>
                      <a:pt x="793" y="1512"/>
                      <a:pt x="809" y="1518"/>
                      <a:pt x="825" y="1523"/>
                    </a:cubicBezTo>
                    <a:cubicBezTo>
                      <a:pt x="843" y="1526"/>
                      <a:pt x="860" y="1530"/>
                      <a:pt x="878" y="1533"/>
                    </a:cubicBezTo>
                    <a:cubicBezTo>
                      <a:pt x="898" y="1536"/>
                      <a:pt x="917" y="1538"/>
                      <a:pt x="937" y="1541"/>
                    </a:cubicBezTo>
                    <a:cubicBezTo>
                      <a:pt x="955" y="1545"/>
                      <a:pt x="973" y="1550"/>
                      <a:pt x="991" y="1554"/>
                    </a:cubicBezTo>
                    <a:cubicBezTo>
                      <a:pt x="1007" y="1561"/>
                      <a:pt x="1023" y="1569"/>
                      <a:pt x="1039" y="1576"/>
                    </a:cubicBezTo>
                    <a:lnTo>
                      <a:pt x="1093" y="1615"/>
                    </a:lnTo>
                    <a:cubicBezTo>
                      <a:pt x="1105" y="1630"/>
                      <a:pt x="1118" y="1645"/>
                      <a:pt x="1130" y="1660"/>
                    </a:cubicBezTo>
                    <a:lnTo>
                      <a:pt x="1087" y="1694"/>
                    </a:lnTo>
                    <a:cubicBezTo>
                      <a:pt x="1082" y="1706"/>
                      <a:pt x="1076" y="1717"/>
                      <a:pt x="1071" y="1729"/>
                    </a:cubicBezTo>
                    <a:cubicBezTo>
                      <a:pt x="1076" y="1740"/>
                      <a:pt x="1082" y="1752"/>
                      <a:pt x="1087" y="1763"/>
                    </a:cubicBezTo>
                    <a:cubicBezTo>
                      <a:pt x="1092" y="1774"/>
                      <a:pt x="1098" y="1786"/>
                      <a:pt x="1103" y="1797"/>
                    </a:cubicBezTo>
                    <a:cubicBezTo>
                      <a:pt x="1107" y="1809"/>
                      <a:pt x="1110" y="1822"/>
                      <a:pt x="1114" y="1834"/>
                    </a:cubicBezTo>
                    <a:cubicBezTo>
                      <a:pt x="1112" y="1846"/>
                      <a:pt x="1111" y="1859"/>
                      <a:pt x="1109" y="1871"/>
                    </a:cubicBezTo>
                    <a:cubicBezTo>
                      <a:pt x="1096" y="1885"/>
                      <a:pt x="1084" y="1899"/>
                      <a:pt x="1071" y="1913"/>
                    </a:cubicBezTo>
                    <a:lnTo>
                      <a:pt x="900" y="1948"/>
                    </a:lnTo>
                    <a:lnTo>
                      <a:pt x="900" y="1985"/>
                    </a:lnTo>
                    <a:cubicBezTo>
                      <a:pt x="902" y="1997"/>
                      <a:pt x="903" y="2010"/>
                      <a:pt x="905" y="2022"/>
                    </a:cubicBezTo>
                    <a:cubicBezTo>
                      <a:pt x="909" y="2036"/>
                      <a:pt x="912" y="2050"/>
                      <a:pt x="916" y="2064"/>
                    </a:cubicBezTo>
                    <a:lnTo>
                      <a:pt x="916" y="2103"/>
                    </a:lnTo>
                    <a:cubicBezTo>
                      <a:pt x="912" y="2116"/>
                      <a:pt x="909" y="2130"/>
                      <a:pt x="905" y="2143"/>
                    </a:cubicBezTo>
                    <a:cubicBezTo>
                      <a:pt x="900" y="2154"/>
                      <a:pt x="894" y="2164"/>
                      <a:pt x="889" y="2175"/>
                    </a:cubicBezTo>
                    <a:cubicBezTo>
                      <a:pt x="875" y="2184"/>
                      <a:pt x="860" y="2192"/>
                      <a:pt x="846" y="2201"/>
                    </a:cubicBezTo>
                    <a:lnTo>
                      <a:pt x="889" y="2241"/>
                    </a:lnTo>
                    <a:cubicBezTo>
                      <a:pt x="905" y="2253"/>
                      <a:pt x="921" y="2266"/>
                      <a:pt x="937" y="2278"/>
                    </a:cubicBezTo>
                    <a:cubicBezTo>
                      <a:pt x="955" y="2289"/>
                      <a:pt x="973" y="2301"/>
                      <a:pt x="991" y="2312"/>
                    </a:cubicBezTo>
                    <a:lnTo>
                      <a:pt x="1044" y="2336"/>
                    </a:lnTo>
                    <a:cubicBezTo>
                      <a:pt x="1060" y="2339"/>
                      <a:pt x="1077" y="2343"/>
                      <a:pt x="1093" y="2346"/>
                    </a:cubicBezTo>
                    <a:cubicBezTo>
                      <a:pt x="1105" y="2337"/>
                      <a:pt x="1118" y="2329"/>
                      <a:pt x="1130" y="2320"/>
                    </a:cubicBezTo>
                    <a:lnTo>
                      <a:pt x="1157" y="2275"/>
                    </a:lnTo>
                    <a:cubicBezTo>
                      <a:pt x="1169" y="2257"/>
                      <a:pt x="1182" y="2238"/>
                      <a:pt x="1194" y="2220"/>
                    </a:cubicBezTo>
                    <a:cubicBezTo>
                      <a:pt x="1205" y="2199"/>
                      <a:pt x="1216" y="2177"/>
                      <a:pt x="1227" y="2156"/>
                    </a:cubicBezTo>
                    <a:cubicBezTo>
                      <a:pt x="1234" y="2133"/>
                      <a:pt x="1241" y="2111"/>
                      <a:pt x="1248" y="2088"/>
                    </a:cubicBezTo>
                    <a:lnTo>
                      <a:pt x="1275" y="2022"/>
                    </a:lnTo>
                    <a:cubicBezTo>
                      <a:pt x="1280" y="2002"/>
                      <a:pt x="1286" y="1981"/>
                      <a:pt x="1291" y="1961"/>
                    </a:cubicBezTo>
                    <a:cubicBezTo>
                      <a:pt x="1293" y="1945"/>
                      <a:pt x="1294" y="1929"/>
                      <a:pt x="1296" y="1913"/>
                    </a:cubicBezTo>
                    <a:cubicBezTo>
                      <a:pt x="1294" y="1902"/>
                      <a:pt x="1293" y="1890"/>
                      <a:pt x="1291" y="1879"/>
                    </a:cubicBezTo>
                    <a:lnTo>
                      <a:pt x="1318" y="1876"/>
                    </a:lnTo>
                    <a:cubicBezTo>
                      <a:pt x="1321" y="1874"/>
                      <a:pt x="1325" y="1873"/>
                      <a:pt x="1328" y="1871"/>
                    </a:cubicBezTo>
                    <a:cubicBezTo>
                      <a:pt x="1333" y="1869"/>
                      <a:pt x="1339" y="1868"/>
                      <a:pt x="1344" y="1866"/>
                    </a:cubicBezTo>
                    <a:cubicBezTo>
                      <a:pt x="1346" y="1864"/>
                      <a:pt x="1348" y="1863"/>
                      <a:pt x="1350" y="1861"/>
                    </a:cubicBezTo>
                    <a:cubicBezTo>
                      <a:pt x="1353" y="1859"/>
                      <a:pt x="1357" y="1857"/>
                      <a:pt x="1360" y="1855"/>
                    </a:cubicBezTo>
                    <a:cubicBezTo>
                      <a:pt x="1362" y="1852"/>
                      <a:pt x="1364" y="1850"/>
                      <a:pt x="1366" y="1847"/>
                    </a:cubicBezTo>
                    <a:cubicBezTo>
                      <a:pt x="1370" y="1843"/>
                      <a:pt x="1373" y="1838"/>
                      <a:pt x="1377" y="1834"/>
                    </a:cubicBezTo>
                    <a:cubicBezTo>
                      <a:pt x="1373" y="1823"/>
                      <a:pt x="1370" y="1811"/>
                      <a:pt x="1366" y="1800"/>
                    </a:cubicBezTo>
                    <a:cubicBezTo>
                      <a:pt x="1370" y="1784"/>
                      <a:pt x="1373" y="1768"/>
                      <a:pt x="1377" y="1752"/>
                    </a:cubicBezTo>
                    <a:cubicBezTo>
                      <a:pt x="1384" y="1735"/>
                      <a:pt x="1391" y="1719"/>
                      <a:pt x="1398" y="1702"/>
                    </a:cubicBezTo>
                    <a:cubicBezTo>
                      <a:pt x="1409" y="1685"/>
                      <a:pt x="1419" y="1669"/>
                      <a:pt x="1430" y="1652"/>
                    </a:cubicBezTo>
                    <a:cubicBezTo>
                      <a:pt x="1441" y="1639"/>
                      <a:pt x="1451" y="1626"/>
                      <a:pt x="1462" y="1613"/>
                    </a:cubicBezTo>
                    <a:cubicBezTo>
                      <a:pt x="1476" y="1602"/>
                      <a:pt x="1491" y="1592"/>
                      <a:pt x="1505" y="1581"/>
                    </a:cubicBezTo>
                    <a:lnTo>
                      <a:pt x="1575" y="1554"/>
                    </a:lnTo>
                    <a:lnTo>
                      <a:pt x="1666" y="1536"/>
                    </a:lnTo>
                    <a:cubicBezTo>
                      <a:pt x="1698" y="1533"/>
                      <a:pt x="1730" y="1531"/>
                      <a:pt x="1762" y="1528"/>
                    </a:cubicBezTo>
                    <a:lnTo>
                      <a:pt x="1864" y="1518"/>
                    </a:lnTo>
                    <a:lnTo>
                      <a:pt x="1971" y="1507"/>
                    </a:lnTo>
                    <a:lnTo>
                      <a:pt x="2067" y="1486"/>
                    </a:lnTo>
                    <a:lnTo>
                      <a:pt x="2266" y="1438"/>
                    </a:lnTo>
                    <a:lnTo>
                      <a:pt x="2480" y="1386"/>
                    </a:lnTo>
                    <a:lnTo>
                      <a:pt x="2700" y="1333"/>
                    </a:lnTo>
                    <a:lnTo>
                      <a:pt x="2892" y="1277"/>
                    </a:lnTo>
                    <a:cubicBezTo>
                      <a:pt x="2880" y="1272"/>
                      <a:pt x="2867" y="1267"/>
                      <a:pt x="2855" y="1262"/>
                    </a:cubicBezTo>
                    <a:cubicBezTo>
                      <a:pt x="2882" y="1257"/>
                      <a:pt x="2908" y="1251"/>
                      <a:pt x="2935" y="1246"/>
                    </a:cubicBezTo>
                    <a:lnTo>
                      <a:pt x="2994" y="1222"/>
                    </a:lnTo>
                    <a:lnTo>
                      <a:pt x="3053" y="1193"/>
                    </a:lnTo>
                    <a:cubicBezTo>
                      <a:pt x="3069" y="1182"/>
                      <a:pt x="3085" y="1172"/>
                      <a:pt x="3101" y="1161"/>
                    </a:cubicBezTo>
                    <a:cubicBezTo>
                      <a:pt x="3119" y="1151"/>
                      <a:pt x="3137" y="1140"/>
                      <a:pt x="3155" y="1130"/>
                    </a:cubicBezTo>
                    <a:lnTo>
                      <a:pt x="3208" y="1106"/>
                    </a:lnTo>
                    <a:cubicBezTo>
                      <a:pt x="3219" y="1125"/>
                      <a:pt x="3229" y="1145"/>
                      <a:pt x="3240" y="1164"/>
                    </a:cubicBezTo>
                    <a:cubicBezTo>
                      <a:pt x="3258" y="1182"/>
                      <a:pt x="3276" y="1201"/>
                      <a:pt x="3294" y="1219"/>
                    </a:cubicBezTo>
                    <a:cubicBezTo>
                      <a:pt x="3317" y="1236"/>
                      <a:pt x="3341" y="1252"/>
                      <a:pt x="3364" y="1269"/>
                    </a:cubicBezTo>
                    <a:lnTo>
                      <a:pt x="3433" y="1320"/>
                    </a:lnTo>
                    <a:lnTo>
                      <a:pt x="3492" y="1367"/>
                    </a:lnTo>
                    <a:lnTo>
                      <a:pt x="3610" y="1478"/>
                    </a:lnTo>
                    <a:cubicBezTo>
                      <a:pt x="3646" y="1518"/>
                      <a:pt x="3681" y="1559"/>
                      <a:pt x="3717" y="1599"/>
                    </a:cubicBezTo>
                    <a:cubicBezTo>
                      <a:pt x="3749" y="1640"/>
                      <a:pt x="3782" y="1680"/>
                      <a:pt x="3814" y="1721"/>
                    </a:cubicBezTo>
                    <a:lnTo>
                      <a:pt x="3937" y="1919"/>
                    </a:lnTo>
                    <a:cubicBezTo>
                      <a:pt x="3974" y="1988"/>
                      <a:pt x="4012" y="2056"/>
                      <a:pt x="4049" y="2125"/>
                    </a:cubicBezTo>
                    <a:cubicBezTo>
                      <a:pt x="4079" y="2193"/>
                      <a:pt x="4110" y="2262"/>
                      <a:pt x="4140" y="2330"/>
                    </a:cubicBezTo>
                    <a:cubicBezTo>
                      <a:pt x="4167" y="2401"/>
                      <a:pt x="4194" y="2471"/>
                      <a:pt x="4221" y="2542"/>
                    </a:cubicBezTo>
                    <a:cubicBezTo>
                      <a:pt x="4251" y="2615"/>
                      <a:pt x="4282" y="2688"/>
                      <a:pt x="4312" y="2761"/>
                    </a:cubicBezTo>
                    <a:cubicBezTo>
                      <a:pt x="4344" y="2835"/>
                      <a:pt x="4376" y="2908"/>
                      <a:pt x="4408" y="2982"/>
                    </a:cubicBezTo>
                    <a:cubicBezTo>
                      <a:pt x="4429" y="3026"/>
                      <a:pt x="4451" y="3070"/>
                      <a:pt x="4472" y="3114"/>
                    </a:cubicBezTo>
                    <a:cubicBezTo>
                      <a:pt x="4494" y="3159"/>
                      <a:pt x="4515" y="3204"/>
                      <a:pt x="4537" y="3249"/>
                    </a:cubicBezTo>
                    <a:cubicBezTo>
                      <a:pt x="4553" y="3295"/>
                      <a:pt x="4569" y="3340"/>
                      <a:pt x="4585" y="3386"/>
                    </a:cubicBezTo>
                    <a:cubicBezTo>
                      <a:pt x="4599" y="3433"/>
                      <a:pt x="4614" y="3479"/>
                      <a:pt x="4628" y="3526"/>
                    </a:cubicBezTo>
                    <a:cubicBezTo>
                      <a:pt x="4639" y="3576"/>
                      <a:pt x="4649" y="3626"/>
                      <a:pt x="4660" y="3676"/>
                    </a:cubicBezTo>
                    <a:cubicBezTo>
                      <a:pt x="4665" y="3728"/>
                      <a:pt x="4671" y="3780"/>
                      <a:pt x="4676" y="3832"/>
                    </a:cubicBezTo>
                    <a:lnTo>
                      <a:pt x="5083" y="3861"/>
                    </a:lnTo>
                    <a:cubicBezTo>
                      <a:pt x="5106" y="3858"/>
                      <a:pt x="5130" y="3854"/>
                      <a:pt x="5153" y="3851"/>
                    </a:cubicBezTo>
                    <a:cubicBezTo>
                      <a:pt x="5180" y="3846"/>
                      <a:pt x="5206" y="3842"/>
                      <a:pt x="5233" y="3837"/>
                    </a:cubicBezTo>
                    <a:cubicBezTo>
                      <a:pt x="5262" y="3835"/>
                      <a:pt x="5290" y="3832"/>
                      <a:pt x="5319" y="3830"/>
                    </a:cubicBezTo>
                    <a:lnTo>
                      <a:pt x="5404" y="3827"/>
                    </a:lnTo>
                    <a:cubicBezTo>
                      <a:pt x="5429" y="3830"/>
                      <a:pt x="5454" y="3834"/>
                      <a:pt x="5479" y="3837"/>
                    </a:cubicBezTo>
                    <a:lnTo>
                      <a:pt x="5554" y="3861"/>
                    </a:lnTo>
                    <a:lnTo>
                      <a:pt x="5624" y="3840"/>
                    </a:lnTo>
                    <a:cubicBezTo>
                      <a:pt x="5653" y="3837"/>
                      <a:pt x="5681" y="3833"/>
                      <a:pt x="5710" y="3830"/>
                    </a:cubicBezTo>
                    <a:lnTo>
                      <a:pt x="5790" y="3827"/>
                    </a:lnTo>
                    <a:cubicBezTo>
                      <a:pt x="5820" y="3824"/>
                      <a:pt x="5851" y="3822"/>
                      <a:pt x="5881" y="3819"/>
                    </a:cubicBezTo>
                    <a:cubicBezTo>
                      <a:pt x="5908" y="3815"/>
                      <a:pt x="5934" y="3810"/>
                      <a:pt x="5961" y="3806"/>
                    </a:cubicBezTo>
                    <a:lnTo>
                      <a:pt x="6149" y="3758"/>
                    </a:lnTo>
                    <a:lnTo>
                      <a:pt x="6347" y="3703"/>
                    </a:lnTo>
                    <a:lnTo>
                      <a:pt x="6545" y="3653"/>
                    </a:lnTo>
                    <a:cubicBezTo>
                      <a:pt x="6542" y="3622"/>
                      <a:pt x="6538" y="3591"/>
                      <a:pt x="6535" y="3560"/>
                    </a:cubicBezTo>
                    <a:cubicBezTo>
                      <a:pt x="6522" y="3530"/>
                      <a:pt x="6510" y="3501"/>
                      <a:pt x="6497" y="3471"/>
                    </a:cubicBezTo>
                    <a:cubicBezTo>
                      <a:pt x="6477" y="3440"/>
                      <a:pt x="6458" y="3409"/>
                      <a:pt x="6438" y="3378"/>
                    </a:cubicBezTo>
                    <a:cubicBezTo>
                      <a:pt x="6411" y="3348"/>
                      <a:pt x="6385" y="3318"/>
                      <a:pt x="6358" y="3288"/>
                    </a:cubicBezTo>
                    <a:lnTo>
                      <a:pt x="6277" y="3204"/>
                    </a:lnTo>
                    <a:cubicBezTo>
                      <a:pt x="6249" y="3176"/>
                      <a:pt x="6220" y="3148"/>
                      <a:pt x="6192" y="3120"/>
                    </a:cubicBezTo>
                    <a:cubicBezTo>
                      <a:pt x="6169" y="3094"/>
                      <a:pt x="6145" y="3069"/>
                      <a:pt x="6122" y="3043"/>
                    </a:cubicBezTo>
                    <a:lnTo>
                      <a:pt x="5908" y="2784"/>
                    </a:lnTo>
                    <a:lnTo>
                      <a:pt x="5710" y="2531"/>
                    </a:lnTo>
                    <a:lnTo>
                      <a:pt x="5522" y="2267"/>
                    </a:lnTo>
                    <a:lnTo>
                      <a:pt x="5201" y="1705"/>
                    </a:lnTo>
                    <a:lnTo>
                      <a:pt x="5104" y="1602"/>
                    </a:lnTo>
                    <a:lnTo>
                      <a:pt x="4992" y="1496"/>
                    </a:lnTo>
                    <a:lnTo>
                      <a:pt x="4879" y="1394"/>
                    </a:lnTo>
                    <a:lnTo>
                      <a:pt x="4778" y="1298"/>
                    </a:lnTo>
                    <a:cubicBezTo>
                      <a:pt x="4749" y="1248"/>
                      <a:pt x="4721" y="1198"/>
                      <a:pt x="4692" y="1148"/>
                    </a:cubicBezTo>
                    <a:lnTo>
                      <a:pt x="4746" y="1130"/>
                    </a:lnTo>
                    <a:cubicBezTo>
                      <a:pt x="4758" y="1138"/>
                      <a:pt x="4771" y="1145"/>
                      <a:pt x="4783" y="1153"/>
                    </a:cubicBezTo>
                    <a:lnTo>
                      <a:pt x="4847" y="1174"/>
                    </a:lnTo>
                    <a:cubicBezTo>
                      <a:pt x="4865" y="1180"/>
                      <a:pt x="4883" y="1187"/>
                      <a:pt x="4901" y="1193"/>
                    </a:cubicBezTo>
                    <a:cubicBezTo>
                      <a:pt x="4921" y="1198"/>
                      <a:pt x="4940" y="1204"/>
                      <a:pt x="4960" y="1209"/>
                    </a:cubicBezTo>
                    <a:cubicBezTo>
                      <a:pt x="4953" y="1218"/>
                      <a:pt x="4945" y="1226"/>
                      <a:pt x="4938" y="1235"/>
                    </a:cubicBezTo>
                    <a:lnTo>
                      <a:pt x="5099" y="1288"/>
                    </a:lnTo>
                    <a:lnTo>
                      <a:pt x="5206" y="1288"/>
                    </a:lnTo>
                    <a:lnTo>
                      <a:pt x="5345" y="1285"/>
                    </a:lnTo>
                    <a:lnTo>
                      <a:pt x="5506" y="1280"/>
                    </a:lnTo>
                    <a:lnTo>
                      <a:pt x="5672" y="1280"/>
                    </a:lnTo>
                    <a:lnTo>
                      <a:pt x="5838" y="1280"/>
                    </a:lnTo>
                    <a:lnTo>
                      <a:pt x="5994" y="1280"/>
                    </a:lnTo>
                    <a:lnTo>
                      <a:pt x="6133" y="1288"/>
                    </a:lnTo>
                    <a:lnTo>
                      <a:pt x="6240" y="1293"/>
                    </a:lnTo>
                    <a:cubicBezTo>
                      <a:pt x="6265" y="1297"/>
                      <a:pt x="6290" y="1300"/>
                      <a:pt x="6315" y="1304"/>
                    </a:cubicBezTo>
                    <a:lnTo>
                      <a:pt x="6395" y="1328"/>
                    </a:lnTo>
                    <a:cubicBezTo>
                      <a:pt x="6411" y="1338"/>
                      <a:pt x="6427" y="1347"/>
                      <a:pt x="6443" y="1357"/>
                    </a:cubicBezTo>
                    <a:cubicBezTo>
                      <a:pt x="6452" y="1365"/>
                      <a:pt x="6461" y="1372"/>
                      <a:pt x="6470" y="1380"/>
                    </a:cubicBezTo>
                    <a:cubicBezTo>
                      <a:pt x="6477" y="1390"/>
                      <a:pt x="6485" y="1399"/>
                      <a:pt x="6492" y="1409"/>
                    </a:cubicBezTo>
                    <a:lnTo>
                      <a:pt x="6518" y="1441"/>
                    </a:lnTo>
                    <a:lnTo>
                      <a:pt x="6561" y="1478"/>
                    </a:lnTo>
                    <a:cubicBezTo>
                      <a:pt x="6572" y="1483"/>
                      <a:pt x="6582" y="1489"/>
                      <a:pt x="6593" y="1494"/>
                    </a:cubicBezTo>
                    <a:cubicBezTo>
                      <a:pt x="6607" y="1496"/>
                      <a:pt x="6622" y="1497"/>
                      <a:pt x="6636" y="1499"/>
                    </a:cubicBezTo>
                    <a:lnTo>
                      <a:pt x="6685" y="1502"/>
                    </a:lnTo>
                    <a:cubicBezTo>
                      <a:pt x="6703" y="1504"/>
                      <a:pt x="6720" y="1505"/>
                      <a:pt x="6738" y="1507"/>
                    </a:cubicBezTo>
                    <a:cubicBezTo>
                      <a:pt x="6756" y="1509"/>
                      <a:pt x="6774" y="1510"/>
                      <a:pt x="6792" y="1512"/>
                    </a:cubicBezTo>
                    <a:lnTo>
                      <a:pt x="6845" y="1565"/>
                    </a:lnTo>
                    <a:cubicBezTo>
                      <a:pt x="6856" y="1567"/>
                      <a:pt x="6866" y="1568"/>
                      <a:pt x="6877" y="1570"/>
                    </a:cubicBezTo>
                    <a:lnTo>
                      <a:pt x="6947" y="1570"/>
                    </a:lnTo>
                    <a:lnTo>
                      <a:pt x="7038" y="1576"/>
                    </a:lnTo>
                    <a:lnTo>
                      <a:pt x="7134" y="1576"/>
                    </a:lnTo>
                    <a:cubicBezTo>
                      <a:pt x="7164" y="1577"/>
                      <a:pt x="7195" y="1577"/>
                      <a:pt x="7225" y="1578"/>
                    </a:cubicBezTo>
                    <a:lnTo>
                      <a:pt x="7300" y="1581"/>
                    </a:lnTo>
                    <a:cubicBezTo>
                      <a:pt x="7331" y="1585"/>
                      <a:pt x="7361" y="1590"/>
                      <a:pt x="7392" y="1594"/>
                    </a:cubicBezTo>
                    <a:lnTo>
                      <a:pt x="7504" y="1610"/>
                    </a:lnTo>
                    <a:lnTo>
                      <a:pt x="7616" y="1623"/>
                    </a:lnTo>
                    <a:lnTo>
                      <a:pt x="7724" y="1636"/>
                    </a:lnTo>
                    <a:cubicBezTo>
                      <a:pt x="7754" y="1639"/>
                      <a:pt x="7785" y="1641"/>
                      <a:pt x="7815" y="1644"/>
                    </a:cubicBezTo>
                    <a:lnTo>
                      <a:pt x="7922" y="1647"/>
                    </a:lnTo>
                    <a:lnTo>
                      <a:pt x="8040" y="1647"/>
                    </a:lnTo>
                    <a:lnTo>
                      <a:pt x="8163" y="1644"/>
                    </a:lnTo>
                    <a:lnTo>
                      <a:pt x="8275" y="1644"/>
                    </a:lnTo>
                    <a:lnTo>
                      <a:pt x="8377" y="1652"/>
                    </a:lnTo>
                    <a:cubicBezTo>
                      <a:pt x="8386" y="1642"/>
                      <a:pt x="8395" y="1633"/>
                      <a:pt x="8404" y="1623"/>
                    </a:cubicBezTo>
                    <a:cubicBezTo>
                      <a:pt x="8418" y="1616"/>
                      <a:pt x="8433" y="1609"/>
                      <a:pt x="8447" y="1602"/>
                    </a:cubicBezTo>
                    <a:cubicBezTo>
                      <a:pt x="8461" y="1594"/>
                      <a:pt x="8476" y="1586"/>
                      <a:pt x="8490" y="1578"/>
                    </a:cubicBezTo>
                    <a:cubicBezTo>
                      <a:pt x="8499" y="1571"/>
                      <a:pt x="8507" y="1564"/>
                      <a:pt x="8516" y="1557"/>
                    </a:cubicBezTo>
                    <a:cubicBezTo>
                      <a:pt x="8525" y="1547"/>
                      <a:pt x="8534" y="1538"/>
                      <a:pt x="8543" y="1528"/>
                    </a:cubicBezTo>
                    <a:cubicBezTo>
                      <a:pt x="8545" y="1518"/>
                      <a:pt x="8546" y="1509"/>
                      <a:pt x="8548" y="1499"/>
                    </a:cubicBezTo>
                    <a:cubicBezTo>
                      <a:pt x="8546" y="1492"/>
                      <a:pt x="8545" y="1485"/>
                      <a:pt x="8543" y="1478"/>
                    </a:cubicBezTo>
                    <a:lnTo>
                      <a:pt x="8543" y="1454"/>
                    </a:lnTo>
                    <a:cubicBezTo>
                      <a:pt x="8545" y="1444"/>
                      <a:pt x="8546" y="1435"/>
                      <a:pt x="8548" y="1425"/>
                    </a:cubicBezTo>
                    <a:cubicBezTo>
                      <a:pt x="8555" y="1411"/>
                      <a:pt x="8563" y="1397"/>
                      <a:pt x="8570" y="1383"/>
                    </a:cubicBezTo>
                    <a:cubicBezTo>
                      <a:pt x="8590" y="1362"/>
                      <a:pt x="8609" y="1341"/>
                      <a:pt x="8629" y="1320"/>
                    </a:cubicBezTo>
                    <a:cubicBezTo>
                      <a:pt x="8652" y="1299"/>
                      <a:pt x="8675" y="1277"/>
                      <a:pt x="8698" y="1256"/>
                    </a:cubicBezTo>
                    <a:cubicBezTo>
                      <a:pt x="8714" y="1235"/>
                      <a:pt x="8731" y="1214"/>
                      <a:pt x="8747" y="1193"/>
                    </a:cubicBezTo>
                    <a:lnTo>
                      <a:pt x="8768" y="1148"/>
                    </a:lnTo>
                    <a:cubicBezTo>
                      <a:pt x="8775" y="1130"/>
                      <a:pt x="8783" y="1111"/>
                      <a:pt x="8790" y="1093"/>
                    </a:cubicBezTo>
                    <a:cubicBezTo>
                      <a:pt x="8793" y="1074"/>
                      <a:pt x="8797" y="1056"/>
                      <a:pt x="8800" y="1037"/>
                    </a:cubicBezTo>
                    <a:cubicBezTo>
                      <a:pt x="8807" y="1019"/>
                      <a:pt x="8815" y="1002"/>
                      <a:pt x="8822" y="984"/>
                    </a:cubicBezTo>
                    <a:cubicBezTo>
                      <a:pt x="8829" y="968"/>
                      <a:pt x="8836" y="953"/>
                      <a:pt x="8843" y="937"/>
                    </a:cubicBezTo>
                    <a:cubicBezTo>
                      <a:pt x="8852" y="924"/>
                      <a:pt x="8861" y="910"/>
                      <a:pt x="8870" y="897"/>
                    </a:cubicBezTo>
                    <a:cubicBezTo>
                      <a:pt x="8884" y="887"/>
                      <a:pt x="8899" y="878"/>
                      <a:pt x="8913" y="868"/>
                    </a:cubicBezTo>
                    <a:cubicBezTo>
                      <a:pt x="8929" y="858"/>
                      <a:pt x="8945" y="847"/>
                      <a:pt x="8961" y="837"/>
                    </a:cubicBezTo>
                    <a:lnTo>
                      <a:pt x="8993" y="802"/>
                    </a:lnTo>
                    <a:lnTo>
                      <a:pt x="9014" y="757"/>
                    </a:lnTo>
                    <a:lnTo>
                      <a:pt x="9014" y="723"/>
                    </a:lnTo>
                    <a:lnTo>
                      <a:pt x="9014" y="694"/>
                    </a:lnTo>
                    <a:cubicBezTo>
                      <a:pt x="9012" y="683"/>
                      <a:pt x="9011" y="673"/>
                      <a:pt x="9009" y="662"/>
                    </a:cubicBezTo>
                    <a:cubicBezTo>
                      <a:pt x="9007" y="652"/>
                      <a:pt x="9006" y="641"/>
                      <a:pt x="9004" y="631"/>
                    </a:cubicBezTo>
                    <a:cubicBezTo>
                      <a:pt x="9007" y="619"/>
                      <a:pt x="9011" y="606"/>
                      <a:pt x="9014" y="594"/>
                    </a:cubicBezTo>
                    <a:lnTo>
                      <a:pt x="8886" y="538"/>
                    </a:lnTo>
                    <a:lnTo>
                      <a:pt x="8757" y="478"/>
                    </a:lnTo>
                    <a:lnTo>
                      <a:pt x="8650" y="412"/>
                    </a:lnTo>
                    <a:cubicBezTo>
                      <a:pt x="8620" y="387"/>
                      <a:pt x="8589" y="363"/>
                      <a:pt x="8559" y="338"/>
                    </a:cubicBezTo>
                    <a:cubicBezTo>
                      <a:pt x="8534" y="310"/>
                      <a:pt x="8509" y="281"/>
                      <a:pt x="8484" y="253"/>
                    </a:cubicBezTo>
                    <a:cubicBezTo>
                      <a:pt x="8456" y="207"/>
                      <a:pt x="8427" y="162"/>
                      <a:pt x="8399" y="116"/>
                    </a:cubicBezTo>
                    <a:lnTo>
                      <a:pt x="8468" y="92"/>
                    </a:lnTo>
                    <a:cubicBezTo>
                      <a:pt x="8495" y="89"/>
                      <a:pt x="8521" y="85"/>
                      <a:pt x="8548" y="82"/>
                    </a:cubicBezTo>
                    <a:lnTo>
                      <a:pt x="8640" y="61"/>
                    </a:lnTo>
                    <a:lnTo>
                      <a:pt x="8698" y="3"/>
                    </a:lnTo>
                    <a:lnTo>
                      <a:pt x="877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 dirty="0"/>
              </a:p>
            </p:txBody>
          </p:sp>
          <p:sp>
            <p:nvSpPr>
              <p:cNvPr id="13" name="Freeform 19">
                <a:extLst>
                  <a:ext uri="{FF2B5EF4-FFF2-40B4-BE49-F238E27FC236}">
                    <a16:creationId xmlns:a16="http://schemas.microsoft.com/office/drawing/2014/main" id="{8821DF1D-5FD5-4A02-9C2F-0E47CB9495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18318" y="1512649"/>
                <a:ext cx="554512" cy="743794"/>
              </a:xfrm>
              <a:custGeom>
                <a:avLst/>
                <a:gdLst>
                  <a:gd name="T0" fmla="*/ 273 w 417"/>
                  <a:gd name="T1" fmla="*/ 17 h 560"/>
                  <a:gd name="T2" fmla="*/ 290 w 417"/>
                  <a:gd name="T3" fmla="*/ 37 h 560"/>
                  <a:gd name="T4" fmla="*/ 301 w 417"/>
                  <a:gd name="T5" fmla="*/ 61 h 560"/>
                  <a:gd name="T6" fmla="*/ 339 w 417"/>
                  <a:gd name="T7" fmla="*/ 92 h 560"/>
                  <a:gd name="T8" fmla="*/ 364 w 417"/>
                  <a:gd name="T9" fmla="*/ 121 h 560"/>
                  <a:gd name="T10" fmla="*/ 385 w 417"/>
                  <a:gd name="T11" fmla="*/ 160 h 560"/>
                  <a:gd name="T12" fmla="*/ 393 w 417"/>
                  <a:gd name="T13" fmla="*/ 224 h 560"/>
                  <a:gd name="T14" fmla="*/ 402 w 417"/>
                  <a:gd name="T15" fmla="*/ 251 h 560"/>
                  <a:gd name="T16" fmla="*/ 411 w 417"/>
                  <a:gd name="T17" fmla="*/ 272 h 560"/>
                  <a:gd name="T18" fmla="*/ 417 w 417"/>
                  <a:gd name="T19" fmla="*/ 292 h 560"/>
                  <a:gd name="T20" fmla="*/ 416 w 417"/>
                  <a:gd name="T21" fmla="*/ 321 h 560"/>
                  <a:gd name="T22" fmla="*/ 408 w 417"/>
                  <a:gd name="T23" fmla="*/ 365 h 560"/>
                  <a:gd name="T24" fmla="*/ 408 w 417"/>
                  <a:gd name="T25" fmla="*/ 400 h 560"/>
                  <a:gd name="T26" fmla="*/ 409 w 417"/>
                  <a:gd name="T27" fmla="*/ 426 h 560"/>
                  <a:gd name="T28" fmla="*/ 402 w 417"/>
                  <a:gd name="T29" fmla="*/ 448 h 560"/>
                  <a:gd name="T30" fmla="*/ 372 w 417"/>
                  <a:gd name="T31" fmla="*/ 474 h 560"/>
                  <a:gd name="T32" fmla="*/ 380 w 417"/>
                  <a:gd name="T33" fmla="*/ 510 h 560"/>
                  <a:gd name="T34" fmla="*/ 382 w 417"/>
                  <a:gd name="T35" fmla="*/ 521 h 560"/>
                  <a:gd name="T36" fmla="*/ 374 w 417"/>
                  <a:gd name="T37" fmla="*/ 539 h 560"/>
                  <a:gd name="T38" fmla="*/ 361 w 417"/>
                  <a:gd name="T39" fmla="*/ 554 h 560"/>
                  <a:gd name="T40" fmla="*/ 336 w 417"/>
                  <a:gd name="T41" fmla="*/ 552 h 560"/>
                  <a:gd name="T42" fmla="*/ 288 w 417"/>
                  <a:gd name="T43" fmla="*/ 539 h 560"/>
                  <a:gd name="T44" fmla="*/ 232 w 417"/>
                  <a:gd name="T45" fmla="*/ 526 h 560"/>
                  <a:gd name="T46" fmla="*/ 179 w 417"/>
                  <a:gd name="T47" fmla="*/ 512 h 560"/>
                  <a:gd name="T48" fmla="*/ 141 w 417"/>
                  <a:gd name="T49" fmla="*/ 494 h 560"/>
                  <a:gd name="T50" fmla="*/ 130 w 417"/>
                  <a:gd name="T51" fmla="*/ 474 h 560"/>
                  <a:gd name="T52" fmla="*/ 130 w 417"/>
                  <a:gd name="T53" fmla="*/ 457 h 560"/>
                  <a:gd name="T54" fmla="*/ 115 w 417"/>
                  <a:gd name="T55" fmla="*/ 431 h 560"/>
                  <a:gd name="T56" fmla="*/ 75 w 417"/>
                  <a:gd name="T57" fmla="*/ 390 h 560"/>
                  <a:gd name="T58" fmla="*/ 36 w 417"/>
                  <a:gd name="T59" fmla="*/ 352 h 560"/>
                  <a:gd name="T60" fmla="*/ 12 w 417"/>
                  <a:gd name="T61" fmla="*/ 307 h 560"/>
                  <a:gd name="T62" fmla="*/ 0 w 417"/>
                  <a:gd name="T63" fmla="*/ 248 h 560"/>
                  <a:gd name="T64" fmla="*/ 4 w 417"/>
                  <a:gd name="T65" fmla="*/ 187 h 560"/>
                  <a:gd name="T66" fmla="*/ 20 w 417"/>
                  <a:gd name="T67" fmla="*/ 135 h 560"/>
                  <a:gd name="T68" fmla="*/ 26 w 417"/>
                  <a:gd name="T69" fmla="*/ 105 h 560"/>
                  <a:gd name="T70" fmla="*/ 39 w 417"/>
                  <a:gd name="T71" fmla="*/ 101 h 560"/>
                  <a:gd name="T72" fmla="*/ 51 w 417"/>
                  <a:gd name="T73" fmla="*/ 84 h 560"/>
                  <a:gd name="T74" fmla="*/ 62 w 417"/>
                  <a:gd name="T75" fmla="*/ 70 h 560"/>
                  <a:gd name="T76" fmla="*/ 104 w 417"/>
                  <a:gd name="T77" fmla="*/ 51 h 560"/>
                  <a:gd name="T78" fmla="*/ 128 w 417"/>
                  <a:gd name="T79" fmla="*/ 40 h 560"/>
                  <a:gd name="T80" fmla="*/ 141 w 417"/>
                  <a:gd name="T81" fmla="*/ 25 h 560"/>
                  <a:gd name="T82" fmla="*/ 154 w 417"/>
                  <a:gd name="T83" fmla="*/ 27 h 560"/>
                  <a:gd name="T84" fmla="*/ 163 w 417"/>
                  <a:gd name="T85" fmla="*/ 25 h 560"/>
                  <a:gd name="T86" fmla="*/ 166 w 417"/>
                  <a:gd name="T87" fmla="*/ 18 h 560"/>
                  <a:gd name="T88" fmla="*/ 171 w 417"/>
                  <a:gd name="T89" fmla="*/ 16 h 560"/>
                  <a:gd name="T90" fmla="*/ 181 w 417"/>
                  <a:gd name="T91" fmla="*/ 13 h 560"/>
                  <a:gd name="T92" fmla="*/ 207 w 417"/>
                  <a:gd name="T93" fmla="*/ 5 h 5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417" h="560">
                    <a:moveTo>
                      <a:pt x="220" y="0"/>
                    </a:moveTo>
                    <a:lnTo>
                      <a:pt x="273" y="17"/>
                    </a:lnTo>
                    <a:lnTo>
                      <a:pt x="284" y="25"/>
                    </a:lnTo>
                    <a:lnTo>
                      <a:pt x="290" y="37"/>
                    </a:lnTo>
                    <a:lnTo>
                      <a:pt x="295" y="48"/>
                    </a:lnTo>
                    <a:lnTo>
                      <a:pt x="301" y="61"/>
                    </a:lnTo>
                    <a:lnTo>
                      <a:pt x="306" y="73"/>
                    </a:lnTo>
                    <a:lnTo>
                      <a:pt x="339" y="92"/>
                    </a:lnTo>
                    <a:lnTo>
                      <a:pt x="351" y="104"/>
                    </a:lnTo>
                    <a:lnTo>
                      <a:pt x="364" y="121"/>
                    </a:lnTo>
                    <a:lnTo>
                      <a:pt x="376" y="140"/>
                    </a:lnTo>
                    <a:lnTo>
                      <a:pt x="385" y="160"/>
                    </a:lnTo>
                    <a:lnTo>
                      <a:pt x="393" y="175"/>
                    </a:lnTo>
                    <a:lnTo>
                      <a:pt x="393" y="224"/>
                    </a:lnTo>
                    <a:lnTo>
                      <a:pt x="396" y="240"/>
                    </a:lnTo>
                    <a:lnTo>
                      <a:pt x="402" y="251"/>
                    </a:lnTo>
                    <a:lnTo>
                      <a:pt x="407" y="262"/>
                    </a:lnTo>
                    <a:lnTo>
                      <a:pt x="411" y="272"/>
                    </a:lnTo>
                    <a:lnTo>
                      <a:pt x="415" y="281"/>
                    </a:lnTo>
                    <a:lnTo>
                      <a:pt x="417" y="292"/>
                    </a:lnTo>
                    <a:lnTo>
                      <a:pt x="417" y="305"/>
                    </a:lnTo>
                    <a:lnTo>
                      <a:pt x="416" y="321"/>
                    </a:lnTo>
                    <a:lnTo>
                      <a:pt x="412" y="343"/>
                    </a:lnTo>
                    <a:lnTo>
                      <a:pt x="408" y="365"/>
                    </a:lnTo>
                    <a:lnTo>
                      <a:pt x="408" y="385"/>
                    </a:lnTo>
                    <a:lnTo>
                      <a:pt x="408" y="400"/>
                    </a:lnTo>
                    <a:lnTo>
                      <a:pt x="409" y="413"/>
                    </a:lnTo>
                    <a:lnTo>
                      <a:pt x="409" y="426"/>
                    </a:lnTo>
                    <a:lnTo>
                      <a:pt x="407" y="437"/>
                    </a:lnTo>
                    <a:lnTo>
                      <a:pt x="402" y="448"/>
                    </a:lnTo>
                    <a:lnTo>
                      <a:pt x="390" y="460"/>
                    </a:lnTo>
                    <a:lnTo>
                      <a:pt x="372" y="474"/>
                    </a:lnTo>
                    <a:lnTo>
                      <a:pt x="372" y="508"/>
                    </a:lnTo>
                    <a:lnTo>
                      <a:pt x="380" y="510"/>
                    </a:lnTo>
                    <a:lnTo>
                      <a:pt x="382" y="514"/>
                    </a:lnTo>
                    <a:lnTo>
                      <a:pt x="382" y="521"/>
                    </a:lnTo>
                    <a:lnTo>
                      <a:pt x="382" y="530"/>
                    </a:lnTo>
                    <a:lnTo>
                      <a:pt x="374" y="539"/>
                    </a:lnTo>
                    <a:lnTo>
                      <a:pt x="369" y="547"/>
                    </a:lnTo>
                    <a:lnTo>
                      <a:pt x="361" y="554"/>
                    </a:lnTo>
                    <a:lnTo>
                      <a:pt x="352" y="560"/>
                    </a:lnTo>
                    <a:lnTo>
                      <a:pt x="336" y="552"/>
                    </a:lnTo>
                    <a:lnTo>
                      <a:pt x="314" y="545"/>
                    </a:lnTo>
                    <a:lnTo>
                      <a:pt x="288" y="539"/>
                    </a:lnTo>
                    <a:lnTo>
                      <a:pt x="260" y="532"/>
                    </a:lnTo>
                    <a:lnTo>
                      <a:pt x="232" y="526"/>
                    </a:lnTo>
                    <a:lnTo>
                      <a:pt x="205" y="519"/>
                    </a:lnTo>
                    <a:lnTo>
                      <a:pt x="179" y="512"/>
                    </a:lnTo>
                    <a:lnTo>
                      <a:pt x="158" y="503"/>
                    </a:lnTo>
                    <a:lnTo>
                      <a:pt x="141" y="494"/>
                    </a:lnTo>
                    <a:lnTo>
                      <a:pt x="132" y="481"/>
                    </a:lnTo>
                    <a:lnTo>
                      <a:pt x="130" y="474"/>
                    </a:lnTo>
                    <a:lnTo>
                      <a:pt x="130" y="465"/>
                    </a:lnTo>
                    <a:lnTo>
                      <a:pt x="130" y="457"/>
                    </a:lnTo>
                    <a:lnTo>
                      <a:pt x="128" y="451"/>
                    </a:lnTo>
                    <a:lnTo>
                      <a:pt x="115" y="431"/>
                    </a:lnTo>
                    <a:lnTo>
                      <a:pt x="96" y="411"/>
                    </a:lnTo>
                    <a:lnTo>
                      <a:pt x="75" y="390"/>
                    </a:lnTo>
                    <a:lnTo>
                      <a:pt x="53" y="371"/>
                    </a:lnTo>
                    <a:lnTo>
                      <a:pt x="36" y="352"/>
                    </a:lnTo>
                    <a:lnTo>
                      <a:pt x="22" y="332"/>
                    </a:lnTo>
                    <a:lnTo>
                      <a:pt x="12" y="307"/>
                    </a:lnTo>
                    <a:lnTo>
                      <a:pt x="4" y="279"/>
                    </a:lnTo>
                    <a:lnTo>
                      <a:pt x="0" y="248"/>
                    </a:lnTo>
                    <a:lnTo>
                      <a:pt x="0" y="216"/>
                    </a:lnTo>
                    <a:lnTo>
                      <a:pt x="4" y="187"/>
                    </a:lnTo>
                    <a:lnTo>
                      <a:pt x="11" y="158"/>
                    </a:lnTo>
                    <a:lnTo>
                      <a:pt x="20" y="135"/>
                    </a:lnTo>
                    <a:lnTo>
                      <a:pt x="33" y="116"/>
                    </a:lnTo>
                    <a:lnTo>
                      <a:pt x="26" y="105"/>
                    </a:lnTo>
                    <a:lnTo>
                      <a:pt x="30" y="105"/>
                    </a:lnTo>
                    <a:lnTo>
                      <a:pt x="39" y="101"/>
                    </a:lnTo>
                    <a:lnTo>
                      <a:pt x="45" y="93"/>
                    </a:lnTo>
                    <a:lnTo>
                      <a:pt x="51" y="84"/>
                    </a:lnTo>
                    <a:lnTo>
                      <a:pt x="56" y="77"/>
                    </a:lnTo>
                    <a:lnTo>
                      <a:pt x="62" y="70"/>
                    </a:lnTo>
                    <a:lnTo>
                      <a:pt x="83" y="59"/>
                    </a:lnTo>
                    <a:lnTo>
                      <a:pt x="104" y="51"/>
                    </a:lnTo>
                    <a:lnTo>
                      <a:pt x="126" y="40"/>
                    </a:lnTo>
                    <a:lnTo>
                      <a:pt x="128" y="40"/>
                    </a:lnTo>
                    <a:lnTo>
                      <a:pt x="132" y="24"/>
                    </a:lnTo>
                    <a:lnTo>
                      <a:pt x="141" y="25"/>
                    </a:lnTo>
                    <a:lnTo>
                      <a:pt x="148" y="26"/>
                    </a:lnTo>
                    <a:lnTo>
                      <a:pt x="154" y="27"/>
                    </a:lnTo>
                    <a:lnTo>
                      <a:pt x="162" y="30"/>
                    </a:lnTo>
                    <a:lnTo>
                      <a:pt x="163" y="25"/>
                    </a:lnTo>
                    <a:lnTo>
                      <a:pt x="165" y="21"/>
                    </a:lnTo>
                    <a:lnTo>
                      <a:pt x="166" y="18"/>
                    </a:lnTo>
                    <a:lnTo>
                      <a:pt x="168" y="17"/>
                    </a:lnTo>
                    <a:lnTo>
                      <a:pt x="171" y="16"/>
                    </a:lnTo>
                    <a:lnTo>
                      <a:pt x="175" y="15"/>
                    </a:lnTo>
                    <a:lnTo>
                      <a:pt x="181" y="13"/>
                    </a:lnTo>
                    <a:lnTo>
                      <a:pt x="194" y="9"/>
                    </a:lnTo>
                    <a:lnTo>
                      <a:pt x="207" y="5"/>
                    </a:lnTo>
                    <a:lnTo>
                      <a:pt x="22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/>
              </a:p>
            </p:txBody>
          </p:sp>
          <p:sp>
            <p:nvSpPr>
              <p:cNvPr id="14" name="Freeform 28">
                <a:extLst>
                  <a:ext uri="{FF2B5EF4-FFF2-40B4-BE49-F238E27FC236}">
                    <a16:creationId xmlns:a16="http://schemas.microsoft.com/office/drawing/2014/main" id="{6D05674A-2D1F-46DA-A2EC-D99B92917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96221" y="2265968"/>
                <a:ext cx="449091" cy="1324957"/>
              </a:xfrm>
              <a:custGeom>
                <a:avLst/>
                <a:gdLst>
                  <a:gd name="T0" fmla="*/ 83 w 323"/>
                  <a:gd name="T1" fmla="*/ 8 h 952"/>
                  <a:gd name="T2" fmla="*/ 95 w 323"/>
                  <a:gd name="T3" fmla="*/ 19 h 952"/>
                  <a:gd name="T4" fmla="*/ 91 w 323"/>
                  <a:gd name="T5" fmla="*/ 37 h 952"/>
                  <a:gd name="T6" fmla="*/ 88 w 323"/>
                  <a:gd name="T7" fmla="*/ 55 h 952"/>
                  <a:gd name="T8" fmla="*/ 88 w 323"/>
                  <a:gd name="T9" fmla="*/ 60 h 952"/>
                  <a:gd name="T10" fmla="*/ 96 w 323"/>
                  <a:gd name="T11" fmla="*/ 90 h 952"/>
                  <a:gd name="T12" fmla="*/ 110 w 323"/>
                  <a:gd name="T13" fmla="*/ 113 h 952"/>
                  <a:gd name="T14" fmla="*/ 118 w 323"/>
                  <a:gd name="T15" fmla="*/ 122 h 952"/>
                  <a:gd name="T16" fmla="*/ 141 w 323"/>
                  <a:gd name="T17" fmla="*/ 148 h 952"/>
                  <a:gd name="T18" fmla="*/ 148 w 323"/>
                  <a:gd name="T19" fmla="*/ 158 h 952"/>
                  <a:gd name="T20" fmla="*/ 174 w 323"/>
                  <a:gd name="T21" fmla="*/ 215 h 952"/>
                  <a:gd name="T22" fmla="*/ 198 w 323"/>
                  <a:gd name="T23" fmla="*/ 275 h 952"/>
                  <a:gd name="T24" fmla="*/ 219 w 323"/>
                  <a:gd name="T25" fmla="*/ 333 h 952"/>
                  <a:gd name="T26" fmla="*/ 236 w 323"/>
                  <a:gd name="T27" fmla="*/ 382 h 952"/>
                  <a:gd name="T28" fmla="*/ 246 w 323"/>
                  <a:gd name="T29" fmla="*/ 416 h 952"/>
                  <a:gd name="T30" fmla="*/ 250 w 323"/>
                  <a:gd name="T31" fmla="*/ 429 h 952"/>
                  <a:gd name="T32" fmla="*/ 264 w 323"/>
                  <a:gd name="T33" fmla="*/ 481 h 952"/>
                  <a:gd name="T34" fmla="*/ 279 w 323"/>
                  <a:gd name="T35" fmla="*/ 548 h 952"/>
                  <a:gd name="T36" fmla="*/ 292 w 323"/>
                  <a:gd name="T37" fmla="*/ 623 h 952"/>
                  <a:gd name="T38" fmla="*/ 302 w 323"/>
                  <a:gd name="T39" fmla="*/ 698 h 952"/>
                  <a:gd name="T40" fmla="*/ 312 w 323"/>
                  <a:gd name="T41" fmla="*/ 767 h 952"/>
                  <a:gd name="T42" fmla="*/ 319 w 323"/>
                  <a:gd name="T43" fmla="*/ 820 h 952"/>
                  <a:gd name="T44" fmla="*/ 323 w 323"/>
                  <a:gd name="T45" fmla="*/ 850 h 952"/>
                  <a:gd name="T46" fmla="*/ 273 w 323"/>
                  <a:gd name="T47" fmla="*/ 952 h 952"/>
                  <a:gd name="T48" fmla="*/ 178 w 323"/>
                  <a:gd name="T49" fmla="*/ 860 h 952"/>
                  <a:gd name="T50" fmla="*/ 165 w 323"/>
                  <a:gd name="T51" fmla="*/ 709 h 952"/>
                  <a:gd name="T52" fmla="*/ 158 w 323"/>
                  <a:gd name="T53" fmla="*/ 630 h 952"/>
                  <a:gd name="T54" fmla="*/ 152 w 323"/>
                  <a:gd name="T55" fmla="*/ 565 h 952"/>
                  <a:gd name="T56" fmla="*/ 147 w 323"/>
                  <a:gd name="T57" fmla="*/ 521 h 952"/>
                  <a:gd name="T58" fmla="*/ 145 w 323"/>
                  <a:gd name="T59" fmla="*/ 504 h 952"/>
                  <a:gd name="T60" fmla="*/ 137 w 323"/>
                  <a:gd name="T61" fmla="*/ 461 h 952"/>
                  <a:gd name="T62" fmla="*/ 127 w 323"/>
                  <a:gd name="T63" fmla="*/ 420 h 952"/>
                  <a:gd name="T64" fmla="*/ 118 w 323"/>
                  <a:gd name="T65" fmla="*/ 389 h 952"/>
                  <a:gd name="T66" fmla="*/ 115 w 323"/>
                  <a:gd name="T67" fmla="*/ 376 h 952"/>
                  <a:gd name="T68" fmla="*/ 58 w 323"/>
                  <a:gd name="T69" fmla="*/ 209 h 952"/>
                  <a:gd name="T70" fmla="*/ 48 w 323"/>
                  <a:gd name="T71" fmla="*/ 169 h 952"/>
                  <a:gd name="T72" fmla="*/ 46 w 323"/>
                  <a:gd name="T73" fmla="*/ 129 h 952"/>
                  <a:gd name="T74" fmla="*/ 48 w 323"/>
                  <a:gd name="T75" fmla="*/ 96 h 952"/>
                  <a:gd name="T76" fmla="*/ 49 w 323"/>
                  <a:gd name="T77" fmla="*/ 83 h 952"/>
                  <a:gd name="T78" fmla="*/ 26 w 323"/>
                  <a:gd name="T79" fmla="*/ 63 h 952"/>
                  <a:gd name="T80" fmla="*/ 8 w 323"/>
                  <a:gd name="T81" fmla="*/ 45 h 952"/>
                  <a:gd name="T82" fmla="*/ 0 w 323"/>
                  <a:gd name="T83" fmla="*/ 37 h 952"/>
                  <a:gd name="T84" fmla="*/ 17 w 323"/>
                  <a:gd name="T85" fmla="*/ 13 h 952"/>
                  <a:gd name="T86" fmla="*/ 24 w 323"/>
                  <a:gd name="T87" fmla="*/ 7 h 952"/>
                  <a:gd name="T88" fmla="*/ 53 w 323"/>
                  <a:gd name="T89" fmla="*/ 7 h 952"/>
                  <a:gd name="T90" fmla="*/ 66 w 323"/>
                  <a:gd name="T91" fmla="*/ 3 h 952"/>
                  <a:gd name="T92" fmla="*/ 69 w 323"/>
                  <a:gd name="T93" fmla="*/ 0 h 9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23" h="952">
                    <a:moveTo>
                      <a:pt x="69" y="0"/>
                    </a:moveTo>
                    <a:lnTo>
                      <a:pt x="83" y="8"/>
                    </a:lnTo>
                    <a:lnTo>
                      <a:pt x="91" y="15"/>
                    </a:lnTo>
                    <a:lnTo>
                      <a:pt x="95" y="19"/>
                    </a:lnTo>
                    <a:lnTo>
                      <a:pt x="95" y="21"/>
                    </a:lnTo>
                    <a:lnTo>
                      <a:pt x="91" y="37"/>
                    </a:lnTo>
                    <a:lnTo>
                      <a:pt x="90" y="48"/>
                    </a:lnTo>
                    <a:lnTo>
                      <a:pt x="88" y="55"/>
                    </a:lnTo>
                    <a:lnTo>
                      <a:pt x="88" y="59"/>
                    </a:lnTo>
                    <a:lnTo>
                      <a:pt x="88" y="60"/>
                    </a:lnTo>
                    <a:lnTo>
                      <a:pt x="92" y="73"/>
                    </a:lnTo>
                    <a:lnTo>
                      <a:pt x="96" y="90"/>
                    </a:lnTo>
                    <a:lnTo>
                      <a:pt x="104" y="103"/>
                    </a:lnTo>
                    <a:lnTo>
                      <a:pt x="110" y="113"/>
                    </a:lnTo>
                    <a:lnTo>
                      <a:pt x="115" y="121"/>
                    </a:lnTo>
                    <a:lnTo>
                      <a:pt x="118" y="122"/>
                    </a:lnTo>
                    <a:lnTo>
                      <a:pt x="132" y="138"/>
                    </a:lnTo>
                    <a:lnTo>
                      <a:pt x="141" y="148"/>
                    </a:lnTo>
                    <a:lnTo>
                      <a:pt x="147" y="156"/>
                    </a:lnTo>
                    <a:lnTo>
                      <a:pt x="148" y="158"/>
                    </a:lnTo>
                    <a:lnTo>
                      <a:pt x="161" y="186"/>
                    </a:lnTo>
                    <a:lnTo>
                      <a:pt x="174" y="215"/>
                    </a:lnTo>
                    <a:lnTo>
                      <a:pt x="187" y="245"/>
                    </a:lnTo>
                    <a:lnTo>
                      <a:pt x="198" y="275"/>
                    </a:lnTo>
                    <a:lnTo>
                      <a:pt x="209" y="305"/>
                    </a:lnTo>
                    <a:lnTo>
                      <a:pt x="219" y="333"/>
                    </a:lnTo>
                    <a:lnTo>
                      <a:pt x="228" y="359"/>
                    </a:lnTo>
                    <a:lnTo>
                      <a:pt x="236" y="382"/>
                    </a:lnTo>
                    <a:lnTo>
                      <a:pt x="241" y="402"/>
                    </a:lnTo>
                    <a:lnTo>
                      <a:pt x="246" y="416"/>
                    </a:lnTo>
                    <a:lnTo>
                      <a:pt x="249" y="425"/>
                    </a:lnTo>
                    <a:lnTo>
                      <a:pt x="250" y="429"/>
                    </a:lnTo>
                    <a:lnTo>
                      <a:pt x="258" y="452"/>
                    </a:lnTo>
                    <a:lnTo>
                      <a:pt x="264" y="481"/>
                    </a:lnTo>
                    <a:lnTo>
                      <a:pt x="272" y="513"/>
                    </a:lnTo>
                    <a:lnTo>
                      <a:pt x="279" y="548"/>
                    </a:lnTo>
                    <a:lnTo>
                      <a:pt x="285" y="586"/>
                    </a:lnTo>
                    <a:lnTo>
                      <a:pt x="292" y="623"/>
                    </a:lnTo>
                    <a:lnTo>
                      <a:pt x="297" y="662"/>
                    </a:lnTo>
                    <a:lnTo>
                      <a:pt x="302" y="698"/>
                    </a:lnTo>
                    <a:lnTo>
                      <a:pt x="307" y="735"/>
                    </a:lnTo>
                    <a:lnTo>
                      <a:pt x="312" y="767"/>
                    </a:lnTo>
                    <a:lnTo>
                      <a:pt x="315" y="795"/>
                    </a:lnTo>
                    <a:lnTo>
                      <a:pt x="319" y="820"/>
                    </a:lnTo>
                    <a:lnTo>
                      <a:pt x="320" y="838"/>
                    </a:lnTo>
                    <a:lnTo>
                      <a:pt x="323" y="850"/>
                    </a:lnTo>
                    <a:lnTo>
                      <a:pt x="323" y="854"/>
                    </a:lnTo>
                    <a:lnTo>
                      <a:pt x="273" y="952"/>
                    </a:lnTo>
                    <a:lnTo>
                      <a:pt x="182" y="879"/>
                    </a:lnTo>
                    <a:lnTo>
                      <a:pt x="178" y="860"/>
                    </a:lnTo>
                    <a:lnTo>
                      <a:pt x="171" y="798"/>
                    </a:lnTo>
                    <a:lnTo>
                      <a:pt x="165" y="709"/>
                    </a:lnTo>
                    <a:lnTo>
                      <a:pt x="162" y="668"/>
                    </a:lnTo>
                    <a:lnTo>
                      <a:pt x="158" y="630"/>
                    </a:lnTo>
                    <a:lnTo>
                      <a:pt x="156" y="596"/>
                    </a:lnTo>
                    <a:lnTo>
                      <a:pt x="152" y="565"/>
                    </a:lnTo>
                    <a:lnTo>
                      <a:pt x="149" y="540"/>
                    </a:lnTo>
                    <a:lnTo>
                      <a:pt x="147" y="521"/>
                    </a:lnTo>
                    <a:lnTo>
                      <a:pt x="145" y="509"/>
                    </a:lnTo>
                    <a:lnTo>
                      <a:pt x="145" y="504"/>
                    </a:lnTo>
                    <a:lnTo>
                      <a:pt x="141" y="483"/>
                    </a:lnTo>
                    <a:lnTo>
                      <a:pt x="137" y="461"/>
                    </a:lnTo>
                    <a:lnTo>
                      <a:pt x="132" y="439"/>
                    </a:lnTo>
                    <a:lnTo>
                      <a:pt x="127" y="420"/>
                    </a:lnTo>
                    <a:lnTo>
                      <a:pt x="122" y="402"/>
                    </a:lnTo>
                    <a:lnTo>
                      <a:pt x="118" y="389"/>
                    </a:lnTo>
                    <a:lnTo>
                      <a:pt x="115" y="380"/>
                    </a:lnTo>
                    <a:lnTo>
                      <a:pt x="115" y="376"/>
                    </a:lnTo>
                    <a:lnTo>
                      <a:pt x="86" y="288"/>
                    </a:lnTo>
                    <a:lnTo>
                      <a:pt x="58" y="209"/>
                    </a:lnTo>
                    <a:lnTo>
                      <a:pt x="52" y="190"/>
                    </a:lnTo>
                    <a:lnTo>
                      <a:pt x="48" y="169"/>
                    </a:lnTo>
                    <a:lnTo>
                      <a:pt x="47" y="148"/>
                    </a:lnTo>
                    <a:lnTo>
                      <a:pt x="46" y="129"/>
                    </a:lnTo>
                    <a:lnTo>
                      <a:pt x="47" y="111"/>
                    </a:lnTo>
                    <a:lnTo>
                      <a:pt x="48" y="96"/>
                    </a:lnTo>
                    <a:lnTo>
                      <a:pt x="48" y="87"/>
                    </a:lnTo>
                    <a:lnTo>
                      <a:pt x="49" y="83"/>
                    </a:lnTo>
                    <a:lnTo>
                      <a:pt x="38" y="73"/>
                    </a:lnTo>
                    <a:lnTo>
                      <a:pt x="26" y="63"/>
                    </a:lnTo>
                    <a:lnTo>
                      <a:pt x="16" y="52"/>
                    </a:lnTo>
                    <a:lnTo>
                      <a:pt x="8" y="45"/>
                    </a:lnTo>
                    <a:lnTo>
                      <a:pt x="2" y="39"/>
                    </a:lnTo>
                    <a:lnTo>
                      <a:pt x="0" y="37"/>
                    </a:lnTo>
                    <a:lnTo>
                      <a:pt x="9" y="24"/>
                    </a:lnTo>
                    <a:lnTo>
                      <a:pt x="17" y="13"/>
                    </a:lnTo>
                    <a:lnTo>
                      <a:pt x="21" y="10"/>
                    </a:lnTo>
                    <a:lnTo>
                      <a:pt x="24" y="7"/>
                    </a:lnTo>
                    <a:lnTo>
                      <a:pt x="40" y="8"/>
                    </a:lnTo>
                    <a:lnTo>
                      <a:pt x="53" y="7"/>
                    </a:lnTo>
                    <a:lnTo>
                      <a:pt x="61" y="6"/>
                    </a:lnTo>
                    <a:lnTo>
                      <a:pt x="66" y="3"/>
                    </a:lnTo>
                    <a:lnTo>
                      <a:pt x="69" y="2"/>
                    </a:lnTo>
                    <a:lnTo>
                      <a:pt x="69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/>
              </a:p>
            </p:txBody>
          </p:sp>
        </p:grpSp>
        <p:grpSp>
          <p:nvGrpSpPr>
            <p:cNvPr id="9" name="Group 29">
              <a:extLst>
                <a:ext uri="{FF2B5EF4-FFF2-40B4-BE49-F238E27FC236}">
                  <a16:creationId xmlns:a16="http://schemas.microsoft.com/office/drawing/2014/main" id="{1F21B775-2CE0-424E-A30B-E4D7A5476B18}"/>
                </a:ext>
              </a:extLst>
            </p:cNvPr>
            <p:cNvGrpSpPr/>
            <p:nvPr/>
          </p:nvGrpSpPr>
          <p:grpSpPr>
            <a:xfrm>
              <a:off x="911314" y="1822937"/>
              <a:ext cx="2306669" cy="1009826"/>
              <a:chOff x="911314" y="1822937"/>
              <a:chExt cx="2306669" cy="1009826"/>
            </a:xfrm>
            <a:grpFill/>
          </p:grpSpPr>
          <p:sp>
            <p:nvSpPr>
              <p:cNvPr id="10" name="Freeform 46">
                <a:extLst>
                  <a:ext uri="{FF2B5EF4-FFF2-40B4-BE49-F238E27FC236}">
                    <a16:creationId xmlns:a16="http://schemas.microsoft.com/office/drawing/2014/main" id="{5A27B214-A68B-429C-B0E4-813F7CBD69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11314" y="2573932"/>
                <a:ext cx="184880" cy="258831"/>
              </a:xfrm>
              <a:custGeom>
                <a:avLst/>
                <a:gdLst>
                  <a:gd name="T0" fmla="*/ 115 w 149"/>
                  <a:gd name="T1" fmla="*/ 0 h 209"/>
                  <a:gd name="T2" fmla="*/ 128 w 149"/>
                  <a:gd name="T3" fmla="*/ 19 h 209"/>
                  <a:gd name="T4" fmla="*/ 137 w 149"/>
                  <a:gd name="T5" fmla="*/ 39 h 209"/>
                  <a:gd name="T6" fmla="*/ 142 w 149"/>
                  <a:gd name="T7" fmla="*/ 55 h 209"/>
                  <a:gd name="T8" fmla="*/ 146 w 149"/>
                  <a:gd name="T9" fmla="*/ 70 h 209"/>
                  <a:gd name="T10" fmla="*/ 147 w 149"/>
                  <a:gd name="T11" fmla="*/ 79 h 209"/>
                  <a:gd name="T12" fmla="*/ 149 w 149"/>
                  <a:gd name="T13" fmla="*/ 83 h 209"/>
                  <a:gd name="T14" fmla="*/ 146 w 149"/>
                  <a:gd name="T15" fmla="*/ 99 h 209"/>
                  <a:gd name="T16" fmla="*/ 142 w 149"/>
                  <a:gd name="T17" fmla="*/ 117 h 209"/>
                  <a:gd name="T18" fmla="*/ 138 w 149"/>
                  <a:gd name="T19" fmla="*/ 133 h 209"/>
                  <a:gd name="T20" fmla="*/ 133 w 149"/>
                  <a:gd name="T21" fmla="*/ 146 h 209"/>
                  <a:gd name="T22" fmla="*/ 131 w 149"/>
                  <a:gd name="T23" fmla="*/ 155 h 209"/>
                  <a:gd name="T24" fmla="*/ 129 w 149"/>
                  <a:gd name="T25" fmla="*/ 158 h 209"/>
                  <a:gd name="T26" fmla="*/ 118 w 149"/>
                  <a:gd name="T27" fmla="*/ 178 h 209"/>
                  <a:gd name="T28" fmla="*/ 107 w 149"/>
                  <a:gd name="T29" fmla="*/ 193 h 209"/>
                  <a:gd name="T30" fmla="*/ 97 w 149"/>
                  <a:gd name="T31" fmla="*/ 202 h 209"/>
                  <a:gd name="T32" fmla="*/ 88 w 149"/>
                  <a:gd name="T33" fmla="*/ 207 h 209"/>
                  <a:gd name="T34" fmla="*/ 79 w 149"/>
                  <a:gd name="T35" fmla="*/ 209 h 209"/>
                  <a:gd name="T36" fmla="*/ 72 w 149"/>
                  <a:gd name="T37" fmla="*/ 209 h 209"/>
                  <a:gd name="T38" fmla="*/ 67 w 149"/>
                  <a:gd name="T39" fmla="*/ 208 h 209"/>
                  <a:gd name="T40" fmla="*/ 66 w 149"/>
                  <a:gd name="T41" fmla="*/ 207 h 209"/>
                  <a:gd name="T42" fmla="*/ 42 w 149"/>
                  <a:gd name="T43" fmla="*/ 185 h 209"/>
                  <a:gd name="T44" fmla="*/ 26 w 149"/>
                  <a:gd name="T45" fmla="*/ 163 h 209"/>
                  <a:gd name="T46" fmla="*/ 14 w 149"/>
                  <a:gd name="T47" fmla="*/ 139 h 209"/>
                  <a:gd name="T48" fmla="*/ 8 w 149"/>
                  <a:gd name="T49" fmla="*/ 119 h 209"/>
                  <a:gd name="T50" fmla="*/ 4 w 149"/>
                  <a:gd name="T51" fmla="*/ 101 h 209"/>
                  <a:gd name="T52" fmla="*/ 4 w 149"/>
                  <a:gd name="T53" fmla="*/ 85 h 209"/>
                  <a:gd name="T54" fmla="*/ 4 w 149"/>
                  <a:gd name="T55" fmla="*/ 76 h 209"/>
                  <a:gd name="T56" fmla="*/ 4 w 149"/>
                  <a:gd name="T57" fmla="*/ 72 h 209"/>
                  <a:gd name="T58" fmla="*/ 0 w 149"/>
                  <a:gd name="T59" fmla="*/ 6 h 209"/>
                  <a:gd name="T60" fmla="*/ 6 w 149"/>
                  <a:gd name="T61" fmla="*/ 32 h 209"/>
                  <a:gd name="T62" fmla="*/ 13 w 149"/>
                  <a:gd name="T63" fmla="*/ 50 h 209"/>
                  <a:gd name="T64" fmla="*/ 19 w 149"/>
                  <a:gd name="T65" fmla="*/ 63 h 209"/>
                  <a:gd name="T66" fmla="*/ 26 w 149"/>
                  <a:gd name="T67" fmla="*/ 70 h 209"/>
                  <a:gd name="T68" fmla="*/ 31 w 149"/>
                  <a:gd name="T69" fmla="*/ 73 h 209"/>
                  <a:gd name="T70" fmla="*/ 35 w 149"/>
                  <a:gd name="T71" fmla="*/ 76 h 209"/>
                  <a:gd name="T72" fmla="*/ 36 w 149"/>
                  <a:gd name="T73" fmla="*/ 76 h 209"/>
                  <a:gd name="T74" fmla="*/ 36 w 149"/>
                  <a:gd name="T75" fmla="*/ 85 h 209"/>
                  <a:gd name="T76" fmla="*/ 42 w 149"/>
                  <a:gd name="T77" fmla="*/ 88 h 209"/>
                  <a:gd name="T78" fmla="*/ 52 w 149"/>
                  <a:gd name="T79" fmla="*/ 89 h 209"/>
                  <a:gd name="T80" fmla="*/ 62 w 149"/>
                  <a:gd name="T81" fmla="*/ 89 h 209"/>
                  <a:gd name="T82" fmla="*/ 70 w 149"/>
                  <a:gd name="T83" fmla="*/ 89 h 209"/>
                  <a:gd name="T84" fmla="*/ 72 w 149"/>
                  <a:gd name="T85" fmla="*/ 89 h 209"/>
                  <a:gd name="T86" fmla="*/ 88 w 149"/>
                  <a:gd name="T87" fmla="*/ 86 h 209"/>
                  <a:gd name="T88" fmla="*/ 98 w 149"/>
                  <a:gd name="T89" fmla="*/ 80 h 209"/>
                  <a:gd name="T90" fmla="*/ 107 w 149"/>
                  <a:gd name="T91" fmla="*/ 70 h 209"/>
                  <a:gd name="T92" fmla="*/ 112 w 149"/>
                  <a:gd name="T93" fmla="*/ 57 h 209"/>
                  <a:gd name="T94" fmla="*/ 115 w 149"/>
                  <a:gd name="T95" fmla="*/ 44 h 209"/>
                  <a:gd name="T96" fmla="*/ 116 w 149"/>
                  <a:gd name="T97" fmla="*/ 31 h 209"/>
                  <a:gd name="T98" fmla="*/ 116 w 149"/>
                  <a:gd name="T99" fmla="*/ 19 h 209"/>
                  <a:gd name="T100" fmla="*/ 116 w 149"/>
                  <a:gd name="T101" fmla="*/ 9 h 209"/>
                  <a:gd name="T102" fmla="*/ 116 w 149"/>
                  <a:gd name="T103" fmla="*/ 2 h 209"/>
                  <a:gd name="T104" fmla="*/ 115 w 149"/>
                  <a:gd name="T105" fmla="*/ 0 h 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49" h="209">
                    <a:moveTo>
                      <a:pt x="115" y="0"/>
                    </a:moveTo>
                    <a:lnTo>
                      <a:pt x="128" y="19"/>
                    </a:lnTo>
                    <a:lnTo>
                      <a:pt x="137" y="39"/>
                    </a:lnTo>
                    <a:lnTo>
                      <a:pt x="142" y="55"/>
                    </a:lnTo>
                    <a:lnTo>
                      <a:pt x="146" y="70"/>
                    </a:lnTo>
                    <a:lnTo>
                      <a:pt x="147" y="79"/>
                    </a:lnTo>
                    <a:lnTo>
                      <a:pt x="149" y="83"/>
                    </a:lnTo>
                    <a:lnTo>
                      <a:pt x="146" y="99"/>
                    </a:lnTo>
                    <a:lnTo>
                      <a:pt x="142" y="117"/>
                    </a:lnTo>
                    <a:lnTo>
                      <a:pt x="138" y="133"/>
                    </a:lnTo>
                    <a:lnTo>
                      <a:pt x="133" y="146"/>
                    </a:lnTo>
                    <a:lnTo>
                      <a:pt x="131" y="155"/>
                    </a:lnTo>
                    <a:lnTo>
                      <a:pt x="129" y="158"/>
                    </a:lnTo>
                    <a:lnTo>
                      <a:pt x="118" y="178"/>
                    </a:lnTo>
                    <a:lnTo>
                      <a:pt x="107" y="193"/>
                    </a:lnTo>
                    <a:lnTo>
                      <a:pt x="97" y="202"/>
                    </a:lnTo>
                    <a:lnTo>
                      <a:pt x="88" y="207"/>
                    </a:lnTo>
                    <a:lnTo>
                      <a:pt x="79" y="209"/>
                    </a:lnTo>
                    <a:lnTo>
                      <a:pt x="72" y="209"/>
                    </a:lnTo>
                    <a:lnTo>
                      <a:pt x="67" y="208"/>
                    </a:lnTo>
                    <a:lnTo>
                      <a:pt x="66" y="207"/>
                    </a:lnTo>
                    <a:lnTo>
                      <a:pt x="42" y="185"/>
                    </a:lnTo>
                    <a:lnTo>
                      <a:pt x="26" y="163"/>
                    </a:lnTo>
                    <a:lnTo>
                      <a:pt x="14" y="139"/>
                    </a:lnTo>
                    <a:lnTo>
                      <a:pt x="8" y="119"/>
                    </a:lnTo>
                    <a:lnTo>
                      <a:pt x="4" y="101"/>
                    </a:lnTo>
                    <a:lnTo>
                      <a:pt x="4" y="85"/>
                    </a:lnTo>
                    <a:lnTo>
                      <a:pt x="4" y="76"/>
                    </a:lnTo>
                    <a:lnTo>
                      <a:pt x="4" y="72"/>
                    </a:lnTo>
                    <a:lnTo>
                      <a:pt x="0" y="6"/>
                    </a:lnTo>
                    <a:lnTo>
                      <a:pt x="6" y="32"/>
                    </a:lnTo>
                    <a:lnTo>
                      <a:pt x="13" y="50"/>
                    </a:lnTo>
                    <a:lnTo>
                      <a:pt x="19" y="63"/>
                    </a:lnTo>
                    <a:lnTo>
                      <a:pt x="26" y="70"/>
                    </a:lnTo>
                    <a:lnTo>
                      <a:pt x="31" y="73"/>
                    </a:lnTo>
                    <a:lnTo>
                      <a:pt x="35" y="76"/>
                    </a:lnTo>
                    <a:lnTo>
                      <a:pt x="36" y="76"/>
                    </a:lnTo>
                    <a:lnTo>
                      <a:pt x="36" y="85"/>
                    </a:lnTo>
                    <a:lnTo>
                      <a:pt x="42" y="88"/>
                    </a:lnTo>
                    <a:lnTo>
                      <a:pt x="52" y="89"/>
                    </a:lnTo>
                    <a:lnTo>
                      <a:pt x="62" y="89"/>
                    </a:lnTo>
                    <a:lnTo>
                      <a:pt x="70" y="89"/>
                    </a:lnTo>
                    <a:lnTo>
                      <a:pt x="72" y="89"/>
                    </a:lnTo>
                    <a:lnTo>
                      <a:pt x="88" y="86"/>
                    </a:lnTo>
                    <a:lnTo>
                      <a:pt x="98" y="80"/>
                    </a:lnTo>
                    <a:lnTo>
                      <a:pt x="107" y="70"/>
                    </a:lnTo>
                    <a:lnTo>
                      <a:pt x="112" y="57"/>
                    </a:lnTo>
                    <a:lnTo>
                      <a:pt x="115" y="44"/>
                    </a:lnTo>
                    <a:lnTo>
                      <a:pt x="116" y="31"/>
                    </a:lnTo>
                    <a:lnTo>
                      <a:pt x="116" y="19"/>
                    </a:lnTo>
                    <a:lnTo>
                      <a:pt x="116" y="9"/>
                    </a:lnTo>
                    <a:lnTo>
                      <a:pt x="116" y="2"/>
                    </a:lnTo>
                    <a:lnTo>
                      <a:pt x="115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/>
              </a:p>
            </p:txBody>
          </p:sp>
          <p:sp>
            <p:nvSpPr>
              <p:cNvPr id="11" name="Freeform 55">
                <a:extLst>
                  <a:ext uri="{FF2B5EF4-FFF2-40B4-BE49-F238E27FC236}">
                    <a16:creationId xmlns:a16="http://schemas.microsoft.com/office/drawing/2014/main" id="{FDDE0C31-EC00-4071-8F73-53D33FD132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4447" y="1822937"/>
                <a:ext cx="203536" cy="186807"/>
              </a:xfrm>
              <a:custGeom>
                <a:avLst/>
                <a:gdLst>
                  <a:gd name="T0" fmla="*/ 11 w 145"/>
                  <a:gd name="T1" fmla="*/ 0 h 134"/>
                  <a:gd name="T2" fmla="*/ 30 w 145"/>
                  <a:gd name="T3" fmla="*/ 14 h 134"/>
                  <a:gd name="T4" fmla="*/ 51 w 145"/>
                  <a:gd name="T5" fmla="*/ 24 h 134"/>
                  <a:gd name="T6" fmla="*/ 71 w 145"/>
                  <a:gd name="T7" fmla="*/ 29 h 134"/>
                  <a:gd name="T8" fmla="*/ 92 w 145"/>
                  <a:gd name="T9" fmla="*/ 32 h 134"/>
                  <a:gd name="T10" fmla="*/ 110 w 145"/>
                  <a:gd name="T11" fmla="*/ 32 h 134"/>
                  <a:gd name="T12" fmla="*/ 126 w 145"/>
                  <a:gd name="T13" fmla="*/ 31 h 134"/>
                  <a:gd name="T14" fmla="*/ 135 w 145"/>
                  <a:gd name="T15" fmla="*/ 29 h 134"/>
                  <a:gd name="T16" fmla="*/ 139 w 145"/>
                  <a:gd name="T17" fmla="*/ 29 h 134"/>
                  <a:gd name="T18" fmla="*/ 138 w 145"/>
                  <a:gd name="T19" fmla="*/ 58 h 134"/>
                  <a:gd name="T20" fmla="*/ 139 w 145"/>
                  <a:gd name="T21" fmla="*/ 82 h 134"/>
                  <a:gd name="T22" fmla="*/ 141 w 145"/>
                  <a:gd name="T23" fmla="*/ 104 h 134"/>
                  <a:gd name="T24" fmla="*/ 143 w 145"/>
                  <a:gd name="T25" fmla="*/ 120 h 134"/>
                  <a:gd name="T26" fmla="*/ 145 w 145"/>
                  <a:gd name="T27" fmla="*/ 130 h 134"/>
                  <a:gd name="T28" fmla="*/ 145 w 145"/>
                  <a:gd name="T29" fmla="*/ 134 h 134"/>
                  <a:gd name="T30" fmla="*/ 106 w 145"/>
                  <a:gd name="T31" fmla="*/ 125 h 134"/>
                  <a:gd name="T32" fmla="*/ 75 w 145"/>
                  <a:gd name="T33" fmla="*/ 115 h 134"/>
                  <a:gd name="T34" fmla="*/ 51 w 145"/>
                  <a:gd name="T35" fmla="*/ 103 h 134"/>
                  <a:gd name="T36" fmla="*/ 33 w 145"/>
                  <a:gd name="T37" fmla="*/ 91 h 134"/>
                  <a:gd name="T38" fmla="*/ 20 w 145"/>
                  <a:gd name="T39" fmla="*/ 81 h 134"/>
                  <a:gd name="T40" fmla="*/ 11 w 145"/>
                  <a:gd name="T41" fmla="*/ 72 h 134"/>
                  <a:gd name="T42" fmla="*/ 4 w 145"/>
                  <a:gd name="T43" fmla="*/ 66 h 134"/>
                  <a:gd name="T44" fmla="*/ 2 w 145"/>
                  <a:gd name="T45" fmla="*/ 60 h 134"/>
                  <a:gd name="T46" fmla="*/ 0 w 145"/>
                  <a:gd name="T47" fmla="*/ 58 h 134"/>
                  <a:gd name="T48" fmla="*/ 11 w 145"/>
                  <a:gd name="T49" fmla="*/ 0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45" h="134">
                    <a:moveTo>
                      <a:pt x="11" y="0"/>
                    </a:moveTo>
                    <a:lnTo>
                      <a:pt x="30" y="14"/>
                    </a:lnTo>
                    <a:lnTo>
                      <a:pt x="51" y="24"/>
                    </a:lnTo>
                    <a:lnTo>
                      <a:pt x="71" y="29"/>
                    </a:lnTo>
                    <a:lnTo>
                      <a:pt x="92" y="32"/>
                    </a:lnTo>
                    <a:lnTo>
                      <a:pt x="110" y="32"/>
                    </a:lnTo>
                    <a:lnTo>
                      <a:pt x="126" y="31"/>
                    </a:lnTo>
                    <a:lnTo>
                      <a:pt x="135" y="29"/>
                    </a:lnTo>
                    <a:lnTo>
                      <a:pt x="139" y="29"/>
                    </a:lnTo>
                    <a:lnTo>
                      <a:pt x="138" y="58"/>
                    </a:lnTo>
                    <a:lnTo>
                      <a:pt x="139" y="82"/>
                    </a:lnTo>
                    <a:lnTo>
                      <a:pt x="141" y="104"/>
                    </a:lnTo>
                    <a:lnTo>
                      <a:pt x="143" y="120"/>
                    </a:lnTo>
                    <a:lnTo>
                      <a:pt x="145" y="130"/>
                    </a:lnTo>
                    <a:lnTo>
                      <a:pt x="145" y="134"/>
                    </a:lnTo>
                    <a:lnTo>
                      <a:pt x="106" y="125"/>
                    </a:lnTo>
                    <a:lnTo>
                      <a:pt x="75" y="115"/>
                    </a:lnTo>
                    <a:lnTo>
                      <a:pt x="51" y="103"/>
                    </a:lnTo>
                    <a:lnTo>
                      <a:pt x="33" y="91"/>
                    </a:lnTo>
                    <a:lnTo>
                      <a:pt x="20" y="81"/>
                    </a:lnTo>
                    <a:lnTo>
                      <a:pt x="11" y="72"/>
                    </a:lnTo>
                    <a:lnTo>
                      <a:pt x="4" y="66"/>
                    </a:lnTo>
                    <a:lnTo>
                      <a:pt x="2" y="60"/>
                    </a:lnTo>
                    <a:lnTo>
                      <a:pt x="0" y="58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ko-KR" altLang="en-US" sz="2700"/>
              </a:p>
            </p:txBody>
          </p:sp>
        </p:grpSp>
      </p:grpSp>
      <p:grpSp>
        <p:nvGrpSpPr>
          <p:cNvPr id="15" name="Group 53">
            <a:extLst>
              <a:ext uri="{FF2B5EF4-FFF2-40B4-BE49-F238E27FC236}">
                <a16:creationId xmlns:a16="http://schemas.microsoft.com/office/drawing/2014/main" id="{AFBCA153-5441-4912-92D4-BAE63BCC44DB}"/>
              </a:ext>
            </a:extLst>
          </p:cNvPr>
          <p:cNvGrpSpPr/>
          <p:nvPr/>
        </p:nvGrpSpPr>
        <p:grpSpPr>
          <a:xfrm>
            <a:off x="3193286" y="1757658"/>
            <a:ext cx="3390951" cy="4253166"/>
            <a:chOff x="2437014" y="1820491"/>
            <a:chExt cx="3390951" cy="4253166"/>
          </a:xfrm>
        </p:grpSpPr>
        <p:cxnSp>
          <p:nvCxnSpPr>
            <p:cNvPr id="16" name="Straight Connector 36">
              <a:extLst>
                <a:ext uri="{FF2B5EF4-FFF2-40B4-BE49-F238E27FC236}">
                  <a16:creationId xmlns:a16="http://schemas.microsoft.com/office/drawing/2014/main" id="{54A8931C-74F8-40D4-AA29-230C9A4CF862}"/>
                </a:ext>
              </a:extLst>
            </p:cNvPr>
            <p:cNvCxnSpPr>
              <a:cxnSpLocks/>
              <a:endCxn id="22" idx="2"/>
            </p:cNvCxnSpPr>
            <p:nvPr/>
          </p:nvCxnSpPr>
          <p:spPr>
            <a:xfrm>
              <a:off x="3442025" y="3947878"/>
              <a:ext cx="1469475" cy="555314"/>
            </a:xfrm>
            <a:prstGeom prst="line">
              <a:avLst/>
            </a:prstGeom>
            <a:ln w="3810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37">
              <a:extLst>
                <a:ext uri="{FF2B5EF4-FFF2-40B4-BE49-F238E27FC236}">
                  <a16:creationId xmlns:a16="http://schemas.microsoft.com/office/drawing/2014/main" id="{5EAAB5BE-6AE4-4784-ACBB-38E55735CF97}"/>
                </a:ext>
              </a:extLst>
            </p:cNvPr>
            <p:cNvCxnSpPr>
              <a:cxnSpLocks/>
              <a:endCxn id="23" idx="1"/>
            </p:cNvCxnSpPr>
            <p:nvPr/>
          </p:nvCxnSpPr>
          <p:spPr>
            <a:xfrm>
              <a:off x="3398758" y="3938428"/>
              <a:ext cx="1049096" cy="1352977"/>
            </a:xfrm>
            <a:prstGeom prst="line">
              <a:avLst/>
            </a:prstGeom>
            <a:ln w="3810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9">
              <a:extLst>
                <a:ext uri="{FF2B5EF4-FFF2-40B4-BE49-F238E27FC236}">
                  <a16:creationId xmlns:a16="http://schemas.microsoft.com/office/drawing/2014/main" id="{FF62C613-44CE-420C-A437-758B9427120A}"/>
                </a:ext>
              </a:extLst>
            </p:cNvPr>
            <p:cNvCxnSpPr>
              <a:cxnSpLocks/>
              <a:endCxn id="21" idx="2"/>
            </p:cNvCxnSpPr>
            <p:nvPr/>
          </p:nvCxnSpPr>
          <p:spPr>
            <a:xfrm flipV="1">
              <a:off x="3442025" y="3390958"/>
              <a:ext cx="1469475" cy="542866"/>
            </a:xfrm>
            <a:prstGeom prst="line">
              <a:avLst/>
            </a:prstGeom>
            <a:ln w="3810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4">
              <a:extLst>
                <a:ext uri="{FF2B5EF4-FFF2-40B4-BE49-F238E27FC236}">
                  <a16:creationId xmlns:a16="http://schemas.microsoft.com/office/drawing/2014/main" id="{388B3A1C-046D-4CDA-ABF8-8DF5B5BAEC89}"/>
                </a:ext>
              </a:extLst>
            </p:cNvPr>
            <p:cNvCxnSpPr>
              <a:cxnSpLocks/>
              <a:endCxn id="24" idx="3"/>
            </p:cNvCxnSpPr>
            <p:nvPr/>
          </p:nvCxnSpPr>
          <p:spPr>
            <a:xfrm flipV="1">
              <a:off x="3430198" y="2602743"/>
              <a:ext cx="1017656" cy="1331082"/>
            </a:xfrm>
            <a:prstGeom prst="line">
              <a:avLst/>
            </a:prstGeom>
            <a:ln w="3810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2">
              <a:extLst>
                <a:ext uri="{FF2B5EF4-FFF2-40B4-BE49-F238E27FC236}">
                  <a16:creationId xmlns:a16="http://schemas.microsoft.com/office/drawing/2014/main" id="{F5CF3CBF-5DB6-413F-9A8E-5FC8EECC6515}"/>
                </a:ext>
              </a:extLst>
            </p:cNvPr>
            <p:cNvSpPr/>
            <p:nvPr/>
          </p:nvSpPr>
          <p:spPr>
            <a:xfrm>
              <a:off x="2437014" y="3108606"/>
              <a:ext cx="1676936" cy="1676936"/>
            </a:xfrm>
            <a:prstGeom prst="ellipse">
              <a:avLst/>
            </a:prstGeom>
            <a:solidFill>
              <a:schemeClr val="accent6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1" name="Oval 12">
              <a:extLst>
                <a:ext uri="{FF2B5EF4-FFF2-40B4-BE49-F238E27FC236}">
                  <a16:creationId xmlns:a16="http://schemas.microsoft.com/office/drawing/2014/main" id="{23E48A8C-8070-4DC0-BC26-6DDB37D4831D}"/>
                </a:ext>
              </a:extLst>
            </p:cNvPr>
            <p:cNvSpPr/>
            <p:nvPr/>
          </p:nvSpPr>
          <p:spPr>
            <a:xfrm>
              <a:off x="4911500" y="2932725"/>
              <a:ext cx="916465" cy="916465"/>
            </a:xfrm>
            <a:prstGeom prst="ellipse">
              <a:avLst/>
            </a:prstGeom>
            <a:solidFill>
              <a:schemeClr val="accent3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2" name="Oval 13">
              <a:extLst>
                <a:ext uri="{FF2B5EF4-FFF2-40B4-BE49-F238E27FC236}">
                  <a16:creationId xmlns:a16="http://schemas.microsoft.com/office/drawing/2014/main" id="{A8E215CF-42CE-4776-9D73-41136DBA66BE}"/>
                </a:ext>
              </a:extLst>
            </p:cNvPr>
            <p:cNvSpPr/>
            <p:nvPr/>
          </p:nvSpPr>
          <p:spPr>
            <a:xfrm>
              <a:off x="4911500" y="4044959"/>
              <a:ext cx="916465" cy="916465"/>
            </a:xfrm>
            <a:prstGeom prst="ellipse">
              <a:avLst/>
            </a:prstGeom>
            <a:solidFill>
              <a:schemeClr val="accent2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3" name="Oval 14">
              <a:extLst>
                <a:ext uri="{FF2B5EF4-FFF2-40B4-BE49-F238E27FC236}">
                  <a16:creationId xmlns:a16="http://schemas.microsoft.com/office/drawing/2014/main" id="{C9EAEB7A-6548-4D09-8F8B-C9EBCC4C600E}"/>
                </a:ext>
              </a:extLst>
            </p:cNvPr>
            <p:cNvSpPr/>
            <p:nvPr/>
          </p:nvSpPr>
          <p:spPr>
            <a:xfrm>
              <a:off x="4313641" y="5157192"/>
              <a:ext cx="916465" cy="916465"/>
            </a:xfrm>
            <a:prstGeom prst="ellipse">
              <a:avLst/>
            </a:prstGeom>
            <a:solidFill>
              <a:schemeClr val="accent1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Oval 11">
              <a:extLst>
                <a:ext uri="{FF2B5EF4-FFF2-40B4-BE49-F238E27FC236}">
                  <a16:creationId xmlns:a16="http://schemas.microsoft.com/office/drawing/2014/main" id="{F63B0922-5AE2-44E1-AF64-8F5E9A09979D}"/>
                </a:ext>
              </a:extLst>
            </p:cNvPr>
            <p:cNvSpPr/>
            <p:nvPr/>
          </p:nvSpPr>
          <p:spPr>
            <a:xfrm>
              <a:off x="4313641" y="1820491"/>
              <a:ext cx="916465" cy="916465"/>
            </a:xfrm>
            <a:prstGeom prst="ellipse">
              <a:avLst/>
            </a:prstGeom>
            <a:solidFill>
              <a:schemeClr val="accent4"/>
            </a:solidFill>
            <a:ln w="889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2700"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" name="Rectangle 1"/>
          <p:cNvSpPr/>
          <p:nvPr/>
        </p:nvSpPr>
        <p:spPr>
          <a:xfrm>
            <a:off x="6121386" y="1815780"/>
            <a:ext cx="54184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Prepare report before end of implementation</a:t>
            </a:r>
          </a:p>
        </p:txBody>
      </p:sp>
      <p:sp>
        <p:nvSpPr>
          <p:cNvPr id="3" name="Rectangle 2"/>
          <p:cNvSpPr/>
          <p:nvPr/>
        </p:nvSpPr>
        <p:spPr>
          <a:xfrm>
            <a:off x="6705600" y="3045773"/>
            <a:ext cx="45432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Report all indicators &amp; project results</a:t>
            </a:r>
          </a:p>
        </p:txBody>
      </p:sp>
      <p:sp>
        <p:nvSpPr>
          <p:cNvPr id="25" name="Rectangle 24"/>
          <p:cNvSpPr/>
          <p:nvPr/>
        </p:nvSpPr>
        <p:spPr>
          <a:xfrm>
            <a:off x="6781800" y="4322599"/>
            <a:ext cx="46634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defRPr/>
            </a:pPr>
            <a:r>
              <a:rPr lang="en-US" sz="2000" dirty="0">
                <a:solidFill>
                  <a:schemeClr val="tx1"/>
                </a:solidFill>
                <a:latin typeface="Trebuchet MS" panose="020B0603020202020204" pitchFamily="34" charset="0"/>
              </a:rPr>
              <a:t>Include actions on equal opportunities </a:t>
            </a:r>
          </a:p>
        </p:txBody>
      </p:sp>
      <p:sp>
        <p:nvSpPr>
          <p:cNvPr id="26" name="Rectangle 25"/>
          <p:cNvSpPr/>
          <p:nvPr/>
        </p:nvSpPr>
        <p:spPr>
          <a:xfrm>
            <a:off x="5986378" y="5276019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defRPr i="1">
                <a:solidFill>
                  <a:srgbClr val="0066CC"/>
                </a:solidFill>
              </a:defRPr>
            </a:pPr>
            <a:r>
              <a:rPr lang="en-US" sz="2000" i="1" dirty="0">
                <a:solidFill>
                  <a:srgbClr val="0066CC"/>
                </a:solidFill>
                <a:latin typeface="Trebuchet MS" panose="020B0603020202020204" pitchFamily="34" charset="0"/>
              </a:rPr>
              <a:t>[Include equal opportunities and indicators in the final report. It’s mandatory.]</a:t>
            </a:r>
          </a:p>
        </p:txBody>
      </p:sp>
      <p:sp>
        <p:nvSpPr>
          <p:cNvPr id="27" name="Rectangle 9">
            <a:extLst>
              <a:ext uri="{FF2B5EF4-FFF2-40B4-BE49-F238E27FC236}">
                <a16:creationId xmlns:a16="http://schemas.microsoft.com/office/drawing/2014/main" id="{9F18AFEB-1D0E-484D-9C68-034650A1F8CA}"/>
              </a:ext>
            </a:extLst>
          </p:cNvPr>
          <p:cNvSpPr/>
          <p:nvPr/>
        </p:nvSpPr>
        <p:spPr>
          <a:xfrm>
            <a:off x="3775592" y="3566984"/>
            <a:ext cx="512324" cy="511492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8" name="Oval 21">
            <a:extLst>
              <a:ext uri="{FF2B5EF4-FFF2-40B4-BE49-F238E27FC236}">
                <a16:creationId xmlns:a16="http://schemas.microsoft.com/office/drawing/2014/main" id="{219F38BB-BA57-4294-A375-B82304CA3666}"/>
              </a:ext>
            </a:extLst>
          </p:cNvPr>
          <p:cNvSpPr>
            <a:spLocks noChangeAspect="1"/>
          </p:cNvSpPr>
          <p:nvPr/>
        </p:nvSpPr>
        <p:spPr>
          <a:xfrm>
            <a:off x="5940465" y="3126101"/>
            <a:ext cx="381905" cy="38509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29" name="Round Same Side Corner Rectangle 11">
            <a:extLst>
              <a:ext uri="{FF2B5EF4-FFF2-40B4-BE49-F238E27FC236}">
                <a16:creationId xmlns:a16="http://schemas.microsoft.com/office/drawing/2014/main" id="{06BC3CBD-D270-451C-8B38-CA9560590731}"/>
              </a:ext>
            </a:extLst>
          </p:cNvPr>
          <p:cNvSpPr>
            <a:spLocks noChangeAspect="1"/>
          </p:cNvSpPr>
          <p:nvPr/>
        </p:nvSpPr>
        <p:spPr>
          <a:xfrm rot="9900000">
            <a:off x="5967210" y="4263336"/>
            <a:ext cx="396000" cy="336326"/>
          </a:xfrm>
          <a:custGeom>
            <a:avLst/>
            <a:gdLst/>
            <a:ahLst/>
            <a:cxnLst/>
            <a:rect l="l" t="t" r="r" b="b"/>
            <a:pathLst>
              <a:path w="2911009" h="2472345">
                <a:moveTo>
                  <a:pt x="2219598" y="1335309"/>
                </a:moveTo>
                <a:lnTo>
                  <a:pt x="2219598" y="1222573"/>
                </a:lnTo>
                <a:cubicBezTo>
                  <a:pt x="2219598" y="1176944"/>
                  <a:pt x="2241926" y="1136530"/>
                  <a:pt x="2277694" y="1113650"/>
                </a:cubicBezTo>
                <a:lnTo>
                  <a:pt x="2277694" y="137786"/>
                </a:lnTo>
                <a:cubicBezTo>
                  <a:pt x="2277694" y="61689"/>
                  <a:pt x="2339383" y="0"/>
                  <a:pt x="2415480" y="0"/>
                </a:cubicBezTo>
                <a:lnTo>
                  <a:pt x="2545196" y="0"/>
                </a:lnTo>
                <a:cubicBezTo>
                  <a:pt x="2621293" y="0"/>
                  <a:pt x="2682982" y="61689"/>
                  <a:pt x="2682982" y="137786"/>
                </a:cubicBezTo>
                <a:lnTo>
                  <a:pt x="2682982" y="1099067"/>
                </a:lnTo>
                <a:cubicBezTo>
                  <a:pt x="2730197" y="1120049"/>
                  <a:pt x="2762708" y="1167515"/>
                  <a:pt x="2762708" y="1222573"/>
                </a:cubicBezTo>
                <a:lnTo>
                  <a:pt x="2762708" y="1480834"/>
                </a:lnTo>
                <a:close/>
                <a:moveTo>
                  <a:pt x="241900" y="1676361"/>
                </a:moveTo>
                <a:cubicBezTo>
                  <a:pt x="69371" y="1631107"/>
                  <a:pt x="-34146" y="1454930"/>
                  <a:pt x="10296" y="1282189"/>
                </a:cubicBezTo>
                <a:cubicBezTo>
                  <a:pt x="54739" y="1109449"/>
                  <a:pt x="230428" y="1005105"/>
                  <a:pt x="403375" y="1048736"/>
                </a:cubicBezTo>
                <a:cubicBezTo>
                  <a:pt x="349550" y="1257945"/>
                  <a:pt x="295726" y="1467153"/>
                  <a:pt x="241900" y="1676361"/>
                </a:cubicBezTo>
                <a:close/>
                <a:moveTo>
                  <a:pt x="2578947" y="2467929"/>
                </a:moveTo>
                <a:lnTo>
                  <a:pt x="1957545" y="2301425"/>
                </a:lnTo>
                <a:lnTo>
                  <a:pt x="2194209" y="1418183"/>
                </a:lnTo>
                <a:lnTo>
                  <a:pt x="2815611" y="1584687"/>
                </a:lnTo>
                <a:cubicBezTo>
                  <a:pt x="2884250" y="1603079"/>
                  <a:pt x="2924985" y="1673632"/>
                  <a:pt x="2906593" y="1742272"/>
                </a:cubicBezTo>
                <a:lnTo>
                  <a:pt x="2736532" y="2376947"/>
                </a:lnTo>
                <a:cubicBezTo>
                  <a:pt x="2718140" y="2445587"/>
                  <a:pt x="2647586" y="2486321"/>
                  <a:pt x="2578947" y="2467929"/>
                </a:cubicBezTo>
                <a:close/>
                <a:moveTo>
                  <a:pt x="610249" y="2287120"/>
                </a:moveTo>
                <a:lnTo>
                  <a:pt x="1020264" y="756923"/>
                </a:lnTo>
                <a:lnTo>
                  <a:pt x="2107356" y="1398691"/>
                </a:lnTo>
                <a:lnTo>
                  <a:pt x="1872582" y="2274879"/>
                </a:lnTo>
                <a:close/>
                <a:moveTo>
                  <a:pt x="426016" y="2349577"/>
                </a:moveTo>
                <a:lnTo>
                  <a:pt x="243978" y="2300800"/>
                </a:lnTo>
                <a:cubicBezTo>
                  <a:pt x="205115" y="2290387"/>
                  <a:pt x="182051" y="2250439"/>
                  <a:pt x="192464" y="2211576"/>
                </a:cubicBezTo>
                <a:lnTo>
                  <a:pt x="620679" y="613455"/>
                </a:lnTo>
                <a:cubicBezTo>
                  <a:pt x="631093" y="574592"/>
                  <a:pt x="671040" y="551528"/>
                  <a:pt x="709903" y="561941"/>
                </a:cubicBezTo>
                <a:lnTo>
                  <a:pt x="891942" y="610718"/>
                </a:lnTo>
                <a:cubicBezTo>
                  <a:pt x="930805" y="621132"/>
                  <a:pt x="953869" y="661079"/>
                  <a:pt x="943455" y="699942"/>
                </a:cubicBezTo>
                <a:lnTo>
                  <a:pt x="515240" y="2298064"/>
                </a:lnTo>
                <a:cubicBezTo>
                  <a:pt x="504827" y="2336927"/>
                  <a:pt x="464879" y="2359990"/>
                  <a:pt x="426016" y="234957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0" name="Round Same Side Corner Rectangle 36">
            <a:extLst>
              <a:ext uri="{FF2B5EF4-FFF2-40B4-BE49-F238E27FC236}">
                <a16:creationId xmlns:a16="http://schemas.microsoft.com/office/drawing/2014/main" id="{88E4D3B8-2051-4B82-B6C1-A1CE8F041239}"/>
              </a:ext>
            </a:extLst>
          </p:cNvPr>
          <p:cNvSpPr>
            <a:spLocks noChangeAspect="1"/>
          </p:cNvSpPr>
          <p:nvPr/>
        </p:nvSpPr>
        <p:spPr>
          <a:xfrm>
            <a:off x="5330146" y="5396049"/>
            <a:ext cx="396000" cy="313084"/>
          </a:xfrm>
          <a:custGeom>
            <a:avLst/>
            <a:gdLst/>
            <a:ahLst/>
            <a:cxnLst/>
            <a:rect l="l" t="t" r="r" b="b"/>
            <a:pathLst>
              <a:path w="3219104" h="2545072">
                <a:moveTo>
                  <a:pt x="2779672" y="457200"/>
                </a:moveTo>
                <a:lnTo>
                  <a:pt x="2975888" y="457200"/>
                </a:lnTo>
                <a:cubicBezTo>
                  <a:pt x="3110212" y="457200"/>
                  <a:pt x="3219104" y="566092"/>
                  <a:pt x="3219104" y="700416"/>
                </a:cubicBezTo>
                <a:lnTo>
                  <a:pt x="3219104" y="2301856"/>
                </a:lnTo>
                <a:cubicBezTo>
                  <a:pt x="3219104" y="2436180"/>
                  <a:pt x="3110212" y="2545072"/>
                  <a:pt x="2975888" y="2545072"/>
                </a:cubicBezTo>
                <a:lnTo>
                  <a:pt x="2779672" y="2545072"/>
                </a:lnTo>
                <a:close/>
                <a:moveTo>
                  <a:pt x="243216" y="457200"/>
                </a:moveTo>
                <a:lnTo>
                  <a:pt x="439432" y="457200"/>
                </a:lnTo>
                <a:lnTo>
                  <a:pt x="439432" y="2545072"/>
                </a:lnTo>
                <a:lnTo>
                  <a:pt x="243216" y="2545072"/>
                </a:lnTo>
                <a:cubicBezTo>
                  <a:pt x="108892" y="2545072"/>
                  <a:pt x="0" y="2436180"/>
                  <a:pt x="0" y="2301856"/>
                </a:cubicBezTo>
                <a:lnTo>
                  <a:pt x="0" y="700416"/>
                </a:lnTo>
                <a:cubicBezTo>
                  <a:pt x="0" y="566092"/>
                  <a:pt x="108892" y="457200"/>
                  <a:pt x="243216" y="457200"/>
                </a:cubicBezTo>
                <a:close/>
                <a:moveTo>
                  <a:pt x="1428476" y="174246"/>
                </a:moveTo>
                <a:cubicBezTo>
                  <a:pt x="1372210" y="174246"/>
                  <a:pt x="1326598" y="219858"/>
                  <a:pt x="1326598" y="276124"/>
                </a:cubicBezTo>
                <a:lnTo>
                  <a:pt x="1326598" y="457200"/>
                </a:lnTo>
                <a:lnTo>
                  <a:pt x="1892506" y="457200"/>
                </a:lnTo>
                <a:lnTo>
                  <a:pt x="1892506" y="276124"/>
                </a:lnTo>
                <a:cubicBezTo>
                  <a:pt x="1892506" y="219858"/>
                  <a:pt x="1846894" y="174246"/>
                  <a:pt x="1790628" y="174246"/>
                </a:cubicBezTo>
                <a:close/>
                <a:moveTo>
                  <a:pt x="1285704" y="0"/>
                </a:moveTo>
                <a:lnTo>
                  <a:pt x="1933400" y="0"/>
                </a:lnTo>
                <a:cubicBezTo>
                  <a:pt x="2007048" y="0"/>
                  <a:pt x="2066752" y="59704"/>
                  <a:pt x="2066752" y="133352"/>
                </a:cubicBezTo>
                <a:lnTo>
                  <a:pt x="2066752" y="457200"/>
                </a:lnTo>
                <a:lnTo>
                  <a:pt x="2599672" y="457200"/>
                </a:lnTo>
                <a:lnTo>
                  <a:pt x="2599672" y="2545072"/>
                </a:lnTo>
                <a:lnTo>
                  <a:pt x="619432" y="2545072"/>
                </a:lnTo>
                <a:lnTo>
                  <a:pt x="619432" y="457200"/>
                </a:lnTo>
                <a:lnTo>
                  <a:pt x="1152352" y="457200"/>
                </a:lnTo>
                <a:lnTo>
                  <a:pt x="1152352" y="133352"/>
                </a:lnTo>
                <a:cubicBezTo>
                  <a:pt x="1152352" y="59704"/>
                  <a:pt x="1212056" y="0"/>
                  <a:pt x="128570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 dirty="0"/>
          </a:p>
        </p:txBody>
      </p:sp>
      <p:sp>
        <p:nvSpPr>
          <p:cNvPr id="32" name="Round Same Side Corner Rectangle 6">
            <a:extLst>
              <a:ext uri="{FF2B5EF4-FFF2-40B4-BE49-F238E27FC236}">
                <a16:creationId xmlns:a16="http://schemas.microsoft.com/office/drawing/2014/main" id="{11207448-F26A-4EF1-8764-2D6798600849}"/>
              </a:ext>
            </a:extLst>
          </p:cNvPr>
          <p:cNvSpPr/>
          <p:nvPr/>
        </p:nvSpPr>
        <p:spPr>
          <a:xfrm rot="2700000">
            <a:off x="5435109" y="1876755"/>
            <a:ext cx="186071" cy="683396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97421"/>
            <a:ext cx="2915412" cy="853440"/>
          </a:xfrm>
          <a:prstGeom prst="rect">
            <a:avLst/>
          </a:prstGeom>
        </p:spPr>
      </p:pic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1914906" y="831886"/>
            <a:ext cx="7980045" cy="984885"/>
          </a:xfrm>
        </p:spPr>
        <p:txBody>
          <a:bodyPr/>
          <a:lstStyle/>
          <a:p>
            <a:pPr algn="ctr"/>
            <a:r>
              <a:rPr lang="en-US" sz="3200" dirty="0" smtClean="0"/>
              <a:t>NEW Environmental Indicator: Protection </a:t>
            </a:r>
            <a:r>
              <a:rPr lang="en-US" sz="3200" dirty="0"/>
              <a:t>of Bats and Birds in Building Renovation</a:t>
            </a:r>
          </a:p>
        </p:txBody>
      </p:sp>
      <p:sp>
        <p:nvSpPr>
          <p:cNvPr id="7" name="Freeform: Shape 1501">
            <a:extLst>
              <a:ext uri="{FF2B5EF4-FFF2-40B4-BE49-F238E27FC236}">
                <a16:creationId xmlns:a16="http://schemas.microsoft.com/office/drawing/2014/main" id="{E454FC7D-0532-401E-96F8-BBDA616260A9}"/>
              </a:ext>
            </a:extLst>
          </p:cNvPr>
          <p:cNvSpPr/>
          <p:nvPr/>
        </p:nvSpPr>
        <p:spPr>
          <a:xfrm>
            <a:off x="3924791" y="1981200"/>
            <a:ext cx="3960272" cy="4436236"/>
          </a:xfrm>
          <a:custGeom>
            <a:avLst/>
            <a:gdLst>
              <a:gd name="connsiteX0" fmla="*/ 2251214 w 4546203"/>
              <a:gd name="connsiteY0" fmla="*/ 4846657 h 5092591"/>
              <a:gd name="connsiteX1" fmla="*/ 2251214 w 4546203"/>
              <a:gd name="connsiteY1" fmla="*/ 4907544 h 5092591"/>
              <a:gd name="connsiteX2" fmla="*/ 2330407 w 4546203"/>
              <a:gd name="connsiteY2" fmla="*/ 4907544 h 5092591"/>
              <a:gd name="connsiteX3" fmla="*/ 2330407 w 4546203"/>
              <a:gd name="connsiteY3" fmla="*/ 4846657 h 5092591"/>
              <a:gd name="connsiteX4" fmla="*/ 2251214 w 4546203"/>
              <a:gd name="connsiteY4" fmla="*/ 4846657 h 5092591"/>
              <a:gd name="connsiteX5" fmla="*/ 2445813 w 4546203"/>
              <a:gd name="connsiteY5" fmla="*/ 4838698 h 5092591"/>
              <a:gd name="connsiteX6" fmla="*/ 2365824 w 4546203"/>
              <a:gd name="connsiteY6" fmla="*/ 4843474 h 5092591"/>
              <a:gd name="connsiteX7" fmla="*/ 2369008 w 4546203"/>
              <a:gd name="connsiteY7" fmla="*/ 4907146 h 5092591"/>
              <a:gd name="connsiteX8" fmla="*/ 2450588 w 4546203"/>
              <a:gd name="connsiteY8" fmla="*/ 4902370 h 5092591"/>
              <a:gd name="connsiteX9" fmla="*/ 2445813 w 4546203"/>
              <a:gd name="connsiteY9" fmla="*/ 4838698 h 5092591"/>
              <a:gd name="connsiteX10" fmla="*/ 2019208 w 4546203"/>
              <a:gd name="connsiteY10" fmla="*/ 4832729 h 5092591"/>
              <a:gd name="connsiteX11" fmla="*/ 2012841 w 4546203"/>
              <a:gd name="connsiteY11" fmla="*/ 4895605 h 5092591"/>
              <a:gd name="connsiteX12" fmla="*/ 2094421 w 4546203"/>
              <a:gd name="connsiteY12" fmla="*/ 4902768 h 5092591"/>
              <a:gd name="connsiteX13" fmla="*/ 2099196 w 4546203"/>
              <a:gd name="connsiteY13" fmla="*/ 4839494 h 5092591"/>
              <a:gd name="connsiteX14" fmla="*/ 2019208 w 4546203"/>
              <a:gd name="connsiteY14" fmla="*/ 4832729 h 5092591"/>
              <a:gd name="connsiteX15" fmla="*/ 2251612 w 4546203"/>
              <a:gd name="connsiteY15" fmla="*/ 4753934 h 5092591"/>
              <a:gd name="connsiteX16" fmla="*/ 2251612 w 4546203"/>
              <a:gd name="connsiteY16" fmla="*/ 4814821 h 5092591"/>
              <a:gd name="connsiteX17" fmla="*/ 2328019 w 4546203"/>
              <a:gd name="connsiteY17" fmla="*/ 4814821 h 5092591"/>
              <a:gd name="connsiteX18" fmla="*/ 2328019 w 4546203"/>
              <a:gd name="connsiteY18" fmla="*/ 4753934 h 5092591"/>
              <a:gd name="connsiteX19" fmla="*/ 2251612 w 4546203"/>
              <a:gd name="connsiteY19" fmla="*/ 4753934 h 5092591"/>
              <a:gd name="connsiteX20" fmla="*/ 2029157 w 4546203"/>
              <a:gd name="connsiteY20" fmla="*/ 4740404 h 5092591"/>
              <a:gd name="connsiteX21" fmla="*/ 2022392 w 4546203"/>
              <a:gd name="connsiteY21" fmla="*/ 4803678 h 5092591"/>
              <a:gd name="connsiteX22" fmla="*/ 2101186 w 4546203"/>
              <a:gd name="connsiteY22" fmla="*/ 4811239 h 5092591"/>
              <a:gd name="connsiteX23" fmla="*/ 2105564 w 4546203"/>
              <a:gd name="connsiteY23" fmla="*/ 4747965 h 5092591"/>
              <a:gd name="connsiteX24" fmla="*/ 2029157 w 4546203"/>
              <a:gd name="connsiteY24" fmla="*/ 4740404 h 5092591"/>
              <a:gd name="connsiteX25" fmla="*/ 2252408 w 4546203"/>
              <a:gd name="connsiteY25" fmla="*/ 4661609 h 5092591"/>
              <a:gd name="connsiteX26" fmla="*/ 2252408 w 4546203"/>
              <a:gd name="connsiteY26" fmla="*/ 4722894 h 5092591"/>
              <a:gd name="connsiteX27" fmla="*/ 2324835 w 4546203"/>
              <a:gd name="connsiteY27" fmla="*/ 4722894 h 5092591"/>
              <a:gd name="connsiteX28" fmla="*/ 2324835 w 4546203"/>
              <a:gd name="connsiteY28" fmla="*/ 4661609 h 5092591"/>
              <a:gd name="connsiteX29" fmla="*/ 2252408 w 4546203"/>
              <a:gd name="connsiteY29" fmla="*/ 4661609 h 5092591"/>
              <a:gd name="connsiteX30" fmla="*/ 2144961 w 4546203"/>
              <a:gd name="connsiteY30" fmla="*/ 4660017 h 5092591"/>
              <a:gd name="connsiteX31" fmla="*/ 2141777 w 4546203"/>
              <a:gd name="connsiteY31" fmla="*/ 4721302 h 5092591"/>
              <a:gd name="connsiteX32" fmla="*/ 2217388 w 4546203"/>
              <a:gd name="connsiteY32" fmla="*/ 4721302 h 5092591"/>
              <a:gd name="connsiteX33" fmla="*/ 2217388 w 4546203"/>
              <a:gd name="connsiteY33" fmla="*/ 4660017 h 5092591"/>
              <a:gd name="connsiteX34" fmla="*/ 2144961 w 4546203"/>
              <a:gd name="connsiteY34" fmla="*/ 4660017 h 5092591"/>
              <a:gd name="connsiteX35" fmla="*/ 2431088 w 4546203"/>
              <a:gd name="connsiteY35" fmla="*/ 4654844 h 5092591"/>
              <a:gd name="connsiteX36" fmla="*/ 2357467 w 4546203"/>
              <a:gd name="connsiteY36" fmla="*/ 4660017 h 5092591"/>
              <a:gd name="connsiteX37" fmla="*/ 2361049 w 4546203"/>
              <a:gd name="connsiteY37" fmla="*/ 4723292 h 5092591"/>
              <a:gd name="connsiteX38" fmla="*/ 2436660 w 4546203"/>
              <a:gd name="connsiteY38" fmla="*/ 4718119 h 5092591"/>
              <a:gd name="connsiteX39" fmla="*/ 2431088 w 4546203"/>
              <a:gd name="connsiteY39" fmla="*/ 4654844 h 5092591"/>
              <a:gd name="connsiteX40" fmla="*/ 2150930 w 4546203"/>
              <a:gd name="connsiteY40" fmla="*/ 4567295 h 5092591"/>
              <a:gd name="connsiteX41" fmla="*/ 2146951 w 4546203"/>
              <a:gd name="connsiteY41" fmla="*/ 4628580 h 5092591"/>
              <a:gd name="connsiteX42" fmla="*/ 2219378 w 4546203"/>
              <a:gd name="connsiteY42" fmla="*/ 4631763 h 5092591"/>
              <a:gd name="connsiteX43" fmla="*/ 2219378 w 4546203"/>
              <a:gd name="connsiteY43" fmla="*/ 4567295 h 5092591"/>
              <a:gd name="connsiteX44" fmla="*/ 2150930 w 4546203"/>
              <a:gd name="connsiteY44" fmla="*/ 4567295 h 5092591"/>
              <a:gd name="connsiteX45" fmla="*/ 2424323 w 4546203"/>
              <a:gd name="connsiteY45" fmla="*/ 4562918 h 5092591"/>
              <a:gd name="connsiteX46" fmla="*/ 2353488 w 4546203"/>
              <a:gd name="connsiteY46" fmla="*/ 4567295 h 5092591"/>
              <a:gd name="connsiteX47" fmla="*/ 2357467 w 4546203"/>
              <a:gd name="connsiteY47" fmla="*/ 4630967 h 5092591"/>
              <a:gd name="connsiteX48" fmla="*/ 2429497 w 4546203"/>
              <a:gd name="connsiteY48" fmla="*/ 4626192 h 5092591"/>
              <a:gd name="connsiteX49" fmla="*/ 2424323 w 4546203"/>
              <a:gd name="connsiteY49" fmla="*/ 4562918 h 5092591"/>
              <a:gd name="connsiteX50" fmla="*/ 2049452 w 4546203"/>
              <a:gd name="connsiteY50" fmla="*/ 4556550 h 5092591"/>
              <a:gd name="connsiteX51" fmla="*/ 2042687 w 4546203"/>
              <a:gd name="connsiteY51" fmla="*/ 4619427 h 5092591"/>
              <a:gd name="connsiteX52" fmla="*/ 2114717 w 4546203"/>
              <a:gd name="connsiteY52" fmla="*/ 4626590 h 5092591"/>
              <a:gd name="connsiteX53" fmla="*/ 2119492 w 4546203"/>
              <a:gd name="connsiteY53" fmla="*/ 4563315 h 5092591"/>
              <a:gd name="connsiteX54" fmla="*/ 2049452 w 4546203"/>
              <a:gd name="connsiteY54" fmla="*/ 4556550 h 5092591"/>
              <a:gd name="connsiteX55" fmla="*/ 2897488 w 4546203"/>
              <a:gd name="connsiteY55" fmla="*/ 4513571 h 5092591"/>
              <a:gd name="connsiteX56" fmla="*/ 2847744 w 4546203"/>
              <a:gd name="connsiteY56" fmla="*/ 4528693 h 5092591"/>
              <a:gd name="connsiteX57" fmla="*/ 2859683 w 4546203"/>
              <a:gd name="connsiteY57" fmla="*/ 4567295 h 5092591"/>
              <a:gd name="connsiteX58" fmla="*/ 2910223 w 4546203"/>
              <a:gd name="connsiteY58" fmla="*/ 4551775 h 5092591"/>
              <a:gd name="connsiteX59" fmla="*/ 2897488 w 4546203"/>
              <a:gd name="connsiteY59" fmla="*/ 4513571 h 5092591"/>
              <a:gd name="connsiteX60" fmla="*/ 1790386 w 4546203"/>
              <a:gd name="connsiteY60" fmla="*/ 4506408 h 5092591"/>
              <a:gd name="connsiteX61" fmla="*/ 1779641 w 4546203"/>
              <a:gd name="connsiteY61" fmla="*/ 4549785 h 5092591"/>
              <a:gd name="connsiteX62" fmla="*/ 1872364 w 4546203"/>
              <a:gd name="connsiteY62" fmla="*/ 4570080 h 5092591"/>
              <a:gd name="connsiteX63" fmla="*/ 1881119 w 4546203"/>
              <a:gd name="connsiteY63" fmla="*/ 4525908 h 5092591"/>
              <a:gd name="connsiteX64" fmla="*/ 1790386 w 4546203"/>
              <a:gd name="connsiteY64" fmla="*/ 4506408 h 5092591"/>
              <a:gd name="connsiteX65" fmla="*/ 3136658 w 4546203"/>
              <a:gd name="connsiteY65" fmla="*/ 4499245 h 5092591"/>
              <a:gd name="connsiteX66" fmla="*/ 3148995 w 4546203"/>
              <a:gd name="connsiteY66" fmla="*/ 4525908 h 5092591"/>
              <a:gd name="connsiteX67" fmla="*/ 3106414 w 4546203"/>
              <a:gd name="connsiteY67" fmla="*/ 4531877 h 5092591"/>
              <a:gd name="connsiteX68" fmla="*/ 3096863 w 4546203"/>
              <a:gd name="connsiteY68" fmla="*/ 4534662 h 5092591"/>
              <a:gd name="connsiteX69" fmla="*/ 2926936 w 4546203"/>
              <a:gd name="connsiteY69" fmla="*/ 4597142 h 5092591"/>
              <a:gd name="connsiteX70" fmla="*/ 2917784 w 4546203"/>
              <a:gd name="connsiteY70" fmla="*/ 4602714 h 5092591"/>
              <a:gd name="connsiteX71" fmla="*/ 2920569 w 4546203"/>
              <a:gd name="connsiteY71" fmla="*/ 4609479 h 5092591"/>
              <a:gd name="connsiteX72" fmla="*/ 3112383 w 4546203"/>
              <a:gd name="connsiteY72" fmla="*/ 4539439 h 5092591"/>
              <a:gd name="connsiteX73" fmla="*/ 3126311 w 4546203"/>
              <a:gd name="connsiteY73" fmla="*/ 4570877 h 5092591"/>
              <a:gd name="connsiteX74" fmla="*/ 2931314 w 4546203"/>
              <a:gd name="connsiteY74" fmla="*/ 4642907 h 5092591"/>
              <a:gd name="connsiteX75" fmla="*/ 2918977 w 4546203"/>
              <a:gd name="connsiteY75" fmla="*/ 4609876 h 5092591"/>
              <a:gd name="connsiteX76" fmla="*/ 2888335 w 4546203"/>
              <a:gd name="connsiteY76" fmla="*/ 4617040 h 5092591"/>
              <a:gd name="connsiteX77" fmla="*/ 2881570 w 4546203"/>
              <a:gd name="connsiteY77" fmla="*/ 4593560 h 5092591"/>
              <a:gd name="connsiteX78" fmla="*/ 3136658 w 4546203"/>
              <a:gd name="connsiteY78" fmla="*/ 4499245 h 5092591"/>
              <a:gd name="connsiteX79" fmla="*/ 2955987 w 4546203"/>
              <a:gd name="connsiteY79" fmla="*/ 4494470 h 5092591"/>
              <a:gd name="connsiteX80" fmla="*/ 2905845 w 4546203"/>
              <a:gd name="connsiteY80" fmla="*/ 4511184 h 5092591"/>
              <a:gd name="connsiteX81" fmla="*/ 2919376 w 4546203"/>
              <a:gd name="connsiteY81" fmla="*/ 4549387 h 5092591"/>
              <a:gd name="connsiteX82" fmla="*/ 2969119 w 4546203"/>
              <a:gd name="connsiteY82" fmla="*/ 4532275 h 5092591"/>
              <a:gd name="connsiteX83" fmla="*/ 2955987 w 4546203"/>
              <a:gd name="connsiteY83" fmla="*/ 4494470 h 5092591"/>
              <a:gd name="connsiteX84" fmla="*/ 2254398 w 4546203"/>
              <a:gd name="connsiteY84" fmla="*/ 4476562 h 5092591"/>
              <a:gd name="connsiteX85" fmla="*/ 2254398 w 4546203"/>
              <a:gd name="connsiteY85" fmla="*/ 4538244 h 5092591"/>
              <a:gd name="connsiteX86" fmla="*/ 2320060 w 4546203"/>
              <a:gd name="connsiteY86" fmla="*/ 4538244 h 5092591"/>
              <a:gd name="connsiteX87" fmla="*/ 2320060 w 4546203"/>
              <a:gd name="connsiteY87" fmla="*/ 4476562 h 5092591"/>
              <a:gd name="connsiteX88" fmla="*/ 2254398 w 4546203"/>
              <a:gd name="connsiteY88" fmla="*/ 4476562 h 5092591"/>
              <a:gd name="connsiteX89" fmla="*/ 3013292 w 4546203"/>
              <a:gd name="connsiteY89" fmla="*/ 4472980 h 5092591"/>
              <a:gd name="connsiteX90" fmla="*/ 2964344 w 4546203"/>
              <a:gd name="connsiteY90" fmla="*/ 4491286 h 5092591"/>
              <a:gd name="connsiteX91" fmla="*/ 2977874 w 4546203"/>
              <a:gd name="connsiteY91" fmla="*/ 4529489 h 5092591"/>
              <a:gd name="connsiteX92" fmla="*/ 3028016 w 4546203"/>
              <a:gd name="connsiteY92" fmla="*/ 4510388 h 5092591"/>
              <a:gd name="connsiteX93" fmla="*/ 3013292 w 4546203"/>
              <a:gd name="connsiteY93" fmla="*/ 4472980 h 5092591"/>
              <a:gd name="connsiteX94" fmla="*/ 2156104 w 4546203"/>
              <a:gd name="connsiteY94" fmla="*/ 4472582 h 5092591"/>
              <a:gd name="connsiteX95" fmla="*/ 2152920 w 4546203"/>
              <a:gd name="connsiteY95" fmla="*/ 4537051 h 5092591"/>
              <a:gd name="connsiteX96" fmla="*/ 2222164 w 4546203"/>
              <a:gd name="connsiteY96" fmla="*/ 4537051 h 5092591"/>
              <a:gd name="connsiteX97" fmla="*/ 2222164 w 4546203"/>
              <a:gd name="connsiteY97" fmla="*/ 4475766 h 5092591"/>
              <a:gd name="connsiteX98" fmla="*/ 2156104 w 4546203"/>
              <a:gd name="connsiteY98" fmla="*/ 4472582 h 5092591"/>
              <a:gd name="connsiteX99" fmla="*/ 2059401 w 4546203"/>
              <a:gd name="connsiteY99" fmla="*/ 4465021 h 5092591"/>
              <a:gd name="connsiteX100" fmla="*/ 2052636 w 4546203"/>
              <a:gd name="connsiteY100" fmla="*/ 4528295 h 5092591"/>
              <a:gd name="connsiteX101" fmla="*/ 2121482 w 4546203"/>
              <a:gd name="connsiteY101" fmla="*/ 4534265 h 5092591"/>
              <a:gd name="connsiteX102" fmla="*/ 2126257 w 4546203"/>
              <a:gd name="connsiteY102" fmla="*/ 4470990 h 5092591"/>
              <a:gd name="connsiteX103" fmla="*/ 2059401 w 4546203"/>
              <a:gd name="connsiteY103" fmla="*/ 4465021 h 5092591"/>
              <a:gd name="connsiteX104" fmla="*/ 2881172 w 4546203"/>
              <a:gd name="connsiteY104" fmla="*/ 4462236 h 5092591"/>
              <a:gd name="connsiteX105" fmla="*/ 2833020 w 4546203"/>
              <a:gd name="connsiteY105" fmla="*/ 4477358 h 5092591"/>
              <a:gd name="connsiteX106" fmla="*/ 2842571 w 4546203"/>
              <a:gd name="connsiteY106" fmla="*/ 4511184 h 5092591"/>
              <a:gd name="connsiteX107" fmla="*/ 2891917 w 4546203"/>
              <a:gd name="connsiteY107" fmla="*/ 4496061 h 5092591"/>
              <a:gd name="connsiteX108" fmla="*/ 2881172 w 4546203"/>
              <a:gd name="connsiteY108" fmla="*/ 4462236 h 5092591"/>
              <a:gd name="connsiteX109" fmla="*/ 3070199 w 4546203"/>
              <a:gd name="connsiteY109" fmla="*/ 4449899 h 5092591"/>
              <a:gd name="connsiteX110" fmla="*/ 3021649 w 4546203"/>
              <a:gd name="connsiteY110" fmla="*/ 4470195 h 5092591"/>
              <a:gd name="connsiteX111" fmla="*/ 3036373 w 4546203"/>
              <a:gd name="connsiteY111" fmla="*/ 4507602 h 5092591"/>
              <a:gd name="connsiteX112" fmla="*/ 3085719 w 4546203"/>
              <a:gd name="connsiteY112" fmla="*/ 4486908 h 5092591"/>
              <a:gd name="connsiteX113" fmla="*/ 3070199 w 4546203"/>
              <a:gd name="connsiteY113" fmla="*/ 4449899 h 5092591"/>
              <a:gd name="connsiteX114" fmla="*/ 2937283 w 4546203"/>
              <a:gd name="connsiteY114" fmla="*/ 4443134 h 5092591"/>
              <a:gd name="connsiteX115" fmla="*/ 2889131 w 4546203"/>
              <a:gd name="connsiteY115" fmla="*/ 4460644 h 5092591"/>
              <a:gd name="connsiteX116" fmla="*/ 2900672 w 4546203"/>
              <a:gd name="connsiteY116" fmla="*/ 4493276 h 5092591"/>
              <a:gd name="connsiteX117" fmla="*/ 2949620 w 4546203"/>
              <a:gd name="connsiteY117" fmla="*/ 4476562 h 5092591"/>
              <a:gd name="connsiteX118" fmla="*/ 2937283 w 4546203"/>
              <a:gd name="connsiteY118" fmla="*/ 4443134 h 5092591"/>
              <a:gd name="connsiteX119" fmla="*/ 1805906 w 4546203"/>
              <a:gd name="connsiteY119" fmla="*/ 4442736 h 5092591"/>
              <a:gd name="connsiteX120" fmla="*/ 1795161 w 4546203"/>
              <a:gd name="connsiteY120" fmla="*/ 4486510 h 5092591"/>
              <a:gd name="connsiteX121" fmla="*/ 1885098 w 4546203"/>
              <a:gd name="connsiteY121" fmla="*/ 4506010 h 5092591"/>
              <a:gd name="connsiteX122" fmla="*/ 1893455 w 4546203"/>
              <a:gd name="connsiteY122" fmla="*/ 4461838 h 5092591"/>
              <a:gd name="connsiteX123" fmla="*/ 1805906 w 4546203"/>
              <a:gd name="connsiteY123" fmla="*/ 4442736 h 5092591"/>
              <a:gd name="connsiteX124" fmla="*/ 3125515 w 4546203"/>
              <a:gd name="connsiteY124" fmla="*/ 4426022 h 5092591"/>
              <a:gd name="connsiteX125" fmla="*/ 3078158 w 4546203"/>
              <a:gd name="connsiteY125" fmla="*/ 4447113 h 5092591"/>
              <a:gd name="connsiteX126" fmla="*/ 3093678 w 4546203"/>
              <a:gd name="connsiteY126" fmla="*/ 4484123 h 5092591"/>
              <a:gd name="connsiteX127" fmla="*/ 3142626 w 4546203"/>
              <a:gd name="connsiteY127" fmla="*/ 4461838 h 5092591"/>
              <a:gd name="connsiteX128" fmla="*/ 3125515 w 4546203"/>
              <a:gd name="connsiteY128" fmla="*/ 4426022 h 5092591"/>
              <a:gd name="connsiteX129" fmla="*/ 1534503 w 4546203"/>
              <a:gd name="connsiteY129" fmla="*/ 4425226 h 5092591"/>
              <a:gd name="connsiteX130" fmla="*/ 1518187 w 4546203"/>
              <a:gd name="connsiteY130" fmla="*/ 4467011 h 5092591"/>
              <a:gd name="connsiteX131" fmla="*/ 1607328 w 4546203"/>
              <a:gd name="connsiteY131" fmla="*/ 4499643 h 5092591"/>
              <a:gd name="connsiteX132" fmla="*/ 1621654 w 4546203"/>
              <a:gd name="connsiteY132" fmla="*/ 4457062 h 5092591"/>
              <a:gd name="connsiteX133" fmla="*/ 1534503 w 4546203"/>
              <a:gd name="connsiteY133" fmla="*/ 4425226 h 5092591"/>
              <a:gd name="connsiteX134" fmla="*/ 2993394 w 4546203"/>
              <a:gd name="connsiteY134" fmla="*/ 4422440 h 5092591"/>
              <a:gd name="connsiteX135" fmla="*/ 2945640 w 4546203"/>
              <a:gd name="connsiteY135" fmla="*/ 4440746 h 5092591"/>
              <a:gd name="connsiteX136" fmla="*/ 2958375 w 4546203"/>
              <a:gd name="connsiteY136" fmla="*/ 4473378 h 5092591"/>
              <a:gd name="connsiteX137" fmla="*/ 3006527 w 4546203"/>
              <a:gd name="connsiteY137" fmla="*/ 4455072 h 5092591"/>
              <a:gd name="connsiteX138" fmla="*/ 2993394 w 4546203"/>
              <a:gd name="connsiteY138" fmla="*/ 4422440 h 5092591"/>
              <a:gd name="connsiteX139" fmla="*/ 1680949 w 4546203"/>
              <a:gd name="connsiteY139" fmla="*/ 4407318 h 5092591"/>
              <a:gd name="connsiteX140" fmla="*/ 1667817 w 4546203"/>
              <a:gd name="connsiteY140" fmla="*/ 4450297 h 5092591"/>
              <a:gd name="connsiteX141" fmla="*/ 1755764 w 4546203"/>
              <a:gd name="connsiteY141" fmla="*/ 4475766 h 5092591"/>
              <a:gd name="connsiteX142" fmla="*/ 1767305 w 4546203"/>
              <a:gd name="connsiteY142" fmla="*/ 4431991 h 5092591"/>
              <a:gd name="connsiteX143" fmla="*/ 1680949 w 4546203"/>
              <a:gd name="connsiteY143" fmla="*/ 4407318 h 5092591"/>
              <a:gd name="connsiteX144" fmla="*/ 3048710 w 4546203"/>
              <a:gd name="connsiteY144" fmla="*/ 4400155 h 5092591"/>
              <a:gd name="connsiteX145" fmla="*/ 3001752 w 4546203"/>
              <a:gd name="connsiteY145" fmla="*/ 4420451 h 5092591"/>
              <a:gd name="connsiteX146" fmla="*/ 3014884 w 4546203"/>
              <a:gd name="connsiteY146" fmla="*/ 4452685 h 5092591"/>
              <a:gd name="connsiteX147" fmla="*/ 3062638 w 4546203"/>
              <a:gd name="connsiteY147" fmla="*/ 4433185 h 5092591"/>
              <a:gd name="connsiteX148" fmla="*/ 3048710 w 4546203"/>
              <a:gd name="connsiteY148" fmla="*/ 4400155 h 5092591"/>
              <a:gd name="connsiteX149" fmla="*/ 2161277 w 4546203"/>
              <a:gd name="connsiteY149" fmla="*/ 4383043 h 5092591"/>
              <a:gd name="connsiteX150" fmla="*/ 2158094 w 4546203"/>
              <a:gd name="connsiteY150" fmla="*/ 4444328 h 5092591"/>
              <a:gd name="connsiteX151" fmla="*/ 2224153 w 4546203"/>
              <a:gd name="connsiteY151" fmla="*/ 4444328 h 5092591"/>
              <a:gd name="connsiteX152" fmla="*/ 2224153 w 4546203"/>
              <a:gd name="connsiteY152" fmla="*/ 4383043 h 5092591"/>
              <a:gd name="connsiteX153" fmla="*/ 2161277 w 4546203"/>
              <a:gd name="connsiteY153" fmla="*/ 4383043 h 5092591"/>
              <a:gd name="connsiteX154" fmla="*/ 2411191 w 4546203"/>
              <a:gd name="connsiteY154" fmla="*/ 4378666 h 5092591"/>
              <a:gd name="connsiteX155" fmla="*/ 2346723 w 4546203"/>
              <a:gd name="connsiteY155" fmla="*/ 4382247 h 5092591"/>
              <a:gd name="connsiteX156" fmla="*/ 2349906 w 4546203"/>
              <a:gd name="connsiteY156" fmla="*/ 4445920 h 5092591"/>
              <a:gd name="connsiteX157" fmla="*/ 2415170 w 4546203"/>
              <a:gd name="connsiteY157" fmla="*/ 4441940 h 5092591"/>
              <a:gd name="connsiteX158" fmla="*/ 2411191 w 4546203"/>
              <a:gd name="connsiteY158" fmla="*/ 4378666 h 5092591"/>
              <a:gd name="connsiteX159" fmla="*/ 3103229 w 4546203"/>
              <a:gd name="connsiteY159" fmla="*/ 4376676 h 5092591"/>
              <a:gd name="connsiteX160" fmla="*/ 3056669 w 4546203"/>
              <a:gd name="connsiteY160" fmla="*/ 4397369 h 5092591"/>
              <a:gd name="connsiteX161" fmla="*/ 3070995 w 4546203"/>
              <a:gd name="connsiteY161" fmla="*/ 4430001 h 5092591"/>
              <a:gd name="connsiteX162" fmla="*/ 3118351 w 4546203"/>
              <a:gd name="connsiteY162" fmla="*/ 4408512 h 5092591"/>
              <a:gd name="connsiteX163" fmla="*/ 3103229 w 4546203"/>
              <a:gd name="connsiteY163" fmla="*/ 4376676 h 5092591"/>
              <a:gd name="connsiteX164" fmla="*/ 1411933 w 4546203"/>
              <a:gd name="connsiteY164" fmla="*/ 4372696 h 5092591"/>
              <a:gd name="connsiteX165" fmla="*/ 1392832 w 4546203"/>
              <a:gd name="connsiteY165" fmla="*/ 4413287 h 5092591"/>
              <a:gd name="connsiteX166" fmla="*/ 1479187 w 4546203"/>
              <a:gd name="connsiteY166" fmla="*/ 4451491 h 5092591"/>
              <a:gd name="connsiteX167" fmla="*/ 1496697 w 4546203"/>
              <a:gd name="connsiteY167" fmla="*/ 4410104 h 5092591"/>
              <a:gd name="connsiteX168" fmla="*/ 1411933 w 4546203"/>
              <a:gd name="connsiteY168" fmla="*/ 4372696 h 5092591"/>
              <a:gd name="connsiteX169" fmla="*/ 1558778 w 4546203"/>
              <a:gd name="connsiteY169" fmla="*/ 4364339 h 5092591"/>
              <a:gd name="connsiteX170" fmla="*/ 1542462 w 4546203"/>
              <a:gd name="connsiteY170" fmla="*/ 4406522 h 5092591"/>
              <a:gd name="connsiteX171" fmla="*/ 1628817 w 4546203"/>
              <a:gd name="connsiteY171" fmla="*/ 4437961 h 5092591"/>
              <a:gd name="connsiteX172" fmla="*/ 1642746 w 4546203"/>
              <a:gd name="connsiteY172" fmla="*/ 4394982 h 5092591"/>
              <a:gd name="connsiteX173" fmla="*/ 1558778 w 4546203"/>
              <a:gd name="connsiteY173" fmla="*/ 4364339 h 5092591"/>
              <a:gd name="connsiteX174" fmla="*/ 2904253 w 4546203"/>
              <a:gd name="connsiteY174" fmla="*/ 4347227 h 5092591"/>
              <a:gd name="connsiteX175" fmla="*/ 2858489 w 4546203"/>
              <a:gd name="connsiteY175" fmla="*/ 4362350 h 5092591"/>
              <a:gd name="connsiteX176" fmla="*/ 2887539 w 4546203"/>
              <a:gd name="connsiteY176" fmla="*/ 4452287 h 5092591"/>
              <a:gd name="connsiteX177" fmla="*/ 2935691 w 4546203"/>
              <a:gd name="connsiteY177" fmla="*/ 4435573 h 5092591"/>
              <a:gd name="connsiteX178" fmla="*/ 2904253 w 4546203"/>
              <a:gd name="connsiteY178" fmla="*/ 4347227 h 5092591"/>
              <a:gd name="connsiteX179" fmla="*/ 2956783 w 4546203"/>
              <a:gd name="connsiteY179" fmla="*/ 4327330 h 5092591"/>
              <a:gd name="connsiteX180" fmla="*/ 2911416 w 4546203"/>
              <a:gd name="connsiteY180" fmla="*/ 4344442 h 5092591"/>
              <a:gd name="connsiteX181" fmla="*/ 2943253 w 4546203"/>
              <a:gd name="connsiteY181" fmla="*/ 4433185 h 5092591"/>
              <a:gd name="connsiteX182" fmla="*/ 2991007 w 4546203"/>
              <a:gd name="connsiteY182" fmla="*/ 4415277 h 5092591"/>
              <a:gd name="connsiteX183" fmla="*/ 2956783 w 4546203"/>
              <a:gd name="connsiteY183" fmla="*/ 4327330 h 5092591"/>
              <a:gd name="connsiteX184" fmla="*/ 1836150 w 4546203"/>
              <a:gd name="connsiteY184" fmla="*/ 4315789 h 5092591"/>
              <a:gd name="connsiteX185" fmla="*/ 1826599 w 4546203"/>
              <a:gd name="connsiteY185" fmla="*/ 4359564 h 5092591"/>
              <a:gd name="connsiteX186" fmla="*/ 1909771 w 4546203"/>
              <a:gd name="connsiteY186" fmla="*/ 4377870 h 5092591"/>
              <a:gd name="connsiteX187" fmla="*/ 1918128 w 4546203"/>
              <a:gd name="connsiteY187" fmla="*/ 4333299 h 5092591"/>
              <a:gd name="connsiteX188" fmla="*/ 1836150 w 4546203"/>
              <a:gd name="connsiteY188" fmla="*/ 4315789 h 5092591"/>
              <a:gd name="connsiteX189" fmla="*/ 3009313 w 4546203"/>
              <a:gd name="connsiteY189" fmla="*/ 4306239 h 5092591"/>
              <a:gd name="connsiteX190" fmla="*/ 2964344 w 4546203"/>
              <a:gd name="connsiteY190" fmla="*/ 4324544 h 5092591"/>
              <a:gd name="connsiteX191" fmla="*/ 2998966 w 4546203"/>
              <a:gd name="connsiteY191" fmla="*/ 4412094 h 5092591"/>
              <a:gd name="connsiteX192" fmla="*/ 3045924 w 4546203"/>
              <a:gd name="connsiteY192" fmla="*/ 4392992 h 5092591"/>
              <a:gd name="connsiteX193" fmla="*/ 3009313 w 4546203"/>
              <a:gd name="connsiteY193" fmla="*/ 4306239 h 5092591"/>
              <a:gd name="connsiteX194" fmla="*/ 2166848 w 4546203"/>
              <a:gd name="connsiteY194" fmla="*/ 4291116 h 5092591"/>
              <a:gd name="connsiteX195" fmla="*/ 2163267 w 4546203"/>
              <a:gd name="connsiteY195" fmla="*/ 4352003 h 5092591"/>
              <a:gd name="connsiteX196" fmla="*/ 2226143 w 4546203"/>
              <a:gd name="connsiteY196" fmla="*/ 4352003 h 5092591"/>
              <a:gd name="connsiteX197" fmla="*/ 2225745 w 4546203"/>
              <a:gd name="connsiteY197" fmla="*/ 4291116 h 5092591"/>
              <a:gd name="connsiteX198" fmla="*/ 2166848 w 4546203"/>
              <a:gd name="connsiteY198" fmla="*/ 4291116 h 5092591"/>
              <a:gd name="connsiteX199" fmla="*/ 2297619 w 4546203"/>
              <a:gd name="connsiteY199" fmla="*/ 4290519 h 5092591"/>
              <a:gd name="connsiteX200" fmla="*/ 2259173 w 4546203"/>
              <a:gd name="connsiteY200" fmla="*/ 4292310 h 5092591"/>
              <a:gd name="connsiteX201" fmla="*/ 2255592 w 4546203"/>
              <a:gd name="connsiteY201" fmla="*/ 4293902 h 5092591"/>
              <a:gd name="connsiteX202" fmla="*/ 2255592 w 4546203"/>
              <a:gd name="connsiteY202" fmla="*/ 4353197 h 5092591"/>
              <a:gd name="connsiteX203" fmla="*/ 2316478 w 4546203"/>
              <a:gd name="connsiteY203" fmla="*/ 4353197 h 5092591"/>
              <a:gd name="connsiteX204" fmla="*/ 2297619 w 4546203"/>
              <a:gd name="connsiteY204" fmla="*/ 4290519 h 5092591"/>
              <a:gd name="connsiteX205" fmla="*/ 3061046 w 4546203"/>
              <a:gd name="connsiteY205" fmla="*/ 4283555 h 5092591"/>
              <a:gd name="connsiteX206" fmla="*/ 3016874 w 4546203"/>
              <a:gd name="connsiteY206" fmla="*/ 4303453 h 5092591"/>
              <a:gd name="connsiteX207" fmla="*/ 3053883 w 4546203"/>
              <a:gd name="connsiteY207" fmla="*/ 4390206 h 5092591"/>
              <a:gd name="connsiteX208" fmla="*/ 3100046 w 4546203"/>
              <a:gd name="connsiteY208" fmla="*/ 4369115 h 5092591"/>
              <a:gd name="connsiteX209" fmla="*/ 3061046 w 4546203"/>
              <a:gd name="connsiteY209" fmla="*/ 4283555 h 5092591"/>
              <a:gd name="connsiteX210" fmla="*/ 1719948 w 4546203"/>
              <a:gd name="connsiteY210" fmla="*/ 4283157 h 5092591"/>
              <a:gd name="connsiteX211" fmla="*/ 1706816 w 4546203"/>
              <a:gd name="connsiteY211" fmla="*/ 4326136 h 5092591"/>
              <a:gd name="connsiteX212" fmla="*/ 1788794 w 4546203"/>
              <a:gd name="connsiteY212" fmla="*/ 4350013 h 5092591"/>
              <a:gd name="connsiteX213" fmla="*/ 1800733 w 4546203"/>
              <a:gd name="connsiteY213" fmla="*/ 4306239 h 5092591"/>
              <a:gd name="connsiteX214" fmla="*/ 1719948 w 4546203"/>
              <a:gd name="connsiteY214" fmla="*/ 4283157 h 5092591"/>
              <a:gd name="connsiteX215" fmla="*/ 2079299 w 4546203"/>
              <a:gd name="connsiteY215" fmla="*/ 4281167 h 5092591"/>
              <a:gd name="connsiteX216" fmla="*/ 2072534 w 4546203"/>
              <a:gd name="connsiteY216" fmla="*/ 4344442 h 5092591"/>
              <a:gd name="connsiteX217" fmla="*/ 2135012 w 4546203"/>
              <a:gd name="connsiteY217" fmla="*/ 4350013 h 5092591"/>
              <a:gd name="connsiteX218" fmla="*/ 2139390 w 4546203"/>
              <a:gd name="connsiteY218" fmla="*/ 4287137 h 5092591"/>
              <a:gd name="connsiteX219" fmla="*/ 2079299 w 4546203"/>
              <a:gd name="connsiteY219" fmla="*/ 4281167 h 5092591"/>
              <a:gd name="connsiteX220" fmla="*/ 2819489 w 4546203"/>
              <a:gd name="connsiteY220" fmla="*/ 4267637 h 5092591"/>
              <a:gd name="connsiteX221" fmla="*/ 2775715 w 4546203"/>
              <a:gd name="connsiteY221" fmla="*/ 4281167 h 5092591"/>
              <a:gd name="connsiteX222" fmla="*/ 2801980 w 4546203"/>
              <a:gd name="connsiteY222" fmla="*/ 4371104 h 5092591"/>
              <a:gd name="connsiteX223" fmla="*/ 2848142 w 4546203"/>
              <a:gd name="connsiteY223" fmla="*/ 4357574 h 5092591"/>
              <a:gd name="connsiteX224" fmla="*/ 2819489 w 4546203"/>
              <a:gd name="connsiteY224" fmla="*/ 4267637 h 5092591"/>
              <a:gd name="connsiteX225" fmla="*/ 1467647 w 4546203"/>
              <a:gd name="connsiteY225" fmla="*/ 4254106 h 5092591"/>
              <a:gd name="connsiteX226" fmla="*/ 1448545 w 4546203"/>
              <a:gd name="connsiteY226" fmla="*/ 4295096 h 5092591"/>
              <a:gd name="connsiteX227" fmla="*/ 1529727 w 4546203"/>
              <a:gd name="connsiteY227" fmla="*/ 4330911 h 5092591"/>
              <a:gd name="connsiteX228" fmla="*/ 1546839 w 4546203"/>
              <a:gd name="connsiteY228" fmla="*/ 4289524 h 5092591"/>
              <a:gd name="connsiteX229" fmla="*/ 1467647 w 4546203"/>
              <a:gd name="connsiteY229" fmla="*/ 4254106 h 5092591"/>
              <a:gd name="connsiteX230" fmla="*/ 1851670 w 4546203"/>
              <a:gd name="connsiteY230" fmla="*/ 4251719 h 5092591"/>
              <a:gd name="connsiteX231" fmla="*/ 1842120 w 4546203"/>
              <a:gd name="connsiteY231" fmla="*/ 4295494 h 5092591"/>
              <a:gd name="connsiteX232" fmla="*/ 1922108 w 4546203"/>
              <a:gd name="connsiteY232" fmla="*/ 4313401 h 5092591"/>
              <a:gd name="connsiteX233" fmla="*/ 1930863 w 4546203"/>
              <a:gd name="connsiteY233" fmla="*/ 4268831 h 5092591"/>
              <a:gd name="connsiteX234" fmla="*/ 1851670 w 4546203"/>
              <a:gd name="connsiteY234" fmla="*/ 4251719 h 5092591"/>
              <a:gd name="connsiteX235" fmla="*/ 2870029 w 4546203"/>
              <a:gd name="connsiteY235" fmla="*/ 4250525 h 5092591"/>
              <a:gd name="connsiteX236" fmla="*/ 2826653 w 4546203"/>
              <a:gd name="connsiteY236" fmla="*/ 4265647 h 5092591"/>
              <a:gd name="connsiteX237" fmla="*/ 2856101 w 4546203"/>
              <a:gd name="connsiteY237" fmla="*/ 4355186 h 5092591"/>
              <a:gd name="connsiteX238" fmla="*/ 2901468 w 4546203"/>
              <a:gd name="connsiteY238" fmla="*/ 4338870 h 5092591"/>
              <a:gd name="connsiteX239" fmla="*/ 2870029 w 4546203"/>
              <a:gd name="connsiteY239" fmla="*/ 4250525 h 5092591"/>
              <a:gd name="connsiteX240" fmla="*/ 1606134 w 4546203"/>
              <a:gd name="connsiteY240" fmla="*/ 4242964 h 5092591"/>
              <a:gd name="connsiteX241" fmla="*/ 1589818 w 4546203"/>
              <a:gd name="connsiteY241" fmla="*/ 4284749 h 5092591"/>
              <a:gd name="connsiteX242" fmla="*/ 1670204 w 4546203"/>
              <a:gd name="connsiteY242" fmla="*/ 4314198 h 5092591"/>
              <a:gd name="connsiteX243" fmla="*/ 1684929 w 4546203"/>
              <a:gd name="connsiteY243" fmla="*/ 4271616 h 5092591"/>
              <a:gd name="connsiteX244" fmla="*/ 1606134 w 4546203"/>
              <a:gd name="connsiteY244" fmla="*/ 4242964 h 5092591"/>
              <a:gd name="connsiteX245" fmla="*/ 2919773 w 4546203"/>
              <a:gd name="connsiteY245" fmla="*/ 4232219 h 5092591"/>
              <a:gd name="connsiteX246" fmla="*/ 2877192 w 4546203"/>
              <a:gd name="connsiteY246" fmla="*/ 4248137 h 5092591"/>
              <a:gd name="connsiteX247" fmla="*/ 2909029 w 4546203"/>
              <a:gd name="connsiteY247" fmla="*/ 4336881 h 5092591"/>
              <a:gd name="connsiteX248" fmla="*/ 2953997 w 4546203"/>
              <a:gd name="connsiteY248" fmla="*/ 4320167 h 5092591"/>
              <a:gd name="connsiteX249" fmla="*/ 2919773 w 4546203"/>
              <a:gd name="connsiteY249" fmla="*/ 4232219 h 5092591"/>
              <a:gd name="connsiteX250" fmla="*/ 1739846 w 4546203"/>
              <a:gd name="connsiteY250" fmla="*/ 4221077 h 5092591"/>
              <a:gd name="connsiteX251" fmla="*/ 1726315 w 4546203"/>
              <a:gd name="connsiteY251" fmla="*/ 4264055 h 5092591"/>
              <a:gd name="connsiteX252" fmla="*/ 1806304 w 4546203"/>
              <a:gd name="connsiteY252" fmla="*/ 4286341 h 5092591"/>
              <a:gd name="connsiteX253" fmla="*/ 1817446 w 4546203"/>
              <a:gd name="connsiteY253" fmla="*/ 4242964 h 5092591"/>
              <a:gd name="connsiteX254" fmla="*/ 1739846 w 4546203"/>
              <a:gd name="connsiteY254" fmla="*/ 4221077 h 5092591"/>
              <a:gd name="connsiteX255" fmla="*/ 2969915 w 4546203"/>
              <a:gd name="connsiteY255" fmla="*/ 4211924 h 5092591"/>
              <a:gd name="connsiteX256" fmla="*/ 2927732 w 4546203"/>
              <a:gd name="connsiteY256" fmla="*/ 4229831 h 5092591"/>
              <a:gd name="connsiteX257" fmla="*/ 2961956 w 4546203"/>
              <a:gd name="connsiteY257" fmla="*/ 4317381 h 5092591"/>
              <a:gd name="connsiteX258" fmla="*/ 3006527 w 4546203"/>
              <a:gd name="connsiteY258" fmla="*/ 4298677 h 5092591"/>
              <a:gd name="connsiteX259" fmla="*/ 2969915 w 4546203"/>
              <a:gd name="connsiteY259" fmla="*/ 4211924 h 5092591"/>
              <a:gd name="connsiteX260" fmla="*/ 2171624 w 4546203"/>
              <a:gd name="connsiteY260" fmla="*/ 4197995 h 5092591"/>
              <a:gd name="connsiteX261" fmla="*/ 2168838 w 4546203"/>
              <a:gd name="connsiteY261" fmla="*/ 4259678 h 5092591"/>
              <a:gd name="connsiteX262" fmla="*/ 2228133 w 4546203"/>
              <a:gd name="connsiteY262" fmla="*/ 4259678 h 5092591"/>
              <a:gd name="connsiteX263" fmla="*/ 2227735 w 4546203"/>
              <a:gd name="connsiteY263" fmla="*/ 4197995 h 5092591"/>
              <a:gd name="connsiteX264" fmla="*/ 2171624 w 4546203"/>
              <a:gd name="connsiteY264" fmla="*/ 4197995 h 5092591"/>
              <a:gd name="connsiteX265" fmla="*/ 2396069 w 4546203"/>
              <a:gd name="connsiteY265" fmla="*/ 4194016 h 5092591"/>
              <a:gd name="connsiteX266" fmla="*/ 2341947 w 4546203"/>
              <a:gd name="connsiteY266" fmla="*/ 4197995 h 5092591"/>
              <a:gd name="connsiteX267" fmla="*/ 2341549 w 4546203"/>
              <a:gd name="connsiteY267" fmla="*/ 4261270 h 5092591"/>
              <a:gd name="connsiteX268" fmla="*/ 2401640 w 4546203"/>
              <a:gd name="connsiteY268" fmla="*/ 4257688 h 5092591"/>
              <a:gd name="connsiteX269" fmla="*/ 2396069 w 4546203"/>
              <a:gd name="connsiteY269" fmla="*/ 4194016 h 5092591"/>
              <a:gd name="connsiteX270" fmla="*/ 2089248 w 4546203"/>
              <a:gd name="connsiteY270" fmla="*/ 4189638 h 5092591"/>
              <a:gd name="connsiteX271" fmla="*/ 2082483 w 4546203"/>
              <a:gd name="connsiteY271" fmla="*/ 4252515 h 5092591"/>
              <a:gd name="connsiteX272" fmla="*/ 2141777 w 4546203"/>
              <a:gd name="connsiteY272" fmla="*/ 4258086 h 5092591"/>
              <a:gd name="connsiteX273" fmla="*/ 2146155 w 4546203"/>
              <a:gd name="connsiteY273" fmla="*/ 4194812 h 5092591"/>
              <a:gd name="connsiteX274" fmla="*/ 2089248 w 4546203"/>
              <a:gd name="connsiteY274" fmla="*/ 4189638 h 5092591"/>
              <a:gd name="connsiteX275" fmla="*/ 2687767 w 4546203"/>
              <a:gd name="connsiteY275" fmla="*/ 4183669 h 5092591"/>
              <a:gd name="connsiteX276" fmla="*/ 2649962 w 4546203"/>
              <a:gd name="connsiteY276" fmla="*/ 4193618 h 5092591"/>
              <a:gd name="connsiteX277" fmla="*/ 2659911 w 4546203"/>
              <a:gd name="connsiteY277" fmla="*/ 4233811 h 5092591"/>
              <a:gd name="connsiteX278" fmla="*/ 2697716 w 4546203"/>
              <a:gd name="connsiteY278" fmla="*/ 4224260 h 5092591"/>
              <a:gd name="connsiteX279" fmla="*/ 2687767 w 4546203"/>
              <a:gd name="connsiteY279" fmla="*/ 4183669 h 5092591"/>
              <a:gd name="connsiteX280" fmla="*/ 1630011 w 4546203"/>
              <a:gd name="connsiteY280" fmla="*/ 4182077 h 5092591"/>
              <a:gd name="connsiteX281" fmla="*/ 1614093 w 4546203"/>
              <a:gd name="connsiteY281" fmla="*/ 4223862 h 5092591"/>
              <a:gd name="connsiteX282" fmla="*/ 1691296 w 4546203"/>
              <a:gd name="connsiteY282" fmla="*/ 4252515 h 5092591"/>
              <a:gd name="connsiteX283" fmla="*/ 1706020 w 4546203"/>
              <a:gd name="connsiteY283" fmla="*/ 4209934 h 5092591"/>
              <a:gd name="connsiteX284" fmla="*/ 1630011 w 4546203"/>
              <a:gd name="connsiteY284" fmla="*/ 4182077 h 5092591"/>
              <a:gd name="connsiteX285" fmla="*/ 2788449 w 4546203"/>
              <a:gd name="connsiteY285" fmla="*/ 4170139 h 5092591"/>
              <a:gd name="connsiteX286" fmla="*/ 2747062 w 4546203"/>
              <a:gd name="connsiteY286" fmla="*/ 4183271 h 5092591"/>
              <a:gd name="connsiteX287" fmla="*/ 2773725 w 4546203"/>
              <a:gd name="connsiteY287" fmla="*/ 4273208 h 5092591"/>
              <a:gd name="connsiteX288" fmla="*/ 2817102 w 4546203"/>
              <a:gd name="connsiteY288" fmla="*/ 4259678 h 5092591"/>
              <a:gd name="connsiteX289" fmla="*/ 2788449 w 4546203"/>
              <a:gd name="connsiteY289" fmla="*/ 4170139 h 5092591"/>
              <a:gd name="connsiteX290" fmla="*/ 2836203 w 4546203"/>
              <a:gd name="connsiteY290" fmla="*/ 4154220 h 5092591"/>
              <a:gd name="connsiteX291" fmla="*/ 2794817 w 4546203"/>
              <a:gd name="connsiteY291" fmla="*/ 4167751 h 5092591"/>
              <a:gd name="connsiteX292" fmla="*/ 2824265 w 4546203"/>
              <a:gd name="connsiteY292" fmla="*/ 4257688 h 5092591"/>
              <a:gd name="connsiteX293" fmla="*/ 2867244 w 4546203"/>
              <a:gd name="connsiteY293" fmla="*/ 4242168 h 5092591"/>
              <a:gd name="connsiteX294" fmla="*/ 2836203 w 4546203"/>
              <a:gd name="connsiteY294" fmla="*/ 4154220 h 5092591"/>
              <a:gd name="connsiteX295" fmla="*/ 2599820 w 4546203"/>
              <a:gd name="connsiteY295" fmla="*/ 4145864 h 5092591"/>
              <a:gd name="connsiteX296" fmla="*/ 2563209 w 4546203"/>
              <a:gd name="connsiteY296" fmla="*/ 4152629 h 5092591"/>
              <a:gd name="connsiteX297" fmla="*/ 2571168 w 4546203"/>
              <a:gd name="connsiteY297" fmla="*/ 4194016 h 5092591"/>
              <a:gd name="connsiteX298" fmla="*/ 2608575 w 4546203"/>
              <a:gd name="connsiteY298" fmla="*/ 4186454 h 5092591"/>
              <a:gd name="connsiteX299" fmla="*/ 2599820 w 4546203"/>
              <a:gd name="connsiteY299" fmla="*/ 4145864 h 5092591"/>
              <a:gd name="connsiteX300" fmla="*/ 1522962 w 4546203"/>
              <a:gd name="connsiteY300" fmla="*/ 4135915 h 5092591"/>
              <a:gd name="connsiteX301" fmla="*/ 1504258 w 4546203"/>
              <a:gd name="connsiteY301" fmla="*/ 4176506 h 5092591"/>
              <a:gd name="connsiteX302" fmla="*/ 1579471 w 4546203"/>
              <a:gd name="connsiteY302" fmla="*/ 4209934 h 5092591"/>
              <a:gd name="connsiteX303" fmla="*/ 1596981 w 4546203"/>
              <a:gd name="connsiteY303" fmla="*/ 4168547 h 5092591"/>
              <a:gd name="connsiteX304" fmla="*/ 1522962 w 4546203"/>
              <a:gd name="connsiteY304" fmla="*/ 4135915 h 5092591"/>
              <a:gd name="connsiteX305" fmla="*/ 2773725 w 4546203"/>
              <a:gd name="connsiteY305" fmla="*/ 4125568 h 5092591"/>
              <a:gd name="connsiteX306" fmla="*/ 2734328 w 4546203"/>
              <a:gd name="connsiteY306" fmla="*/ 4138700 h 5092591"/>
              <a:gd name="connsiteX307" fmla="*/ 2745073 w 4546203"/>
              <a:gd name="connsiteY307" fmla="*/ 4175312 h 5092591"/>
              <a:gd name="connsiteX308" fmla="*/ 2786062 w 4546203"/>
              <a:gd name="connsiteY308" fmla="*/ 4162976 h 5092591"/>
              <a:gd name="connsiteX309" fmla="*/ 2773725 w 4546203"/>
              <a:gd name="connsiteY309" fmla="*/ 4125568 h 5092591"/>
              <a:gd name="connsiteX310" fmla="*/ 1883507 w 4546203"/>
              <a:gd name="connsiteY310" fmla="*/ 4125170 h 5092591"/>
              <a:gd name="connsiteX311" fmla="*/ 1872762 w 4546203"/>
              <a:gd name="connsiteY311" fmla="*/ 4168945 h 5092591"/>
              <a:gd name="connsiteX312" fmla="*/ 1947577 w 4546203"/>
              <a:gd name="connsiteY312" fmla="*/ 4185659 h 5092591"/>
              <a:gd name="connsiteX313" fmla="*/ 1956332 w 4546203"/>
              <a:gd name="connsiteY313" fmla="*/ 4141088 h 5092591"/>
              <a:gd name="connsiteX314" fmla="*/ 1883507 w 4546203"/>
              <a:gd name="connsiteY314" fmla="*/ 4125170 h 5092591"/>
              <a:gd name="connsiteX315" fmla="*/ 1996525 w 4546203"/>
              <a:gd name="connsiteY315" fmla="*/ 4124374 h 5092591"/>
              <a:gd name="connsiteX316" fmla="*/ 1982199 w 4546203"/>
              <a:gd name="connsiteY316" fmla="*/ 4207546 h 5092591"/>
              <a:gd name="connsiteX317" fmla="*/ 2047463 w 4546203"/>
              <a:gd name="connsiteY317" fmla="*/ 4217097 h 5092591"/>
              <a:gd name="connsiteX318" fmla="*/ 2058605 w 4546203"/>
              <a:gd name="connsiteY318" fmla="*/ 4133527 h 5092591"/>
              <a:gd name="connsiteX319" fmla="*/ 1996525 w 4546203"/>
              <a:gd name="connsiteY319" fmla="*/ 4124374 h 5092591"/>
              <a:gd name="connsiteX320" fmla="*/ 1653888 w 4546203"/>
              <a:gd name="connsiteY320" fmla="*/ 4120792 h 5092591"/>
              <a:gd name="connsiteX321" fmla="*/ 1637572 w 4546203"/>
              <a:gd name="connsiteY321" fmla="*/ 4162976 h 5092591"/>
              <a:gd name="connsiteX322" fmla="*/ 1712785 w 4546203"/>
              <a:gd name="connsiteY322" fmla="*/ 4190036 h 5092591"/>
              <a:gd name="connsiteX323" fmla="*/ 1726713 w 4546203"/>
              <a:gd name="connsiteY323" fmla="*/ 4147455 h 5092591"/>
              <a:gd name="connsiteX324" fmla="*/ 1653888 w 4546203"/>
              <a:gd name="connsiteY324" fmla="*/ 4120792 h 5092591"/>
              <a:gd name="connsiteX325" fmla="*/ 2930518 w 4546203"/>
              <a:gd name="connsiteY325" fmla="*/ 4117609 h 5092591"/>
              <a:gd name="connsiteX326" fmla="*/ 2890325 w 4546203"/>
              <a:gd name="connsiteY326" fmla="*/ 4133925 h 5092591"/>
              <a:gd name="connsiteX327" fmla="*/ 2924549 w 4546203"/>
              <a:gd name="connsiteY327" fmla="*/ 4221872 h 5092591"/>
              <a:gd name="connsiteX328" fmla="*/ 2967130 w 4546203"/>
              <a:gd name="connsiteY328" fmla="*/ 4204362 h 5092591"/>
              <a:gd name="connsiteX329" fmla="*/ 2930518 w 4546203"/>
              <a:gd name="connsiteY329" fmla="*/ 4117609 h 5092591"/>
              <a:gd name="connsiteX330" fmla="*/ 2820683 w 4546203"/>
              <a:gd name="connsiteY330" fmla="*/ 4110446 h 5092591"/>
              <a:gd name="connsiteX331" fmla="*/ 2780888 w 4546203"/>
              <a:gd name="connsiteY331" fmla="*/ 4123976 h 5092591"/>
              <a:gd name="connsiteX332" fmla="*/ 2792827 w 4546203"/>
              <a:gd name="connsiteY332" fmla="*/ 4160588 h 5092591"/>
              <a:gd name="connsiteX333" fmla="*/ 2833418 w 4546203"/>
              <a:gd name="connsiteY333" fmla="*/ 4146261 h 5092591"/>
              <a:gd name="connsiteX334" fmla="*/ 2820683 w 4546203"/>
              <a:gd name="connsiteY334" fmla="*/ 4110446 h 5092591"/>
              <a:gd name="connsiteX335" fmla="*/ 2256786 w 4546203"/>
              <a:gd name="connsiteY335" fmla="*/ 4107660 h 5092591"/>
              <a:gd name="connsiteX336" fmla="*/ 2256786 w 4546203"/>
              <a:gd name="connsiteY336" fmla="*/ 4168547 h 5092591"/>
              <a:gd name="connsiteX337" fmla="*/ 2310111 w 4546203"/>
              <a:gd name="connsiteY337" fmla="*/ 4168547 h 5092591"/>
              <a:gd name="connsiteX338" fmla="*/ 2310111 w 4546203"/>
              <a:gd name="connsiteY338" fmla="*/ 4107660 h 5092591"/>
              <a:gd name="connsiteX339" fmla="*/ 2256786 w 4546203"/>
              <a:gd name="connsiteY339" fmla="*/ 4107660 h 5092591"/>
              <a:gd name="connsiteX340" fmla="*/ 2177593 w 4546203"/>
              <a:gd name="connsiteY340" fmla="*/ 4104079 h 5092591"/>
              <a:gd name="connsiteX341" fmla="*/ 2173613 w 4546203"/>
              <a:gd name="connsiteY341" fmla="*/ 4167751 h 5092591"/>
              <a:gd name="connsiteX342" fmla="*/ 2230123 w 4546203"/>
              <a:gd name="connsiteY342" fmla="*/ 4167751 h 5092591"/>
              <a:gd name="connsiteX343" fmla="*/ 2230123 w 4546203"/>
              <a:gd name="connsiteY343" fmla="*/ 4106466 h 5092591"/>
              <a:gd name="connsiteX344" fmla="*/ 2177593 w 4546203"/>
              <a:gd name="connsiteY344" fmla="*/ 4104079 h 5092591"/>
              <a:gd name="connsiteX345" fmla="*/ 2389701 w 4546203"/>
              <a:gd name="connsiteY345" fmla="*/ 4102089 h 5092591"/>
              <a:gd name="connsiteX346" fmla="*/ 2335580 w 4546203"/>
              <a:gd name="connsiteY346" fmla="*/ 4105671 h 5092591"/>
              <a:gd name="connsiteX347" fmla="*/ 2338764 w 4546203"/>
              <a:gd name="connsiteY347" fmla="*/ 4169343 h 5092591"/>
              <a:gd name="connsiteX348" fmla="*/ 2394875 w 4546203"/>
              <a:gd name="connsiteY348" fmla="*/ 4165363 h 5092591"/>
              <a:gd name="connsiteX349" fmla="*/ 2389701 w 4546203"/>
              <a:gd name="connsiteY349" fmla="*/ 4102089 h 5092591"/>
              <a:gd name="connsiteX350" fmla="*/ 2514260 w 4546203"/>
              <a:gd name="connsiteY350" fmla="*/ 4101293 h 5092591"/>
              <a:gd name="connsiteX351" fmla="*/ 2478843 w 4546203"/>
              <a:gd name="connsiteY351" fmla="*/ 4105671 h 5092591"/>
              <a:gd name="connsiteX352" fmla="*/ 2485210 w 4546203"/>
              <a:gd name="connsiteY352" fmla="*/ 4147455 h 5092591"/>
              <a:gd name="connsiteX353" fmla="*/ 2521025 w 4546203"/>
              <a:gd name="connsiteY353" fmla="*/ 4141486 h 5092591"/>
              <a:gd name="connsiteX354" fmla="*/ 2514260 w 4546203"/>
              <a:gd name="connsiteY354" fmla="*/ 4101293 h 5092591"/>
              <a:gd name="connsiteX355" fmla="*/ 1067705 w 4546203"/>
              <a:gd name="connsiteY355" fmla="*/ 4101293 h 5092591"/>
              <a:gd name="connsiteX356" fmla="*/ 1037859 w 4546203"/>
              <a:gd name="connsiteY356" fmla="*/ 4140292 h 5092591"/>
              <a:gd name="connsiteX357" fmla="*/ 1081235 w 4546203"/>
              <a:gd name="connsiteY357" fmla="*/ 4172128 h 5092591"/>
              <a:gd name="connsiteX358" fmla="*/ 1109888 w 4546203"/>
              <a:gd name="connsiteY358" fmla="*/ 4133129 h 5092591"/>
              <a:gd name="connsiteX359" fmla="*/ 1067705 w 4546203"/>
              <a:gd name="connsiteY359" fmla="*/ 4101293 h 5092591"/>
              <a:gd name="connsiteX360" fmla="*/ 2975885 w 4546203"/>
              <a:gd name="connsiteY360" fmla="*/ 4097711 h 5092591"/>
              <a:gd name="connsiteX361" fmla="*/ 2936487 w 4546203"/>
              <a:gd name="connsiteY361" fmla="*/ 4115619 h 5092591"/>
              <a:gd name="connsiteX362" fmla="*/ 2973497 w 4546203"/>
              <a:gd name="connsiteY362" fmla="*/ 4201975 h 5092591"/>
              <a:gd name="connsiteX363" fmla="*/ 3015282 w 4546203"/>
              <a:gd name="connsiteY363" fmla="*/ 4183271 h 5092591"/>
              <a:gd name="connsiteX364" fmla="*/ 2975885 w 4546203"/>
              <a:gd name="connsiteY364" fmla="*/ 4097711 h 5092591"/>
              <a:gd name="connsiteX365" fmla="*/ 1779243 w 4546203"/>
              <a:gd name="connsiteY365" fmla="*/ 4096120 h 5092591"/>
              <a:gd name="connsiteX366" fmla="*/ 1766111 w 4546203"/>
              <a:gd name="connsiteY366" fmla="*/ 4139099 h 5092591"/>
              <a:gd name="connsiteX367" fmla="*/ 1839732 w 4546203"/>
              <a:gd name="connsiteY367" fmla="*/ 4159792 h 5092591"/>
              <a:gd name="connsiteX368" fmla="*/ 1850875 w 4546203"/>
              <a:gd name="connsiteY368" fmla="*/ 4116415 h 5092591"/>
              <a:gd name="connsiteX369" fmla="*/ 1779243 w 4546203"/>
              <a:gd name="connsiteY369" fmla="*/ 4096120 h 5092591"/>
              <a:gd name="connsiteX370" fmla="*/ 2866050 w 4546203"/>
              <a:gd name="connsiteY370" fmla="*/ 4093334 h 5092591"/>
              <a:gd name="connsiteX371" fmla="*/ 2827448 w 4546203"/>
              <a:gd name="connsiteY371" fmla="*/ 4108058 h 5092591"/>
              <a:gd name="connsiteX372" fmla="*/ 2840581 w 4546203"/>
              <a:gd name="connsiteY372" fmla="*/ 4144272 h 5092591"/>
              <a:gd name="connsiteX373" fmla="*/ 2880774 w 4546203"/>
              <a:gd name="connsiteY373" fmla="*/ 4128354 h 5092591"/>
              <a:gd name="connsiteX374" fmla="*/ 2866050 w 4546203"/>
              <a:gd name="connsiteY374" fmla="*/ 4093334 h 5092591"/>
              <a:gd name="connsiteX375" fmla="*/ 3548537 w 4546203"/>
              <a:gd name="connsiteY375" fmla="*/ 4083783 h 5092591"/>
              <a:gd name="connsiteX376" fmla="*/ 3509538 w 4546203"/>
              <a:gd name="connsiteY376" fmla="*/ 4115619 h 5092591"/>
              <a:gd name="connsiteX377" fmla="*/ 3533017 w 4546203"/>
              <a:gd name="connsiteY377" fmla="*/ 4145068 h 5092591"/>
              <a:gd name="connsiteX378" fmla="*/ 3572813 w 4546203"/>
              <a:gd name="connsiteY378" fmla="*/ 4112436 h 5092591"/>
              <a:gd name="connsiteX379" fmla="*/ 3548537 w 4546203"/>
              <a:gd name="connsiteY379" fmla="*/ 4083783 h 5092591"/>
              <a:gd name="connsiteX380" fmla="*/ 1550819 w 4546203"/>
              <a:gd name="connsiteY380" fmla="*/ 4077018 h 5092591"/>
              <a:gd name="connsiteX381" fmla="*/ 1531717 w 4546203"/>
              <a:gd name="connsiteY381" fmla="*/ 4117211 h 5092591"/>
              <a:gd name="connsiteX382" fmla="*/ 1604542 w 4546203"/>
              <a:gd name="connsiteY382" fmla="*/ 4149843 h 5092591"/>
              <a:gd name="connsiteX383" fmla="*/ 1622052 w 4546203"/>
              <a:gd name="connsiteY383" fmla="*/ 4108058 h 5092591"/>
              <a:gd name="connsiteX384" fmla="*/ 1550819 w 4546203"/>
              <a:gd name="connsiteY384" fmla="*/ 4077018 h 5092591"/>
              <a:gd name="connsiteX385" fmla="*/ 2911814 w 4546203"/>
              <a:gd name="connsiteY385" fmla="*/ 4075028 h 5092591"/>
              <a:gd name="connsiteX386" fmla="*/ 2873213 w 4546203"/>
              <a:gd name="connsiteY386" fmla="*/ 4090946 h 5092591"/>
              <a:gd name="connsiteX387" fmla="*/ 2887539 w 4546203"/>
              <a:gd name="connsiteY387" fmla="*/ 4127160 h 5092591"/>
              <a:gd name="connsiteX388" fmla="*/ 2926936 w 4546203"/>
              <a:gd name="connsiteY388" fmla="*/ 4110446 h 5092591"/>
              <a:gd name="connsiteX389" fmla="*/ 2911814 w 4546203"/>
              <a:gd name="connsiteY389" fmla="*/ 4075028 h 5092591"/>
              <a:gd name="connsiteX390" fmla="*/ 2757409 w 4546203"/>
              <a:gd name="connsiteY390" fmla="*/ 4073038 h 5092591"/>
              <a:gd name="connsiteX391" fmla="*/ 2718808 w 4546203"/>
              <a:gd name="connsiteY391" fmla="*/ 4084977 h 5092591"/>
              <a:gd name="connsiteX392" fmla="*/ 2729155 w 4546203"/>
              <a:gd name="connsiteY392" fmla="*/ 4119997 h 5092591"/>
              <a:gd name="connsiteX393" fmla="*/ 2768552 w 4546203"/>
              <a:gd name="connsiteY393" fmla="*/ 4108058 h 5092591"/>
              <a:gd name="connsiteX394" fmla="*/ 2757409 w 4546203"/>
              <a:gd name="connsiteY394" fmla="*/ 4073038 h 5092591"/>
              <a:gd name="connsiteX395" fmla="*/ 2801980 w 4546203"/>
              <a:gd name="connsiteY395" fmla="*/ 4057916 h 5092591"/>
              <a:gd name="connsiteX396" fmla="*/ 2763776 w 4546203"/>
              <a:gd name="connsiteY396" fmla="*/ 4071447 h 5092591"/>
              <a:gd name="connsiteX397" fmla="*/ 2775715 w 4546203"/>
              <a:gd name="connsiteY397" fmla="*/ 4106068 h 5092591"/>
              <a:gd name="connsiteX398" fmla="*/ 2814316 w 4546203"/>
              <a:gd name="connsiteY398" fmla="*/ 4092538 h 5092591"/>
              <a:gd name="connsiteX399" fmla="*/ 2801980 w 4546203"/>
              <a:gd name="connsiteY399" fmla="*/ 4057916 h 5092591"/>
              <a:gd name="connsiteX400" fmla="*/ 2956783 w 4546203"/>
              <a:gd name="connsiteY400" fmla="*/ 4055528 h 5092591"/>
              <a:gd name="connsiteX401" fmla="*/ 2918580 w 4546203"/>
              <a:gd name="connsiteY401" fmla="*/ 4072640 h 5092591"/>
              <a:gd name="connsiteX402" fmla="*/ 2934100 w 4546203"/>
              <a:gd name="connsiteY402" fmla="*/ 4107660 h 5092591"/>
              <a:gd name="connsiteX403" fmla="*/ 2973497 w 4546203"/>
              <a:gd name="connsiteY403" fmla="*/ 4090548 h 5092591"/>
              <a:gd name="connsiteX404" fmla="*/ 2956783 w 4546203"/>
              <a:gd name="connsiteY404" fmla="*/ 4055528 h 5092591"/>
              <a:gd name="connsiteX405" fmla="*/ 1008410 w 4546203"/>
              <a:gd name="connsiteY405" fmla="*/ 4053539 h 5092591"/>
              <a:gd name="connsiteX406" fmla="*/ 977370 w 4546203"/>
              <a:gd name="connsiteY406" fmla="*/ 4091344 h 5092591"/>
              <a:gd name="connsiteX407" fmla="*/ 1019155 w 4546203"/>
              <a:gd name="connsiteY407" fmla="*/ 4125170 h 5092591"/>
              <a:gd name="connsiteX408" fmla="*/ 1049399 w 4546203"/>
              <a:gd name="connsiteY408" fmla="*/ 4086966 h 5092591"/>
              <a:gd name="connsiteX409" fmla="*/ 1008410 w 4546203"/>
              <a:gd name="connsiteY409" fmla="*/ 4053539 h 5092591"/>
              <a:gd name="connsiteX410" fmla="*/ 1111082 w 4546203"/>
              <a:gd name="connsiteY410" fmla="*/ 4045182 h 5092591"/>
              <a:gd name="connsiteX411" fmla="*/ 1081235 w 4546203"/>
              <a:gd name="connsiteY411" fmla="*/ 4084181 h 5092591"/>
              <a:gd name="connsiteX412" fmla="*/ 1123020 w 4546203"/>
              <a:gd name="connsiteY412" fmla="*/ 4115221 h 5092591"/>
              <a:gd name="connsiteX413" fmla="*/ 1151673 w 4546203"/>
              <a:gd name="connsiteY413" fmla="*/ 4075824 h 5092591"/>
              <a:gd name="connsiteX414" fmla="*/ 1111082 w 4546203"/>
              <a:gd name="connsiteY414" fmla="*/ 4045182 h 5092591"/>
              <a:gd name="connsiteX415" fmla="*/ 2846152 w 4546203"/>
              <a:gd name="connsiteY415" fmla="*/ 4041600 h 5092591"/>
              <a:gd name="connsiteX416" fmla="*/ 2808745 w 4546203"/>
              <a:gd name="connsiteY416" fmla="*/ 4056722 h 5092591"/>
              <a:gd name="connsiteX417" fmla="*/ 2821081 w 4546203"/>
              <a:gd name="connsiteY417" fmla="*/ 4090946 h 5092591"/>
              <a:gd name="connsiteX418" fmla="*/ 2860081 w 4546203"/>
              <a:gd name="connsiteY418" fmla="*/ 4076222 h 5092591"/>
              <a:gd name="connsiteX419" fmla="*/ 2846152 w 4546203"/>
              <a:gd name="connsiteY419" fmla="*/ 4041600 h 5092591"/>
              <a:gd name="connsiteX420" fmla="*/ 3512722 w 4546203"/>
              <a:gd name="connsiteY420" fmla="*/ 4040008 h 5092591"/>
              <a:gd name="connsiteX421" fmla="*/ 3474518 w 4546203"/>
              <a:gd name="connsiteY421" fmla="*/ 4071447 h 5092591"/>
              <a:gd name="connsiteX422" fmla="*/ 3495610 w 4546203"/>
              <a:gd name="connsiteY422" fmla="*/ 4097314 h 5092591"/>
              <a:gd name="connsiteX423" fmla="*/ 3534211 w 4546203"/>
              <a:gd name="connsiteY423" fmla="*/ 4065875 h 5092591"/>
              <a:gd name="connsiteX424" fmla="*/ 3512722 w 4546203"/>
              <a:gd name="connsiteY424" fmla="*/ 4040008 h 5092591"/>
              <a:gd name="connsiteX425" fmla="*/ 2889927 w 4546203"/>
              <a:gd name="connsiteY425" fmla="*/ 4024090 h 5092591"/>
              <a:gd name="connsiteX426" fmla="*/ 2852917 w 4546203"/>
              <a:gd name="connsiteY426" fmla="*/ 4039610 h 5092591"/>
              <a:gd name="connsiteX427" fmla="*/ 2866448 w 4546203"/>
              <a:gd name="connsiteY427" fmla="*/ 4073834 h 5092591"/>
              <a:gd name="connsiteX428" fmla="*/ 2904651 w 4546203"/>
              <a:gd name="connsiteY428" fmla="*/ 4057518 h 5092591"/>
              <a:gd name="connsiteX429" fmla="*/ 2889927 w 4546203"/>
              <a:gd name="connsiteY429" fmla="*/ 4024090 h 5092591"/>
              <a:gd name="connsiteX430" fmla="*/ 2629667 w 4546203"/>
              <a:gd name="connsiteY430" fmla="*/ 4019713 h 5092591"/>
              <a:gd name="connsiteX431" fmla="*/ 2595841 w 4546203"/>
              <a:gd name="connsiteY431" fmla="*/ 4027672 h 5092591"/>
              <a:gd name="connsiteX432" fmla="*/ 2605391 w 4546203"/>
              <a:gd name="connsiteY432" fmla="*/ 4067865 h 5092591"/>
              <a:gd name="connsiteX433" fmla="*/ 2639615 w 4546203"/>
              <a:gd name="connsiteY433" fmla="*/ 4060304 h 5092591"/>
              <a:gd name="connsiteX434" fmla="*/ 2629667 w 4546203"/>
              <a:gd name="connsiteY434" fmla="*/ 4019713 h 5092591"/>
              <a:gd name="connsiteX435" fmla="*/ 2183562 w 4546203"/>
              <a:gd name="connsiteY435" fmla="*/ 4012152 h 5092591"/>
              <a:gd name="connsiteX436" fmla="*/ 2179583 w 4546203"/>
              <a:gd name="connsiteY436" fmla="*/ 4075426 h 5092591"/>
              <a:gd name="connsiteX437" fmla="*/ 2232908 w 4546203"/>
              <a:gd name="connsiteY437" fmla="*/ 4078212 h 5092591"/>
              <a:gd name="connsiteX438" fmla="*/ 2232908 w 4546203"/>
              <a:gd name="connsiteY438" fmla="*/ 4014539 h 5092591"/>
              <a:gd name="connsiteX439" fmla="*/ 2183562 w 4546203"/>
              <a:gd name="connsiteY439" fmla="*/ 4012152 h 5092591"/>
              <a:gd name="connsiteX440" fmla="*/ 2382538 w 4546203"/>
              <a:gd name="connsiteY440" fmla="*/ 4010162 h 5092591"/>
              <a:gd name="connsiteX441" fmla="*/ 2334386 w 4546203"/>
              <a:gd name="connsiteY441" fmla="*/ 4013346 h 5092591"/>
              <a:gd name="connsiteX442" fmla="*/ 2334386 w 4546203"/>
              <a:gd name="connsiteY442" fmla="*/ 4076620 h 5092591"/>
              <a:gd name="connsiteX443" fmla="*/ 2387712 w 4546203"/>
              <a:gd name="connsiteY443" fmla="*/ 4073834 h 5092591"/>
              <a:gd name="connsiteX444" fmla="*/ 2382538 w 4546203"/>
              <a:gd name="connsiteY444" fmla="*/ 4010162 h 5092591"/>
              <a:gd name="connsiteX445" fmla="*/ 2109145 w 4546203"/>
              <a:gd name="connsiteY445" fmla="*/ 4005387 h 5092591"/>
              <a:gd name="connsiteX446" fmla="*/ 2102380 w 4546203"/>
              <a:gd name="connsiteY446" fmla="*/ 4068661 h 5092591"/>
              <a:gd name="connsiteX447" fmla="*/ 2155308 w 4546203"/>
              <a:gd name="connsiteY447" fmla="*/ 4073436 h 5092591"/>
              <a:gd name="connsiteX448" fmla="*/ 2159685 w 4546203"/>
              <a:gd name="connsiteY448" fmla="*/ 4010162 h 5092591"/>
              <a:gd name="connsiteX449" fmla="*/ 2109145 w 4546203"/>
              <a:gd name="connsiteY449" fmla="*/ 4005387 h 5092591"/>
              <a:gd name="connsiteX450" fmla="*/ 2933702 w 4546203"/>
              <a:gd name="connsiteY450" fmla="*/ 4004988 h 5092591"/>
              <a:gd name="connsiteX451" fmla="*/ 2897090 w 4546203"/>
              <a:gd name="connsiteY451" fmla="*/ 4021305 h 5092591"/>
              <a:gd name="connsiteX452" fmla="*/ 2912212 w 4546203"/>
              <a:gd name="connsiteY452" fmla="*/ 4055528 h 5092591"/>
              <a:gd name="connsiteX453" fmla="*/ 2949620 w 4546203"/>
              <a:gd name="connsiteY453" fmla="*/ 4037621 h 5092591"/>
              <a:gd name="connsiteX454" fmla="*/ 2933702 w 4546203"/>
              <a:gd name="connsiteY454" fmla="*/ 4004988 h 5092591"/>
              <a:gd name="connsiteX455" fmla="*/ 951503 w 4546203"/>
              <a:gd name="connsiteY455" fmla="*/ 4003397 h 5092591"/>
              <a:gd name="connsiteX456" fmla="*/ 918473 w 4546203"/>
              <a:gd name="connsiteY456" fmla="*/ 4039610 h 5092591"/>
              <a:gd name="connsiteX457" fmla="*/ 959064 w 4546203"/>
              <a:gd name="connsiteY457" fmla="*/ 4075426 h 5092591"/>
              <a:gd name="connsiteX458" fmla="*/ 990900 w 4546203"/>
              <a:gd name="connsiteY458" fmla="*/ 4037621 h 5092591"/>
              <a:gd name="connsiteX459" fmla="*/ 951503 w 4546203"/>
              <a:gd name="connsiteY459" fmla="*/ 4003397 h 5092591"/>
              <a:gd name="connsiteX460" fmla="*/ 1701643 w 4546203"/>
              <a:gd name="connsiteY460" fmla="*/ 3999815 h 5092591"/>
              <a:gd name="connsiteX461" fmla="*/ 1685724 w 4546203"/>
              <a:gd name="connsiteY461" fmla="*/ 4041600 h 5092591"/>
              <a:gd name="connsiteX462" fmla="*/ 1754570 w 4546203"/>
              <a:gd name="connsiteY462" fmla="*/ 4066671 h 5092591"/>
              <a:gd name="connsiteX463" fmla="*/ 1768896 w 4546203"/>
              <a:gd name="connsiteY463" fmla="*/ 4024090 h 5092591"/>
              <a:gd name="connsiteX464" fmla="*/ 1701643 w 4546203"/>
              <a:gd name="connsiteY464" fmla="*/ 3999815 h 5092591"/>
              <a:gd name="connsiteX465" fmla="*/ 1054175 w 4546203"/>
              <a:gd name="connsiteY465" fmla="*/ 3999019 h 5092591"/>
              <a:gd name="connsiteX466" fmla="*/ 1022737 w 4546203"/>
              <a:gd name="connsiteY466" fmla="*/ 4036825 h 5092591"/>
              <a:gd name="connsiteX467" fmla="*/ 1062930 w 4546203"/>
              <a:gd name="connsiteY467" fmla="*/ 4069457 h 5092591"/>
              <a:gd name="connsiteX468" fmla="*/ 1093572 w 4546203"/>
              <a:gd name="connsiteY468" fmla="*/ 4031253 h 5092591"/>
              <a:gd name="connsiteX469" fmla="*/ 1054175 w 4546203"/>
              <a:gd name="connsiteY469" fmla="*/ 3999019 h 5092591"/>
              <a:gd name="connsiteX470" fmla="*/ 1914149 w 4546203"/>
              <a:gd name="connsiteY470" fmla="*/ 3997825 h 5092591"/>
              <a:gd name="connsiteX471" fmla="*/ 1903404 w 4546203"/>
              <a:gd name="connsiteY471" fmla="*/ 4041998 h 5092591"/>
              <a:gd name="connsiteX472" fmla="*/ 1972648 w 4546203"/>
              <a:gd name="connsiteY472" fmla="*/ 4056722 h 5092591"/>
              <a:gd name="connsiteX473" fmla="*/ 1980607 w 4546203"/>
              <a:gd name="connsiteY473" fmla="*/ 4012550 h 5092591"/>
              <a:gd name="connsiteX474" fmla="*/ 1914149 w 4546203"/>
              <a:gd name="connsiteY474" fmla="*/ 3997825 h 5092591"/>
              <a:gd name="connsiteX475" fmla="*/ 2515056 w 4546203"/>
              <a:gd name="connsiteY475" fmla="*/ 3993846 h 5092591"/>
              <a:gd name="connsiteX476" fmla="*/ 2482026 w 4546203"/>
              <a:gd name="connsiteY476" fmla="*/ 3999417 h 5092591"/>
              <a:gd name="connsiteX477" fmla="*/ 2487996 w 4546203"/>
              <a:gd name="connsiteY477" fmla="*/ 4040008 h 5092591"/>
              <a:gd name="connsiteX478" fmla="*/ 2521821 w 4546203"/>
              <a:gd name="connsiteY478" fmla="*/ 4035233 h 5092591"/>
              <a:gd name="connsiteX479" fmla="*/ 2515056 w 4546203"/>
              <a:gd name="connsiteY479" fmla="*/ 3993846 h 5092591"/>
              <a:gd name="connsiteX480" fmla="*/ 1266681 w 4546203"/>
              <a:gd name="connsiteY480" fmla="*/ 3993050 h 5092591"/>
              <a:gd name="connsiteX481" fmla="*/ 1253947 w 4546203"/>
              <a:gd name="connsiteY481" fmla="*/ 4010958 h 5092591"/>
              <a:gd name="connsiteX482" fmla="*/ 1340302 w 4546203"/>
              <a:gd name="connsiteY482" fmla="*/ 4067069 h 5092591"/>
              <a:gd name="connsiteX483" fmla="*/ 1350251 w 4546203"/>
              <a:gd name="connsiteY483" fmla="*/ 4047569 h 5092591"/>
              <a:gd name="connsiteX484" fmla="*/ 1266681 w 4546203"/>
              <a:gd name="connsiteY484" fmla="*/ 3993050 h 5092591"/>
              <a:gd name="connsiteX485" fmla="*/ 3163718 w 4546203"/>
              <a:gd name="connsiteY485" fmla="*/ 3989866 h 5092591"/>
              <a:gd name="connsiteX486" fmla="*/ 3135861 w 4546203"/>
              <a:gd name="connsiteY486" fmla="*/ 4006978 h 5092591"/>
              <a:gd name="connsiteX487" fmla="*/ 3154565 w 4546203"/>
              <a:gd name="connsiteY487" fmla="*/ 4038019 h 5092591"/>
              <a:gd name="connsiteX488" fmla="*/ 3183218 w 4546203"/>
              <a:gd name="connsiteY488" fmla="*/ 4020509 h 5092591"/>
              <a:gd name="connsiteX489" fmla="*/ 3163718 w 4546203"/>
              <a:gd name="connsiteY489" fmla="*/ 3989866 h 5092591"/>
              <a:gd name="connsiteX490" fmla="*/ 1154459 w 4546203"/>
              <a:gd name="connsiteY490" fmla="*/ 3989070 h 5092591"/>
              <a:gd name="connsiteX491" fmla="*/ 1125010 w 4546203"/>
              <a:gd name="connsiteY491" fmla="*/ 4027672 h 5092591"/>
              <a:gd name="connsiteX492" fmla="*/ 1164805 w 4546203"/>
              <a:gd name="connsiteY492" fmla="*/ 4057518 h 5092591"/>
              <a:gd name="connsiteX493" fmla="*/ 1193458 w 4546203"/>
              <a:gd name="connsiteY493" fmla="*/ 4018519 h 5092591"/>
              <a:gd name="connsiteX494" fmla="*/ 1154459 w 4546203"/>
              <a:gd name="connsiteY494" fmla="*/ 3989070 h 5092591"/>
              <a:gd name="connsiteX495" fmla="*/ 2726369 w 4546203"/>
              <a:gd name="connsiteY495" fmla="*/ 3975938 h 5092591"/>
              <a:gd name="connsiteX496" fmla="*/ 2690155 w 4546203"/>
              <a:gd name="connsiteY496" fmla="*/ 3987479 h 5092591"/>
              <a:gd name="connsiteX497" fmla="*/ 2716818 w 4546203"/>
              <a:gd name="connsiteY497" fmla="*/ 4077416 h 5092591"/>
              <a:gd name="connsiteX498" fmla="*/ 2755419 w 4546203"/>
              <a:gd name="connsiteY498" fmla="*/ 4065875 h 5092591"/>
              <a:gd name="connsiteX499" fmla="*/ 2726369 w 4546203"/>
              <a:gd name="connsiteY499" fmla="*/ 3975938 h 5092591"/>
              <a:gd name="connsiteX500" fmla="*/ 1818640 w 4546203"/>
              <a:gd name="connsiteY500" fmla="*/ 3971561 h 5092591"/>
              <a:gd name="connsiteX501" fmla="*/ 1805508 w 4546203"/>
              <a:gd name="connsiteY501" fmla="*/ 4014142 h 5092591"/>
              <a:gd name="connsiteX502" fmla="*/ 1873160 w 4546203"/>
              <a:gd name="connsiteY502" fmla="*/ 4033641 h 5092591"/>
              <a:gd name="connsiteX503" fmla="*/ 1884700 w 4546203"/>
              <a:gd name="connsiteY503" fmla="*/ 3990264 h 5092591"/>
              <a:gd name="connsiteX504" fmla="*/ 1818640 w 4546203"/>
              <a:gd name="connsiteY504" fmla="*/ 3971561 h 5092591"/>
              <a:gd name="connsiteX505" fmla="*/ 3108801 w 4546203"/>
              <a:gd name="connsiteY505" fmla="*/ 3966387 h 5092591"/>
              <a:gd name="connsiteX506" fmla="*/ 3081342 w 4546203"/>
              <a:gd name="connsiteY506" fmla="*/ 3983101 h 5092591"/>
              <a:gd name="connsiteX507" fmla="*/ 3099648 w 4546203"/>
              <a:gd name="connsiteY507" fmla="*/ 4014142 h 5092591"/>
              <a:gd name="connsiteX508" fmla="*/ 3127106 w 4546203"/>
              <a:gd name="connsiteY508" fmla="*/ 3997825 h 5092591"/>
              <a:gd name="connsiteX509" fmla="*/ 3108801 w 4546203"/>
              <a:gd name="connsiteY509" fmla="*/ 3966387 h 5092591"/>
              <a:gd name="connsiteX510" fmla="*/ 2768154 w 4546203"/>
              <a:gd name="connsiteY510" fmla="*/ 3961612 h 5092591"/>
              <a:gd name="connsiteX511" fmla="*/ 2732338 w 4546203"/>
              <a:gd name="connsiteY511" fmla="*/ 3973948 h 5092591"/>
              <a:gd name="connsiteX512" fmla="*/ 2761389 w 4546203"/>
              <a:gd name="connsiteY512" fmla="*/ 4063487 h 5092591"/>
              <a:gd name="connsiteX513" fmla="*/ 2799592 w 4546203"/>
              <a:gd name="connsiteY513" fmla="*/ 4050753 h 5092591"/>
              <a:gd name="connsiteX514" fmla="*/ 2768154 w 4546203"/>
              <a:gd name="connsiteY514" fmla="*/ 3961612 h 5092591"/>
              <a:gd name="connsiteX515" fmla="*/ 1606532 w 4546203"/>
              <a:gd name="connsiteY515" fmla="*/ 3958428 h 5092591"/>
              <a:gd name="connsiteX516" fmla="*/ 1587430 w 4546203"/>
              <a:gd name="connsiteY516" fmla="*/ 3999019 h 5092591"/>
              <a:gd name="connsiteX517" fmla="*/ 1654684 w 4546203"/>
              <a:gd name="connsiteY517" fmla="*/ 4028866 h 5092591"/>
              <a:gd name="connsiteX518" fmla="*/ 1672194 w 4546203"/>
              <a:gd name="connsiteY518" fmla="*/ 3987479 h 5092591"/>
              <a:gd name="connsiteX519" fmla="*/ 1606532 w 4546203"/>
              <a:gd name="connsiteY519" fmla="*/ 3958428 h 5092591"/>
              <a:gd name="connsiteX520" fmla="*/ 897780 w 4546203"/>
              <a:gd name="connsiteY520" fmla="*/ 3953653 h 5092591"/>
              <a:gd name="connsiteX521" fmla="*/ 861566 w 4546203"/>
              <a:gd name="connsiteY521" fmla="*/ 3986683 h 5092591"/>
              <a:gd name="connsiteX522" fmla="*/ 900565 w 4546203"/>
              <a:gd name="connsiteY522" fmla="*/ 4022896 h 5092591"/>
              <a:gd name="connsiteX523" fmla="*/ 933595 w 4546203"/>
              <a:gd name="connsiteY523" fmla="*/ 3987479 h 5092591"/>
              <a:gd name="connsiteX524" fmla="*/ 897780 w 4546203"/>
              <a:gd name="connsiteY524" fmla="*/ 3953653 h 5092591"/>
              <a:gd name="connsiteX525" fmla="*/ 998859 w 4546203"/>
              <a:gd name="connsiteY525" fmla="*/ 3950867 h 5092591"/>
              <a:gd name="connsiteX526" fmla="*/ 966227 w 4546203"/>
              <a:gd name="connsiteY526" fmla="*/ 3987479 h 5092591"/>
              <a:gd name="connsiteX527" fmla="*/ 1004829 w 4546203"/>
              <a:gd name="connsiteY527" fmla="*/ 4021703 h 5092591"/>
              <a:gd name="connsiteX528" fmla="*/ 1037063 w 4546203"/>
              <a:gd name="connsiteY528" fmla="*/ 3984693 h 5092591"/>
              <a:gd name="connsiteX529" fmla="*/ 998859 w 4546203"/>
              <a:gd name="connsiteY529" fmla="*/ 3950867 h 5092591"/>
              <a:gd name="connsiteX530" fmla="*/ 1099541 w 4546203"/>
              <a:gd name="connsiteY530" fmla="*/ 3944898 h 5092591"/>
              <a:gd name="connsiteX531" fmla="*/ 1068103 w 4546203"/>
              <a:gd name="connsiteY531" fmla="*/ 3982305 h 5092591"/>
              <a:gd name="connsiteX532" fmla="*/ 1107102 w 4546203"/>
              <a:gd name="connsiteY532" fmla="*/ 4013743 h 5092591"/>
              <a:gd name="connsiteX533" fmla="*/ 1137347 w 4546203"/>
              <a:gd name="connsiteY533" fmla="*/ 3975540 h 5092591"/>
              <a:gd name="connsiteX534" fmla="*/ 1099541 w 4546203"/>
              <a:gd name="connsiteY534" fmla="*/ 3944898 h 5092591"/>
              <a:gd name="connsiteX535" fmla="*/ 3234553 w 4546203"/>
              <a:gd name="connsiteY535" fmla="*/ 3943704 h 5092591"/>
              <a:gd name="connsiteX536" fmla="*/ 3207493 w 4546203"/>
              <a:gd name="connsiteY536" fmla="*/ 3962010 h 5092591"/>
              <a:gd name="connsiteX537" fmla="*/ 3227788 w 4546203"/>
              <a:gd name="connsiteY537" fmla="*/ 3992652 h 5092591"/>
              <a:gd name="connsiteX538" fmla="*/ 3254849 w 4546203"/>
              <a:gd name="connsiteY538" fmla="*/ 3971959 h 5092591"/>
              <a:gd name="connsiteX539" fmla="*/ 3234553 w 4546203"/>
              <a:gd name="connsiteY539" fmla="*/ 3943704 h 5092591"/>
              <a:gd name="connsiteX540" fmla="*/ 2712441 w 4546203"/>
              <a:gd name="connsiteY540" fmla="*/ 3932959 h 5092591"/>
              <a:gd name="connsiteX541" fmla="*/ 2677819 w 4546203"/>
              <a:gd name="connsiteY541" fmla="*/ 3943704 h 5092591"/>
              <a:gd name="connsiteX542" fmla="*/ 2688165 w 4546203"/>
              <a:gd name="connsiteY542" fmla="*/ 3979122 h 5092591"/>
              <a:gd name="connsiteX543" fmla="*/ 2723981 w 4546203"/>
              <a:gd name="connsiteY543" fmla="*/ 3967979 h 5092591"/>
              <a:gd name="connsiteX544" fmla="*/ 2712441 w 4546203"/>
              <a:gd name="connsiteY544" fmla="*/ 3932959 h 5092591"/>
              <a:gd name="connsiteX545" fmla="*/ 1197835 w 4546203"/>
              <a:gd name="connsiteY545" fmla="*/ 3932561 h 5092591"/>
              <a:gd name="connsiteX546" fmla="*/ 1168387 w 4546203"/>
              <a:gd name="connsiteY546" fmla="*/ 3971561 h 5092591"/>
              <a:gd name="connsiteX547" fmla="*/ 1206590 w 4546203"/>
              <a:gd name="connsiteY547" fmla="*/ 4000611 h 5092591"/>
              <a:gd name="connsiteX548" fmla="*/ 1235243 w 4546203"/>
              <a:gd name="connsiteY548" fmla="*/ 3960816 h 5092591"/>
              <a:gd name="connsiteX549" fmla="*/ 1197835 w 4546203"/>
              <a:gd name="connsiteY549" fmla="*/ 3932561 h 5092591"/>
              <a:gd name="connsiteX550" fmla="*/ 2850928 w 4546203"/>
              <a:gd name="connsiteY550" fmla="*/ 3929378 h 5092591"/>
              <a:gd name="connsiteX551" fmla="*/ 2815908 w 4546203"/>
              <a:gd name="connsiteY551" fmla="*/ 3944500 h 5092591"/>
              <a:gd name="connsiteX552" fmla="*/ 2850132 w 4546203"/>
              <a:gd name="connsiteY552" fmla="*/ 4032049 h 5092591"/>
              <a:gd name="connsiteX553" fmla="*/ 2887539 w 4546203"/>
              <a:gd name="connsiteY553" fmla="*/ 4016131 h 5092591"/>
              <a:gd name="connsiteX554" fmla="*/ 2850928 w 4546203"/>
              <a:gd name="connsiteY554" fmla="*/ 3929378 h 5092591"/>
              <a:gd name="connsiteX555" fmla="*/ 3171677 w 4546203"/>
              <a:gd name="connsiteY555" fmla="*/ 3928184 h 5092591"/>
              <a:gd name="connsiteX556" fmla="*/ 3145014 w 4546203"/>
              <a:gd name="connsiteY556" fmla="*/ 3945296 h 5092591"/>
              <a:gd name="connsiteX557" fmla="*/ 3164514 w 4546203"/>
              <a:gd name="connsiteY557" fmla="*/ 3975938 h 5092591"/>
              <a:gd name="connsiteX558" fmla="*/ 3191973 w 4546203"/>
              <a:gd name="connsiteY558" fmla="*/ 3958030 h 5092591"/>
              <a:gd name="connsiteX559" fmla="*/ 3171677 w 4546203"/>
              <a:gd name="connsiteY559" fmla="*/ 3928184 h 5092591"/>
              <a:gd name="connsiteX560" fmla="*/ 3480488 w 4546203"/>
              <a:gd name="connsiteY560" fmla="*/ 3921817 h 5092591"/>
              <a:gd name="connsiteX561" fmla="*/ 3445468 w 4546203"/>
              <a:gd name="connsiteY561" fmla="*/ 3952061 h 5092591"/>
              <a:gd name="connsiteX562" fmla="*/ 3468151 w 4546203"/>
              <a:gd name="connsiteY562" fmla="*/ 3979520 h 5092591"/>
              <a:gd name="connsiteX563" fmla="*/ 3504365 w 4546203"/>
              <a:gd name="connsiteY563" fmla="*/ 3948877 h 5092591"/>
              <a:gd name="connsiteX564" fmla="*/ 3480488 w 4546203"/>
              <a:gd name="connsiteY564" fmla="*/ 3921817 h 5092591"/>
              <a:gd name="connsiteX565" fmla="*/ 3055873 w 4546203"/>
              <a:gd name="connsiteY565" fmla="*/ 3919827 h 5092591"/>
              <a:gd name="connsiteX566" fmla="*/ 3029210 w 4546203"/>
              <a:gd name="connsiteY566" fmla="*/ 3934551 h 5092591"/>
              <a:gd name="connsiteX567" fmla="*/ 3047516 w 4546203"/>
              <a:gd name="connsiteY567" fmla="*/ 3966387 h 5092591"/>
              <a:gd name="connsiteX568" fmla="*/ 3074179 w 4546203"/>
              <a:gd name="connsiteY568" fmla="*/ 3950469 h 5092591"/>
              <a:gd name="connsiteX569" fmla="*/ 3055873 w 4546203"/>
              <a:gd name="connsiteY569" fmla="*/ 3919827 h 5092591"/>
              <a:gd name="connsiteX570" fmla="*/ 2753032 w 4546203"/>
              <a:gd name="connsiteY570" fmla="*/ 3919031 h 5092591"/>
              <a:gd name="connsiteX571" fmla="*/ 2718808 w 4546203"/>
              <a:gd name="connsiteY571" fmla="*/ 3931367 h 5092591"/>
              <a:gd name="connsiteX572" fmla="*/ 2729950 w 4546203"/>
              <a:gd name="connsiteY572" fmla="*/ 3966785 h 5092591"/>
              <a:gd name="connsiteX573" fmla="*/ 2765368 w 4546203"/>
              <a:gd name="connsiteY573" fmla="*/ 3953653 h 5092591"/>
              <a:gd name="connsiteX574" fmla="*/ 2753032 w 4546203"/>
              <a:gd name="connsiteY574" fmla="*/ 3919031 h 5092591"/>
              <a:gd name="connsiteX575" fmla="*/ 2032341 w 4546203"/>
              <a:gd name="connsiteY575" fmla="*/ 3917439 h 5092591"/>
              <a:gd name="connsiteX576" fmla="*/ 2002892 w 4546203"/>
              <a:gd name="connsiteY576" fmla="*/ 4087763 h 5092591"/>
              <a:gd name="connsiteX577" fmla="*/ 2063779 w 4546203"/>
              <a:gd name="connsiteY577" fmla="*/ 4096517 h 5092591"/>
              <a:gd name="connsiteX578" fmla="*/ 2086462 w 4546203"/>
              <a:gd name="connsiteY578" fmla="*/ 3925000 h 5092591"/>
              <a:gd name="connsiteX579" fmla="*/ 2032341 w 4546203"/>
              <a:gd name="connsiteY579" fmla="*/ 3917439 h 5092591"/>
              <a:gd name="connsiteX580" fmla="*/ 2891917 w 4546203"/>
              <a:gd name="connsiteY580" fmla="*/ 3911868 h 5092591"/>
              <a:gd name="connsiteX581" fmla="*/ 2856897 w 4546203"/>
              <a:gd name="connsiteY581" fmla="*/ 3926990 h 5092591"/>
              <a:gd name="connsiteX582" fmla="*/ 2894305 w 4546203"/>
              <a:gd name="connsiteY582" fmla="*/ 4014142 h 5092591"/>
              <a:gd name="connsiteX583" fmla="*/ 2930916 w 4546203"/>
              <a:gd name="connsiteY583" fmla="*/ 3996632 h 5092591"/>
              <a:gd name="connsiteX584" fmla="*/ 2891917 w 4546203"/>
              <a:gd name="connsiteY584" fmla="*/ 3911868 h 5092591"/>
              <a:gd name="connsiteX585" fmla="*/ 1838538 w 4546203"/>
              <a:gd name="connsiteY585" fmla="*/ 3909082 h 5092591"/>
              <a:gd name="connsiteX586" fmla="*/ 1825008 w 4546203"/>
              <a:gd name="connsiteY586" fmla="*/ 3952061 h 5092591"/>
              <a:gd name="connsiteX587" fmla="*/ 1889874 w 4546203"/>
              <a:gd name="connsiteY587" fmla="*/ 3970765 h 5092591"/>
              <a:gd name="connsiteX588" fmla="*/ 1901016 w 4546203"/>
              <a:gd name="connsiteY588" fmla="*/ 3926990 h 5092591"/>
              <a:gd name="connsiteX589" fmla="*/ 1838538 w 4546203"/>
              <a:gd name="connsiteY589" fmla="*/ 3909082 h 5092591"/>
              <a:gd name="connsiteX590" fmla="*/ 2793225 w 4546203"/>
              <a:gd name="connsiteY590" fmla="*/ 3904307 h 5092591"/>
              <a:gd name="connsiteX591" fmla="*/ 2759001 w 4546203"/>
              <a:gd name="connsiteY591" fmla="*/ 3917041 h 5092591"/>
              <a:gd name="connsiteX592" fmla="*/ 2771735 w 4546203"/>
              <a:gd name="connsiteY592" fmla="*/ 3952061 h 5092591"/>
              <a:gd name="connsiteX593" fmla="*/ 2806755 w 4546203"/>
              <a:gd name="connsiteY593" fmla="*/ 3938929 h 5092591"/>
              <a:gd name="connsiteX594" fmla="*/ 2793225 w 4546203"/>
              <a:gd name="connsiteY594" fmla="*/ 3904307 h 5092591"/>
              <a:gd name="connsiteX595" fmla="*/ 949115 w 4546203"/>
              <a:gd name="connsiteY595" fmla="*/ 3904307 h 5092591"/>
              <a:gd name="connsiteX596" fmla="*/ 911708 w 4546203"/>
              <a:gd name="connsiteY596" fmla="*/ 3936143 h 5092591"/>
              <a:gd name="connsiteX597" fmla="*/ 948717 w 4546203"/>
              <a:gd name="connsiteY597" fmla="*/ 3971561 h 5092591"/>
              <a:gd name="connsiteX598" fmla="*/ 982145 w 4546203"/>
              <a:gd name="connsiteY598" fmla="*/ 3935745 h 5092591"/>
              <a:gd name="connsiteX599" fmla="*/ 949115 w 4546203"/>
              <a:gd name="connsiteY599" fmla="*/ 3904307 h 5092591"/>
              <a:gd name="connsiteX600" fmla="*/ 2983844 w 4546203"/>
              <a:gd name="connsiteY600" fmla="*/ 3899531 h 5092591"/>
              <a:gd name="connsiteX601" fmla="*/ 2930916 w 4546203"/>
              <a:gd name="connsiteY601" fmla="*/ 3926592 h 5092591"/>
              <a:gd name="connsiteX602" fmla="*/ 2977874 w 4546203"/>
              <a:gd name="connsiteY602" fmla="*/ 4024090 h 5092591"/>
              <a:gd name="connsiteX603" fmla="*/ 3034782 w 4546203"/>
              <a:gd name="connsiteY603" fmla="*/ 3995040 h 5092591"/>
              <a:gd name="connsiteX604" fmla="*/ 2983844 w 4546203"/>
              <a:gd name="connsiteY604" fmla="*/ 3899531 h 5092591"/>
              <a:gd name="connsiteX605" fmla="*/ 1046216 w 4546203"/>
              <a:gd name="connsiteY605" fmla="*/ 3898337 h 5092591"/>
              <a:gd name="connsiteX606" fmla="*/ 1013982 w 4546203"/>
              <a:gd name="connsiteY606" fmla="*/ 3934949 h 5092591"/>
              <a:gd name="connsiteX607" fmla="*/ 1051389 w 4546203"/>
              <a:gd name="connsiteY607" fmla="*/ 3967979 h 5092591"/>
              <a:gd name="connsiteX608" fmla="*/ 1082827 w 4546203"/>
              <a:gd name="connsiteY608" fmla="*/ 3930174 h 5092591"/>
              <a:gd name="connsiteX609" fmla="*/ 1046216 w 4546203"/>
              <a:gd name="connsiteY609" fmla="*/ 3898337 h 5092591"/>
              <a:gd name="connsiteX610" fmla="*/ 1145306 w 4546203"/>
              <a:gd name="connsiteY610" fmla="*/ 3890378 h 5092591"/>
              <a:gd name="connsiteX611" fmla="*/ 1113868 w 4546203"/>
              <a:gd name="connsiteY611" fmla="*/ 3928184 h 5092591"/>
              <a:gd name="connsiteX612" fmla="*/ 1151673 w 4546203"/>
              <a:gd name="connsiteY612" fmla="*/ 3958428 h 5092591"/>
              <a:gd name="connsiteX613" fmla="*/ 1181519 w 4546203"/>
              <a:gd name="connsiteY613" fmla="*/ 3920225 h 5092591"/>
              <a:gd name="connsiteX614" fmla="*/ 1145306 w 4546203"/>
              <a:gd name="connsiteY614" fmla="*/ 3890378 h 5092591"/>
              <a:gd name="connsiteX615" fmla="*/ 3438902 w 4546203"/>
              <a:gd name="connsiteY615" fmla="*/ 3889384 h 5092591"/>
              <a:gd name="connsiteX616" fmla="*/ 3408856 w 4546203"/>
              <a:gd name="connsiteY616" fmla="*/ 3908684 h 5092591"/>
              <a:gd name="connsiteX617" fmla="*/ 3429948 w 4546203"/>
              <a:gd name="connsiteY617" fmla="*/ 3934153 h 5092591"/>
              <a:gd name="connsiteX618" fmla="*/ 3452233 w 4546203"/>
              <a:gd name="connsiteY618" fmla="*/ 3915449 h 5092591"/>
              <a:gd name="connsiteX619" fmla="*/ 3464172 w 4546203"/>
              <a:gd name="connsiteY619" fmla="*/ 3905899 h 5092591"/>
              <a:gd name="connsiteX620" fmla="*/ 3438902 w 4546203"/>
              <a:gd name="connsiteY620" fmla="*/ 3889384 h 5092591"/>
              <a:gd name="connsiteX621" fmla="*/ 2833418 w 4546203"/>
              <a:gd name="connsiteY621" fmla="*/ 3888389 h 5092591"/>
              <a:gd name="connsiteX622" fmla="*/ 2799592 w 4546203"/>
              <a:gd name="connsiteY622" fmla="*/ 3902317 h 5092591"/>
              <a:gd name="connsiteX623" fmla="*/ 2813520 w 4546203"/>
              <a:gd name="connsiteY623" fmla="*/ 3936541 h 5092591"/>
              <a:gd name="connsiteX624" fmla="*/ 2848142 w 4546203"/>
              <a:gd name="connsiteY624" fmla="*/ 3922215 h 5092591"/>
              <a:gd name="connsiteX625" fmla="*/ 2833418 w 4546203"/>
              <a:gd name="connsiteY625" fmla="*/ 3888389 h 5092591"/>
              <a:gd name="connsiteX626" fmla="*/ 2694135 w 4546203"/>
              <a:gd name="connsiteY626" fmla="*/ 3878440 h 5092591"/>
              <a:gd name="connsiteX627" fmla="*/ 2661503 w 4546203"/>
              <a:gd name="connsiteY627" fmla="*/ 3889185 h 5092591"/>
              <a:gd name="connsiteX628" fmla="*/ 2672645 w 4546203"/>
              <a:gd name="connsiteY628" fmla="*/ 3925398 h 5092591"/>
              <a:gd name="connsiteX629" fmla="*/ 2707267 w 4546203"/>
              <a:gd name="connsiteY629" fmla="*/ 3915449 h 5092591"/>
              <a:gd name="connsiteX630" fmla="*/ 2694135 w 4546203"/>
              <a:gd name="connsiteY630" fmla="*/ 3878440 h 5092591"/>
              <a:gd name="connsiteX631" fmla="*/ 1749397 w 4546203"/>
              <a:gd name="connsiteY631" fmla="*/ 3877644 h 5092591"/>
              <a:gd name="connsiteX632" fmla="*/ 1733081 w 4546203"/>
              <a:gd name="connsiteY632" fmla="*/ 3919827 h 5092591"/>
              <a:gd name="connsiteX633" fmla="*/ 1796355 w 4546203"/>
              <a:gd name="connsiteY633" fmla="*/ 3942908 h 5092591"/>
              <a:gd name="connsiteX634" fmla="*/ 1810681 w 4546203"/>
              <a:gd name="connsiteY634" fmla="*/ 3900327 h 5092591"/>
              <a:gd name="connsiteX635" fmla="*/ 1749397 w 4546203"/>
              <a:gd name="connsiteY635" fmla="*/ 3877644 h 5092591"/>
              <a:gd name="connsiteX636" fmla="*/ 1241610 w 4546203"/>
              <a:gd name="connsiteY636" fmla="*/ 3876848 h 5092591"/>
              <a:gd name="connsiteX637" fmla="*/ 1211366 w 4546203"/>
              <a:gd name="connsiteY637" fmla="*/ 3915449 h 5092591"/>
              <a:gd name="connsiteX638" fmla="*/ 1248773 w 4546203"/>
              <a:gd name="connsiteY638" fmla="*/ 3943306 h 5092591"/>
              <a:gd name="connsiteX639" fmla="*/ 1277028 w 4546203"/>
              <a:gd name="connsiteY639" fmla="*/ 3903511 h 5092591"/>
              <a:gd name="connsiteX640" fmla="*/ 1241610 w 4546203"/>
              <a:gd name="connsiteY640" fmla="*/ 3876848 h 5092591"/>
              <a:gd name="connsiteX641" fmla="*/ 2872815 w 4546203"/>
              <a:gd name="connsiteY641" fmla="*/ 3870879 h 5092591"/>
              <a:gd name="connsiteX642" fmla="*/ 2839387 w 4546203"/>
              <a:gd name="connsiteY642" fmla="*/ 3885603 h 5092591"/>
              <a:gd name="connsiteX643" fmla="*/ 2854111 w 4546203"/>
              <a:gd name="connsiteY643" fmla="*/ 3920225 h 5092591"/>
              <a:gd name="connsiteX644" fmla="*/ 2888335 w 4546203"/>
              <a:gd name="connsiteY644" fmla="*/ 3904307 h 5092591"/>
              <a:gd name="connsiteX645" fmla="*/ 2872815 w 4546203"/>
              <a:gd name="connsiteY645" fmla="*/ 3870879 h 5092591"/>
              <a:gd name="connsiteX646" fmla="*/ 3182024 w 4546203"/>
              <a:gd name="connsiteY646" fmla="*/ 3868093 h 5092591"/>
              <a:gd name="connsiteX647" fmla="*/ 3156953 w 4546203"/>
              <a:gd name="connsiteY647" fmla="*/ 3885603 h 5092591"/>
              <a:gd name="connsiteX648" fmla="*/ 3177248 w 4546203"/>
              <a:gd name="connsiteY648" fmla="*/ 3915847 h 5092591"/>
              <a:gd name="connsiteX649" fmla="*/ 3203115 w 4546203"/>
              <a:gd name="connsiteY649" fmla="*/ 3897541 h 5092591"/>
              <a:gd name="connsiteX650" fmla="*/ 3182024 w 4546203"/>
              <a:gd name="connsiteY650" fmla="*/ 3868093 h 5092591"/>
              <a:gd name="connsiteX651" fmla="*/ 2734328 w 4546203"/>
              <a:gd name="connsiteY651" fmla="*/ 3865307 h 5092591"/>
              <a:gd name="connsiteX652" fmla="*/ 2701696 w 4546203"/>
              <a:gd name="connsiteY652" fmla="*/ 3876848 h 5092591"/>
              <a:gd name="connsiteX653" fmla="*/ 2713236 w 4546203"/>
              <a:gd name="connsiteY653" fmla="*/ 3913062 h 5092591"/>
              <a:gd name="connsiteX654" fmla="*/ 2747460 w 4546203"/>
              <a:gd name="connsiteY654" fmla="*/ 3901521 h 5092591"/>
              <a:gd name="connsiteX655" fmla="*/ 2734328 w 4546203"/>
              <a:gd name="connsiteY655" fmla="*/ 3865307 h 5092591"/>
              <a:gd name="connsiteX656" fmla="*/ 997268 w 4546203"/>
              <a:gd name="connsiteY656" fmla="*/ 3852573 h 5092591"/>
              <a:gd name="connsiteX657" fmla="*/ 960258 w 4546203"/>
              <a:gd name="connsiteY657" fmla="*/ 3884807 h 5092591"/>
              <a:gd name="connsiteX658" fmla="*/ 996870 w 4546203"/>
              <a:gd name="connsiteY658" fmla="*/ 3919429 h 5092591"/>
              <a:gd name="connsiteX659" fmla="*/ 1030298 w 4546203"/>
              <a:gd name="connsiteY659" fmla="*/ 3883613 h 5092591"/>
              <a:gd name="connsiteX660" fmla="*/ 997268 w 4546203"/>
              <a:gd name="connsiteY660" fmla="*/ 3852573 h 5092591"/>
              <a:gd name="connsiteX661" fmla="*/ 3121933 w 4546203"/>
              <a:gd name="connsiteY661" fmla="*/ 3850981 h 5092591"/>
              <a:gd name="connsiteX662" fmla="*/ 3096862 w 4546203"/>
              <a:gd name="connsiteY662" fmla="*/ 3867695 h 5092591"/>
              <a:gd name="connsiteX663" fmla="*/ 3115964 w 4546203"/>
              <a:gd name="connsiteY663" fmla="*/ 3897940 h 5092591"/>
              <a:gd name="connsiteX664" fmla="*/ 3141433 w 4546203"/>
              <a:gd name="connsiteY664" fmla="*/ 3881623 h 5092591"/>
              <a:gd name="connsiteX665" fmla="*/ 3121933 w 4546203"/>
              <a:gd name="connsiteY665" fmla="*/ 3850981 h 5092591"/>
              <a:gd name="connsiteX666" fmla="*/ 2772531 w 4546203"/>
              <a:gd name="connsiteY666" fmla="*/ 3850583 h 5092591"/>
              <a:gd name="connsiteX667" fmla="*/ 2739899 w 4546203"/>
              <a:gd name="connsiteY667" fmla="*/ 3863318 h 5092591"/>
              <a:gd name="connsiteX668" fmla="*/ 2753032 w 4546203"/>
              <a:gd name="connsiteY668" fmla="*/ 3899531 h 5092591"/>
              <a:gd name="connsiteX669" fmla="*/ 2786459 w 4546203"/>
              <a:gd name="connsiteY669" fmla="*/ 3886399 h 5092591"/>
              <a:gd name="connsiteX670" fmla="*/ 2772531 w 4546203"/>
              <a:gd name="connsiteY670" fmla="*/ 3850583 h 5092591"/>
              <a:gd name="connsiteX671" fmla="*/ 3039159 w 4546203"/>
              <a:gd name="connsiteY671" fmla="*/ 3848593 h 5092591"/>
              <a:gd name="connsiteX672" fmla="*/ 3014088 w 4546203"/>
              <a:gd name="connsiteY672" fmla="*/ 3863318 h 5092591"/>
              <a:gd name="connsiteX673" fmla="*/ 3031996 w 4546203"/>
              <a:gd name="connsiteY673" fmla="*/ 3894358 h 5092591"/>
              <a:gd name="connsiteX674" fmla="*/ 3057863 w 4546203"/>
              <a:gd name="connsiteY674" fmla="*/ 3879634 h 5092591"/>
              <a:gd name="connsiteX675" fmla="*/ 3039159 w 4546203"/>
              <a:gd name="connsiteY675" fmla="*/ 3848593 h 5092591"/>
              <a:gd name="connsiteX676" fmla="*/ 1093970 w 4546203"/>
              <a:gd name="connsiteY676" fmla="*/ 3846206 h 5092591"/>
              <a:gd name="connsiteX677" fmla="*/ 1061338 w 4546203"/>
              <a:gd name="connsiteY677" fmla="*/ 3882419 h 5092591"/>
              <a:gd name="connsiteX678" fmla="*/ 1097551 w 4546203"/>
              <a:gd name="connsiteY678" fmla="*/ 3913858 h 5092591"/>
              <a:gd name="connsiteX679" fmla="*/ 1129388 w 4546203"/>
              <a:gd name="connsiteY679" fmla="*/ 3876848 h 5092591"/>
              <a:gd name="connsiteX680" fmla="*/ 1093970 w 4546203"/>
              <a:gd name="connsiteY680" fmla="*/ 3846206 h 5092591"/>
              <a:gd name="connsiteX681" fmla="*/ 1662245 w 4546203"/>
              <a:gd name="connsiteY681" fmla="*/ 3840237 h 5092591"/>
              <a:gd name="connsiteX682" fmla="*/ 1643144 w 4546203"/>
              <a:gd name="connsiteY682" fmla="*/ 3880828 h 5092591"/>
              <a:gd name="connsiteX683" fmla="*/ 1705224 w 4546203"/>
              <a:gd name="connsiteY683" fmla="*/ 3908286 h 5092591"/>
              <a:gd name="connsiteX684" fmla="*/ 1722336 w 4546203"/>
              <a:gd name="connsiteY684" fmla="*/ 3866899 h 5092591"/>
              <a:gd name="connsiteX685" fmla="*/ 1662245 w 4546203"/>
              <a:gd name="connsiteY685" fmla="*/ 3840237 h 5092591"/>
              <a:gd name="connsiteX686" fmla="*/ 1190274 w 4546203"/>
              <a:gd name="connsiteY686" fmla="*/ 3836257 h 5092591"/>
              <a:gd name="connsiteX687" fmla="*/ 1159234 w 4546203"/>
              <a:gd name="connsiteY687" fmla="*/ 3873664 h 5092591"/>
              <a:gd name="connsiteX688" fmla="*/ 1195448 w 4546203"/>
              <a:gd name="connsiteY688" fmla="*/ 3902317 h 5092591"/>
              <a:gd name="connsiteX689" fmla="*/ 1225692 w 4546203"/>
              <a:gd name="connsiteY689" fmla="*/ 3864114 h 5092591"/>
              <a:gd name="connsiteX690" fmla="*/ 1190274 w 4546203"/>
              <a:gd name="connsiteY690" fmla="*/ 3836257 h 5092591"/>
              <a:gd name="connsiteX691" fmla="*/ 2810337 w 4546203"/>
              <a:gd name="connsiteY691" fmla="*/ 3835859 h 5092591"/>
              <a:gd name="connsiteX692" fmla="*/ 2778500 w 4546203"/>
              <a:gd name="connsiteY692" fmla="*/ 3848992 h 5092591"/>
              <a:gd name="connsiteX693" fmla="*/ 2792827 w 4546203"/>
              <a:gd name="connsiteY693" fmla="*/ 3884807 h 5092591"/>
              <a:gd name="connsiteX694" fmla="*/ 2826255 w 4546203"/>
              <a:gd name="connsiteY694" fmla="*/ 3870481 h 5092591"/>
              <a:gd name="connsiteX695" fmla="*/ 2810337 w 4546203"/>
              <a:gd name="connsiteY695" fmla="*/ 3835859 h 5092591"/>
              <a:gd name="connsiteX696" fmla="*/ 3191574 w 4546203"/>
              <a:gd name="connsiteY696" fmla="*/ 3828298 h 5092591"/>
              <a:gd name="connsiteX697" fmla="*/ 3188789 w 4546203"/>
              <a:gd name="connsiteY697" fmla="*/ 3831879 h 5092591"/>
              <a:gd name="connsiteX698" fmla="*/ 3287481 w 4546203"/>
              <a:gd name="connsiteY698" fmla="*/ 3969571 h 5092591"/>
              <a:gd name="connsiteX699" fmla="*/ 3340806 w 4546203"/>
              <a:gd name="connsiteY699" fmla="*/ 3929378 h 5092591"/>
              <a:gd name="connsiteX700" fmla="*/ 3254053 w 4546203"/>
              <a:gd name="connsiteY700" fmla="*/ 3854961 h 5092591"/>
              <a:gd name="connsiteX701" fmla="*/ 3205105 w 4546203"/>
              <a:gd name="connsiteY701" fmla="*/ 3833471 h 5092591"/>
              <a:gd name="connsiteX702" fmla="*/ 3191574 w 4546203"/>
              <a:gd name="connsiteY702" fmla="*/ 3828298 h 5092591"/>
              <a:gd name="connsiteX703" fmla="*/ 1284987 w 4546203"/>
              <a:gd name="connsiteY703" fmla="*/ 3820737 h 5092591"/>
              <a:gd name="connsiteX704" fmla="*/ 1255140 w 4546203"/>
              <a:gd name="connsiteY704" fmla="*/ 3859338 h 5092591"/>
              <a:gd name="connsiteX705" fmla="*/ 1290956 w 4546203"/>
              <a:gd name="connsiteY705" fmla="*/ 3885603 h 5092591"/>
              <a:gd name="connsiteX706" fmla="*/ 1319609 w 4546203"/>
              <a:gd name="connsiteY706" fmla="*/ 3846604 h 5092591"/>
              <a:gd name="connsiteX707" fmla="*/ 1284987 w 4546203"/>
              <a:gd name="connsiteY707" fmla="*/ 3820737 h 5092591"/>
              <a:gd name="connsiteX708" fmla="*/ 2848938 w 4546203"/>
              <a:gd name="connsiteY708" fmla="*/ 3818747 h 5092591"/>
              <a:gd name="connsiteX709" fmla="*/ 2816704 w 4546203"/>
              <a:gd name="connsiteY709" fmla="*/ 3833073 h 5092591"/>
              <a:gd name="connsiteX710" fmla="*/ 2832224 w 4546203"/>
              <a:gd name="connsiteY710" fmla="*/ 3868491 h 5092591"/>
              <a:gd name="connsiteX711" fmla="*/ 2864856 w 4546203"/>
              <a:gd name="connsiteY711" fmla="*/ 3853369 h 5092591"/>
              <a:gd name="connsiteX712" fmla="*/ 2848938 w 4546203"/>
              <a:gd name="connsiteY712" fmla="*/ 3818747 h 5092591"/>
              <a:gd name="connsiteX713" fmla="*/ 1048205 w 4546203"/>
              <a:gd name="connsiteY713" fmla="*/ 3802829 h 5092591"/>
              <a:gd name="connsiteX714" fmla="*/ 1010400 w 4546203"/>
              <a:gd name="connsiteY714" fmla="*/ 3834665 h 5092591"/>
              <a:gd name="connsiteX715" fmla="*/ 1045420 w 4546203"/>
              <a:gd name="connsiteY715" fmla="*/ 3867695 h 5092591"/>
              <a:gd name="connsiteX716" fmla="*/ 1078450 w 4546203"/>
              <a:gd name="connsiteY716" fmla="*/ 3831482 h 5092591"/>
              <a:gd name="connsiteX717" fmla="*/ 1048205 w 4546203"/>
              <a:gd name="connsiteY717" fmla="*/ 3802829 h 5092591"/>
              <a:gd name="connsiteX718" fmla="*/ 3237339 w 4546203"/>
              <a:gd name="connsiteY718" fmla="*/ 3794870 h 5092591"/>
              <a:gd name="connsiteX719" fmla="*/ 3208289 w 4546203"/>
              <a:gd name="connsiteY719" fmla="*/ 3817553 h 5092591"/>
              <a:gd name="connsiteX720" fmla="*/ 3269573 w 4546203"/>
              <a:gd name="connsiteY720" fmla="*/ 3844216 h 5092591"/>
              <a:gd name="connsiteX721" fmla="*/ 3273155 w 4546203"/>
              <a:gd name="connsiteY721" fmla="*/ 3841032 h 5092591"/>
              <a:gd name="connsiteX722" fmla="*/ 3237339 w 4546203"/>
              <a:gd name="connsiteY722" fmla="*/ 3794870 h 5092591"/>
              <a:gd name="connsiteX723" fmla="*/ 1141326 w 4546203"/>
              <a:gd name="connsiteY723" fmla="*/ 3792880 h 5092591"/>
              <a:gd name="connsiteX724" fmla="*/ 1108694 w 4546203"/>
              <a:gd name="connsiteY724" fmla="*/ 3829492 h 5092591"/>
              <a:gd name="connsiteX725" fmla="*/ 1143714 w 4546203"/>
              <a:gd name="connsiteY725" fmla="*/ 3859736 h 5092591"/>
              <a:gd name="connsiteX726" fmla="*/ 1175550 w 4546203"/>
              <a:gd name="connsiteY726" fmla="*/ 3822727 h 5092591"/>
              <a:gd name="connsiteX727" fmla="*/ 1141326 w 4546203"/>
              <a:gd name="connsiteY727" fmla="*/ 3792880 h 5092591"/>
              <a:gd name="connsiteX728" fmla="*/ 3128698 w 4546203"/>
              <a:gd name="connsiteY728" fmla="*/ 3790890 h 5092591"/>
              <a:gd name="connsiteX729" fmla="*/ 3105219 w 4546203"/>
              <a:gd name="connsiteY729" fmla="*/ 3808002 h 5092591"/>
              <a:gd name="connsiteX730" fmla="*/ 3125515 w 4546203"/>
              <a:gd name="connsiteY730" fmla="*/ 3837451 h 5092591"/>
              <a:gd name="connsiteX731" fmla="*/ 3150188 w 4546203"/>
              <a:gd name="connsiteY731" fmla="*/ 3820737 h 5092591"/>
              <a:gd name="connsiteX732" fmla="*/ 3128698 w 4546203"/>
              <a:gd name="connsiteY732" fmla="*/ 3790890 h 5092591"/>
              <a:gd name="connsiteX733" fmla="*/ 1236437 w 4546203"/>
              <a:gd name="connsiteY733" fmla="*/ 3781340 h 5092591"/>
              <a:gd name="connsiteX734" fmla="*/ 1205396 w 4546203"/>
              <a:gd name="connsiteY734" fmla="*/ 3819145 h 5092591"/>
              <a:gd name="connsiteX735" fmla="*/ 1239620 w 4546203"/>
              <a:gd name="connsiteY735" fmla="*/ 3847002 h 5092591"/>
              <a:gd name="connsiteX736" fmla="*/ 1269865 w 4546203"/>
              <a:gd name="connsiteY736" fmla="*/ 3808798 h 5092591"/>
              <a:gd name="connsiteX737" fmla="*/ 1236437 w 4546203"/>
              <a:gd name="connsiteY737" fmla="*/ 3781340 h 5092591"/>
              <a:gd name="connsiteX738" fmla="*/ 2919376 w 4546203"/>
              <a:gd name="connsiteY738" fmla="*/ 3776166 h 5092591"/>
              <a:gd name="connsiteX739" fmla="*/ 2872019 w 4546203"/>
              <a:gd name="connsiteY739" fmla="*/ 3800839 h 5092591"/>
              <a:gd name="connsiteX740" fmla="*/ 2920171 w 4546203"/>
              <a:gd name="connsiteY740" fmla="*/ 3901123 h 5092591"/>
              <a:gd name="connsiteX741" fmla="*/ 2971507 w 4546203"/>
              <a:gd name="connsiteY741" fmla="*/ 3874858 h 5092591"/>
              <a:gd name="connsiteX742" fmla="*/ 2919376 w 4546203"/>
              <a:gd name="connsiteY742" fmla="*/ 3776166 h 5092591"/>
              <a:gd name="connsiteX743" fmla="*/ 3070199 w 4546203"/>
              <a:gd name="connsiteY743" fmla="*/ 3772983 h 5092591"/>
              <a:gd name="connsiteX744" fmla="*/ 3046720 w 4546203"/>
              <a:gd name="connsiteY744" fmla="*/ 3788503 h 5092591"/>
              <a:gd name="connsiteX745" fmla="*/ 3065822 w 4546203"/>
              <a:gd name="connsiteY745" fmla="*/ 3819145 h 5092591"/>
              <a:gd name="connsiteX746" fmla="*/ 3090097 w 4546203"/>
              <a:gd name="connsiteY746" fmla="*/ 3803227 h 5092591"/>
              <a:gd name="connsiteX747" fmla="*/ 3070199 w 4546203"/>
              <a:gd name="connsiteY747" fmla="*/ 3772983 h 5092591"/>
              <a:gd name="connsiteX748" fmla="*/ 1328364 w 4546203"/>
              <a:gd name="connsiteY748" fmla="*/ 3764626 h 5092591"/>
              <a:gd name="connsiteX749" fmla="*/ 1298517 w 4546203"/>
              <a:gd name="connsiteY749" fmla="*/ 3803227 h 5092591"/>
              <a:gd name="connsiteX750" fmla="*/ 1332741 w 4546203"/>
              <a:gd name="connsiteY750" fmla="*/ 3828696 h 5092591"/>
              <a:gd name="connsiteX751" fmla="*/ 1360996 w 4546203"/>
              <a:gd name="connsiteY751" fmla="*/ 3789697 h 5092591"/>
              <a:gd name="connsiteX752" fmla="*/ 1328364 w 4546203"/>
              <a:gd name="connsiteY752" fmla="*/ 3764626 h 5092591"/>
              <a:gd name="connsiteX753" fmla="*/ 3011302 w 4546203"/>
              <a:gd name="connsiteY753" fmla="*/ 3758656 h 5092591"/>
              <a:gd name="connsiteX754" fmla="*/ 2987823 w 4546203"/>
              <a:gd name="connsiteY754" fmla="*/ 3772983 h 5092591"/>
              <a:gd name="connsiteX755" fmla="*/ 3006925 w 4546203"/>
              <a:gd name="connsiteY755" fmla="*/ 3804023 h 5092591"/>
              <a:gd name="connsiteX756" fmla="*/ 3030404 w 4546203"/>
              <a:gd name="connsiteY756" fmla="*/ 3789299 h 5092591"/>
              <a:gd name="connsiteX757" fmla="*/ 3011302 w 4546203"/>
              <a:gd name="connsiteY757" fmla="*/ 3758656 h 5092591"/>
              <a:gd name="connsiteX758" fmla="*/ 3476508 w 4546203"/>
              <a:gd name="connsiteY758" fmla="*/ 3754279 h 5092591"/>
              <a:gd name="connsiteX759" fmla="*/ 3445468 w 4546203"/>
              <a:gd name="connsiteY759" fmla="*/ 3783727 h 5092591"/>
              <a:gd name="connsiteX760" fmla="*/ 3469345 w 4546203"/>
              <a:gd name="connsiteY760" fmla="*/ 3807604 h 5092591"/>
              <a:gd name="connsiteX761" fmla="*/ 3497202 w 4546203"/>
              <a:gd name="connsiteY761" fmla="*/ 3776166 h 5092591"/>
              <a:gd name="connsiteX762" fmla="*/ 3476508 w 4546203"/>
              <a:gd name="connsiteY762" fmla="*/ 3754279 h 5092591"/>
              <a:gd name="connsiteX763" fmla="*/ 1097153 w 4546203"/>
              <a:gd name="connsiteY763" fmla="*/ 3751891 h 5092591"/>
              <a:gd name="connsiteX764" fmla="*/ 1060542 w 4546203"/>
              <a:gd name="connsiteY764" fmla="*/ 3784523 h 5092591"/>
              <a:gd name="connsiteX765" fmla="*/ 1093572 w 4546203"/>
              <a:gd name="connsiteY765" fmla="*/ 3815563 h 5092591"/>
              <a:gd name="connsiteX766" fmla="*/ 1126602 w 4546203"/>
              <a:gd name="connsiteY766" fmla="*/ 3779748 h 5092591"/>
              <a:gd name="connsiteX767" fmla="*/ 1097153 w 4546203"/>
              <a:gd name="connsiteY767" fmla="*/ 3751891 h 5092591"/>
              <a:gd name="connsiteX768" fmla="*/ 3299420 w 4546203"/>
              <a:gd name="connsiteY768" fmla="*/ 3746718 h 5092591"/>
              <a:gd name="connsiteX769" fmla="*/ 3268777 w 4546203"/>
              <a:gd name="connsiteY769" fmla="*/ 3772585 h 5092591"/>
              <a:gd name="connsiteX770" fmla="*/ 3293052 w 4546203"/>
              <a:gd name="connsiteY770" fmla="*/ 3802033 h 5092591"/>
              <a:gd name="connsiteX771" fmla="*/ 3324093 w 4546203"/>
              <a:gd name="connsiteY771" fmla="*/ 3774972 h 5092591"/>
              <a:gd name="connsiteX772" fmla="*/ 3299420 w 4546203"/>
              <a:gd name="connsiteY772" fmla="*/ 3746718 h 5092591"/>
              <a:gd name="connsiteX773" fmla="*/ 1189478 w 4546203"/>
              <a:gd name="connsiteY773" fmla="*/ 3740350 h 5092591"/>
              <a:gd name="connsiteX774" fmla="*/ 1156448 w 4546203"/>
              <a:gd name="connsiteY774" fmla="*/ 3776962 h 5092591"/>
              <a:gd name="connsiteX775" fmla="*/ 1190672 w 4546203"/>
              <a:gd name="connsiteY775" fmla="*/ 3805615 h 5092591"/>
              <a:gd name="connsiteX776" fmla="*/ 1221713 w 4546203"/>
              <a:gd name="connsiteY776" fmla="*/ 3769003 h 5092591"/>
              <a:gd name="connsiteX777" fmla="*/ 1189478 w 4546203"/>
              <a:gd name="connsiteY777" fmla="*/ 3740350 h 5092591"/>
              <a:gd name="connsiteX778" fmla="*/ 1281405 w 4546203"/>
              <a:gd name="connsiteY778" fmla="*/ 3727218 h 5092591"/>
              <a:gd name="connsiteX779" fmla="*/ 1250365 w 4546203"/>
              <a:gd name="connsiteY779" fmla="*/ 3765024 h 5092591"/>
              <a:gd name="connsiteX780" fmla="*/ 1283395 w 4546203"/>
              <a:gd name="connsiteY780" fmla="*/ 3791686 h 5092591"/>
              <a:gd name="connsiteX781" fmla="*/ 1313639 w 4546203"/>
              <a:gd name="connsiteY781" fmla="*/ 3753085 h 5092591"/>
              <a:gd name="connsiteX782" fmla="*/ 1281405 w 4546203"/>
              <a:gd name="connsiteY782" fmla="*/ 3727218 h 5092591"/>
              <a:gd name="connsiteX783" fmla="*/ 3161728 w 4546203"/>
              <a:gd name="connsiteY783" fmla="*/ 3709708 h 5092591"/>
              <a:gd name="connsiteX784" fmla="*/ 3119147 w 4546203"/>
              <a:gd name="connsiteY784" fmla="*/ 3741942 h 5092591"/>
              <a:gd name="connsiteX785" fmla="*/ 3187197 w 4546203"/>
              <a:gd name="connsiteY785" fmla="*/ 3809594 h 5092591"/>
              <a:gd name="connsiteX786" fmla="*/ 3219829 w 4546203"/>
              <a:gd name="connsiteY786" fmla="*/ 3784921 h 5092591"/>
              <a:gd name="connsiteX787" fmla="*/ 3161728 w 4546203"/>
              <a:gd name="connsiteY787" fmla="*/ 3709708 h 5092591"/>
              <a:gd name="connsiteX788" fmla="*/ 3433529 w 4546203"/>
              <a:gd name="connsiteY788" fmla="*/ 3708116 h 5092591"/>
              <a:gd name="connsiteX789" fmla="*/ 3405673 w 4546203"/>
              <a:gd name="connsiteY789" fmla="*/ 3739953 h 5092591"/>
              <a:gd name="connsiteX790" fmla="*/ 3428356 w 4546203"/>
              <a:gd name="connsiteY790" fmla="*/ 3763830 h 5092591"/>
              <a:gd name="connsiteX791" fmla="*/ 3460192 w 4546203"/>
              <a:gd name="connsiteY791" fmla="*/ 3734779 h 5092591"/>
              <a:gd name="connsiteX792" fmla="*/ 3433529 w 4546203"/>
              <a:gd name="connsiteY792" fmla="*/ 3708116 h 5092591"/>
              <a:gd name="connsiteX793" fmla="*/ 3263206 w 4546203"/>
              <a:gd name="connsiteY793" fmla="*/ 3704535 h 5092591"/>
              <a:gd name="connsiteX794" fmla="*/ 3233359 w 4546203"/>
              <a:gd name="connsiteY794" fmla="*/ 3729208 h 5092591"/>
              <a:gd name="connsiteX795" fmla="*/ 3254849 w 4546203"/>
              <a:gd name="connsiteY795" fmla="*/ 3754677 h 5092591"/>
              <a:gd name="connsiteX796" fmla="*/ 3284695 w 4546203"/>
              <a:gd name="connsiteY796" fmla="*/ 3729208 h 5092591"/>
              <a:gd name="connsiteX797" fmla="*/ 3263206 w 4546203"/>
              <a:gd name="connsiteY797" fmla="*/ 3704535 h 5092591"/>
              <a:gd name="connsiteX798" fmla="*/ 1146500 w 4546203"/>
              <a:gd name="connsiteY798" fmla="*/ 3700555 h 5092591"/>
              <a:gd name="connsiteX799" fmla="*/ 1109888 w 4546203"/>
              <a:gd name="connsiteY799" fmla="*/ 3732789 h 5092591"/>
              <a:gd name="connsiteX800" fmla="*/ 1142520 w 4546203"/>
              <a:gd name="connsiteY800" fmla="*/ 3763432 h 5092591"/>
              <a:gd name="connsiteX801" fmla="*/ 1171571 w 4546203"/>
              <a:gd name="connsiteY801" fmla="*/ 3731198 h 5092591"/>
              <a:gd name="connsiteX802" fmla="*/ 1146500 w 4546203"/>
              <a:gd name="connsiteY802" fmla="*/ 3700555 h 5092591"/>
              <a:gd name="connsiteX803" fmla="*/ 1236835 w 4546203"/>
              <a:gd name="connsiteY803" fmla="*/ 3687821 h 5092591"/>
              <a:gd name="connsiteX804" fmla="*/ 1204600 w 4546203"/>
              <a:gd name="connsiteY804" fmla="*/ 3724432 h 5092591"/>
              <a:gd name="connsiteX805" fmla="*/ 1236437 w 4546203"/>
              <a:gd name="connsiteY805" fmla="*/ 3752289 h 5092591"/>
              <a:gd name="connsiteX806" fmla="*/ 1267875 w 4546203"/>
              <a:gd name="connsiteY806" fmla="*/ 3714882 h 5092591"/>
              <a:gd name="connsiteX807" fmla="*/ 1236835 w 4546203"/>
              <a:gd name="connsiteY807" fmla="*/ 3687821 h 5092591"/>
              <a:gd name="connsiteX808" fmla="*/ 3141433 w 4546203"/>
              <a:gd name="connsiteY808" fmla="*/ 3683045 h 5092591"/>
              <a:gd name="connsiteX809" fmla="*/ 3108801 w 4546203"/>
              <a:gd name="connsiteY809" fmla="*/ 3700157 h 5092591"/>
              <a:gd name="connsiteX810" fmla="*/ 3102035 w 4546203"/>
              <a:gd name="connsiteY810" fmla="*/ 3712096 h 5092591"/>
              <a:gd name="connsiteX811" fmla="*/ 3107607 w 4546203"/>
              <a:gd name="connsiteY811" fmla="*/ 3715678 h 5092591"/>
              <a:gd name="connsiteX812" fmla="*/ 3143025 w 4546203"/>
              <a:gd name="connsiteY812" fmla="*/ 3689413 h 5092591"/>
              <a:gd name="connsiteX813" fmla="*/ 3141433 w 4546203"/>
              <a:gd name="connsiteY813" fmla="*/ 3683045 h 5092591"/>
              <a:gd name="connsiteX814" fmla="*/ 1195050 w 4546203"/>
              <a:gd name="connsiteY814" fmla="*/ 3647628 h 5092591"/>
              <a:gd name="connsiteX815" fmla="*/ 1158438 w 4546203"/>
              <a:gd name="connsiteY815" fmla="*/ 3681852 h 5092591"/>
              <a:gd name="connsiteX816" fmla="*/ 1190274 w 4546203"/>
              <a:gd name="connsiteY816" fmla="*/ 3711300 h 5092591"/>
              <a:gd name="connsiteX817" fmla="*/ 1222110 w 4546203"/>
              <a:gd name="connsiteY817" fmla="*/ 3677076 h 5092591"/>
              <a:gd name="connsiteX818" fmla="*/ 1195050 w 4546203"/>
              <a:gd name="connsiteY818" fmla="*/ 3647628 h 5092591"/>
              <a:gd name="connsiteX819" fmla="*/ 3344786 w 4546203"/>
              <a:gd name="connsiteY819" fmla="*/ 3613006 h 5092591"/>
              <a:gd name="connsiteX820" fmla="*/ 3318123 w 4546203"/>
              <a:gd name="connsiteY820" fmla="*/ 3637679 h 5092591"/>
              <a:gd name="connsiteX821" fmla="*/ 3343990 w 4546203"/>
              <a:gd name="connsiteY821" fmla="*/ 3666331 h 5092591"/>
              <a:gd name="connsiteX822" fmla="*/ 3369857 w 4546203"/>
              <a:gd name="connsiteY822" fmla="*/ 3640067 h 5092591"/>
              <a:gd name="connsiteX823" fmla="*/ 3344786 w 4546203"/>
              <a:gd name="connsiteY823" fmla="*/ 3613006 h 5092591"/>
              <a:gd name="connsiteX824" fmla="*/ 947922 w 4546203"/>
              <a:gd name="connsiteY824" fmla="*/ 3587537 h 5092591"/>
              <a:gd name="connsiteX825" fmla="*/ 915289 w 4546203"/>
              <a:gd name="connsiteY825" fmla="*/ 3613802 h 5092591"/>
              <a:gd name="connsiteX826" fmla="*/ 939962 w 4546203"/>
              <a:gd name="connsiteY826" fmla="*/ 3644444 h 5092591"/>
              <a:gd name="connsiteX827" fmla="*/ 972197 w 4546203"/>
              <a:gd name="connsiteY827" fmla="*/ 3617781 h 5092591"/>
              <a:gd name="connsiteX828" fmla="*/ 947922 w 4546203"/>
              <a:gd name="connsiteY828" fmla="*/ 3587537 h 5092591"/>
              <a:gd name="connsiteX829" fmla="*/ 3303797 w 4546203"/>
              <a:gd name="connsiteY829" fmla="*/ 3572017 h 5092591"/>
              <a:gd name="connsiteX830" fmla="*/ 3277532 w 4546203"/>
              <a:gd name="connsiteY830" fmla="*/ 3598282 h 5092591"/>
              <a:gd name="connsiteX831" fmla="*/ 3299021 w 4546203"/>
              <a:gd name="connsiteY831" fmla="*/ 3620965 h 5092591"/>
              <a:gd name="connsiteX832" fmla="*/ 3325286 w 4546203"/>
              <a:gd name="connsiteY832" fmla="*/ 3595496 h 5092591"/>
              <a:gd name="connsiteX833" fmla="*/ 3303797 w 4546203"/>
              <a:gd name="connsiteY833" fmla="*/ 3572017 h 5092591"/>
              <a:gd name="connsiteX834" fmla="*/ 951901 w 4546203"/>
              <a:gd name="connsiteY834" fmla="*/ 3509538 h 5092591"/>
              <a:gd name="connsiteX835" fmla="*/ 918075 w 4546203"/>
              <a:gd name="connsiteY835" fmla="*/ 3535007 h 5092591"/>
              <a:gd name="connsiteX836" fmla="*/ 941156 w 4546203"/>
              <a:gd name="connsiteY836" fmla="*/ 3565252 h 5092591"/>
              <a:gd name="connsiteX837" fmla="*/ 974186 w 4546203"/>
              <a:gd name="connsiteY837" fmla="*/ 3539385 h 5092591"/>
              <a:gd name="connsiteX838" fmla="*/ 951901 w 4546203"/>
              <a:gd name="connsiteY838" fmla="*/ 3509538 h 5092591"/>
              <a:gd name="connsiteX839" fmla="*/ 1078848 w 4546203"/>
              <a:gd name="connsiteY839" fmla="*/ 3484070 h 5092591"/>
              <a:gd name="connsiteX840" fmla="*/ 1046216 w 4546203"/>
              <a:gd name="connsiteY840" fmla="*/ 3510334 h 5092591"/>
              <a:gd name="connsiteX841" fmla="*/ 1068501 w 4546203"/>
              <a:gd name="connsiteY841" fmla="*/ 3538191 h 5092591"/>
              <a:gd name="connsiteX842" fmla="*/ 1100337 w 4546203"/>
              <a:gd name="connsiteY842" fmla="*/ 3510732 h 5092591"/>
              <a:gd name="connsiteX843" fmla="*/ 1078848 w 4546203"/>
              <a:gd name="connsiteY843" fmla="*/ 3484070 h 5092591"/>
              <a:gd name="connsiteX844" fmla="*/ 1236437 w 4546203"/>
              <a:gd name="connsiteY844" fmla="*/ 3478896 h 5092591"/>
              <a:gd name="connsiteX845" fmla="*/ 1230467 w 4546203"/>
              <a:gd name="connsiteY845" fmla="*/ 3485263 h 5092591"/>
              <a:gd name="connsiteX846" fmla="*/ 1268671 w 4546203"/>
              <a:gd name="connsiteY846" fmla="*/ 3525456 h 5092591"/>
              <a:gd name="connsiteX847" fmla="*/ 1275436 w 4546203"/>
              <a:gd name="connsiteY847" fmla="*/ 3518293 h 5092591"/>
              <a:gd name="connsiteX848" fmla="*/ 1236437 w 4546203"/>
              <a:gd name="connsiteY848" fmla="*/ 3478896 h 5092591"/>
              <a:gd name="connsiteX849" fmla="*/ 957074 w 4546203"/>
              <a:gd name="connsiteY849" fmla="*/ 3412836 h 5092591"/>
              <a:gd name="connsiteX850" fmla="*/ 922453 w 4546203"/>
              <a:gd name="connsiteY850" fmla="*/ 3436713 h 5092591"/>
              <a:gd name="connsiteX851" fmla="*/ 943146 w 4546203"/>
              <a:gd name="connsiteY851" fmla="*/ 3466958 h 5092591"/>
              <a:gd name="connsiteX852" fmla="*/ 977370 w 4546203"/>
              <a:gd name="connsiteY852" fmla="*/ 3442682 h 5092591"/>
              <a:gd name="connsiteX853" fmla="*/ 957074 w 4546203"/>
              <a:gd name="connsiteY853" fmla="*/ 3412836 h 5092591"/>
              <a:gd name="connsiteX854" fmla="*/ 3465366 w 4546203"/>
              <a:gd name="connsiteY854" fmla="*/ 3410050 h 5092591"/>
              <a:gd name="connsiteX855" fmla="*/ 3363092 w 4546203"/>
              <a:gd name="connsiteY855" fmla="*/ 3535405 h 5092591"/>
              <a:gd name="connsiteX856" fmla="*/ 3300613 w 4546203"/>
              <a:gd name="connsiteY856" fmla="*/ 3480090 h 5092591"/>
              <a:gd name="connsiteX857" fmla="*/ 3278726 w 4546203"/>
              <a:gd name="connsiteY857" fmla="*/ 3503967 h 5092591"/>
              <a:gd name="connsiteX858" fmla="*/ 3619373 w 4546203"/>
              <a:gd name="connsiteY858" fmla="*/ 3826706 h 5092591"/>
              <a:gd name="connsiteX859" fmla="*/ 3638475 w 4546203"/>
              <a:gd name="connsiteY859" fmla="*/ 3829094 h 5092591"/>
              <a:gd name="connsiteX860" fmla="*/ 3701351 w 4546203"/>
              <a:gd name="connsiteY860" fmla="*/ 3800043 h 5092591"/>
              <a:gd name="connsiteX861" fmla="*/ 3697372 w 4546203"/>
              <a:gd name="connsiteY861" fmla="*/ 3796064 h 5092591"/>
              <a:gd name="connsiteX862" fmla="*/ 3706922 w 4546203"/>
              <a:gd name="connsiteY862" fmla="*/ 3775370 h 5092591"/>
              <a:gd name="connsiteX863" fmla="*/ 3785319 w 4546203"/>
              <a:gd name="connsiteY863" fmla="*/ 3678270 h 5092591"/>
              <a:gd name="connsiteX864" fmla="*/ 3769799 w 4546203"/>
              <a:gd name="connsiteY864" fmla="*/ 3668719 h 5092591"/>
              <a:gd name="connsiteX865" fmla="*/ 3677474 w 4546203"/>
              <a:gd name="connsiteY865" fmla="*/ 3782135 h 5092591"/>
              <a:gd name="connsiteX866" fmla="*/ 3615393 w 4546203"/>
              <a:gd name="connsiteY866" fmla="*/ 3727218 h 5092591"/>
              <a:gd name="connsiteX867" fmla="*/ 3700555 w 4546203"/>
              <a:gd name="connsiteY867" fmla="*/ 3622159 h 5092591"/>
              <a:gd name="connsiteX868" fmla="*/ 3679464 w 4546203"/>
              <a:gd name="connsiteY868" fmla="*/ 3621363 h 5092591"/>
              <a:gd name="connsiteX869" fmla="*/ 3598679 w 4546203"/>
              <a:gd name="connsiteY869" fmla="*/ 3721647 h 5092591"/>
              <a:gd name="connsiteX870" fmla="*/ 3534211 w 4546203"/>
              <a:gd name="connsiteY870" fmla="*/ 3664740 h 5092591"/>
              <a:gd name="connsiteX871" fmla="*/ 3548936 w 4546203"/>
              <a:gd name="connsiteY871" fmla="*/ 3646434 h 5092591"/>
              <a:gd name="connsiteX872" fmla="*/ 3613802 w 4546203"/>
              <a:gd name="connsiteY872" fmla="*/ 3566048 h 5092591"/>
              <a:gd name="connsiteX873" fmla="*/ 3616587 w 4546203"/>
              <a:gd name="connsiteY873" fmla="*/ 3549732 h 5092591"/>
              <a:gd name="connsiteX874" fmla="*/ 3610618 w 4546203"/>
              <a:gd name="connsiteY874" fmla="*/ 3548936 h 5092591"/>
              <a:gd name="connsiteX875" fmla="*/ 3519089 w 4546203"/>
              <a:gd name="connsiteY875" fmla="*/ 3659566 h 5092591"/>
              <a:gd name="connsiteX876" fmla="*/ 3454621 w 4546203"/>
              <a:gd name="connsiteY876" fmla="*/ 3601863 h 5092591"/>
              <a:gd name="connsiteX877" fmla="*/ 3536997 w 4546203"/>
              <a:gd name="connsiteY877" fmla="*/ 3498794 h 5092591"/>
              <a:gd name="connsiteX878" fmla="*/ 3542568 w 4546203"/>
              <a:gd name="connsiteY878" fmla="*/ 3483274 h 5092591"/>
              <a:gd name="connsiteX879" fmla="*/ 3536997 w 4546203"/>
              <a:gd name="connsiteY879" fmla="*/ 3480886 h 5092591"/>
              <a:gd name="connsiteX880" fmla="*/ 3440693 w 4546203"/>
              <a:gd name="connsiteY880" fmla="*/ 3597884 h 5092591"/>
              <a:gd name="connsiteX881" fmla="*/ 3373837 w 4546203"/>
              <a:gd name="connsiteY881" fmla="*/ 3538191 h 5092591"/>
              <a:gd name="connsiteX882" fmla="*/ 3426366 w 4546203"/>
              <a:gd name="connsiteY882" fmla="*/ 3475315 h 5092591"/>
              <a:gd name="connsiteX883" fmla="*/ 3465366 w 4546203"/>
              <a:gd name="connsiteY883" fmla="*/ 3410050 h 5092591"/>
              <a:gd name="connsiteX884" fmla="*/ 1053777 w 4546203"/>
              <a:gd name="connsiteY884" fmla="*/ 3369459 h 5092591"/>
              <a:gd name="connsiteX885" fmla="*/ 1019155 w 4546203"/>
              <a:gd name="connsiteY885" fmla="*/ 3392938 h 5092591"/>
              <a:gd name="connsiteX886" fmla="*/ 1039053 w 4546203"/>
              <a:gd name="connsiteY886" fmla="*/ 3421193 h 5092591"/>
              <a:gd name="connsiteX887" fmla="*/ 1072879 w 4546203"/>
              <a:gd name="connsiteY887" fmla="*/ 3396520 h 5092591"/>
              <a:gd name="connsiteX888" fmla="*/ 1053777 w 4546203"/>
              <a:gd name="connsiteY888" fmla="*/ 3369459 h 5092591"/>
              <a:gd name="connsiteX889" fmla="*/ 3675484 w 4546203"/>
              <a:gd name="connsiteY889" fmla="*/ 3152177 h 5092591"/>
              <a:gd name="connsiteX890" fmla="*/ 3667127 w 4546203"/>
              <a:gd name="connsiteY890" fmla="*/ 3170085 h 5092591"/>
              <a:gd name="connsiteX891" fmla="*/ 3689412 w 4546203"/>
              <a:gd name="connsiteY891" fmla="*/ 3179636 h 5092591"/>
              <a:gd name="connsiteX892" fmla="*/ 3697769 w 4546203"/>
              <a:gd name="connsiteY892" fmla="*/ 3161330 h 5092591"/>
              <a:gd name="connsiteX893" fmla="*/ 3675484 w 4546203"/>
              <a:gd name="connsiteY893" fmla="*/ 3152177 h 5092591"/>
              <a:gd name="connsiteX894" fmla="*/ 784363 w 4546203"/>
              <a:gd name="connsiteY894" fmla="*/ 3125913 h 5092591"/>
              <a:gd name="connsiteX895" fmla="*/ 779190 w 4546203"/>
              <a:gd name="connsiteY895" fmla="*/ 3141831 h 5092591"/>
              <a:gd name="connsiteX896" fmla="*/ 820577 w 4546203"/>
              <a:gd name="connsiteY896" fmla="*/ 3236146 h 5092591"/>
              <a:gd name="connsiteX897" fmla="*/ 828934 w 4546203"/>
              <a:gd name="connsiteY897" fmla="*/ 3242115 h 5092591"/>
              <a:gd name="connsiteX898" fmla="*/ 831322 w 4546203"/>
              <a:gd name="connsiteY898" fmla="*/ 3232166 h 5092591"/>
              <a:gd name="connsiteX899" fmla="*/ 784363 w 4546203"/>
              <a:gd name="connsiteY899" fmla="*/ 3125913 h 5092591"/>
              <a:gd name="connsiteX900" fmla="*/ 3741146 w 4546203"/>
              <a:gd name="connsiteY900" fmla="*/ 3119943 h 5092591"/>
              <a:gd name="connsiteX901" fmla="*/ 3732789 w 4546203"/>
              <a:gd name="connsiteY901" fmla="*/ 3138647 h 5092591"/>
              <a:gd name="connsiteX902" fmla="*/ 3755871 w 4546203"/>
              <a:gd name="connsiteY902" fmla="*/ 3147800 h 5092591"/>
              <a:gd name="connsiteX903" fmla="*/ 3763034 w 4546203"/>
              <a:gd name="connsiteY903" fmla="*/ 3128300 h 5092591"/>
              <a:gd name="connsiteX904" fmla="*/ 3741146 w 4546203"/>
              <a:gd name="connsiteY904" fmla="*/ 3119943 h 5092591"/>
              <a:gd name="connsiteX905" fmla="*/ 828536 w 4546203"/>
              <a:gd name="connsiteY905" fmla="*/ 3115964 h 5092591"/>
              <a:gd name="connsiteX906" fmla="*/ 819781 w 4546203"/>
              <a:gd name="connsiteY906" fmla="*/ 3118352 h 5092591"/>
              <a:gd name="connsiteX907" fmla="*/ 855597 w 4546203"/>
              <a:gd name="connsiteY907" fmla="*/ 3207891 h 5092591"/>
              <a:gd name="connsiteX908" fmla="*/ 867137 w 4546203"/>
              <a:gd name="connsiteY908" fmla="*/ 3224207 h 5092591"/>
              <a:gd name="connsiteX909" fmla="*/ 873505 w 4546203"/>
              <a:gd name="connsiteY909" fmla="*/ 3219829 h 5092591"/>
              <a:gd name="connsiteX910" fmla="*/ 828536 w 4546203"/>
              <a:gd name="connsiteY910" fmla="*/ 3115964 h 5092591"/>
              <a:gd name="connsiteX911" fmla="*/ 3607335 w 4546203"/>
              <a:gd name="connsiteY911" fmla="*/ 3108154 h 5092591"/>
              <a:gd name="connsiteX912" fmla="*/ 3595894 w 4546203"/>
              <a:gd name="connsiteY912" fmla="*/ 3123923 h 5092591"/>
              <a:gd name="connsiteX913" fmla="*/ 3617383 w 4546203"/>
              <a:gd name="connsiteY913" fmla="*/ 3133076 h 5092591"/>
              <a:gd name="connsiteX914" fmla="*/ 3624148 w 4546203"/>
              <a:gd name="connsiteY914" fmla="*/ 3115964 h 5092591"/>
              <a:gd name="connsiteX915" fmla="*/ 3607335 w 4546203"/>
              <a:gd name="connsiteY915" fmla="*/ 3108154 h 5092591"/>
              <a:gd name="connsiteX916" fmla="*/ 903351 w 4546203"/>
              <a:gd name="connsiteY916" fmla="*/ 3093679 h 5092591"/>
              <a:gd name="connsiteX917" fmla="*/ 897382 w 4546203"/>
              <a:gd name="connsiteY917" fmla="*/ 3096464 h 5092591"/>
              <a:gd name="connsiteX918" fmla="*/ 986523 w 4546203"/>
              <a:gd name="connsiteY918" fmla="*/ 3279920 h 5092591"/>
              <a:gd name="connsiteX919" fmla="*/ 992492 w 4546203"/>
              <a:gd name="connsiteY919" fmla="*/ 3277135 h 5092591"/>
              <a:gd name="connsiteX920" fmla="*/ 903351 w 4546203"/>
              <a:gd name="connsiteY920" fmla="*/ 3093679 h 5092591"/>
              <a:gd name="connsiteX921" fmla="*/ 3796461 w 4546203"/>
              <a:gd name="connsiteY921" fmla="*/ 3085322 h 5092591"/>
              <a:gd name="connsiteX922" fmla="*/ 3790094 w 4546203"/>
              <a:gd name="connsiteY922" fmla="*/ 3106015 h 5092591"/>
              <a:gd name="connsiteX923" fmla="*/ 3812379 w 4546203"/>
              <a:gd name="connsiteY923" fmla="*/ 3113576 h 5092591"/>
              <a:gd name="connsiteX924" fmla="*/ 3819543 w 4546203"/>
              <a:gd name="connsiteY924" fmla="*/ 3093679 h 5092591"/>
              <a:gd name="connsiteX925" fmla="*/ 3796461 w 4546203"/>
              <a:gd name="connsiteY925" fmla="*/ 3085322 h 5092591"/>
              <a:gd name="connsiteX926" fmla="*/ 975778 w 4546203"/>
              <a:gd name="connsiteY926" fmla="*/ 3063036 h 5092591"/>
              <a:gd name="connsiteX927" fmla="*/ 969013 w 4546203"/>
              <a:gd name="connsiteY927" fmla="*/ 3066220 h 5092591"/>
              <a:gd name="connsiteX928" fmla="*/ 1037063 w 4546203"/>
              <a:gd name="connsiteY928" fmla="*/ 3215054 h 5092591"/>
              <a:gd name="connsiteX929" fmla="*/ 1013584 w 4546203"/>
              <a:gd name="connsiteY929" fmla="*/ 3227788 h 5092591"/>
              <a:gd name="connsiteX930" fmla="*/ 942748 w 4546203"/>
              <a:gd name="connsiteY930" fmla="*/ 3076169 h 5092591"/>
              <a:gd name="connsiteX931" fmla="*/ 936381 w 4546203"/>
              <a:gd name="connsiteY931" fmla="*/ 3079352 h 5092591"/>
              <a:gd name="connsiteX932" fmla="*/ 1023134 w 4546203"/>
              <a:gd name="connsiteY932" fmla="*/ 3261216 h 5092591"/>
              <a:gd name="connsiteX933" fmla="*/ 1060940 w 4546203"/>
              <a:gd name="connsiteY933" fmla="*/ 3238533 h 5092591"/>
              <a:gd name="connsiteX934" fmla="*/ 975778 w 4546203"/>
              <a:gd name="connsiteY934" fmla="*/ 3063036 h 5092591"/>
              <a:gd name="connsiteX935" fmla="*/ 734221 w 4546203"/>
              <a:gd name="connsiteY935" fmla="*/ 3062240 h 5092591"/>
              <a:gd name="connsiteX936" fmla="*/ 711538 w 4546203"/>
              <a:gd name="connsiteY936" fmla="*/ 3069801 h 5092591"/>
              <a:gd name="connsiteX937" fmla="*/ 719497 w 4546203"/>
              <a:gd name="connsiteY937" fmla="*/ 3089699 h 5092591"/>
              <a:gd name="connsiteX938" fmla="*/ 742180 w 4546203"/>
              <a:gd name="connsiteY938" fmla="*/ 3081342 h 5092591"/>
              <a:gd name="connsiteX939" fmla="*/ 734221 w 4546203"/>
              <a:gd name="connsiteY939" fmla="*/ 3062240 h 5092591"/>
              <a:gd name="connsiteX940" fmla="*/ 3673842 w 4546203"/>
              <a:gd name="connsiteY940" fmla="*/ 3042592 h 5092591"/>
              <a:gd name="connsiteX941" fmla="*/ 3663943 w 4546203"/>
              <a:gd name="connsiteY941" fmla="*/ 3059057 h 5092591"/>
              <a:gd name="connsiteX942" fmla="*/ 3685831 w 4546203"/>
              <a:gd name="connsiteY942" fmla="*/ 3067414 h 5092591"/>
              <a:gd name="connsiteX943" fmla="*/ 3691800 w 4546203"/>
              <a:gd name="connsiteY943" fmla="*/ 3049108 h 5092591"/>
              <a:gd name="connsiteX944" fmla="*/ 3673842 w 4546203"/>
              <a:gd name="connsiteY944" fmla="*/ 3042592 h 5092591"/>
              <a:gd name="connsiteX945" fmla="*/ 862760 w 4546203"/>
              <a:gd name="connsiteY945" fmla="*/ 3018466 h 5092591"/>
              <a:gd name="connsiteX946" fmla="*/ 840077 w 4546203"/>
              <a:gd name="connsiteY946" fmla="*/ 3027221 h 5092591"/>
              <a:gd name="connsiteX947" fmla="*/ 847638 w 4546203"/>
              <a:gd name="connsiteY947" fmla="*/ 3045129 h 5092591"/>
              <a:gd name="connsiteX948" fmla="*/ 869525 w 4546203"/>
              <a:gd name="connsiteY948" fmla="*/ 3036374 h 5092591"/>
              <a:gd name="connsiteX949" fmla="*/ 862760 w 4546203"/>
              <a:gd name="connsiteY949" fmla="*/ 3018466 h 5092591"/>
              <a:gd name="connsiteX950" fmla="*/ 755711 w 4546203"/>
              <a:gd name="connsiteY950" fmla="*/ 2994986 h 5092591"/>
              <a:gd name="connsiteX951" fmla="*/ 732630 w 4546203"/>
              <a:gd name="connsiteY951" fmla="*/ 3002548 h 5092591"/>
              <a:gd name="connsiteX952" fmla="*/ 739793 w 4546203"/>
              <a:gd name="connsiteY952" fmla="*/ 3022047 h 5092591"/>
              <a:gd name="connsiteX953" fmla="*/ 761680 w 4546203"/>
              <a:gd name="connsiteY953" fmla="*/ 3014884 h 5092591"/>
              <a:gd name="connsiteX954" fmla="*/ 755711 w 4546203"/>
              <a:gd name="connsiteY954" fmla="*/ 2994986 h 5092591"/>
              <a:gd name="connsiteX955" fmla="*/ 936182 w 4546203"/>
              <a:gd name="connsiteY955" fmla="*/ 2987376 h 5092591"/>
              <a:gd name="connsiteX956" fmla="*/ 916085 w 4546203"/>
              <a:gd name="connsiteY956" fmla="*/ 2994986 h 5092591"/>
              <a:gd name="connsiteX957" fmla="*/ 922453 w 4546203"/>
              <a:gd name="connsiteY957" fmla="*/ 3010905 h 5092591"/>
              <a:gd name="connsiteX958" fmla="*/ 943146 w 4546203"/>
              <a:gd name="connsiteY958" fmla="*/ 3003344 h 5092591"/>
              <a:gd name="connsiteX959" fmla="*/ 936182 w 4546203"/>
              <a:gd name="connsiteY959" fmla="*/ 2987376 h 5092591"/>
              <a:gd name="connsiteX960" fmla="*/ 695620 w 4546203"/>
              <a:gd name="connsiteY960" fmla="*/ 2958375 h 5092591"/>
              <a:gd name="connsiteX961" fmla="*/ 672937 w 4546203"/>
              <a:gd name="connsiteY961" fmla="*/ 2965538 h 5092591"/>
              <a:gd name="connsiteX962" fmla="*/ 679304 w 4546203"/>
              <a:gd name="connsiteY962" fmla="*/ 2985834 h 5092591"/>
              <a:gd name="connsiteX963" fmla="*/ 702783 w 4546203"/>
              <a:gd name="connsiteY963" fmla="*/ 2978272 h 5092591"/>
              <a:gd name="connsiteX964" fmla="*/ 695620 w 4546203"/>
              <a:gd name="connsiteY964" fmla="*/ 2958375 h 5092591"/>
              <a:gd name="connsiteX965" fmla="*/ 787149 w 4546203"/>
              <a:gd name="connsiteY965" fmla="*/ 2935294 h 5092591"/>
              <a:gd name="connsiteX966" fmla="*/ 766058 w 4546203"/>
              <a:gd name="connsiteY966" fmla="*/ 2941263 h 5092591"/>
              <a:gd name="connsiteX967" fmla="*/ 771231 w 4546203"/>
              <a:gd name="connsiteY967" fmla="*/ 2960365 h 5092591"/>
              <a:gd name="connsiteX968" fmla="*/ 787149 w 4546203"/>
              <a:gd name="connsiteY968" fmla="*/ 2935294 h 5092591"/>
              <a:gd name="connsiteX969" fmla="*/ 875096 w 4546203"/>
              <a:gd name="connsiteY969" fmla="*/ 2926141 h 5092591"/>
              <a:gd name="connsiteX970" fmla="*/ 852811 w 4546203"/>
              <a:gd name="connsiteY970" fmla="*/ 2932508 h 5092591"/>
              <a:gd name="connsiteX971" fmla="*/ 856791 w 4546203"/>
              <a:gd name="connsiteY971" fmla="*/ 2950814 h 5092591"/>
              <a:gd name="connsiteX972" fmla="*/ 880270 w 4546203"/>
              <a:gd name="connsiteY972" fmla="*/ 2944447 h 5092591"/>
              <a:gd name="connsiteX973" fmla="*/ 875096 w 4546203"/>
              <a:gd name="connsiteY973" fmla="*/ 2926141 h 5092591"/>
              <a:gd name="connsiteX974" fmla="*/ 3823920 w 4546203"/>
              <a:gd name="connsiteY974" fmla="*/ 2903060 h 5092591"/>
              <a:gd name="connsiteX975" fmla="*/ 3792084 w 4546203"/>
              <a:gd name="connsiteY975" fmla="*/ 3022047 h 5092591"/>
              <a:gd name="connsiteX976" fmla="*/ 3823920 w 4546203"/>
              <a:gd name="connsiteY976" fmla="*/ 2903060 h 5092591"/>
              <a:gd name="connsiteX977" fmla="*/ 3792880 w 4546203"/>
              <a:gd name="connsiteY977" fmla="*/ 2894305 h 5092591"/>
              <a:gd name="connsiteX978" fmla="*/ 3779748 w 4546203"/>
              <a:gd name="connsiteY978" fmla="*/ 2898682 h 5092591"/>
              <a:gd name="connsiteX979" fmla="*/ 3751493 w 4546203"/>
              <a:gd name="connsiteY979" fmla="*/ 3002150 h 5092591"/>
              <a:gd name="connsiteX980" fmla="*/ 3755075 w 4546203"/>
              <a:gd name="connsiteY980" fmla="*/ 3010507 h 5092591"/>
              <a:gd name="connsiteX981" fmla="*/ 3762238 w 4546203"/>
              <a:gd name="connsiteY981" fmla="*/ 3007721 h 5092591"/>
              <a:gd name="connsiteX982" fmla="*/ 3792880 w 4546203"/>
              <a:gd name="connsiteY982" fmla="*/ 2894305 h 5092591"/>
              <a:gd name="connsiteX983" fmla="*/ 3723238 w 4546203"/>
              <a:gd name="connsiteY983" fmla="*/ 2776909 h 5092591"/>
              <a:gd name="connsiteX984" fmla="*/ 3677872 w 4546203"/>
              <a:gd name="connsiteY984" fmla="*/ 2975089 h 5092591"/>
              <a:gd name="connsiteX985" fmla="*/ 3684239 w 4546203"/>
              <a:gd name="connsiteY985" fmla="*/ 2976681 h 5092591"/>
              <a:gd name="connsiteX986" fmla="*/ 3730004 w 4546203"/>
              <a:gd name="connsiteY986" fmla="*/ 2778899 h 5092591"/>
              <a:gd name="connsiteX987" fmla="*/ 3723238 w 4546203"/>
              <a:gd name="connsiteY987" fmla="*/ 2776909 h 5092591"/>
              <a:gd name="connsiteX988" fmla="*/ 3684239 w 4546203"/>
              <a:gd name="connsiteY988" fmla="*/ 2770144 h 5092591"/>
              <a:gd name="connsiteX989" fmla="*/ 3639270 w 4546203"/>
              <a:gd name="connsiteY989" fmla="*/ 2966334 h 5092591"/>
              <a:gd name="connsiteX990" fmla="*/ 3684239 w 4546203"/>
              <a:gd name="connsiteY990" fmla="*/ 2770144 h 5092591"/>
              <a:gd name="connsiteX991" fmla="*/ 3803227 w 4546203"/>
              <a:gd name="connsiteY991" fmla="*/ 2767358 h 5092591"/>
              <a:gd name="connsiteX992" fmla="*/ 3785319 w 4546203"/>
              <a:gd name="connsiteY992" fmla="*/ 2872019 h 5092591"/>
              <a:gd name="connsiteX993" fmla="*/ 3833869 w 4546203"/>
              <a:gd name="connsiteY993" fmla="*/ 2882366 h 5092591"/>
              <a:gd name="connsiteX994" fmla="*/ 3832675 w 4546203"/>
              <a:gd name="connsiteY994" fmla="*/ 2885152 h 5092591"/>
              <a:gd name="connsiteX995" fmla="*/ 3872868 w 4546203"/>
              <a:gd name="connsiteY995" fmla="*/ 2885152 h 5092591"/>
              <a:gd name="connsiteX996" fmla="*/ 3835461 w 4546203"/>
              <a:gd name="connsiteY996" fmla="*/ 3030802 h 5092591"/>
              <a:gd name="connsiteX997" fmla="*/ 3886001 w 4546203"/>
              <a:gd name="connsiteY997" fmla="*/ 3047516 h 5092591"/>
              <a:gd name="connsiteX998" fmla="*/ 3872868 w 4546203"/>
              <a:gd name="connsiteY998" fmla="*/ 3090495 h 5092591"/>
              <a:gd name="connsiteX999" fmla="*/ 3913062 w 4546203"/>
              <a:gd name="connsiteY999" fmla="*/ 3106015 h 5092591"/>
              <a:gd name="connsiteX1000" fmla="*/ 3859338 w 4546203"/>
              <a:gd name="connsiteY1000" fmla="*/ 3242513 h 5092591"/>
              <a:gd name="connsiteX1001" fmla="*/ 3819941 w 4546203"/>
              <a:gd name="connsiteY1001" fmla="*/ 3226197 h 5092591"/>
              <a:gd name="connsiteX1002" fmla="*/ 3798053 w 4546203"/>
              <a:gd name="connsiteY1002" fmla="*/ 3271961 h 5092591"/>
              <a:gd name="connsiteX1003" fmla="*/ 3526252 w 4546203"/>
              <a:gd name="connsiteY1003" fmla="*/ 3142627 h 5092591"/>
              <a:gd name="connsiteX1004" fmla="*/ 3509140 w 4546203"/>
              <a:gd name="connsiteY1004" fmla="*/ 3178044 h 5092591"/>
              <a:gd name="connsiteX1005" fmla="*/ 3582761 w 4546203"/>
              <a:gd name="connsiteY1005" fmla="*/ 3216646 h 5092591"/>
              <a:gd name="connsiteX1006" fmla="*/ 3501181 w 4546203"/>
              <a:gd name="connsiteY1006" fmla="*/ 3357123 h 5092591"/>
              <a:gd name="connsiteX1007" fmla="*/ 3507548 w 4546203"/>
              <a:gd name="connsiteY1007" fmla="*/ 3361102 h 5092591"/>
              <a:gd name="connsiteX1008" fmla="*/ 3588731 w 4546203"/>
              <a:gd name="connsiteY1008" fmla="*/ 3225799 h 5092591"/>
              <a:gd name="connsiteX1009" fmla="*/ 3668321 w 4546203"/>
              <a:gd name="connsiteY1009" fmla="*/ 3267186 h 5092591"/>
              <a:gd name="connsiteX1010" fmla="*/ 3592312 w 4546203"/>
              <a:gd name="connsiteY1010" fmla="*/ 3399306 h 5092591"/>
              <a:gd name="connsiteX1011" fmla="*/ 3596292 w 4546203"/>
              <a:gd name="connsiteY1011" fmla="*/ 3404081 h 5092591"/>
              <a:gd name="connsiteX1012" fmla="*/ 3609026 w 4546203"/>
              <a:gd name="connsiteY1012" fmla="*/ 3392938 h 5092591"/>
              <a:gd name="connsiteX1013" fmla="*/ 3677076 w 4546203"/>
              <a:gd name="connsiteY1013" fmla="*/ 3278328 h 5092591"/>
              <a:gd name="connsiteX1014" fmla="*/ 3754279 w 4546203"/>
              <a:gd name="connsiteY1014" fmla="*/ 3318919 h 5092591"/>
              <a:gd name="connsiteX1015" fmla="*/ 3687423 w 4546203"/>
              <a:gd name="connsiteY1015" fmla="*/ 3432734 h 5092591"/>
              <a:gd name="connsiteX1016" fmla="*/ 3693790 w 4546203"/>
              <a:gd name="connsiteY1016" fmla="*/ 3451437 h 5092591"/>
              <a:gd name="connsiteX1017" fmla="*/ 3764227 w 4546203"/>
              <a:gd name="connsiteY1017" fmla="*/ 3330858 h 5092591"/>
              <a:gd name="connsiteX1018" fmla="*/ 3839440 w 4546203"/>
              <a:gd name="connsiteY1018" fmla="*/ 3370653 h 5092591"/>
              <a:gd name="connsiteX1019" fmla="*/ 3767411 w 4546203"/>
              <a:gd name="connsiteY1019" fmla="*/ 3495212 h 5092591"/>
              <a:gd name="connsiteX1020" fmla="*/ 3780543 w 4546203"/>
              <a:gd name="connsiteY1020" fmla="*/ 3504763 h 5092591"/>
              <a:gd name="connsiteX1021" fmla="*/ 3851379 w 4546203"/>
              <a:gd name="connsiteY1021" fmla="*/ 3384183 h 5092591"/>
              <a:gd name="connsiteX1022" fmla="*/ 3924602 w 4546203"/>
              <a:gd name="connsiteY1022" fmla="*/ 3423183 h 5092591"/>
              <a:gd name="connsiteX1023" fmla="*/ 3849787 w 4546203"/>
              <a:gd name="connsiteY1023" fmla="*/ 3552517 h 5092591"/>
              <a:gd name="connsiteX1024" fmla="*/ 3864909 w 4546203"/>
              <a:gd name="connsiteY1024" fmla="*/ 3562466 h 5092591"/>
              <a:gd name="connsiteX1025" fmla="*/ 3937734 w 4546203"/>
              <a:gd name="connsiteY1025" fmla="*/ 3438305 h 5092591"/>
              <a:gd name="connsiteX1026" fmla="*/ 3992254 w 4546203"/>
              <a:gd name="connsiteY1026" fmla="*/ 3466560 h 5092591"/>
              <a:gd name="connsiteX1027" fmla="*/ 3803227 w 4546203"/>
              <a:gd name="connsiteY1027" fmla="*/ 2767358 h 5092591"/>
              <a:gd name="connsiteX1028" fmla="*/ 3645638 w 4546203"/>
              <a:gd name="connsiteY1028" fmla="*/ 2764970 h 5092591"/>
              <a:gd name="connsiteX1029" fmla="*/ 3602659 w 4546203"/>
              <a:gd name="connsiteY1029" fmla="*/ 2952406 h 5092591"/>
              <a:gd name="connsiteX1030" fmla="*/ 3645638 w 4546203"/>
              <a:gd name="connsiteY1030" fmla="*/ 2764970 h 5092591"/>
              <a:gd name="connsiteX1031" fmla="*/ 805057 w 4546203"/>
              <a:gd name="connsiteY1031" fmla="*/ 2683390 h 5092591"/>
              <a:gd name="connsiteX1032" fmla="*/ 798292 w 4546203"/>
              <a:gd name="connsiteY1032" fmla="*/ 2684186 h 5092591"/>
              <a:gd name="connsiteX1033" fmla="*/ 830924 w 4546203"/>
              <a:gd name="connsiteY1033" fmla="*/ 2885152 h 5092591"/>
              <a:gd name="connsiteX1034" fmla="*/ 837291 w 4546203"/>
              <a:gd name="connsiteY1034" fmla="*/ 2883958 h 5092591"/>
              <a:gd name="connsiteX1035" fmla="*/ 805057 w 4546203"/>
              <a:gd name="connsiteY1035" fmla="*/ 2683390 h 5092591"/>
              <a:gd name="connsiteX1036" fmla="*/ 844454 w 4546203"/>
              <a:gd name="connsiteY1036" fmla="*/ 2679808 h 5092591"/>
              <a:gd name="connsiteX1037" fmla="*/ 875892 w 4546203"/>
              <a:gd name="connsiteY1037" fmla="*/ 2875203 h 5092591"/>
              <a:gd name="connsiteX1038" fmla="*/ 844454 w 4546203"/>
              <a:gd name="connsiteY1038" fmla="*/ 2679808 h 5092591"/>
              <a:gd name="connsiteX1039" fmla="*/ 883055 w 4546203"/>
              <a:gd name="connsiteY1039" fmla="*/ 2676227 h 5092591"/>
              <a:gd name="connsiteX1040" fmla="*/ 913698 w 4546203"/>
              <a:gd name="connsiteY1040" fmla="*/ 2866448 h 5092591"/>
              <a:gd name="connsiteX1041" fmla="*/ 883055 w 4546203"/>
              <a:gd name="connsiteY1041" fmla="*/ 2676227 h 5092591"/>
              <a:gd name="connsiteX1042" fmla="*/ 3626138 w 4546203"/>
              <a:gd name="connsiteY1042" fmla="*/ 2225745 h 5092591"/>
              <a:gd name="connsiteX1043" fmla="*/ 3656780 w 4546203"/>
              <a:gd name="connsiteY1043" fmla="*/ 2415966 h 5092591"/>
              <a:gd name="connsiteX1044" fmla="*/ 3626138 w 4546203"/>
              <a:gd name="connsiteY1044" fmla="*/ 2225745 h 5092591"/>
              <a:gd name="connsiteX1045" fmla="*/ 3671107 w 4546203"/>
              <a:gd name="connsiteY1045" fmla="*/ 2215797 h 5092591"/>
              <a:gd name="connsiteX1046" fmla="*/ 3663943 w 4546203"/>
              <a:gd name="connsiteY1046" fmla="*/ 2216990 h 5092591"/>
              <a:gd name="connsiteX1047" fmla="*/ 3695382 w 4546203"/>
              <a:gd name="connsiteY1047" fmla="*/ 2412385 h 5092591"/>
              <a:gd name="connsiteX1048" fmla="*/ 3702545 w 4546203"/>
              <a:gd name="connsiteY1048" fmla="*/ 2411191 h 5092591"/>
              <a:gd name="connsiteX1049" fmla="*/ 3671107 w 4546203"/>
              <a:gd name="connsiteY1049" fmla="*/ 2215797 h 5092591"/>
              <a:gd name="connsiteX1050" fmla="*/ 3709310 w 4546203"/>
              <a:gd name="connsiteY1050" fmla="*/ 2207838 h 5092591"/>
              <a:gd name="connsiteX1051" fmla="*/ 3702545 w 4546203"/>
              <a:gd name="connsiteY1051" fmla="*/ 2208634 h 5092591"/>
              <a:gd name="connsiteX1052" fmla="*/ 3734779 w 4546203"/>
              <a:gd name="connsiteY1052" fmla="*/ 2409201 h 5092591"/>
              <a:gd name="connsiteX1053" fmla="*/ 3741544 w 4546203"/>
              <a:gd name="connsiteY1053" fmla="*/ 2408007 h 5092591"/>
              <a:gd name="connsiteX1054" fmla="*/ 3709310 w 4546203"/>
              <a:gd name="connsiteY1054" fmla="*/ 2207838 h 5092591"/>
              <a:gd name="connsiteX1055" fmla="*/ 3682647 w 4546203"/>
              <a:gd name="connsiteY1055" fmla="*/ 2141380 h 5092591"/>
              <a:gd name="connsiteX1056" fmla="*/ 3657576 w 4546203"/>
              <a:gd name="connsiteY1056" fmla="*/ 2148941 h 5092591"/>
              <a:gd name="connsiteX1057" fmla="*/ 3669117 w 4546203"/>
              <a:gd name="connsiteY1057" fmla="*/ 2164063 h 5092591"/>
              <a:gd name="connsiteX1058" fmla="*/ 3687821 w 4546203"/>
              <a:gd name="connsiteY1058" fmla="*/ 2159685 h 5092591"/>
              <a:gd name="connsiteX1059" fmla="*/ 3682647 w 4546203"/>
              <a:gd name="connsiteY1059" fmla="*/ 2141380 h 5092591"/>
              <a:gd name="connsiteX1060" fmla="*/ 930412 w 4546203"/>
              <a:gd name="connsiteY1060" fmla="*/ 2138594 h 5092591"/>
              <a:gd name="connsiteX1061" fmla="*/ 887433 w 4546203"/>
              <a:gd name="connsiteY1061" fmla="*/ 2326029 h 5092591"/>
              <a:gd name="connsiteX1062" fmla="*/ 894198 w 4546203"/>
              <a:gd name="connsiteY1062" fmla="*/ 2326825 h 5092591"/>
              <a:gd name="connsiteX1063" fmla="*/ 936779 w 4546203"/>
              <a:gd name="connsiteY1063" fmla="*/ 2140186 h 5092591"/>
              <a:gd name="connsiteX1064" fmla="*/ 930412 w 4546203"/>
              <a:gd name="connsiteY1064" fmla="*/ 2138594 h 5092591"/>
              <a:gd name="connsiteX1065" fmla="*/ 3768207 w 4546203"/>
              <a:gd name="connsiteY1065" fmla="*/ 2131033 h 5092591"/>
              <a:gd name="connsiteX1066" fmla="*/ 3744728 w 4546203"/>
              <a:gd name="connsiteY1066" fmla="*/ 2138594 h 5092591"/>
              <a:gd name="connsiteX1067" fmla="*/ 3751493 w 4546203"/>
              <a:gd name="connsiteY1067" fmla="*/ 2157696 h 5092591"/>
              <a:gd name="connsiteX1068" fmla="*/ 3773778 w 4546203"/>
              <a:gd name="connsiteY1068" fmla="*/ 2150532 h 5092591"/>
              <a:gd name="connsiteX1069" fmla="*/ 3768207 w 4546203"/>
              <a:gd name="connsiteY1069" fmla="*/ 2131033 h 5092591"/>
              <a:gd name="connsiteX1070" fmla="*/ 899769 w 4546203"/>
              <a:gd name="connsiteY1070" fmla="*/ 2128645 h 5092591"/>
              <a:gd name="connsiteX1071" fmla="*/ 855597 w 4546203"/>
              <a:gd name="connsiteY1071" fmla="*/ 2322050 h 5092591"/>
              <a:gd name="connsiteX1072" fmla="*/ 899769 w 4546203"/>
              <a:gd name="connsiteY1072" fmla="*/ 2128645 h 5092591"/>
              <a:gd name="connsiteX1073" fmla="*/ 855199 w 4546203"/>
              <a:gd name="connsiteY1073" fmla="*/ 2115911 h 5092591"/>
              <a:gd name="connsiteX1074" fmla="*/ 809832 w 4546203"/>
              <a:gd name="connsiteY1074" fmla="*/ 2313693 h 5092591"/>
              <a:gd name="connsiteX1075" fmla="*/ 816199 w 4546203"/>
              <a:gd name="connsiteY1075" fmla="*/ 2315285 h 5092591"/>
              <a:gd name="connsiteX1076" fmla="*/ 861566 w 4546203"/>
              <a:gd name="connsiteY1076" fmla="*/ 2117502 h 5092591"/>
              <a:gd name="connsiteX1077" fmla="*/ 855199 w 4546203"/>
              <a:gd name="connsiteY1077" fmla="*/ 2115911 h 5092591"/>
              <a:gd name="connsiteX1078" fmla="*/ 3860532 w 4546203"/>
              <a:gd name="connsiteY1078" fmla="*/ 2106758 h 5092591"/>
              <a:gd name="connsiteX1079" fmla="*/ 3837451 w 4546203"/>
              <a:gd name="connsiteY1079" fmla="*/ 2113125 h 5092591"/>
              <a:gd name="connsiteX1080" fmla="*/ 3843818 w 4546203"/>
              <a:gd name="connsiteY1080" fmla="*/ 2133420 h 5092591"/>
              <a:gd name="connsiteX1081" fmla="*/ 3867297 w 4546203"/>
              <a:gd name="connsiteY1081" fmla="*/ 2126655 h 5092591"/>
              <a:gd name="connsiteX1082" fmla="*/ 3860532 w 4546203"/>
              <a:gd name="connsiteY1082" fmla="*/ 2106758 h 5092591"/>
              <a:gd name="connsiteX1083" fmla="*/ 3617383 w 4546203"/>
              <a:gd name="connsiteY1083" fmla="*/ 2080891 h 5092591"/>
              <a:gd name="connsiteX1084" fmla="*/ 3591516 w 4546203"/>
              <a:gd name="connsiteY1084" fmla="*/ 2090840 h 5092591"/>
              <a:gd name="connsiteX1085" fmla="*/ 3607832 w 4546203"/>
              <a:gd name="connsiteY1085" fmla="*/ 2103574 h 5092591"/>
              <a:gd name="connsiteX1086" fmla="*/ 3624148 w 4546203"/>
              <a:gd name="connsiteY1086" fmla="*/ 2097605 h 5092591"/>
              <a:gd name="connsiteX1087" fmla="*/ 3617383 w 4546203"/>
              <a:gd name="connsiteY1087" fmla="*/ 2080891 h 5092591"/>
              <a:gd name="connsiteX1088" fmla="*/ 778394 w 4546203"/>
              <a:gd name="connsiteY1088" fmla="*/ 2080493 h 5092591"/>
              <a:gd name="connsiteX1089" fmla="*/ 747354 w 4546203"/>
              <a:gd name="connsiteY1089" fmla="*/ 2197491 h 5092591"/>
              <a:gd name="connsiteX1090" fmla="*/ 787945 w 4546203"/>
              <a:gd name="connsiteY1090" fmla="*/ 2091635 h 5092591"/>
              <a:gd name="connsiteX1091" fmla="*/ 778394 w 4546203"/>
              <a:gd name="connsiteY1091" fmla="*/ 2080493 h 5092591"/>
              <a:gd name="connsiteX1092" fmla="*/ 737405 w 4546203"/>
              <a:gd name="connsiteY1092" fmla="*/ 2071340 h 5092591"/>
              <a:gd name="connsiteX1093" fmla="*/ 707559 w 4546203"/>
              <a:gd name="connsiteY1093" fmla="*/ 2175205 h 5092591"/>
              <a:gd name="connsiteX1094" fmla="*/ 711140 w 4546203"/>
              <a:gd name="connsiteY1094" fmla="*/ 2187940 h 5092591"/>
              <a:gd name="connsiteX1095" fmla="*/ 716314 w 4546203"/>
              <a:gd name="connsiteY1095" fmla="*/ 2187144 h 5092591"/>
              <a:gd name="connsiteX1096" fmla="*/ 746956 w 4546203"/>
              <a:gd name="connsiteY1096" fmla="*/ 2074126 h 5092591"/>
              <a:gd name="connsiteX1097" fmla="*/ 737405 w 4546203"/>
              <a:gd name="connsiteY1097" fmla="*/ 2071340 h 5092591"/>
              <a:gd name="connsiteX1098" fmla="*/ 3800441 w 4546203"/>
              <a:gd name="connsiteY1098" fmla="*/ 2070146 h 5092591"/>
              <a:gd name="connsiteX1099" fmla="*/ 3776962 w 4546203"/>
              <a:gd name="connsiteY1099" fmla="*/ 2077309 h 5092591"/>
              <a:gd name="connsiteX1100" fmla="*/ 3784125 w 4546203"/>
              <a:gd name="connsiteY1100" fmla="*/ 2097207 h 5092591"/>
              <a:gd name="connsiteX1101" fmla="*/ 3806410 w 4546203"/>
              <a:gd name="connsiteY1101" fmla="*/ 2089646 h 5092591"/>
              <a:gd name="connsiteX1102" fmla="*/ 3800441 w 4546203"/>
              <a:gd name="connsiteY1102" fmla="*/ 2070146 h 5092591"/>
              <a:gd name="connsiteX1103" fmla="*/ 3692994 w 4546203"/>
              <a:gd name="connsiteY1103" fmla="*/ 2047065 h 5092591"/>
              <a:gd name="connsiteX1104" fmla="*/ 3671107 w 4546203"/>
              <a:gd name="connsiteY1104" fmla="*/ 2055422 h 5092591"/>
              <a:gd name="connsiteX1105" fmla="*/ 3677474 w 4546203"/>
              <a:gd name="connsiteY1105" fmla="*/ 2073728 h 5092591"/>
              <a:gd name="connsiteX1106" fmla="*/ 3700555 w 4546203"/>
              <a:gd name="connsiteY1106" fmla="*/ 2065769 h 5092591"/>
              <a:gd name="connsiteX1107" fmla="*/ 3692994 w 4546203"/>
              <a:gd name="connsiteY1107" fmla="*/ 2047065 h 5092591"/>
              <a:gd name="connsiteX1108" fmla="*/ 854005 w 4546203"/>
              <a:gd name="connsiteY1108" fmla="*/ 2025178 h 5092591"/>
              <a:gd name="connsiteX1109" fmla="*/ 847638 w 4546203"/>
              <a:gd name="connsiteY1109" fmla="*/ 2043881 h 5092591"/>
              <a:gd name="connsiteX1110" fmla="*/ 870321 w 4546203"/>
              <a:gd name="connsiteY1110" fmla="*/ 2051442 h 5092591"/>
              <a:gd name="connsiteX1111" fmla="*/ 876688 w 4546203"/>
              <a:gd name="connsiteY1111" fmla="*/ 2033137 h 5092591"/>
              <a:gd name="connsiteX1112" fmla="*/ 854005 w 4546203"/>
              <a:gd name="connsiteY1112" fmla="*/ 2025178 h 5092591"/>
              <a:gd name="connsiteX1113" fmla="*/ 3819941 w 4546203"/>
              <a:gd name="connsiteY1113" fmla="*/ 2002494 h 5092591"/>
              <a:gd name="connsiteX1114" fmla="*/ 3797655 w 4546203"/>
              <a:gd name="connsiteY1114" fmla="*/ 2010851 h 5092591"/>
              <a:gd name="connsiteX1115" fmla="*/ 3806410 w 4546203"/>
              <a:gd name="connsiteY1115" fmla="*/ 2030749 h 5092591"/>
              <a:gd name="connsiteX1116" fmla="*/ 3828298 w 4546203"/>
              <a:gd name="connsiteY1116" fmla="*/ 2021994 h 5092591"/>
              <a:gd name="connsiteX1117" fmla="*/ 3819941 w 4546203"/>
              <a:gd name="connsiteY1117" fmla="*/ 2002494 h 5092591"/>
              <a:gd name="connsiteX1118" fmla="*/ 727058 w 4546203"/>
              <a:gd name="connsiteY1118" fmla="*/ 1979015 h 5092591"/>
              <a:gd name="connsiteX1119" fmla="*/ 720691 w 4546203"/>
              <a:gd name="connsiteY1119" fmla="*/ 1999311 h 5092591"/>
              <a:gd name="connsiteX1120" fmla="*/ 742976 w 4546203"/>
              <a:gd name="connsiteY1120" fmla="*/ 2006474 h 5092591"/>
              <a:gd name="connsiteX1121" fmla="*/ 750537 w 4546203"/>
              <a:gd name="connsiteY1121" fmla="*/ 1986576 h 5092591"/>
              <a:gd name="connsiteX1122" fmla="*/ 727058 w 4546203"/>
              <a:gd name="connsiteY1122" fmla="*/ 1979015 h 5092591"/>
              <a:gd name="connsiteX1123" fmla="*/ 922851 w 4546203"/>
              <a:gd name="connsiteY1123" fmla="*/ 1959118 h 5092591"/>
              <a:gd name="connsiteX1124" fmla="*/ 916085 w 4546203"/>
              <a:gd name="connsiteY1124" fmla="*/ 1975036 h 5092591"/>
              <a:gd name="connsiteX1125" fmla="*/ 943146 w 4546203"/>
              <a:gd name="connsiteY1125" fmla="*/ 1968270 h 5092591"/>
              <a:gd name="connsiteX1126" fmla="*/ 922851 w 4546203"/>
              <a:gd name="connsiteY1126" fmla="*/ 1959118 h 5092591"/>
              <a:gd name="connsiteX1127" fmla="*/ 784363 w 4546203"/>
              <a:gd name="connsiteY1127" fmla="*/ 1944393 h 5092591"/>
              <a:gd name="connsiteX1128" fmla="*/ 776802 w 4546203"/>
              <a:gd name="connsiteY1128" fmla="*/ 1963893 h 5092591"/>
              <a:gd name="connsiteX1129" fmla="*/ 799087 w 4546203"/>
              <a:gd name="connsiteY1129" fmla="*/ 1972648 h 5092591"/>
              <a:gd name="connsiteX1130" fmla="*/ 806649 w 4546203"/>
              <a:gd name="connsiteY1130" fmla="*/ 1953546 h 5092591"/>
              <a:gd name="connsiteX1131" fmla="*/ 784363 w 4546203"/>
              <a:gd name="connsiteY1131" fmla="*/ 1944393 h 5092591"/>
              <a:gd name="connsiteX1132" fmla="*/ 850423 w 4546203"/>
              <a:gd name="connsiteY1132" fmla="*/ 1912159 h 5092591"/>
              <a:gd name="connsiteX1133" fmla="*/ 842066 w 4546203"/>
              <a:gd name="connsiteY1133" fmla="*/ 1930863 h 5092591"/>
              <a:gd name="connsiteX1134" fmla="*/ 865148 w 4546203"/>
              <a:gd name="connsiteY1134" fmla="*/ 1939618 h 5092591"/>
              <a:gd name="connsiteX1135" fmla="*/ 872311 w 4546203"/>
              <a:gd name="connsiteY1135" fmla="*/ 1921710 h 5092591"/>
              <a:gd name="connsiteX1136" fmla="*/ 850423 w 4546203"/>
              <a:gd name="connsiteY1136" fmla="*/ 1912159 h 5092591"/>
              <a:gd name="connsiteX1137" fmla="*/ 3665933 w 4546203"/>
              <a:gd name="connsiteY1137" fmla="*/ 1871568 h 5092591"/>
              <a:gd name="connsiteX1138" fmla="*/ 3711698 w 4546203"/>
              <a:gd name="connsiteY1138" fmla="*/ 1976229 h 5092591"/>
              <a:gd name="connsiteX1139" fmla="*/ 3718463 w 4546203"/>
              <a:gd name="connsiteY1139" fmla="*/ 1975434 h 5092591"/>
              <a:gd name="connsiteX1140" fmla="*/ 3717269 w 4546203"/>
              <a:gd name="connsiteY1140" fmla="*/ 1959913 h 5092591"/>
              <a:gd name="connsiteX1141" fmla="*/ 3665933 w 4546203"/>
              <a:gd name="connsiteY1141" fmla="*/ 1871568 h 5092591"/>
              <a:gd name="connsiteX1142" fmla="*/ 3709708 w 4546203"/>
              <a:gd name="connsiteY1142" fmla="*/ 1850875 h 5092591"/>
              <a:gd name="connsiteX1143" fmla="*/ 3708514 w 4546203"/>
              <a:gd name="connsiteY1143" fmla="*/ 1859630 h 5092591"/>
              <a:gd name="connsiteX1144" fmla="*/ 3754676 w 4546203"/>
              <a:gd name="connsiteY1144" fmla="*/ 1963495 h 5092591"/>
              <a:gd name="connsiteX1145" fmla="*/ 3761840 w 4546203"/>
              <a:gd name="connsiteY1145" fmla="*/ 1954740 h 5092591"/>
              <a:gd name="connsiteX1146" fmla="*/ 3718065 w 4546203"/>
              <a:gd name="connsiteY1146" fmla="*/ 1852864 h 5092591"/>
              <a:gd name="connsiteX1147" fmla="*/ 3709708 w 4546203"/>
              <a:gd name="connsiteY1147" fmla="*/ 1850875 h 5092591"/>
              <a:gd name="connsiteX1148" fmla="*/ 3516701 w 4546203"/>
              <a:gd name="connsiteY1148" fmla="*/ 1831375 h 5092591"/>
              <a:gd name="connsiteX1149" fmla="*/ 3478896 w 4546203"/>
              <a:gd name="connsiteY1149" fmla="*/ 1853660 h 5092591"/>
              <a:gd name="connsiteX1150" fmla="*/ 3564058 w 4546203"/>
              <a:gd name="connsiteY1150" fmla="*/ 2028759 h 5092591"/>
              <a:gd name="connsiteX1151" fmla="*/ 3570823 w 4546203"/>
              <a:gd name="connsiteY1151" fmla="*/ 2025576 h 5092591"/>
              <a:gd name="connsiteX1152" fmla="*/ 3502375 w 4546203"/>
              <a:gd name="connsiteY1152" fmla="*/ 1877139 h 5092591"/>
              <a:gd name="connsiteX1153" fmla="*/ 3525854 w 4546203"/>
              <a:gd name="connsiteY1153" fmla="*/ 1864803 h 5092591"/>
              <a:gd name="connsiteX1154" fmla="*/ 3597088 w 4546203"/>
              <a:gd name="connsiteY1154" fmla="*/ 2016025 h 5092591"/>
              <a:gd name="connsiteX1155" fmla="*/ 3603455 w 4546203"/>
              <a:gd name="connsiteY1155" fmla="*/ 2012841 h 5092591"/>
              <a:gd name="connsiteX1156" fmla="*/ 3516701 w 4546203"/>
              <a:gd name="connsiteY1156" fmla="*/ 1831375 h 5092591"/>
              <a:gd name="connsiteX1157" fmla="*/ 3553711 w 4546203"/>
              <a:gd name="connsiteY1157" fmla="*/ 1812671 h 5092591"/>
              <a:gd name="connsiteX1158" fmla="*/ 3547344 w 4546203"/>
              <a:gd name="connsiteY1158" fmla="*/ 1815457 h 5092591"/>
              <a:gd name="connsiteX1159" fmla="*/ 3636485 w 4546203"/>
              <a:gd name="connsiteY1159" fmla="*/ 1999311 h 5092591"/>
              <a:gd name="connsiteX1160" fmla="*/ 3642454 w 4546203"/>
              <a:gd name="connsiteY1160" fmla="*/ 1996525 h 5092591"/>
              <a:gd name="connsiteX1161" fmla="*/ 3553711 w 4546203"/>
              <a:gd name="connsiteY1161" fmla="*/ 1812671 h 5092591"/>
              <a:gd name="connsiteX1162" fmla="*/ 3500783 w 4546203"/>
              <a:gd name="connsiteY1162" fmla="*/ 1671000 h 5092591"/>
              <a:gd name="connsiteX1163" fmla="*/ 3466559 w 4546203"/>
              <a:gd name="connsiteY1163" fmla="*/ 1695275 h 5092591"/>
              <a:gd name="connsiteX1164" fmla="*/ 3486457 w 4546203"/>
              <a:gd name="connsiteY1164" fmla="*/ 1722734 h 5092591"/>
              <a:gd name="connsiteX1165" fmla="*/ 3520681 w 4546203"/>
              <a:gd name="connsiteY1165" fmla="*/ 1699255 h 5092591"/>
              <a:gd name="connsiteX1166" fmla="*/ 3500783 w 4546203"/>
              <a:gd name="connsiteY1166" fmla="*/ 1671000 h 5092591"/>
              <a:gd name="connsiteX1167" fmla="*/ 3596690 w 4546203"/>
              <a:gd name="connsiteY1167" fmla="*/ 1625236 h 5092591"/>
              <a:gd name="connsiteX1168" fmla="*/ 3562864 w 4546203"/>
              <a:gd name="connsiteY1168" fmla="*/ 1649511 h 5092591"/>
              <a:gd name="connsiteX1169" fmla="*/ 3583159 w 4546203"/>
              <a:gd name="connsiteY1169" fmla="*/ 1678959 h 5092591"/>
              <a:gd name="connsiteX1170" fmla="*/ 3617781 w 4546203"/>
              <a:gd name="connsiteY1170" fmla="*/ 1655878 h 5092591"/>
              <a:gd name="connsiteX1171" fmla="*/ 3596690 w 4546203"/>
              <a:gd name="connsiteY1171" fmla="*/ 1625236 h 5092591"/>
              <a:gd name="connsiteX1172" fmla="*/ 3271165 w 4546203"/>
              <a:gd name="connsiteY1172" fmla="*/ 1567135 h 5092591"/>
              <a:gd name="connsiteX1173" fmla="*/ 3264400 w 4546203"/>
              <a:gd name="connsiteY1173" fmla="*/ 1573502 h 5092591"/>
              <a:gd name="connsiteX1174" fmla="*/ 3302603 w 4546203"/>
              <a:gd name="connsiteY1174" fmla="*/ 1612899 h 5092591"/>
              <a:gd name="connsiteX1175" fmla="*/ 3308970 w 4546203"/>
              <a:gd name="connsiteY1175" fmla="*/ 1606930 h 5092591"/>
              <a:gd name="connsiteX1176" fmla="*/ 3271165 w 4546203"/>
              <a:gd name="connsiteY1176" fmla="*/ 1567135 h 5092591"/>
              <a:gd name="connsiteX1177" fmla="*/ 3471335 w 4546203"/>
              <a:gd name="connsiteY1177" fmla="*/ 1554002 h 5092591"/>
              <a:gd name="connsiteX1178" fmla="*/ 3439101 w 4546203"/>
              <a:gd name="connsiteY1178" fmla="*/ 1581063 h 5092591"/>
              <a:gd name="connsiteX1179" fmla="*/ 3460988 w 4546203"/>
              <a:gd name="connsiteY1179" fmla="*/ 1608124 h 5092591"/>
              <a:gd name="connsiteX1180" fmla="*/ 3493620 w 4546203"/>
              <a:gd name="connsiteY1180" fmla="*/ 1581461 h 5092591"/>
              <a:gd name="connsiteX1181" fmla="*/ 3471335 w 4546203"/>
              <a:gd name="connsiteY1181" fmla="*/ 1554002 h 5092591"/>
              <a:gd name="connsiteX1182" fmla="*/ 674926 w 4546203"/>
              <a:gd name="connsiteY1182" fmla="*/ 1529329 h 5092591"/>
              <a:gd name="connsiteX1183" fmla="*/ 601703 w 4546203"/>
              <a:gd name="connsiteY1183" fmla="*/ 1653093 h 5092591"/>
              <a:gd name="connsiteX1184" fmla="*/ 546388 w 4546203"/>
              <a:gd name="connsiteY1184" fmla="*/ 1624042 h 5092591"/>
              <a:gd name="connsiteX1185" fmla="*/ 537235 w 4546203"/>
              <a:gd name="connsiteY1185" fmla="*/ 1645133 h 5092591"/>
              <a:gd name="connsiteX1186" fmla="*/ 499430 w 4546203"/>
              <a:gd name="connsiteY1186" fmla="*/ 1969066 h 5092591"/>
              <a:gd name="connsiteX1187" fmla="*/ 711936 w 4546203"/>
              <a:gd name="connsiteY1187" fmla="*/ 2311703 h 5092591"/>
              <a:gd name="connsiteX1188" fmla="*/ 735813 w 4546203"/>
              <a:gd name="connsiteY1188" fmla="*/ 2326029 h 5092591"/>
              <a:gd name="connsiteX1189" fmla="*/ 756507 w 4546203"/>
              <a:gd name="connsiteY1189" fmla="*/ 2208634 h 5092591"/>
              <a:gd name="connsiteX1190" fmla="*/ 710344 w 4546203"/>
              <a:gd name="connsiteY1190" fmla="*/ 2205848 h 5092591"/>
              <a:gd name="connsiteX1191" fmla="*/ 667365 w 4546203"/>
              <a:gd name="connsiteY1191" fmla="*/ 2205848 h 5092591"/>
              <a:gd name="connsiteX1192" fmla="*/ 704773 w 4546203"/>
              <a:gd name="connsiteY1192" fmla="*/ 2060595 h 5092591"/>
              <a:gd name="connsiteX1193" fmla="*/ 654233 w 4546203"/>
              <a:gd name="connsiteY1193" fmla="*/ 2043483 h 5092591"/>
              <a:gd name="connsiteX1194" fmla="*/ 667365 w 4546203"/>
              <a:gd name="connsiteY1194" fmla="*/ 2000107 h 5092591"/>
              <a:gd name="connsiteX1195" fmla="*/ 627172 w 4546203"/>
              <a:gd name="connsiteY1195" fmla="*/ 1985382 h 5092591"/>
              <a:gd name="connsiteX1196" fmla="*/ 680498 w 4546203"/>
              <a:gd name="connsiteY1196" fmla="*/ 1848487 h 5092591"/>
              <a:gd name="connsiteX1197" fmla="*/ 719497 w 4546203"/>
              <a:gd name="connsiteY1197" fmla="*/ 1864803 h 5092591"/>
              <a:gd name="connsiteX1198" fmla="*/ 741782 w 4546203"/>
              <a:gd name="connsiteY1198" fmla="*/ 1819436 h 5092591"/>
              <a:gd name="connsiteX1199" fmla="*/ 1012788 w 4546203"/>
              <a:gd name="connsiteY1199" fmla="*/ 1948373 h 5092591"/>
              <a:gd name="connsiteX1200" fmla="*/ 1029900 w 4546203"/>
              <a:gd name="connsiteY1200" fmla="*/ 1912557 h 5092591"/>
              <a:gd name="connsiteX1201" fmla="*/ 956278 w 4546203"/>
              <a:gd name="connsiteY1201" fmla="*/ 1874354 h 5092591"/>
              <a:gd name="connsiteX1202" fmla="*/ 1037859 w 4546203"/>
              <a:gd name="connsiteY1202" fmla="*/ 1733479 h 5092591"/>
              <a:gd name="connsiteX1203" fmla="*/ 1031094 w 4546203"/>
              <a:gd name="connsiteY1203" fmla="*/ 1729499 h 5092591"/>
              <a:gd name="connsiteX1204" fmla="*/ 950309 w 4546203"/>
              <a:gd name="connsiteY1204" fmla="*/ 1865201 h 5092591"/>
              <a:gd name="connsiteX1205" fmla="*/ 870321 w 4546203"/>
              <a:gd name="connsiteY1205" fmla="*/ 1823814 h 5092591"/>
              <a:gd name="connsiteX1206" fmla="*/ 946728 w 4546203"/>
              <a:gd name="connsiteY1206" fmla="*/ 1691296 h 5092591"/>
              <a:gd name="connsiteX1207" fmla="*/ 942350 w 4546203"/>
              <a:gd name="connsiteY1207" fmla="*/ 1686520 h 5092591"/>
              <a:gd name="connsiteX1208" fmla="*/ 930412 w 4546203"/>
              <a:gd name="connsiteY1208" fmla="*/ 1696867 h 5092591"/>
              <a:gd name="connsiteX1209" fmla="*/ 861566 w 4546203"/>
              <a:gd name="connsiteY1209" fmla="*/ 1812671 h 5092591"/>
              <a:gd name="connsiteX1210" fmla="*/ 785955 w 4546203"/>
              <a:gd name="connsiteY1210" fmla="*/ 1773274 h 5092591"/>
              <a:gd name="connsiteX1211" fmla="*/ 795904 w 4546203"/>
              <a:gd name="connsiteY1211" fmla="*/ 1754172 h 5092591"/>
              <a:gd name="connsiteX1212" fmla="*/ 852413 w 4546203"/>
              <a:gd name="connsiteY1212" fmla="*/ 1655878 h 5092591"/>
              <a:gd name="connsiteX1213" fmla="*/ 852413 w 4546203"/>
              <a:gd name="connsiteY1213" fmla="*/ 1641552 h 5092591"/>
              <a:gd name="connsiteX1214" fmla="*/ 840872 w 4546203"/>
              <a:gd name="connsiteY1214" fmla="*/ 1648715 h 5092591"/>
              <a:gd name="connsiteX1215" fmla="*/ 833311 w 4546203"/>
              <a:gd name="connsiteY1215" fmla="*/ 1660256 h 5092591"/>
              <a:gd name="connsiteX1216" fmla="*/ 774812 w 4546203"/>
              <a:gd name="connsiteY1216" fmla="*/ 1760142 h 5092591"/>
              <a:gd name="connsiteX1217" fmla="*/ 699202 w 4546203"/>
              <a:gd name="connsiteY1217" fmla="*/ 1720346 h 5092591"/>
              <a:gd name="connsiteX1218" fmla="*/ 766058 w 4546203"/>
              <a:gd name="connsiteY1218" fmla="*/ 1606930 h 5092591"/>
              <a:gd name="connsiteX1219" fmla="*/ 756905 w 4546203"/>
              <a:gd name="connsiteY1219" fmla="*/ 1589420 h 5092591"/>
              <a:gd name="connsiteX1220" fmla="*/ 687661 w 4546203"/>
              <a:gd name="connsiteY1220" fmla="*/ 1707214 h 5092591"/>
              <a:gd name="connsiteX1221" fmla="*/ 614836 w 4546203"/>
              <a:gd name="connsiteY1221" fmla="*/ 1668215 h 5092591"/>
              <a:gd name="connsiteX1222" fmla="*/ 689651 w 4546203"/>
              <a:gd name="connsiteY1222" fmla="*/ 1539278 h 5092591"/>
              <a:gd name="connsiteX1223" fmla="*/ 674926 w 4546203"/>
              <a:gd name="connsiteY1223" fmla="*/ 1529329 h 5092591"/>
              <a:gd name="connsiteX1224" fmla="*/ 3598679 w 4546203"/>
              <a:gd name="connsiteY1224" fmla="*/ 1527340 h 5092591"/>
              <a:gd name="connsiteX1225" fmla="*/ 3566047 w 4546203"/>
              <a:gd name="connsiteY1225" fmla="*/ 1552809 h 5092591"/>
              <a:gd name="connsiteX1226" fmla="*/ 3588731 w 4546203"/>
              <a:gd name="connsiteY1226" fmla="*/ 1583053 h 5092591"/>
              <a:gd name="connsiteX1227" fmla="*/ 3622159 w 4546203"/>
              <a:gd name="connsiteY1227" fmla="*/ 1557584 h 5092591"/>
              <a:gd name="connsiteX1228" fmla="*/ 3598679 w 4546203"/>
              <a:gd name="connsiteY1228" fmla="*/ 1527340 h 5092591"/>
              <a:gd name="connsiteX1229" fmla="*/ 1238426 w 4546203"/>
              <a:gd name="connsiteY1229" fmla="*/ 1470433 h 5092591"/>
              <a:gd name="connsiteX1230" fmla="*/ 1213355 w 4546203"/>
              <a:gd name="connsiteY1230" fmla="*/ 1498289 h 5092591"/>
              <a:gd name="connsiteX1231" fmla="*/ 1236437 w 4546203"/>
              <a:gd name="connsiteY1231" fmla="*/ 1517391 h 5092591"/>
              <a:gd name="connsiteX1232" fmla="*/ 1260712 w 4546203"/>
              <a:gd name="connsiteY1232" fmla="*/ 1489932 h 5092591"/>
              <a:gd name="connsiteX1233" fmla="*/ 1238426 w 4546203"/>
              <a:gd name="connsiteY1233" fmla="*/ 1470433 h 5092591"/>
              <a:gd name="connsiteX1234" fmla="*/ 3599873 w 4546203"/>
              <a:gd name="connsiteY1234" fmla="*/ 1447749 h 5092591"/>
              <a:gd name="connsiteX1235" fmla="*/ 3567639 w 4546203"/>
              <a:gd name="connsiteY1235" fmla="*/ 1474412 h 5092591"/>
              <a:gd name="connsiteX1236" fmla="*/ 3591914 w 4546203"/>
              <a:gd name="connsiteY1236" fmla="*/ 1504258 h 5092591"/>
              <a:gd name="connsiteX1237" fmla="*/ 3624546 w 4546203"/>
              <a:gd name="connsiteY1237" fmla="*/ 1478392 h 5092591"/>
              <a:gd name="connsiteX1238" fmla="*/ 3599873 w 4546203"/>
              <a:gd name="connsiteY1238" fmla="*/ 1447749 h 5092591"/>
              <a:gd name="connsiteX1239" fmla="*/ 1199029 w 4546203"/>
              <a:gd name="connsiteY1239" fmla="*/ 1428648 h 5092591"/>
              <a:gd name="connsiteX1240" fmla="*/ 1171173 w 4546203"/>
              <a:gd name="connsiteY1240" fmla="*/ 1451331 h 5092591"/>
              <a:gd name="connsiteX1241" fmla="*/ 1195050 w 4546203"/>
              <a:gd name="connsiteY1241" fmla="*/ 1478392 h 5092591"/>
              <a:gd name="connsiteX1242" fmla="*/ 1224100 w 4546203"/>
              <a:gd name="connsiteY1242" fmla="*/ 1451729 h 5092591"/>
              <a:gd name="connsiteX1243" fmla="*/ 1199029 w 4546203"/>
              <a:gd name="connsiteY1243" fmla="*/ 1428648 h 5092591"/>
              <a:gd name="connsiteX1244" fmla="*/ 2320068 w 4546203"/>
              <a:gd name="connsiteY1244" fmla="*/ 1391331 h 5092591"/>
              <a:gd name="connsiteX1245" fmla="*/ 1854058 w 4546203"/>
              <a:gd name="connsiteY1245" fmla="*/ 1462871 h 5092591"/>
              <a:gd name="connsiteX1246" fmla="*/ 1206192 w 4546203"/>
              <a:gd name="connsiteY1246" fmla="*/ 2059799 h 5092591"/>
              <a:gd name="connsiteX1247" fmla="*/ 1138541 w 4546203"/>
              <a:gd name="connsiteY1247" fmla="*/ 2818296 h 5092591"/>
              <a:gd name="connsiteX1248" fmla="*/ 1487544 w 4546203"/>
              <a:gd name="connsiteY1248" fmla="*/ 3421591 h 5092591"/>
              <a:gd name="connsiteX1249" fmla="*/ 2232510 w 4546203"/>
              <a:gd name="connsiteY1249" fmla="*/ 3699760 h 5092591"/>
              <a:gd name="connsiteX1250" fmla="*/ 2608177 w 4546203"/>
              <a:gd name="connsiteY1250" fmla="*/ 3651607 h 5092591"/>
              <a:gd name="connsiteX1251" fmla="*/ 3310164 w 4546203"/>
              <a:gd name="connsiteY1251" fmla="*/ 3078159 h 5092591"/>
              <a:gd name="connsiteX1252" fmla="*/ 3402091 w 4546203"/>
              <a:gd name="connsiteY1252" fmla="*/ 2279469 h 5092591"/>
              <a:gd name="connsiteX1253" fmla="*/ 3032394 w 4546203"/>
              <a:gd name="connsiteY1253" fmla="*/ 1662245 h 5092591"/>
              <a:gd name="connsiteX1254" fmla="*/ 2320068 w 4546203"/>
              <a:gd name="connsiteY1254" fmla="*/ 1391331 h 5092591"/>
              <a:gd name="connsiteX1255" fmla="*/ 3350357 w 4546203"/>
              <a:gd name="connsiteY1255" fmla="*/ 1378904 h 5092591"/>
              <a:gd name="connsiteX1256" fmla="*/ 3316531 w 4546203"/>
              <a:gd name="connsiteY1256" fmla="*/ 1417107 h 5092591"/>
              <a:gd name="connsiteX1257" fmla="*/ 3345184 w 4546203"/>
              <a:gd name="connsiteY1257" fmla="*/ 1443770 h 5092591"/>
              <a:gd name="connsiteX1258" fmla="*/ 3379806 w 4546203"/>
              <a:gd name="connsiteY1258" fmla="*/ 1411138 h 5092591"/>
              <a:gd name="connsiteX1259" fmla="*/ 3350357 w 4546203"/>
              <a:gd name="connsiteY1259" fmla="*/ 1378904 h 5092591"/>
              <a:gd name="connsiteX1260" fmla="*/ 1431831 w 4546203"/>
              <a:gd name="connsiteY1260" fmla="*/ 1376914 h 5092591"/>
              <a:gd name="connsiteX1261" fmla="*/ 1402383 w 4546203"/>
              <a:gd name="connsiteY1261" fmla="*/ 1399199 h 5092591"/>
              <a:gd name="connsiteX1262" fmla="*/ 1398403 w 4546203"/>
              <a:gd name="connsiteY1262" fmla="*/ 1408352 h 5092591"/>
              <a:gd name="connsiteX1263" fmla="*/ 1409546 w 4546203"/>
              <a:gd name="connsiteY1263" fmla="*/ 1407556 h 5092591"/>
              <a:gd name="connsiteX1264" fmla="*/ 1433025 w 4546203"/>
              <a:gd name="connsiteY1264" fmla="*/ 1390046 h 5092591"/>
              <a:gd name="connsiteX1265" fmla="*/ 1437402 w 4546203"/>
              <a:gd name="connsiteY1265" fmla="*/ 1379699 h 5092591"/>
              <a:gd name="connsiteX1266" fmla="*/ 1431831 w 4546203"/>
              <a:gd name="connsiteY1266" fmla="*/ 1376914 h 5092591"/>
              <a:gd name="connsiteX1267" fmla="*/ 3303399 w 4546203"/>
              <a:gd name="connsiteY1267" fmla="*/ 1340302 h 5092591"/>
              <a:gd name="connsiteX1268" fmla="*/ 3271961 w 4546203"/>
              <a:gd name="connsiteY1268" fmla="*/ 1377312 h 5092591"/>
              <a:gd name="connsiteX1269" fmla="*/ 3303001 w 4546203"/>
              <a:gd name="connsiteY1269" fmla="*/ 1404373 h 5092591"/>
              <a:gd name="connsiteX1270" fmla="*/ 3335633 w 4546203"/>
              <a:gd name="connsiteY1270" fmla="*/ 1368557 h 5092591"/>
              <a:gd name="connsiteX1271" fmla="*/ 3303399 w 4546203"/>
              <a:gd name="connsiteY1271" fmla="*/ 1340302 h 5092591"/>
              <a:gd name="connsiteX1272" fmla="*/ 1285385 w 4546203"/>
              <a:gd name="connsiteY1272" fmla="*/ 1337517 h 5092591"/>
              <a:gd name="connsiteX1273" fmla="*/ 1255538 w 4546203"/>
              <a:gd name="connsiteY1273" fmla="*/ 1362986 h 5092591"/>
              <a:gd name="connsiteX1274" fmla="*/ 1277426 w 4546203"/>
              <a:gd name="connsiteY1274" fmla="*/ 1388454 h 5092591"/>
              <a:gd name="connsiteX1275" fmla="*/ 1306476 w 4546203"/>
              <a:gd name="connsiteY1275" fmla="*/ 1362588 h 5092591"/>
              <a:gd name="connsiteX1276" fmla="*/ 1285385 w 4546203"/>
              <a:gd name="connsiteY1276" fmla="*/ 1337517 h 5092591"/>
              <a:gd name="connsiteX1277" fmla="*/ 1111082 w 4546203"/>
              <a:gd name="connsiteY1277" fmla="*/ 1327966 h 5092591"/>
              <a:gd name="connsiteX1278" fmla="*/ 1082031 w 4546203"/>
              <a:gd name="connsiteY1278" fmla="*/ 1355027 h 5092591"/>
              <a:gd name="connsiteX1279" fmla="*/ 1106306 w 4546203"/>
              <a:gd name="connsiteY1279" fmla="*/ 1384077 h 5092591"/>
              <a:gd name="connsiteX1280" fmla="*/ 1134163 w 4546203"/>
              <a:gd name="connsiteY1280" fmla="*/ 1352241 h 5092591"/>
              <a:gd name="connsiteX1281" fmla="*/ 1111082 w 4546203"/>
              <a:gd name="connsiteY1281" fmla="*/ 1327966 h 5092591"/>
              <a:gd name="connsiteX1282" fmla="*/ 3398908 w 4546203"/>
              <a:gd name="connsiteY1282" fmla="*/ 1327568 h 5092591"/>
              <a:gd name="connsiteX1283" fmla="*/ 3364684 w 4546203"/>
              <a:gd name="connsiteY1283" fmla="*/ 1364577 h 5092591"/>
              <a:gd name="connsiteX1284" fmla="*/ 3393734 w 4546203"/>
              <a:gd name="connsiteY1284" fmla="*/ 1392036 h 5092591"/>
              <a:gd name="connsiteX1285" fmla="*/ 3426764 w 4546203"/>
              <a:gd name="connsiteY1285" fmla="*/ 1360200 h 5092591"/>
              <a:gd name="connsiteX1286" fmla="*/ 3398908 w 4546203"/>
              <a:gd name="connsiteY1286" fmla="*/ 1327568 h 5092591"/>
              <a:gd name="connsiteX1287" fmla="*/ 3256043 w 4546203"/>
              <a:gd name="connsiteY1287" fmla="*/ 1300905 h 5092591"/>
              <a:gd name="connsiteX1288" fmla="*/ 3225798 w 4546203"/>
              <a:gd name="connsiteY1288" fmla="*/ 1338710 h 5092591"/>
              <a:gd name="connsiteX1289" fmla="*/ 3258032 w 4546203"/>
              <a:gd name="connsiteY1289" fmla="*/ 1364975 h 5092591"/>
              <a:gd name="connsiteX1290" fmla="*/ 3289471 w 4546203"/>
              <a:gd name="connsiteY1290" fmla="*/ 1327170 h 5092591"/>
              <a:gd name="connsiteX1291" fmla="*/ 3256043 w 4546203"/>
              <a:gd name="connsiteY1291" fmla="*/ 1300905 h 5092591"/>
              <a:gd name="connsiteX1292" fmla="*/ 1247181 w 4546203"/>
              <a:gd name="connsiteY1292" fmla="*/ 1289762 h 5092591"/>
              <a:gd name="connsiteX1293" fmla="*/ 1215743 w 4546203"/>
              <a:gd name="connsiteY1293" fmla="*/ 1316823 h 5092591"/>
              <a:gd name="connsiteX1294" fmla="*/ 1240416 w 4546203"/>
              <a:gd name="connsiteY1294" fmla="*/ 1345078 h 5092591"/>
              <a:gd name="connsiteX1295" fmla="*/ 1271059 w 4546203"/>
              <a:gd name="connsiteY1295" fmla="*/ 1319211 h 5092591"/>
              <a:gd name="connsiteX1296" fmla="*/ 1247181 w 4546203"/>
              <a:gd name="connsiteY1296" fmla="*/ 1289762 h 5092591"/>
              <a:gd name="connsiteX1297" fmla="*/ 1533309 w 4546203"/>
              <a:gd name="connsiteY1297" fmla="*/ 1288171 h 5092591"/>
              <a:gd name="connsiteX1298" fmla="*/ 1509432 w 4546203"/>
              <a:gd name="connsiteY1298" fmla="*/ 1302497 h 5092591"/>
              <a:gd name="connsiteX1299" fmla="*/ 1528533 w 4546203"/>
              <a:gd name="connsiteY1299" fmla="*/ 1333537 h 5092591"/>
              <a:gd name="connsiteX1300" fmla="*/ 1551615 w 4546203"/>
              <a:gd name="connsiteY1300" fmla="*/ 1318813 h 5092591"/>
              <a:gd name="connsiteX1301" fmla="*/ 1533309 w 4546203"/>
              <a:gd name="connsiteY1301" fmla="*/ 1288171 h 5092591"/>
              <a:gd name="connsiteX1302" fmla="*/ 3349960 w 4546203"/>
              <a:gd name="connsiteY1302" fmla="*/ 1285783 h 5092591"/>
              <a:gd name="connsiteX1303" fmla="*/ 3318123 w 4546203"/>
              <a:gd name="connsiteY1303" fmla="*/ 1323190 h 5092591"/>
              <a:gd name="connsiteX1304" fmla="*/ 3350755 w 4546203"/>
              <a:gd name="connsiteY1304" fmla="*/ 1351047 h 5092591"/>
              <a:gd name="connsiteX1305" fmla="*/ 3382990 w 4546203"/>
              <a:gd name="connsiteY1305" fmla="*/ 1315231 h 5092591"/>
              <a:gd name="connsiteX1306" fmla="*/ 3349960 w 4546203"/>
              <a:gd name="connsiteY1306" fmla="*/ 1285783 h 5092591"/>
              <a:gd name="connsiteX1307" fmla="*/ 1071685 w 4546203"/>
              <a:gd name="connsiteY1307" fmla="*/ 1285783 h 5092591"/>
              <a:gd name="connsiteX1308" fmla="*/ 1042634 w 4546203"/>
              <a:gd name="connsiteY1308" fmla="*/ 1315231 h 5092591"/>
              <a:gd name="connsiteX1309" fmla="*/ 1064521 w 4546203"/>
              <a:gd name="connsiteY1309" fmla="*/ 1338710 h 5092591"/>
              <a:gd name="connsiteX1310" fmla="*/ 1094766 w 4546203"/>
              <a:gd name="connsiteY1310" fmla="*/ 1310058 h 5092591"/>
              <a:gd name="connsiteX1311" fmla="*/ 1071685 w 4546203"/>
              <a:gd name="connsiteY1311" fmla="*/ 1285783 h 5092591"/>
              <a:gd name="connsiteX1312" fmla="*/ 1352639 w 4546203"/>
              <a:gd name="connsiteY1312" fmla="*/ 1282599 h 5092591"/>
              <a:gd name="connsiteX1313" fmla="*/ 1320007 w 4546203"/>
              <a:gd name="connsiteY1313" fmla="*/ 1307272 h 5092591"/>
              <a:gd name="connsiteX1314" fmla="*/ 1378108 w 4546203"/>
              <a:gd name="connsiteY1314" fmla="*/ 1382485 h 5092591"/>
              <a:gd name="connsiteX1315" fmla="*/ 1421086 w 4546203"/>
              <a:gd name="connsiteY1315" fmla="*/ 1350649 h 5092591"/>
              <a:gd name="connsiteX1316" fmla="*/ 1352639 w 4546203"/>
              <a:gd name="connsiteY1316" fmla="*/ 1282599 h 5092591"/>
              <a:gd name="connsiteX1317" fmla="*/ 3446264 w 4546203"/>
              <a:gd name="connsiteY1317" fmla="*/ 1276630 h 5092591"/>
              <a:gd name="connsiteX1318" fmla="*/ 3414428 w 4546203"/>
              <a:gd name="connsiteY1318" fmla="*/ 1310854 h 5092591"/>
              <a:gd name="connsiteX1319" fmla="*/ 3442284 w 4546203"/>
              <a:gd name="connsiteY1319" fmla="*/ 1341496 h 5092591"/>
              <a:gd name="connsiteX1320" fmla="*/ 3479692 w 4546203"/>
              <a:gd name="connsiteY1320" fmla="*/ 1308466 h 5092591"/>
              <a:gd name="connsiteX1321" fmla="*/ 3446264 w 4546203"/>
              <a:gd name="connsiteY1321" fmla="*/ 1276630 h 5092591"/>
              <a:gd name="connsiteX1322" fmla="*/ 1473616 w 4546203"/>
              <a:gd name="connsiteY1322" fmla="*/ 1273446 h 5092591"/>
              <a:gd name="connsiteX1323" fmla="*/ 1449341 w 4546203"/>
              <a:gd name="connsiteY1323" fmla="*/ 1289364 h 5092591"/>
              <a:gd name="connsiteX1324" fmla="*/ 1469637 w 4546203"/>
              <a:gd name="connsiteY1324" fmla="*/ 1319211 h 5092591"/>
              <a:gd name="connsiteX1325" fmla="*/ 1493116 w 4546203"/>
              <a:gd name="connsiteY1325" fmla="*/ 1303691 h 5092591"/>
              <a:gd name="connsiteX1326" fmla="*/ 1473616 w 4546203"/>
              <a:gd name="connsiteY1326" fmla="*/ 1273446 h 5092591"/>
              <a:gd name="connsiteX1327" fmla="*/ 907579 w 4546203"/>
              <a:gd name="connsiteY1327" fmla="*/ 1265239 h 5092591"/>
              <a:gd name="connsiteX1328" fmla="*/ 843260 w 4546203"/>
              <a:gd name="connsiteY1328" fmla="*/ 1292548 h 5092591"/>
              <a:gd name="connsiteX1329" fmla="*/ 840077 w 4546203"/>
              <a:gd name="connsiteY1329" fmla="*/ 1294936 h 5092591"/>
              <a:gd name="connsiteX1330" fmla="*/ 835301 w 4546203"/>
              <a:gd name="connsiteY1330" fmla="*/ 1316425 h 5092591"/>
              <a:gd name="connsiteX1331" fmla="*/ 760884 w 4546203"/>
              <a:gd name="connsiteY1331" fmla="*/ 1409546 h 5092591"/>
              <a:gd name="connsiteX1332" fmla="*/ 758098 w 4546203"/>
              <a:gd name="connsiteY1332" fmla="*/ 1416311 h 5092591"/>
              <a:gd name="connsiteX1333" fmla="*/ 771629 w 4546203"/>
              <a:gd name="connsiteY1333" fmla="*/ 1424270 h 5092591"/>
              <a:gd name="connsiteX1334" fmla="*/ 863954 w 4546203"/>
              <a:gd name="connsiteY1334" fmla="*/ 1311252 h 5092591"/>
              <a:gd name="connsiteX1335" fmla="*/ 926034 w 4546203"/>
              <a:gd name="connsiteY1335" fmla="*/ 1365771 h 5092591"/>
              <a:gd name="connsiteX1336" fmla="*/ 840475 w 4546203"/>
              <a:gd name="connsiteY1336" fmla="*/ 1472024 h 5092591"/>
              <a:gd name="connsiteX1337" fmla="*/ 845250 w 4546203"/>
              <a:gd name="connsiteY1337" fmla="*/ 1479187 h 5092591"/>
              <a:gd name="connsiteX1338" fmla="*/ 861964 w 4546203"/>
              <a:gd name="connsiteY1338" fmla="*/ 1470830 h 5092591"/>
              <a:gd name="connsiteX1339" fmla="*/ 942748 w 4546203"/>
              <a:gd name="connsiteY1339" fmla="*/ 1371342 h 5092591"/>
              <a:gd name="connsiteX1340" fmla="*/ 1006420 w 4546203"/>
              <a:gd name="connsiteY1340" fmla="*/ 1427852 h 5092591"/>
              <a:gd name="connsiteX1341" fmla="*/ 927626 w 4546203"/>
              <a:gd name="connsiteY1341" fmla="*/ 1525350 h 5092591"/>
              <a:gd name="connsiteX1342" fmla="*/ 930014 w 4546203"/>
              <a:gd name="connsiteY1342" fmla="*/ 1543656 h 5092591"/>
              <a:gd name="connsiteX1343" fmla="*/ 1021543 w 4546203"/>
              <a:gd name="connsiteY1343" fmla="*/ 1433025 h 5092591"/>
              <a:gd name="connsiteX1344" fmla="*/ 1086409 w 4546203"/>
              <a:gd name="connsiteY1344" fmla="*/ 1491126 h 5092591"/>
              <a:gd name="connsiteX1345" fmla="*/ 1072879 w 4546203"/>
              <a:gd name="connsiteY1345" fmla="*/ 1507442 h 5092591"/>
              <a:gd name="connsiteX1346" fmla="*/ 1002839 w 4546203"/>
              <a:gd name="connsiteY1346" fmla="*/ 1594196 h 5092591"/>
              <a:gd name="connsiteX1347" fmla="*/ 997666 w 4546203"/>
              <a:gd name="connsiteY1347" fmla="*/ 1609318 h 5092591"/>
              <a:gd name="connsiteX1348" fmla="*/ 1003237 w 4546203"/>
              <a:gd name="connsiteY1348" fmla="*/ 1611308 h 5092591"/>
              <a:gd name="connsiteX1349" fmla="*/ 1099143 w 4546203"/>
              <a:gd name="connsiteY1349" fmla="*/ 1494708 h 5092591"/>
              <a:gd name="connsiteX1350" fmla="*/ 1165999 w 4546203"/>
              <a:gd name="connsiteY1350" fmla="*/ 1554798 h 5092591"/>
              <a:gd name="connsiteX1351" fmla="*/ 1129388 w 4546203"/>
              <a:gd name="connsiteY1351" fmla="*/ 1597777 h 5092591"/>
              <a:gd name="connsiteX1352" fmla="*/ 1097153 w 4546203"/>
              <a:gd name="connsiteY1352" fmla="*/ 1637970 h 5092591"/>
              <a:gd name="connsiteX1353" fmla="*/ 1075266 w 4546203"/>
              <a:gd name="connsiteY1353" fmla="*/ 1681347 h 5092591"/>
              <a:gd name="connsiteX1354" fmla="*/ 1178336 w 4546203"/>
              <a:gd name="connsiteY1354" fmla="*/ 1557982 h 5092591"/>
              <a:gd name="connsiteX1355" fmla="*/ 1240416 w 4546203"/>
              <a:gd name="connsiteY1355" fmla="*/ 1613695 h 5092591"/>
              <a:gd name="connsiteX1356" fmla="*/ 1263099 w 4546203"/>
              <a:gd name="connsiteY1356" fmla="*/ 1589022 h 5092591"/>
              <a:gd name="connsiteX1357" fmla="*/ 1245192 w 4546203"/>
              <a:gd name="connsiteY1357" fmla="*/ 1572706 h 5092591"/>
              <a:gd name="connsiteX1358" fmla="*/ 963840 w 4546203"/>
              <a:gd name="connsiteY1358" fmla="*/ 1305680 h 5092591"/>
              <a:gd name="connsiteX1359" fmla="*/ 907579 w 4546203"/>
              <a:gd name="connsiteY1359" fmla="*/ 1265239 h 5092591"/>
              <a:gd name="connsiteX1360" fmla="*/ 3207493 w 4546203"/>
              <a:gd name="connsiteY1360" fmla="*/ 1263100 h 5092591"/>
              <a:gd name="connsiteX1361" fmla="*/ 3178840 w 4546203"/>
              <a:gd name="connsiteY1361" fmla="*/ 1302497 h 5092591"/>
              <a:gd name="connsiteX1362" fmla="*/ 3211472 w 4546203"/>
              <a:gd name="connsiteY1362" fmla="*/ 1327170 h 5092591"/>
              <a:gd name="connsiteX1363" fmla="*/ 3241318 w 4546203"/>
              <a:gd name="connsiteY1363" fmla="*/ 1288568 h 5092591"/>
              <a:gd name="connsiteX1364" fmla="*/ 3207493 w 4546203"/>
              <a:gd name="connsiteY1364" fmla="*/ 1263100 h 5092591"/>
              <a:gd name="connsiteX1365" fmla="*/ 1414719 w 4546203"/>
              <a:gd name="connsiteY1365" fmla="*/ 1254345 h 5092591"/>
              <a:gd name="connsiteX1366" fmla="*/ 1389648 w 4546203"/>
              <a:gd name="connsiteY1366" fmla="*/ 1271457 h 5092591"/>
              <a:gd name="connsiteX1367" fmla="*/ 1411138 w 4546203"/>
              <a:gd name="connsiteY1367" fmla="*/ 1300905 h 5092591"/>
              <a:gd name="connsiteX1368" fmla="*/ 1434617 w 4546203"/>
              <a:gd name="connsiteY1368" fmla="*/ 1284589 h 5092591"/>
              <a:gd name="connsiteX1369" fmla="*/ 1414719 w 4546203"/>
              <a:gd name="connsiteY1369" fmla="*/ 1254345 h 5092591"/>
              <a:gd name="connsiteX1370" fmla="*/ 1269467 w 4546203"/>
              <a:gd name="connsiteY1370" fmla="*/ 1247977 h 5092591"/>
              <a:gd name="connsiteX1371" fmla="*/ 1267079 w 4546203"/>
              <a:gd name="connsiteY1371" fmla="*/ 1251957 h 5092591"/>
              <a:gd name="connsiteX1372" fmla="*/ 1302497 w 4546203"/>
              <a:gd name="connsiteY1372" fmla="*/ 1297323 h 5092591"/>
              <a:gd name="connsiteX1373" fmla="*/ 1331945 w 4546203"/>
              <a:gd name="connsiteY1373" fmla="*/ 1274640 h 5092591"/>
              <a:gd name="connsiteX1374" fmla="*/ 1269467 w 4546203"/>
              <a:gd name="connsiteY1374" fmla="*/ 1247977 h 5092591"/>
              <a:gd name="connsiteX1375" fmla="*/ 3300216 w 4546203"/>
              <a:gd name="connsiteY1375" fmla="*/ 1244794 h 5092591"/>
              <a:gd name="connsiteX1376" fmla="*/ 3269971 w 4546203"/>
              <a:gd name="connsiteY1376" fmla="*/ 1283395 h 5092591"/>
              <a:gd name="connsiteX1377" fmla="*/ 3303399 w 4546203"/>
              <a:gd name="connsiteY1377" fmla="*/ 1310456 h 5092591"/>
              <a:gd name="connsiteX1378" fmla="*/ 3334439 w 4546203"/>
              <a:gd name="connsiteY1378" fmla="*/ 1273446 h 5092591"/>
              <a:gd name="connsiteX1379" fmla="*/ 3300216 w 4546203"/>
              <a:gd name="connsiteY1379" fmla="*/ 1244794 h 5092591"/>
              <a:gd name="connsiteX1380" fmla="*/ 3396122 w 4546203"/>
              <a:gd name="connsiteY1380" fmla="*/ 1232457 h 5092591"/>
              <a:gd name="connsiteX1381" fmla="*/ 3364286 w 4546203"/>
              <a:gd name="connsiteY1381" fmla="*/ 1269467 h 5092591"/>
              <a:gd name="connsiteX1382" fmla="*/ 3398509 w 4546203"/>
              <a:gd name="connsiteY1382" fmla="*/ 1299313 h 5092591"/>
              <a:gd name="connsiteX1383" fmla="*/ 3431142 w 4546203"/>
              <a:gd name="connsiteY1383" fmla="*/ 1262702 h 5092591"/>
              <a:gd name="connsiteX1384" fmla="*/ 3396122 w 4546203"/>
              <a:gd name="connsiteY1384" fmla="*/ 1232457 h 5092591"/>
              <a:gd name="connsiteX1385" fmla="*/ 3494814 w 4546203"/>
              <a:gd name="connsiteY1385" fmla="*/ 1224100 h 5092591"/>
              <a:gd name="connsiteX1386" fmla="*/ 3460988 w 4546203"/>
              <a:gd name="connsiteY1386" fmla="*/ 1260712 h 5092591"/>
              <a:gd name="connsiteX1387" fmla="*/ 3493620 w 4546203"/>
              <a:gd name="connsiteY1387" fmla="*/ 1291354 h 5092591"/>
              <a:gd name="connsiteX1388" fmla="*/ 3528242 w 4546203"/>
              <a:gd name="connsiteY1388" fmla="*/ 1259916 h 5092591"/>
              <a:gd name="connsiteX1389" fmla="*/ 3494814 w 4546203"/>
              <a:gd name="connsiteY1389" fmla="*/ 1224100 h 5092591"/>
              <a:gd name="connsiteX1390" fmla="*/ 1707612 w 4546203"/>
              <a:gd name="connsiteY1390" fmla="*/ 1223304 h 5092591"/>
              <a:gd name="connsiteX1391" fmla="*/ 1674582 w 4546203"/>
              <a:gd name="connsiteY1391" fmla="*/ 1238427 h 5092591"/>
              <a:gd name="connsiteX1392" fmla="*/ 1690500 w 4546203"/>
              <a:gd name="connsiteY1392" fmla="*/ 1273048 h 5092591"/>
              <a:gd name="connsiteX1393" fmla="*/ 1722734 w 4546203"/>
              <a:gd name="connsiteY1393" fmla="*/ 1258722 h 5092591"/>
              <a:gd name="connsiteX1394" fmla="*/ 1707612 w 4546203"/>
              <a:gd name="connsiteY1394" fmla="*/ 1223304 h 5092591"/>
              <a:gd name="connsiteX1395" fmla="*/ 1747009 w 4546203"/>
              <a:gd name="connsiteY1395" fmla="*/ 1207386 h 5092591"/>
              <a:gd name="connsiteX1396" fmla="*/ 1713979 w 4546203"/>
              <a:gd name="connsiteY1396" fmla="*/ 1221315 h 5092591"/>
              <a:gd name="connsiteX1397" fmla="*/ 1728703 w 4546203"/>
              <a:gd name="connsiteY1397" fmla="*/ 1257130 h 5092591"/>
              <a:gd name="connsiteX1398" fmla="*/ 1761335 w 4546203"/>
              <a:gd name="connsiteY1398" fmla="*/ 1243202 h 5092591"/>
              <a:gd name="connsiteX1399" fmla="*/ 1747009 w 4546203"/>
              <a:gd name="connsiteY1399" fmla="*/ 1207386 h 5092591"/>
              <a:gd name="connsiteX1400" fmla="*/ 3249278 w 4546203"/>
              <a:gd name="connsiteY1400" fmla="*/ 1206590 h 5092591"/>
              <a:gd name="connsiteX1401" fmla="*/ 3220625 w 4546203"/>
              <a:gd name="connsiteY1401" fmla="*/ 1245590 h 5092591"/>
              <a:gd name="connsiteX1402" fmla="*/ 3254849 w 4546203"/>
              <a:gd name="connsiteY1402" fmla="*/ 1271457 h 5092591"/>
              <a:gd name="connsiteX1403" fmla="*/ 3285093 w 4546203"/>
              <a:gd name="connsiteY1403" fmla="*/ 1233253 h 5092591"/>
              <a:gd name="connsiteX1404" fmla="*/ 3249278 w 4546203"/>
              <a:gd name="connsiteY1404" fmla="*/ 1206590 h 5092591"/>
              <a:gd name="connsiteX1405" fmla="*/ 1507840 w 4546203"/>
              <a:gd name="connsiteY1405" fmla="*/ 1197438 h 5092591"/>
              <a:gd name="connsiteX1406" fmla="*/ 1481973 w 4546203"/>
              <a:gd name="connsiteY1406" fmla="*/ 1212162 h 5092591"/>
              <a:gd name="connsiteX1407" fmla="*/ 1500677 w 4546203"/>
              <a:gd name="connsiteY1407" fmla="*/ 1243600 h 5092591"/>
              <a:gd name="connsiteX1408" fmla="*/ 1525748 w 4546203"/>
              <a:gd name="connsiteY1408" fmla="*/ 1228478 h 5092591"/>
              <a:gd name="connsiteX1409" fmla="*/ 1507840 w 4546203"/>
              <a:gd name="connsiteY1409" fmla="*/ 1197438 h 5092591"/>
              <a:gd name="connsiteX1410" fmla="*/ 1423872 w 4546203"/>
              <a:gd name="connsiteY1410" fmla="*/ 1194254 h 5092591"/>
              <a:gd name="connsiteX1411" fmla="*/ 1398005 w 4546203"/>
              <a:gd name="connsiteY1411" fmla="*/ 1210570 h 5092591"/>
              <a:gd name="connsiteX1412" fmla="*/ 1418699 w 4546203"/>
              <a:gd name="connsiteY1412" fmla="*/ 1240814 h 5092591"/>
              <a:gd name="connsiteX1413" fmla="*/ 1443770 w 4546203"/>
              <a:gd name="connsiteY1413" fmla="*/ 1224100 h 5092591"/>
              <a:gd name="connsiteX1414" fmla="*/ 1423872 w 4546203"/>
              <a:gd name="connsiteY1414" fmla="*/ 1194254 h 5092591"/>
              <a:gd name="connsiteX1415" fmla="*/ 1786804 w 4546203"/>
              <a:gd name="connsiteY1415" fmla="*/ 1192264 h 5092591"/>
              <a:gd name="connsiteX1416" fmla="*/ 1753376 w 4546203"/>
              <a:gd name="connsiteY1416" fmla="*/ 1205795 h 5092591"/>
              <a:gd name="connsiteX1417" fmla="*/ 1767305 w 4546203"/>
              <a:gd name="connsiteY1417" fmla="*/ 1241212 h 5092591"/>
              <a:gd name="connsiteX1418" fmla="*/ 1799937 w 4546203"/>
              <a:gd name="connsiteY1418" fmla="*/ 1228478 h 5092591"/>
              <a:gd name="connsiteX1419" fmla="*/ 1786804 w 4546203"/>
              <a:gd name="connsiteY1419" fmla="*/ 1192264 h 5092591"/>
              <a:gd name="connsiteX1420" fmla="*/ 1619664 w 4546203"/>
              <a:gd name="connsiteY1420" fmla="*/ 1191070 h 5092591"/>
              <a:gd name="connsiteX1421" fmla="*/ 1568727 w 4546203"/>
              <a:gd name="connsiteY1421" fmla="*/ 1217335 h 5092591"/>
              <a:gd name="connsiteX1422" fmla="*/ 1620858 w 4546203"/>
              <a:gd name="connsiteY1422" fmla="*/ 1316027 h 5092591"/>
              <a:gd name="connsiteX1423" fmla="*/ 1667817 w 4546203"/>
              <a:gd name="connsiteY1423" fmla="*/ 1290956 h 5092591"/>
              <a:gd name="connsiteX1424" fmla="*/ 1619664 w 4546203"/>
              <a:gd name="connsiteY1424" fmla="*/ 1191070 h 5092591"/>
              <a:gd name="connsiteX1425" fmla="*/ 3344388 w 4546203"/>
              <a:gd name="connsiteY1425" fmla="*/ 1189478 h 5092591"/>
              <a:gd name="connsiteX1426" fmla="*/ 3314144 w 4546203"/>
              <a:gd name="connsiteY1426" fmla="*/ 1227682 h 5092591"/>
              <a:gd name="connsiteX1427" fmla="*/ 3349164 w 4546203"/>
              <a:gd name="connsiteY1427" fmla="*/ 1255936 h 5092591"/>
              <a:gd name="connsiteX1428" fmla="*/ 3380602 w 4546203"/>
              <a:gd name="connsiteY1428" fmla="*/ 1218529 h 5092591"/>
              <a:gd name="connsiteX1429" fmla="*/ 3344388 w 4546203"/>
              <a:gd name="connsiteY1429" fmla="*/ 1189478 h 5092591"/>
              <a:gd name="connsiteX1430" fmla="*/ 2835010 w 4546203"/>
              <a:gd name="connsiteY1430" fmla="*/ 1183509 h 5092591"/>
              <a:gd name="connsiteX1431" fmla="*/ 2817500 w 4546203"/>
              <a:gd name="connsiteY1431" fmla="*/ 1225692 h 5092591"/>
              <a:gd name="connsiteX1432" fmla="*/ 2877591 w 4546203"/>
              <a:gd name="connsiteY1432" fmla="*/ 1251957 h 5092591"/>
              <a:gd name="connsiteX1433" fmla="*/ 2896692 w 4546203"/>
              <a:gd name="connsiteY1433" fmla="*/ 1211366 h 5092591"/>
              <a:gd name="connsiteX1434" fmla="*/ 2835010 w 4546203"/>
              <a:gd name="connsiteY1434" fmla="*/ 1183509 h 5092591"/>
              <a:gd name="connsiteX1435" fmla="*/ 1826997 w 4546203"/>
              <a:gd name="connsiteY1435" fmla="*/ 1179132 h 5092591"/>
              <a:gd name="connsiteX1436" fmla="*/ 1792774 w 4546203"/>
              <a:gd name="connsiteY1436" fmla="*/ 1191070 h 5092591"/>
              <a:gd name="connsiteX1437" fmla="*/ 1806304 w 4546203"/>
              <a:gd name="connsiteY1437" fmla="*/ 1226886 h 5092591"/>
              <a:gd name="connsiteX1438" fmla="*/ 1838936 w 4546203"/>
              <a:gd name="connsiteY1438" fmla="*/ 1215345 h 5092591"/>
              <a:gd name="connsiteX1439" fmla="*/ 1826997 w 4546203"/>
              <a:gd name="connsiteY1439" fmla="*/ 1179132 h 5092591"/>
              <a:gd name="connsiteX1440" fmla="*/ 3442284 w 4546203"/>
              <a:gd name="connsiteY1440" fmla="*/ 1178336 h 5092591"/>
              <a:gd name="connsiteX1441" fmla="*/ 3410448 w 4546203"/>
              <a:gd name="connsiteY1441" fmla="*/ 1215345 h 5092591"/>
              <a:gd name="connsiteX1442" fmla="*/ 3445468 w 4546203"/>
              <a:gd name="connsiteY1442" fmla="*/ 1246386 h 5092591"/>
              <a:gd name="connsiteX1443" fmla="*/ 3478100 w 4546203"/>
              <a:gd name="connsiteY1443" fmla="*/ 1210570 h 5092591"/>
              <a:gd name="connsiteX1444" fmla="*/ 3442284 w 4546203"/>
              <a:gd name="connsiteY1444" fmla="*/ 1178336 h 5092591"/>
              <a:gd name="connsiteX1445" fmla="*/ 1362587 w 4546203"/>
              <a:gd name="connsiteY1445" fmla="*/ 1176346 h 5092591"/>
              <a:gd name="connsiteX1446" fmla="*/ 1336721 w 4546203"/>
              <a:gd name="connsiteY1446" fmla="*/ 1194652 h 5092591"/>
              <a:gd name="connsiteX1447" fmla="*/ 1357414 w 4546203"/>
              <a:gd name="connsiteY1447" fmla="*/ 1224100 h 5092591"/>
              <a:gd name="connsiteX1448" fmla="*/ 1382883 w 4546203"/>
              <a:gd name="connsiteY1448" fmla="*/ 1206590 h 5092591"/>
              <a:gd name="connsiteX1449" fmla="*/ 1362587 w 4546203"/>
              <a:gd name="connsiteY1449" fmla="*/ 1176346 h 5092591"/>
              <a:gd name="connsiteX1450" fmla="*/ 3542568 w 4546203"/>
              <a:gd name="connsiteY1450" fmla="*/ 1173162 h 5092591"/>
              <a:gd name="connsiteX1451" fmla="*/ 3509538 w 4546203"/>
              <a:gd name="connsiteY1451" fmla="*/ 1208978 h 5092591"/>
              <a:gd name="connsiteX1452" fmla="*/ 3541772 w 4546203"/>
              <a:gd name="connsiteY1452" fmla="*/ 1239222 h 5092591"/>
              <a:gd name="connsiteX1453" fmla="*/ 3579976 w 4546203"/>
              <a:gd name="connsiteY1453" fmla="*/ 1208182 h 5092591"/>
              <a:gd name="connsiteX1454" fmla="*/ 3542568 w 4546203"/>
              <a:gd name="connsiteY1454" fmla="*/ 1173162 h 5092591"/>
              <a:gd name="connsiteX1455" fmla="*/ 1685724 w 4546203"/>
              <a:gd name="connsiteY1455" fmla="*/ 1172366 h 5092591"/>
              <a:gd name="connsiteX1456" fmla="*/ 1651501 w 4546203"/>
              <a:gd name="connsiteY1456" fmla="*/ 1187887 h 5092591"/>
              <a:gd name="connsiteX1457" fmla="*/ 1667021 w 4546203"/>
              <a:gd name="connsiteY1457" fmla="*/ 1221315 h 5092591"/>
              <a:gd name="connsiteX1458" fmla="*/ 1700449 w 4546203"/>
              <a:gd name="connsiteY1458" fmla="*/ 1206590 h 5092591"/>
              <a:gd name="connsiteX1459" fmla="*/ 1685724 w 4546203"/>
              <a:gd name="connsiteY1459" fmla="*/ 1172366 h 5092591"/>
              <a:gd name="connsiteX1460" fmla="*/ 1867190 w 4546203"/>
              <a:gd name="connsiteY1460" fmla="*/ 1166795 h 5092591"/>
              <a:gd name="connsiteX1461" fmla="*/ 1832569 w 4546203"/>
              <a:gd name="connsiteY1461" fmla="*/ 1176744 h 5092591"/>
              <a:gd name="connsiteX1462" fmla="*/ 1845701 w 4546203"/>
              <a:gd name="connsiteY1462" fmla="*/ 1213356 h 5092591"/>
              <a:gd name="connsiteX1463" fmla="*/ 1878333 w 4546203"/>
              <a:gd name="connsiteY1463" fmla="*/ 1202611 h 5092591"/>
              <a:gd name="connsiteX1464" fmla="*/ 1867190 w 4546203"/>
              <a:gd name="connsiteY1464" fmla="*/ 1166795 h 5092591"/>
              <a:gd name="connsiteX1465" fmla="*/ 1109888 w 4546203"/>
              <a:gd name="connsiteY1465" fmla="*/ 1158438 h 5092591"/>
              <a:gd name="connsiteX1466" fmla="*/ 1095164 w 4546203"/>
              <a:gd name="connsiteY1466" fmla="*/ 1169979 h 5092591"/>
              <a:gd name="connsiteX1467" fmla="*/ 1076062 w 4546203"/>
              <a:gd name="connsiteY1467" fmla="*/ 1186693 h 5092591"/>
              <a:gd name="connsiteX1468" fmla="*/ 1130582 w 4546203"/>
              <a:gd name="connsiteY1468" fmla="*/ 1183111 h 5092591"/>
              <a:gd name="connsiteX1469" fmla="*/ 1109888 w 4546203"/>
              <a:gd name="connsiteY1469" fmla="*/ 1158438 h 5092591"/>
              <a:gd name="connsiteX1470" fmla="*/ 1726713 w 4546203"/>
              <a:gd name="connsiteY1470" fmla="*/ 1155653 h 5092591"/>
              <a:gd name="connsiteX1471" fmla="*/ 1692092 w 4546203"/>
              <a:gd name="connsiteY1471" fmla="*/ 1170377 h 5092591"/>
              <a:gd name="connsiteX1472" fmla="*/ 1706816 w 4546203"/>
              <a:gd name="connsiteY1472" fmla="*/ 1204203 h 5092591"/>
              <a:gd name="connsiteX1473" fmla="*/ 1740642 w 4546203"/>
              <a:gd name="connsiteY1473" fmla="*/ 1190274 h 5092591"/>
              <a:gd name="connsiteX1474" fmla="*/ 1726713 w 4546203"/>
              <a:gd name="connsiteY1474" fmla="*/ 1155653 h 5092591"/>
              <a:gd name="connsiteX1475" fmla="*/ 2743481 w 4546203"/>
              <a:gd name="connsiteY1475" fmla="*/ 1149683 h 5092591"/>
              <a:gd name="connsiteX1476" fmla="*/ 2729552 w 4546203"/>
              <a:gd name="connsiteY1476" fmla="*/ 1192662 h 5092591"/>
              <a:gd name="connsiteX1477" fmla="*/ 2790837 w 4546203"/>
              <a:gd name="connsiteY1477" fmla="*/ 1214947 h 5092591"/>
              <a:gd name="connsiteX1478" fmla="*/ 2807153 w 4546203"/>
              <a:gd name="connsiteY1478" fmla="*/ 1172764 h 5092591"/>
              <a:gd name="connsiteX1479" fmla="*/ 2743481 w 4546203"/>
              <a:gd name="connsiteY1479" fmla="*/ 1149683 h 5092591"/>
              <a:gd name="connsiteX1480" fmla="*/ 3291062 w 4546203"/>
              <a:gd name="connsiteY1480" fmla="*/ 1149285 h 5092591"/>
              <a:gd name="connsiteX1481" fmla="*/ 3262410 w 4546203"/>
              <a:gd name="connsiteY1481" fmla="*/ 1188285 h 5092591"/>
              <a:gd name="connsiteX1482" fmla="*/ 3298624 w 4546203"/>
              <a:gd name="connsiteY1482" fmla="*/ 1215345 h 5092591"/>
              <a:gd name="connsiteX1483" fmla="*/ 3328072 w 4546203"/>
              <a:gd name="connsiteY1483" fmla="*/ 1176346 h 5092591"/>
              <a:gd name="connsiteX1484" fmla="*/ 3291062 w 4546203"/>
              <a:gd name="connsiteY1484" fmla="*/ 1149285 h 5092591"/>
              <a:gd name="connsiteX1485" fmla="*/ 1767305 w 4546203"/>
              <a:gd name="connsiteY1485" fmla="*/ 1139734 h 5092591"/>
              <a:gd name="connsiteX1486" fmla="*/ 1733081 w 4546203"/>
              <a:gd name="connsiteY1486" fmla="*/ 1154061 h 5092591"/>
              <a:gd name="connsiteX1487" fmla="*/ 1746611 w 4546203"/>
              <a:gd name="connsiteY1487" fmla="*/ 1187489 h 5092591"/>
              <a:gd name="connsiteX1488" fmla="*/ 1780835 w 4546203"/>
              <a:gd name="connsiteY1488" fmla="*/ 1174754 h 5092591"/>
              <a:gd name="connsiteX1489" fmla="*/ 1767305 w 4546203"/>
              <a:gd name="connsiteY1489" fmla="*/ 1139734 h 5092591"/>
              <a:gd name="connsiteX1490" fmla="*/ 3388561 w 4546203"/>
              <a:gd name="connsiteY1490" fmla="*/ 1133765 h 5092591"/>
              <a:gd name="connsiteX1491" fmla="*/ 3358316 w 4546203"/>
              <a:gd name="connsiteY1491" fmla="*/ 1171969 h 5092591"/>
              <a:gd name="connsiteX1492" fmla="*/ 3394530 w 4546203"/>
              <a:gd name="connsiteY1492" fmla="*/ 1201815 h 5092591"/>
              <a:gd name="connsiteX1493" fmla="*/ 3425968 w 4546203"/>
              <a:gd name="connsiteY1493" fmla="*/ 1164407 h 5092591"/>
              <a:gd name="connsiteX1494" fmla="*/ 3388561 w 4546203"/>
              <a:gd name="connsiteY1494" fmla="*/ 1133765 h 5092591"/>
              <a:gd name="connsiteX1495" fmla="*/ 1809487 w 4546203"/>
              <a:gd name="connsiteY1495" fmla="*/ 1126204 h 5092591"/>
              <a:gd name="connsiteX1496" fmla="*/ 1774070 w 4546203"/>
              <a:gd name="connsiteY1496" fmla="*/ 1138541 h 5092591"/>
              <a:gd name="connsiteX1497" fmla="*/ 1787600 w 4546203"/>
              <a:gd name="connsiteY1497" fmla="*/ 1173162 h 5092591"/>
              <a:gd name="connsiteX1498" fmla="*/ 1821028 w 4546203"/>
              <a:gd name="connsiteY1498" fmla="*/ 1161224 h 5092591"/>
              <a:gd name="connsiteX1499" fmla="*/ 1809487 w 4546203"/>
              <a:gd name="connsiteY1499" fmla="*/ 1126204 h 5092591"/>
              <a:gd name="connsiteX1500" fmla="*/ 1492320 w 4546203"/>
              <a:gd name="connsiteY1500" fmla="*/ 1125806 h 5092591"/>
              <a:gd name="connsiteX1501" fmla="*/ 1465657 w 4546203"/>
              <a:gd name="connsiteY1501" fmla="*/ 1141724 h 5092591"/>
              <a:gd name="connsiteX1502" fmla="*/ 1483963 w 4546203"/>
              <a:gd name="connsiteY1502" fmla="*/ 1172366 h 5092591"/>
              <a:gd name="connsiteX1503" fmla="*/ 1510626 w 4546203"/>
              <a:gd name="connsiteY1503" fmla="*/ 1157642 h 5092591"/>
              <a:gd name="connsiteX1504" fmla="*/ 1492320 w 4546203"/>
              <a:gd name="connsiteY1504" fmla="*/ 1125806 h 5092591"/>
              <a:gd name="connsiteX1505" fmla="*/ 3488049 w 4546203"/>
              <a:gd name="connsiteY1505" fmla="*/ 1124612 h 5092591"/>
              <a:gd name="connsiteX1506" fmla="*/ 3456611 w 4546203"/>
              <a:gd name="connsiteY1506" fmla="*/ 1161622 h 5092591"/>
              <a:gd name="connsiteX1507" fmla="*/ 3493620 w 4546203"/>
              <a:gd name="connsiteY1507" fmla="*/ 1193856 h 5092591"/>
              <a:gd name="connsiteX1508" fmla="*/ 3525854 w 4546203"/>
              <a:gd name="connsiteY1508" fmla="*/ 1156846 h 5092591"/>
              <a:gd name="connsiteX1509" fmla="*/ 3488049 w 4546203"/>
              <a:gd name="connsiteY1509" fmla="*/ 1124612 h 5092591"/>
              <a:gd name="connsiteX1510" fmla="*/ 1252355 w 4546203"/>
              <a:gd name="connsiteY1510" fmla="*/ 1122622 h 5092591"/>
              <a:gd name="connsiteX1511" fmla="*/ 1197437 w 4546203"/>
              <a:gd name="connsiteY1511" fmla="*/ 1162816 h 5092591"/>
              <a:gd name="connsiteX1512" fmla="*/ 1245988 w 4546203"/>
              <a:gd name="connsiteY1512" fmla="*/ 1219723 h 5092591"/>
              <a:gd name="connsiteX1513" fmla="*/ 1347465 w 4546203"/>
              <a:gd name="connsiteY1513" fmla="*/ 1261906 h 5092591"/>
              <a:gd name="connsiteX1514" fmla="*/ 1350649 w 4546203"/>
              <a:gd name="connsiteY1514" fmla="*/ 1259916 h 5092591"/>
              <a:gd name="connsiteX1515" fmla="*/ 1252355 w 4546203"/>
              <a:gd name="connsiteY1515" fmla="*/ 1122622 h 5092591"/>
              <a:gd name="connsiteX1516" fmla="*/ 2649962 w 4546203"/>
              <a:gd name="connsiteY1516" fmla="*/ 1121429 h 5092591"/>
              <a:gd name="connsiteX1517" fmla="*/ 2638819 w 4546203"/>
              <a:gd name="connsiteY1517" fmla="*/ 1165203 h 5092591"/>
              <a:gd name="connsiteX1518" fmla="*/ 2701298 w 4546203"/>
              <a:gd name="connsiteY1518" fmla="*/ 1182713 h 5092591"/>
              <a:gd name="connsiteX1519" fmla="*/ 2714828 w 4546203"/>
              <a:gd name="connsiteY1519" fmla="*/ 1140132 h 5092591"/>
              <a:gd name="connsiteX1520" fmla="*/ 2649962 w 4546203"/>
              <a:gd name="connsiteY1520" fmla="*/ 1121429 h 5092591"/>
              <a:gd name="connsiteX1521" fmla="*/ 3591118 w 4546203"/>
              <a:gd name="connsiteY1521" fmla="*/ 1119837 h 5092591"/>
              <a:gd name="connsiteX1522" fmla="*/ 3557292 w 4546203"/>
              <a:gd name="connsiteY1522" fmla="*/ 1156448 h 5092591"/>
              <a:gd name="connsiteX1523" fmla="*/ 3591118 w 4546203"/>
              <a:gd name="connsiteY1523" fmla="*/ 1187887 h 5092591"/>
              <a:gd name="connsiteX1524" fmla="*/ 3624944 w 4546203"/>
              <a:gd name="connsiteY1524" fmla="*/ 1158040 h 5092591"/>
              <a:gd name="connsiteX1525" fmla="*/ 3591118 w 4546203"/>
              <a:gd name="connsiteY1525" fmla="*/ 1119837 h 5092591"/>
              <a:gd name="connsiteX1526" fmla="*/ 1375322 w 4546203"/>
              <a:gd name="connsiteY1526" fmla="*/ 1116653 h 5092591"/>
              <a:gd name="connsiteX1527" fmla="*/ 1348261 w 4546203"/>
              <a:gd name="connsiteY1527" fmla="*/ 1134561 h 5092591"/>
              <a:gd name="connsiteX1528" fmla="*/ 1368159 w 4546203"/>
              <a:gd name="connsiteY1528" fmla="*/ 1164407 h 5092591"/>
              <a:gd name="connsiteX1529" fmla="*/ 1394822 w 4546203"/>
              <a:gd name="connsiteY1529" fmla="*/ 1147296 h 5092591"/>
              <a:gd name="connsiteX1530" fmla="*/ 1375322 w 4546203"/>
              <a:gd name="connsiteY1530" fmla="*/ 1116653 h 5092591"/>
              <a:gd name="connsiteX1531" fmla="*/ 1851272 w 4546203"/>
              <a:gd name="connsiteY1531" fmla="*/ 1113072 h 5092591"/>
              <a:gd name="connsiteX1532" fmla="*/ 1815855 w 4546203"/>
              <a:gd name="connsiteY1532" fmla="*/ 1124612 h 5092591"/>
              <a:gd name="connsiteX1533" fmla="*/ 1827395 w 4546203"/>
              <a:gd name="connsiteY1533" fmla="*/ 1159234 h 5092591"/>
              <a:gd name="connsiteX1534" fmla="*/ 1862017 w 4546203"/>
              <a:gd name="connsiteY1534" fmla="*/ 1148489 h 5092591"/>
              <a:gd name="connsiteX1535" fmla="*/ 1851272 w 4546203"/>
              <a:gd name="connsiteY1535" fmla="*/ 1113072 h 5092591"/>
              <a:gd name="connsiteX1536" fmla="*/ 1071287 w 4546203"/>
              <a:gd name="connsiteY1536" fmla="*/ 1112276 h 5092591"/>
              <a:gd name="connsiteX1537" fmla="*/ 1035471 w 4546203"/>
              <a:gd name="connsiteY1537" fmla="*/ 1143714 h 5092591"/>
              <a:gd name="connsiteX1538" fmla="*/ 1059348 w 4546203"/>
              <a:gd name="connsiteY1538" fmla="*/ 1170377 h 5092591"/>
              <a:gd name="connsiteX1539" fmla="*/ 1094368 w 4546203"/>
              <a:gd name="connsiteY1539" fmla="*/ 1140132 h 5092591"/>
              <a:gd name="connsiteX1540" fmla="*/ 1071287 w 4546203"/>
              <a:gd name="connsiteY1540" fmla="*/ 1112276 h 5092591"/>
              <a:gd name="connsiteX1541" fmla="*/ 1312445 w 4546203"/>
              <a:gd name="connsiteY1541" fmla="*/ 1100337 h 5092591"/>
              <a:gd name="connsiteX1542" fmla="*/ 1284987 w 4546203"/>
              <a:gd name="connsiteY1542" fmla="*/ 1119439 h 5092591"/>
              <a:gd name="connsiteX1543" fmla="*/ 1305680 w 4546203"/>
              <a:gd name="connsiteY1543" fmla="*/ 1148887 h 5092591"/>
              <a:gd name="connsiteX1544" fmla="*/ 1332741 w 4546203"/>
              <a:gd name="connsiteY1544" fmla="*/ 1130184 h 5092591"/>
              <a:gd name="connsiteX1545" fmla="*/ 1312445 w 4546203"/>
              <a:gd name="connsiteY1545" fmla="*/ 1100337 h 5092591"/>
              <a:gd name="connsiteX1546" fmla="*/ 3332847 w 4546203"/>
              <a:gd name="connsiteY1546" fmla="*/ 1091582 h 5092591"/>
              <a:gd name="connsiteX1547" fmla="*/ 3304195 w 4546203"/>
              <a:gd name="connsiteY1547" fmla="*/ 1131377 h 5092591"/>
              <a:gd name="connsiteX1548" fmla="*/ 3341602 w 4546203"/>
              <a:gd name="connsiteY1548" fmla="*/ 1159234 h 5092591"/>
              <a:gd name="connsiteX1549" fmla="*/ 3371449 w 4546203"/>
              <a:gd name="connsiteY1549" fmla="*/ 1120633 h 5092591"/>
              <a:gd name="connsiteX1550" fmla="*/ 3332847 w 4546203"/>
              <a:gd name="connsiteY1550" fmla="*/ 1091582 h 5092591"/>
              <a:gd name="connsiteX1551" fmla="*/ 1440188 w 4546203"/>
              <a:gd name="connsiteY1551" fmla="*/ 1078450 h 5092591"/>
              <a:gd name="connsiteX1552" fmla="*/ 1412331 w 4546203"/>
              <a:gd name="connsiteY1552" fmla="*/ 1094766 h 5092591"/>
              <a:gd name="connsiteX1553" fmla="*/ 1431433 w 4546203"/>
              <a:gd name="connsiteY1553" fmla="*/ 1125806 h 5092591"/>
              <a:gd name="connsiteX1554" fmla="*/ 1458494 w 4546203"/>
              <a:gd name="connsiteY1554" fmla="*/ 1109490 h 5092591"/>
              <a:gd name="connsiteX1555" fmla="*/ 1440188 w 4546203"/>
              <a:gd name="connsiteY1555" fmla="*/ 1078450 h 5092591"/>
              <a:gd name="connsiteX1556" fmla="*/ 3432335 w 4546203"/>
              <a:gd name="connsiteY1556" fmla="*/ 1078052 h 5092591"/>
              <a:gd name="connsiteX1557" fmla="*/ 3402489 w 4546203"/>
              <a:gd name="connsiteY1557" fmla="*/ 1116653 h 5092591"/>
              <a:gd name="connsiteX1558" fmla="*/ 3440294 w 4546203"/>
              <a:gd name="connsiteY1558" fmla="*/ 1147296 h 5092591"/>
              <a:gd name="connsiteX1559" fmla="*/ 3471335 w 4546203"/>
              <a:gd name="connsiteY1559" fmla="*/ 1109490 h 5092591"/>
              <a:gd name="connsiteX1560" fmla="*/ 3432335 w 4546203"/>
              <a:gd name="connsiteY1560" fmla="*/ 1078052 h 5092591"/>
              <a:gd name="connsiteX1561" fmla="*/ 1645929 w 4546203"/>
              <a:gd name="connsiteY1561" fmla="*/ 1078052 h 5092591"/>
              <a:gd name="connsiteX1562" fmla="*/ 1608920 w 4546203"/>
              <a:gd name="connsiteY1562" fmla="*/ 1094766 h 5092591"/>
              <a:gd name="connsiteX1563" fmla="*/ 1648317 w 4546203"/>
              <a:gd name="connsiteY1563" fmla="*/ 1180326 h 5092591"/>
              <a:gd name="connsiteX1564" fmla="*/ 1682939 w 4546203"/>
              <a:gd name="connsiteY1564" fmla="*/ 1164407 h 5092591"/>
              <a:gd name="connsiteX1565" fmla="*/ 1645929 w 4546203"/>
              <a:gd name="connsiteY1565" fmla="*/ 1078052 h 5092591"/>
              <a:gd name="connsiteX1566" fmla="*/ 3534609 w 4546203"/>
              <a:gd name="connsiteY1566" fmla="*/ 1071287 h 5092591"/>
              <a:gd name="connsiteX1567" fmla="*/ 3503171 w 4546203"/>
              <a:gd name="connsiteY1567" fmla="*/ 1107898 h 5092591"/>
              <a:gd name="connsiteX1568" fmla="*/ 3540976 w 4546203"/>
              <a:gd name="connsiteY1568" fmla="*/ 1142122 h 5092591"/>
              <a:gd name="connsiteX1569" fmla="*/ 3573608 w 4546203"/>
              <a:gd name="connsiteY1569" fmla="*/ 1105113 h 5092591"/>
              <a:gd name="connsiteX1570" fmla="*/ 3534609 w 4546203"/>
              <a:gd name="connsiteY1570" fmla="*/ 1071287 h 5092591"/>
              <a:gd name="connsiteX1571" fmla="*/ 3639270 w 4546203"/>
              <a:gd name="connsiteY1571" fmla="*/ 1068899 h 5092591"/>
              <a:gd name="connsiteX1572" fmla="*/ 3605843 w 4546203"/>
              <a:gd name="connsiteY1572" fmla="*/ 1104715 h 5092591"/>
              <a:gd name="connsiteX1573" fmla="*/ 3642056 w 4546203"/>
              <a:gd name="connsiteY1573" fmla="*/ 1138541 h 5092591"/>
              <a:gd name="connsiteX1574" fmla="*/ 3677474 w 4546203"/>
              <a:gd name="connsiteY1574" fmla="*/ 1105113 h 5092591"/>
              <a:gd name="connsiteX1575" fmla="*/ 3639270 w 4546203"/>
              <a:gd name="connsiteY1575" fmla="*/ 1068899 h 5092591"/>
              <a:gd name="connsiteX1576" fmla="*/ 1561961 w 4546203"/>
              <a:gd name="connsiteY1576" fmla="*/ 1068103 h 5092591"/>
              <a:gd name="connsiteX1577" fmla="*/ 1505054 w 4546203"/>
              <a:gd name="connsiteY1577" fmla="*/ 1097154 h 5092591"/>
              <a:gd name="connsiteX1578" fmla="*/ 1555594 w 4546203"/>
              <a:gd name="connsiteY1578" fmla="*/ 1192662 h 5092591"/>
              <a:gd name="connsiteX1579" fmla="*/ 1608920 w 4546203"/>
              <a:gd name="connsiteY1579" fmla="*/ 1165601 h 5092591"/>
              <a:gd name="connsiteX1580" fmla="*/ 1561961 w 4546203"/>
              <a:gd name="connsiteY1580" fmla="*/ 1068103 h 5092591"/>
              <a:gd name="connsiteX1581" fmla="*/ 2885151 w 4546203"/>
              <a:gd name="connsiteY1581" fmla="*/ 1063328 h 5092591"/>
              <a:gd name="connsiteX1582" fmla="*/ 2868040 w 4546203"/>
              <a:gd name="connsiteY1582" fmla="*/ 1104715 h 5092591"/>
              <a:gd name="connsiteX1583" fmla="*/ 2932906 w 4546203"/>
              <a:gd name="connsiteY1583" fmla="*/ 1133765 h 5092591"/>
              <a:gd name="connsiteX1584" fmla="*/ 2952803 w 4546203"/>
              <a:gd name="connsiteY1584" fmla="*/ 1092776 h 5092591"/>
              <a:gd name="connsiteX1585" fmla="*/ 2885151 w 4546203"/>
              <a:gd name="connsiteY1585" fmla="*/ 1063328 h 5092591"/>
              <a:gd name="connsiteX1586" fmla="*/ 1689704 w 4546203"/>
              <a:gd name="connsiteY1586" fmla="*/ 1060144 h 5092591"/>
              <a:gd name="connsiteX1587" fmla="*/ 1652296 w 4546203"/>
              <a:gd name="connsiteY1587" fmla="*/ 1075664 h 5092591"/>
              <a:gd name="connsiteX1588" fmla="*/ 1689306 w 4546203"/>
              <a:gd name="connsiteY1588" fmla="*/ 1162418 h 5092591"/>
              <a:gd name="connsiteX1589" fmla="*/ 1723928 w 4546203"/>
              <a:gd name="connsiteY1589" fmla="*/ 1147694 h 5092591"/>
              <a:gd name="connsiteX1590" fmla="*/ 1689704 w 4546203"/>
              <a:gd name="connsiteY1590" fmla="*/ 1060144 h 5092591"/>
              <a:gd name="connsiteX1591" fmla="*/ 2666278 w 4546203"/>
              <a:gd name="connsiteY1591" fmla="*/ 1058552 h 5092591"/>
              <a:gd name="connsiteX1592" fmla="*/ 2655135 w 4546203"/>
              <a:gd name="connsiteY1592" fmla="*/ 1101929 h 5092591"/>
              <a:gd name="connsiteX1593" fmla="*/ 2720797 w 4546203"/>
              <a:gd name="connsiteY1593" fmla="*/ 1120633 h 5092591"/>
              <a:gd name="connsiteX1594" fmla="*/ 2734328 w 4546203"/>
              <a:gd name="connsiteY1594" fmla="*/ 1077654 h 5092591"/>
              <a:gd name="connsiteX1595" fmla="*/ 2666278 w 4546203"/>
              <a:gd name="connsiteY1595" fmla="*/ 1058552 h 5092591"/>
              <a:gd name="connsiteX1596" fmla="*/ 1385271 w 4546203"/>
              <a:gd name="connsiteY1596" fmla="*/ 1054175 h 5092591"/>
              <a:gd name="connsiteX1597" fmla="*/ 1357414 w 4546203"/>
              <a:gd name="connsiteY1597" fmla="*/ 1072083 h 5092591"/>
              <a:gd name="connsiteX1598" fmla="*/ 1376516 w 4546203"/>
              <a:gd name="connsiteY1598" fmla="*/ 1102725 h 5092591"/>
              <a:gd name="connsiteX1599" fmla="*/ 1404372 w 4546203"/>
              <a:gd name="connsiteY1599" fmla="*/ 1085215 h 5092591"/>
              <a:gd name="connsiteX1600" fmla="*/ 1385271 w 4546203"/>
              <a:gd name="connsiteY1600" fmla="*/ 1054175 h 5092591"/>
              <a:gd name="connsiteX1601" fmla="*/ 2051840 w 4546203"/>
              <a:gd name="connsiteY1601" fmla="*/ 1052185 h 5092591"/>
              <a:gd name="connsiteX1602" fmla="*/ 2018014 w 4546203"/>
              <a:gd name="connsiteY1602" fmla="*/ 1056563 h 5092591"/>
              <a:gd name="connsiteX1603" fmla="*/ 2024779 w 4546203"/>
              <a:gd name="connsiteY1603" fmla="*/ 1097950 h 5092591"/>
              <a:gd name="connsiteX1604" fmla="*/ 2057810 w 4546203"/>
              <a:gd name="connsiteY1604" fmla="*/ 1092378 h 5092591"/>
              <a:gd name="connsiteX1605" fmla="*/ 2051840 w 4546203"/>
              <a:gd name="connsiteY1605" fmla="*/ 1052185 h 5092591"/>
              <a:gd name="connsiteX1606" fmla="*/ 1627623 w 4546203"/>
              <a:gd name="connsiteY1606" fmla="*/ 1036665 h 5092591"/>
              <a:gd name="connsiteX1607" fmla="*/ 1590216 w 4546203"/>
              <a:gd name="connsiteY1607" fmla="*/ 1054573 h 5092591"/>
              <a:gd name="connsiteX1608" fmla="*/ 1606134 w 4546203"/>
              <a:gd name="connsiteY1608" fmla="*/ 1087205 h 5092591"/>
              <a:gd name="connsiteX1609" fmla="*/ 1642746 w 4546203"/>
              <a:gd name="connsiteY1609" fmla="*/ 1070889 h 5092591"/>
              <a:gd name="connsiteX1610" fmla="*/ 1627623 w 4546203"/>
              <a:gd name="connsiteY1610" fmla="*/ 1036665 h 5092591"/>
              <a:gd name="connsiteX1611" fmla="*/ 2566790 w 4546203"/>
              <a:gd name="connsiteY1611" fmla="*/ 1035073 h 5092591"/>
              <a:gd name="connsiteX1612" fmla="*/ 2559627 w 4546203"/>
              <a:gd name="connsiteY1612" fmla="*/ 1079644 h 5092591"/>
              <a:gd name="connsiteX1613" fmla="*/ 2625687 w 4546203"/>
              <a:gd name="connsiteY1613" fmla="*/ 1093970 h 5092591"/>
              <a:gd name="connsiteX1614" fmla="*/ 2636432 w 4546203"/>
              <a:gd name="connsiteY1614" fmla="*/ 1050195 h 5092591"/>
              <a:gd name="connsiteX1615" fmla="*/ 2566790 w 4546203"/>
              <a:gd name="connsiteY1615" fmla="*/ 1035073 h 5092591"/>
              <a:gd name="connsiteX1616" fmla="*/ 3375030 w 4546203"/>
              <a:gd name="connsiteY1616" fmla="*/ 1034277 h 5092591"/>
              <a:gd name="connsiteX1617" fmla="*/ 3346378 w 4546203"/>
              <a:gd name="connsiteY1617" fmla="*/ 1074072 h 5092591"/>
              <a:gd name="connsiteX1618" fmla="*/ 3384979 w 4546203"/>
              <a:gd name="connsiteY1618" fmla="*/ 1103123 h 5092591"/>
              <a:gd name="connsiteX1619" fmla="*/ 3414826 w 4546203"/>
              <a:gd name="connsiteY1619" fmla="*/ 1064124 h 5092591"/>
              <a:gd name="connsiteX1620" fmla="*/ 3375030 w 4546203"/>
              <a:gd name="connsiteY1620" fmla="*/ 1034277 h 5092591"/>
              <a:gd name="connsiteX1621" fmla="*/ 1778447 w 4546203"/>
              <a:gd name="connsiteY1621" fmla="*/ 1029104 h 5092591"/>
              <a:gd name="connsiteX1622" fmla="*/ 1740244 w 4546203"/>
              <a:gd name="connsiteY1622" fmla="*/ 1041838 h 5092591"/>
              <a:gd name="connsiteX1623" fmla="*/ 1771682 w 4546203"/>
              <a:gd name="connsiteY1623" fmla="*/ 1130582 h 5092591"/>
              <a:gd name="connsiteX1624" fmla="*/ 1807498 w 4546203"/>
              <a:gd name="connsiteY1624" fmla="*/ 1118643 h 5092591"/>
              <a:gd name="connsiteX1625" fmla="*/ 1778447 w 4546203"/>
              <a:gd name="connsiteY1625" fmla="*/ 1029104 h 5092591"/>
              <a:gd name="connsiteX1626" fmla="*/ 3199932 w 4546203"/>
              <a:gd name="connsiteY1626" fmla="*/ 1025522 h 5092591"/>
              <a:gd name="connsiteX1627" fmla="*/ 3188789 w 4546203"/>
              <a:gd name="connsiteY1627" fmla="*/ 1044624 h 5092591"/>
              <a:gd name="connsiteX1628" fmla="*/ 3272757 w 4546203"/>
              <a:gd name="connsiteY1628" fmla="*/ 1099541 h 5092591"/>
              <a:gd name="connsiteX1629" fmla="*/ 3285491 w 4546203"/>
              <a:gd name="connsiteY1629" fmla="*/ 1081633 h 5092591"/>
              <a:gd name="connsiteX1630" fmla="*/ 3199932 w 4546203"/>
              <a:gd name="connsiteY1630" fmla="*/ 1025522 h 5092591"/>
              <a:gd name="connsiteX1631" fmla="*/ 2785664 w 4546203"/>
              <a:gd name="connsiteY1631" fmla="*/ 1025522 h 5092591"/>
              <a:gd name="connsiteX1632" fmla="*/ 2770939 w 4546203"/>
              <a:gd name="connsiteY1632" fmla="*/ 1068103 h 5092591"/>
              <a:gd name="connsiteX1633" fmla="*/ 2838193 w 4546203"/>
              <a:gd name="connsiteY1633" fmla="*/ 1092378 h 5092591"/>
              <a:gd name="connsiteX1634" fmla="*/ 2854509 w 4546203"/>
              <a:gd name="connsiteY1634" fmla="*/ 1050593 h 5092591"/>
              <a:gd name="connsiteX1635" fmla="*/ 2785664 w 4546203"/>
              <a:gd name="connsiteY1635" fmla="*/ 1025522 h 5092591"/>
              <a:gd name="connsiteX1636" fmla="*/ 1934444 w 4546203"/>
              <a:gd name="connsiteY1636" fmla="*/ 1023930 h 5092591"/>
              <a:gd name="connsiteX1637" fmla="*/ 1900221 w 4546203"/>
              <a:gd name="connsiteY1637" fmla="*/ 1031889 h 5092591"/>
              <a:gd name="connsiteX1638" fmla="*/ 1910169 w 4546203"/>
              <a:gd name="connsiteY1638" fmla="*/ 1072481 h 5092591"/>
              <a:gd name="connsiteX1639" fmla="*/ 1944393 w 4546203"/>
              <a:gd name="connsiteY1639" fmla="*/ 1064522 h 5092591"/>
              <a:gd name="connsiteX1640" fmla="*/ 1934444 w 4546203"/>
              <a:gd name="connsiteY1640" fmla="*/ 1023930 h 5092591"/>
              <a:gd name="connsiteX1641" fmla="*/ 3476906 w 4546203"/>
              <a:gd name="connsiteY1641" fmla="*/ 1023134 h 5092591"/>
              <a:gd name="connsiteX1642" fmla="*/ 3446264 w 4546203"/>
              <a:gd name="connsiteY1642" fmla="*/ 1061338 h 5092591"/>
              <a:gd name="connsiteX1643" fmla="*/ 3485661 w 4546203"/>
              <a:gd name="connsiteY1643" fmla="*/ 1093174 h 5092591"/>
              <a:gd name="connsiteX1644" fmla="*/ 3517099 w 4546203"/>
              <a:gd name="connsiteY1644" fmla="*/ 1055767 h 5092591"/>
              <a:gd name="connsiteX1645" fmla="*/ 3476906 w 4546203"/>
              <a:gd name="connsiteY1645" fmla="*/ 1023134 h 5092591"/>
              <a:gd name="connsiteX1646" fmla="*/ 1672592 w 4546203"/>
              <a:gd name="connsiteY1646" fmla="*/ 1018757 h 5092591"/>
              <a:gd name="connsiteX1647" fmla="*/ 1634787 w 4546203"/>
              <a:gd name="connsiteY1647" fmla="*/ 1034675 h 5092591"/>
              <a:gd name="connsiteX1648" fmla="*/ 1649113 w 4546203"/>
              <a:gd name="connsiteY1648" fmla="*/ 1068103 h 5092591"/>
              <a:gd name="connsiteX1649" fmla="*/ 1686520 w 4546203"/>
              <a:gd name="connsiteY1649" fmla="*/ 1052981 h 5092591"/>
              <a:gd name="connsiteX1650" fmla="*/ 1672592 w 4546203"/>
              <a:gd name="connsiteY1650" fmla="*/ 1018757 h 5092591"/>
              <a:gd name="connsiteX1651" fmla="*/ 2384130 w 4546203"/>
              <a:gd name="connsiteY1651" fmla="*/ 1017961 h 5092591"/>
              <a:gd name="connsiteX1652" fmla="*/ 2380549 w 4546203"/>
              <a:gd name="connsiteY1652" fmla="*/ 1082031 h 5092591"/>
              <a:gd name="connsiteX1653" fmla="*/ 2430691 w 4546203"/>
              <a:gd name="connsiteY1653" fmla="*/ 1086409 h 5092591"/>
              <a:gd name="connsiteX1654" fmla="*/ 2437456 w 4546203"/>
              <a:gd name="connsiteY1654" fmla="*/ 1023532 h 5092591"/>
              <a:gd name="connsiteX1655" fmla="*/ 2384130 w 4546203"/>
              <a:gd name="connsiteY1655" fmla="*/ 1017961 h 5092591"/>
              <a:gd name="connsiteX1656" fmla="*/ 3580772 w 4546203"/>
              <a:gd name="connsiteY1656" fmla="*/ 1016767 h 5092591"/>
              <a:gd name="connsiteX1657" fmla="*/ 3548936 w 4546203"/>
              <a:gd name="connsiteY1657" fmla="*/ 1054175 h 5092591"/>
              <a:gd name="connsiteX1658" fmla="*/ 3588333 w 4546203"/>
              <a:gd name="connsiteY1658" fmla="*/ 1088797 h 5092591"/>
              <a:gd name="connsiteX1659" fmla="*/ 3620965 w 4546203"/>
              <a:gd name="connsiteY1659" fmla="*/ 1052185 h 5092591"/>
              <a:gd name="connsiteX1660" fmla="*/ 3580772 w 4546203"/>
              <a:gd name="connsiteY1660" fmla="*/ 1016767 h 5092591"/>
              <a:gd name="connsiteX1661" fmla="*/ 2205450 w 4546203"/>
              <a:gd name="connsiteY1661" fmla="*/ 1015175 h 5092591"/>
              <a:gd name="connsiteX1662" fmla="*/ 2152124 w 4546203"/>
              <a:gd name="connsiteY1662" fmla="*/ 1018757 h 5092591"/>
              <a:gd name="connsiteX1663" fmla="*/ 2156899 w 4546203"/>
              <a:gd name="connsiteY1663" fmla="*/ 1082031 h 5092591"/>
              <a:gd name="connsiteX1664" fmla="*/ 2205450 w 4546203"/>
              <a:gd name="connsiteY1664" fmla="*/ 1078848 h 5092591"/>
              <a:gd name="connsiteX1665" fmla="*/ 2205450 w 4546203"/>
              <a:gd name="connsiteY1665" fmla="*/ 1015175 h 5092591"/>
              <a:gd name="connsiteX1666" fmla="*/ 1823018 w 4546203"/>
              <a:gd name="connsiteY1666" fmla="*/ 1015175 h 5092591"/>
              <a:gd name="connsiteX1667" fmla="*/ 1784417 w 4546203"/>
              <a:gd name="connsiteY1667" fmla="*/ 1027512 h 5092591"/>
              <a:gd name="connsiteX1668" fmla="*/ 1813467 w 4546203"/>
              <a:gd name="connsiteY1668" fmla="*/ 1116653 h 5092591"/>
              <a:gd name="connsiteX1669" fmla="*/ 1849681 w 4546203"/>
              <a:gd name="connsiteY1669" fmla="*/ 1105511 h 5092591"/>
              <a:gd name="connsiteX1670" fmla="*/ 1823018 w 4546203"/>
              <a:gd name="connsiteY1670" fmla="*/ 1015175 h 5092591"/>
              <a:gd name="connsiteX1671" fmla="*/ 2306927 w 4546203"/>
              <a:gd name="connsiteY1671" fmla="*/ 1014380 h 5092591"/>
              <a:gd name="connsiteX1672" fmla="*/ 2306927 w 4546203"/>
              <a:gd name="connsiteY1672" fmla="*/ 1077654 h 5092591"/>
              <a:gd name="connsiteX1673" fmla="*/ 2356274 w 4546203"/>
              <a:gd name="connsiteY1673" fmla="*/ 1080042 h 5092591"/>
              <a:gd name="connsiteX1674" fmla="*/ 2360253 w 4546203"/>
              <a:gd name="connsiteY1674" fmla="*/ 1016767 h 5092591"/>
              <a:gd name="connsiteX1675" fmla="*/ 2306927 w 4546203"/>
              <a:gd name="connsiteY1675" fmla="*/ 1014380 h 5092591"/>
              <a:gd name="connsiteX1676" fmla="*/ 1718356 w 4546203"/>
              <a:gd name="connsiteY1676" fmla="*/ 1001645 h 5092591"/>
              <a:gd name="connsiteX1677" fmla="*/ 1679755 w 4546203"/>
              <a:gd name="connsiteY1677" fmla="*/ 1016369 h 5092591"/>
              <a:gd name="connsiteX1678" fmla="*/ 1692888 w 4546203"/>
              <a:gd name="connsiteY1678" fmla="*/ 1050991 h 5092591"/>
              <a:gd name="connsiteX1679" fmla="*/ 1730693 w 4546203"/>
              <a:gd name="connsiteY1679" fmla="*/ 1036267 h 5092591"/>
              <a:gd name="connsiteX1680" fmla="*/ 1718356 w 4546203"/>
              <a:gd name="connsiteY1680" fmla="*/ 1001645 h 5092591"/>
              <a:gd name="connsiteX1681" fmla="*/ 2476057 w 4546203"/>
              <a:gd name="connsiteY1681" fmla="*/ 995676 h 5092591"/>
              <a:gd name="connsiteX1682" fmla="*/ 2453374 w 4546203"/>
              <a:gd name="connsiteY1682" fmla="*/ 1167193 h 5092591"/>
              <a:gd name="connsiteX1683" fmla="*/ 2507495 w 4546203"/>
              <a:gd name="connsiteY1683" fmla="*/ 1175152 h 5092591"/>
              <a:gd name="connsiteX1684" fmla="*/ 2536944 w 4546203"/>
              <a:gd name="connsiteY1684" fmla="*/ 1004431 h 5092591"/>
              <a:gd name="connsiteX1685" fmla="*/ 2476057 w 4546203"/>
              <a:gd name="connsiteY1685" fmla="*/ 995676 h 5092591"/>
              <a:gd name="connsiteX1686" fmla="*/ 1044226 w 4546203"/>
              <a:gd name="connsiteY1686" fmla="*/ 994084 h 5092591"/>
              <a:gd name="connsiteX1687" fmla="*/ 1006022 w 4546203"/>
              <a:gd name="connsiteY1687" fmla="*/ 1026318 h 5092591"/>
              <a:gd name="connsiteX1688" fmla="*/ 1027114 w 4546203"/>
              <a:gd name="connsiteY1688" fmla="*/ 1051787 h 5092591"/>
              <a:gd name="connsiteX1689" fmla="*/ 1065317 w 4546203"/>
              <a:gd name="connsiteY1689" fmla="*/ 1020747 h 5092591"/>
              <a:gd name="connsiteX1690" fmla="*/ 1044226 w 4546203"/>
              <a:gd name="connsiteY1690" fmla="*/ 994084 h 5092591"/>
              <a:gd name="connsiteX1691" fmla="*/ 1764519 w 4546203"/>
              <a:gd name="connsiteY1691" fmla="*/ 985727 h 5092591"/>
              <a:gd name="connsiteX1692" fmla="*/ 1725122 w 4546203"/>
              <a:gd name="connsiteY1692" fmla="*/ 999257 h 5092591"/>
              <a:gd name="connsiteX1693" fmla="*/ 1737856 w 4546203"/>
              <a:gd name="connsiteY1693" fmla="*/ 1034277 h 5092591"/>
              <a:gd name="connsiteX1694" fmla="*/ 1776059 w 4546203"/>
              <a:gd name="connsiteY1694" fmla="*/ 1020349 h 5092591"/>
              <a:gd name="connsiteX1695" fmla="*/ 1764519 w 4546203"/>
              <a:gd name="connsiteY1695" fmla="*/ 985727 h 5092591"/>
              <a:gd name="connsiteX1696" fmla="*/ 1606134 w 4546203"/>
              <a:gd name="connsiteY1696" fmla="*/ 984931 h 5092591"/>
              <a:gd name="connsiteX1697" fmla="*/ 1567135 w 4546203"/>
              <a:gd name="connsiteY1697" fmla="*/ 1002043 h 5092591"/>
              <a:gd name="connsiteX1698" fmla="*/ 1583053 w 4546203"/>
              <a:gd name="connsiteY1698" fmla="*/ 1036665 h 5092591"/>
              <a:gd name="connsiteX1699" fmla="*/ 1621256 w 4546203"/>
              <a:gd name="connsiteY1699" fmla="*/ 1019951 h 5092591"/>
              <a:gd name="connsiteX1700" fmla="*/ 1606134 w 4546203"/>
              <a:gd name="connsiteY1700" fmla="*/ 984931 h 5092591"/>
              <a:gd name="connsiteX1701" fmla="*/ 3416815 w 4546203"/>
              <a:gd name="connsiteY1701" fmla="*/ 976972 h 5092591"/>
              <a:gd name="connsiteX1702" fmla="*/ 3388561 w 4546203"/>
              <a:gd name="connsiteY1702" fmla="*/ 1016767 h 5092591"/>
              <a:gd name="connsiteX1703" fmla="*/ 3428754 w 4546203"/>
              <a:gd name="connsiteY1703" fmla="*/ 1047012 h 5092591"/>
              <a:gd name="connsiteX1704" fmla="*/ 3458600 w 4546203"/>
              <a:gd name="connsiteY1704" fmla="*/ 1008410 h 5092591"/>
              <a:gd name="connsiteX1705" fmla="*/ 3416815 w 4546203"/>
              <a:gd name="connsiteY1705" fmla="*/ 976972 h 5092591"/>
              <a:gd name="connsiteX1706" fmla="*/ 1810681 w 4546203"/>
              <a:gd name="connsiteY1706" fmla="*/ 971799 h 5092591"/>
              <a:gd name="connsiteX1707" fmla="*/ 1771682 w 4546203"/>
              <a:gd name="connsiteY1707" fmla="*/ 984135 h 5092591"/>
              <a:gd name="connsiteX1708" fmla="*/ 1782825 w 4546203"/>
              <a:gd name="connsiteY1708" fmla="*/ 1018757 h 5092591"/>
              <a:gd name="connsiteX1709" fmla="*/ 1821426 w 4546203"/>
              <a:gd name="connsiteY1709" fmla="*/ 1007216 h 5092591"/>
              <a:gd name="connsiteX1710" fmla="*/ 1810681 w 4546203"/>
              <a:gd name="connsiteY1710" fmla="*/ 971799 h 5092591"/>
              <a:gd name="connsiteX1711" fmla="*/ 3520681 w 4546203"/>
              <a:gd name="connsiteY1711" fmla="*/ 967023 h 5092591"/>
              <a:gd name="connsiteX1712" fmla="*/ 3490437 w 4546203"/>
              <a:gd name="connsiteY1712" fmla="*/ 1005227 h 5092591"/>
              <a:gd name="connsiteX1713" fmla="*/ 3531426 w 4546203"/>
              <a:gd name="connsiteY1713" fmla="*/ 1038655 h 5092591"/>
              <a:gd name="connsiteX1714" fmla="*/ 3562466 w 4546203"/>
              <a:gd name="connsiteY1714" fmla="*/ 1000849 h 5092591"/>
              <a:gd name="connsiteX1715" fmla="*/ 3520681 w 4546203"/>
              <a:gd name="connsiteY1715" fmla="*/ 967023 h 5092591"/>
              <a:gd name="connsiteX1716" fmla="*/ 1652296 w 4546203"/>
              <a:gd name="connsiteY1716" fmla="*/ 965034 h 5092591"/>
              <a:gd name="connsiteX1717" fmla="*/ 1612899 w 4546203"/>
              <a:gd name="connsiteY1717" fmla="*/ 982145 h 5092591"/>
              <a:gd name="connsiteX1718" fmla="*/ 1628419 w 4546203"/>
              <a:gd name="connsiteY1718" fmla="*/ 1017165 h 5092591"/>
              <a:gd name="connsiteX1719" fmla="*/ 1666623 w 4546203"/>
              <a:gd name="connsiteY1719" fmla="*/ 1000849 h 5092591"/>
              <a:gd name="connsiteX1720" fmla="*/ 1652296 w 4546203"/>
              <a:gd name="connsiteY1720" fmla="*/ 965034 h 5092591"/>
              <a:gd name="connsiteX1721" fmla="*/ 1699255 w 4546203"/>
              <a:gd name="connsiteY1721" fmla="*/ 947922 h 5092591"/>
              <a:gd name="connsiteX1722" fmla="*/ 1659460 w 4546203"/>
              <a:gd name="connsiteY1722" fmla="*/ 963044 h 5092591"/>
              <a:gd name="connsiteX1723" fmla="*/ 1673388 w 4546203"/>
              <a:gd name="connsiteY1723" fmla="*/ 998859 h 5092591"/>
              <a:gd name="connsiteX1724" fmla="*/ 1712387 w 4546203"/>
              <a:gd name="connsiteY1724" fmla="*/ 984135 h 5092591"/>
              <a:gd name="connsiteX1725" fmla="*/ 1699255 w 4546203"/>
              <a:gd name="connsiteY1725" fmla="*/ 947922 h 5092591"/>
              <a:gd name="connsiteX1726" fmla="*/ 1006818 w 4546203"/>
              <a:gd name="connsiteY1726" fmla="*/ 947126 h 5092591"/>
              <a:gd name="connsiteX1727" fmla="*/ 967421 w 4546203"/>
              <a:gd name="connsiteY1727" fmla="*/ 979758 h 5092591"/>
              <a:gd name="connsiteX1728" fmla="*/ 991298 w 4546203"/>
              <a:gd name="connsiteY1728" fmla="*/ 1008410 h 5092591"/>
              <a:gd name="connsiteX1729" fmla="*/ 1030298 w 4546203"/>
              <a:gd name="connsiteY1729" fmla="*/ 976176 h 5092591"/>
              <a:gd name="connsiteX1730" fmla="*/ 1006818 w 4546203"/>
              <a:gd name="connsiteY1730" fmla="*/ 947126 h 5092591"/>
              <a:gd name="connsiteX1731" fmla="*/ 2055422 w 4546203"/>
              <a:gd name="connsiteY1731" fmla="*/ 944738 h 5092591"/>
              <a:gd name="connsiteX1732" fmla="*/ 2018810 w 4546203"/>
              <a:gd name="connsiteY1732" fmla="*/ 951105 h 5092591"/>
              <a:gd name="connsiteX1733" fmla="*/ 2025177 w 4546203"/>
              <a:gd name="connsiteY1733" fmla="*/ 991298 h 5092591"/>
              <a:gd name="connsiteX1734" fmla="*/ 2060595 w 4546203"/>
              <a:gd name="connsiteY1734" fmla="*/ 986523 h 5092591"/>
              <a:gd name="connsiteX1735" fmla="*/ 2055422 w 4546203"/>
              <a:gd name="connsiteY1735" fmla="*/ 944738 h 5092591"/>
              <a:gd name="connsiteX1736" fmla="*/ 2935294 w 4546203"/>
              <a:gd name="connsiteY1736" fmla="*/ 942350 h 5092591"/>
              <a:gd name="connsiteX1737" fmla="*/ 2917784 w 4546203"/>
              <a:gd name="connsiteY1737" fmla="*/ 984135 h 5092591"/>
              <a:gd name="connsiteX1738" fmla="*/ 2989017 w 4546203"/>
              <a:gd name="connsiteY1738" fmla="*/ 1015175 h 5092591"/>
              <a:gd name="connsiteX1739" fmla="*/ 3008119 w 4546203"/>
              <a:gd name="connsiteY1739" fmla="*/ 974982 h 5092591"/>
              <a:gd name="connsiteX1740" fmla="*/ 2935294 w 4546203"/>
              <a:gd name="connsiteY1740" fmla="*/ 942350 h 5092591"/>
              <a:gd name="connsiteX1741" fmla="*/ 2700502 w 4546203"/>
              <a:gd name="connsiteY1741" fmla="*/ 931606 h 5092591"/>
              <a:gd name="connsiteX1742" fmla="*/ 2688961 w 4546203"/>
              <a:gd name="connsiteY1742" fmla="*/ 975380 h 5092591"/>
              <a:gd name="connsiteX1743" fmla="*/ 2760593 w 4546203"/>
              <a:gd name="connsiteY1743" fmla="*/ 995676 h 5092591"/>
              <a:gd name="connsiteX1744" fmla="*/ 2773327 w 4546203"/>
              <a:gd name="connsiteY1744" fmla="*/ 953095 h 5092591"/>
              <a:gd name="connsiteX1745" fmla="*/ 2700502 w 4546203"/>
              <a:gd name="connsiteY1745" fmla="*/ 931606 h 5092591"/>
              <a:gd name="connsiteX1746" fmla="*/ 1747009 w 4546203"/>
              <a:gd name="connsiteY1746" fmla="*/ 931606 h 5092591"/>
              <a:gd name="connsiteX1747" fmla="*/ 1706418 w 4546203"/>
              <a:gd name="connsiteY1747" fmla="*/ 945534 h 5092591"/>
              <a:gd name="connsiteX1748" fmla="*/ 1719550 w 4546203"/>
              <a:gd name="connsiteY1748" fmla="*/ 981747 h 5092591"/>
              <a:gd name="connsiteX1749" fmla="*/ 1758948 w 4546203"/>
              <a:gd name="connsiteY1749" fmla="*/ 968217 h 5092591"/>
              <a:gd name="connsiteX1750" fmla="*/ 1747009 w 4546203"/>
              <a:gd name="connsiteY1750" fmla="*/ 931606 h 5092591"/>
              <a:gd name="connsiteX1751" fmla="*/ 2309713 w 4546203"/>
              <a:gd name="connsiteY1751" fmla="*/ 924442 h 5092591"/>
              <a:gd name="connsiteX1752" fmla="*/ 2309713 w 4546203"/>
              <a:gd name="connsiteY1752" fmla="*/ 985329 h 5092591"/>
              <a:gd name="connsiteX1753" fmla="*/ 2362243 w 4546203"/>
              <a:gd name="connsiteY1753" fmla="*/ 987717 h 5092591"/>
              <a:gd name="connsiteX1754" fmla="*/ 2365824 w 4546203"/>
              <a:gd name="connsiteY1754" fmla="*/ 924442 h 5092591"/>
              <a:gd name="connsiteX1755" fmla="*/ 2309713 w 4546203"/>
              <a:gd name="connsiteY1755" fmla="*/ 924442 h 5092591"/>
              <a:gd name="connsiteX1756" fmla="*/ 2228531 w 4546203"/>
              <a:gd name="connsiteY1756" fmla="*/ 923647 h 5092591"/>
              <a:gd name="connsiteX1757" fmla="*/ 2228531 w 4546203"/>
              <a:gd name="connsiteY1757" fmla="*/ 984533 h 5092591"/>
              <a:gd name="connsiteX1758" fmla="*/ 2282254 w 4546203"/>
              <a:gd name="connsiteY1758" fmla="*/ 984533 h 5092591"/>
              <a:gd name="connsiteX1759" fmla="*/ 2282254 w 4546203"/>
              <a:gd name="connsiteY1759" fmla="*/ 923647 h 5092591"/>
              <a:gd name="connsiteX1760" fmla="*/ 2228531 w 4546203"/>
              <a:gd name="connsiteY1760" fmla="*/ 923647 h 5092591"/>
              <a:gd name="connsiteX1761" fmla="*/ 2201470 w 4546203"/>
              <a:gd name="connsiteY1761" fmla="*/ 923249 h 5092591"/>
              <a:gd name="connsiteX1762" fmla="*/ 2145359 w 4546203"/>
              <a:gd name="connsiteY1762" fmla="*/ 926830 h 5092591"/>
              <a:gd name="connsiteX1763" fmla="*/ 2150532 w 4546203"/>
              <a:gd name="connsiteY1763" fmla="*/ 990502 h 5092591"/>
              <a:gd name="connsiteX1764" fmla="*/ 2204256 w 4546203"/>
              <a:gd name="connsiteY1764" fmla="*/ 986523 h 5092591"/>
              <a:gd name="connsiteX1765" fmla="*/ 2201470 w 4546203"/>
              <a:gd name="connsiteY1765" fmla="*/ 923249 h 5092591"/>
              <a:gd name="connsiteX1766" fmla="*/ 3458998 w 4546203"/>
              <a:gd name="connsiteY1766" fmla="*/ 919667 h 5092591"/>
              <a:gd name="connsiteX1767" fmla="*/ 3430346 w 4546203"/>
              <a:gd name="connsiteY1767" fmla="*/ 959462 h 5092591"/>
              <a:gd name="connsiteX1768" fmla="*/ 3472131 w 4546203"/>
              <a:gd name="connsiteY1768" fmla="*/ 990900 h 5092591"/>
              <a:gd name="connsiteX1769" fmla="*/ 3501977 w 4546203"/>
              <a:gd name="connsiteY1769" fmla="*/ 951901 h 5092591"/>
              <a:gd name="connsiteX1770" fmla="*/ 3458998 w 4546203"/>
              <a:gd name="connsiteY1770" fmla="*/ 919667 h 5092591"/>
              <a:gd name="connsiteX1771" fmla="*/ 1794365 w 4546203"/>
              <a:gd name="connsiteY1771" fmla="*/ 917279 h 5092591"/>
              <a:gd name="connsiteX1772" fmla="*/ 1753774 w 4546203"/>
              <a:gd name="connsiteY1772" fmla="*/ 929218 h 5092591"/>
              <a:gd name="connsiteX1773" fmla="*/ 1765315 w 4546203"/>
              <a:gd name="connsiteY1773" fmla="*/ 966625 h 5092591"/>
              <a:gd name="connsiteX1774" fmla="*/ 1805508 w 4546203"/>
              <a:gd name="connsiteY1774" fmla="*/ 953493 h 5092591"/>
              <a:gd name="connsiteX1775" fmla="*/ 1794365 w 4546203"/>
              <a:gd name="connsiteY1775" fmla="*/ 917279 h 5092591"/>
              <a:gd name="connsiteX1776" fmla="*/ 2592657 w 4546203"/>
              <a:gd name="connsiteY1776" fmla="*/ 906933 h 5092591"/>
              <a:gd name="connsiteX1777" fmla="*/ 2583902 w 4546203"/>
              <a:gd name="connsiteY1777" fmla="*/ 950707 h 5092591"/>
              <a:gd name="connsiteX1778" fmla="*/ 2656727 w 4546203"/>
              <a:gd name="connsiteY1778" fmla="*/ 967023 h 5092591"/>
              <a:gd name="connsiteX1779" fmla="*/ 2667472 w 4546203"/>
              <a:gd name="connsiteY1779" fmla="*/ 923647 h 5092591"/>
              <a:gd name="connsiteX1780" fmla="*/ 2592657 w 4546203"/>
              <a:gd name="connsiteY1780" fmla="*/ 906933 h 5092591"/>
              <a:gd name="connsiteX1781" fmla="*/ 2827847 w 4546203"/>
              <a:gd name="connsiteY1781" fmla="*/ 901361 h 5092591"/>
              <a:gd name="connsiteX1782" fmla="*/ 2813122 w 4546203"/>
              <a:gd name="connsiteY1782" fmla="*/ 944340 h 5092591"/>
              <a:gd name="connsiteX1783" fmla="*/ 2886346 w 4546203"/>
              <a:gd name="connsiteY1783" fmla="*/ 971003 h 5092591"/>
              <a:gd name="connsiteX1784" fmla="*/ 2902264 w 4546203"/>
              <a:gd name="connsiteY1784" fmla="*/ 929218 h 5092591"/>
              <a:gd name="connsiteX1785" fmla="*/ 2827847 w 4546203"/>
              <a:gd name="connsiteY1785" fmla="*/ 901361 h 5092591"/>
              <a:gd name="connsiteX1786" fmla="*/ 1969066 w 4546203"/>
              <a:gd name="connsiteY1786" fmla="*/ 898178 h 5092591"/>
              <a:gd name="connsiteX1787" fmla="*/ 1931261 w 4546203"/>
              <a:gd name="connsiteY1787" fmla="*/ 906137 h 5092591"/>
              <a:gd name="connsiteX1788" fmla="*/ 1940016 w 4546203"/>
              <a:gd name="connsiteY1788" fmla="*/ 946728 h 5092591"/>
              <a:gd name="connsiteX1789" fmla="*/ 1976627 w 4546203"/>
              <a:gd name="connsiteY1789" fmla="*/ 939167 h 5092591"/>
              <a:gd name="connsiteX1790" fmla="*/ 1969066 w 4546203"/>
              <a:gd name="connsiteY1790" fmla="*/ 898178 h 5092591"/>
              <a:gd name="connsiteX1791" fmla="*/ 1565941 w 4546203"/>
              <a:gd name="connsiteY1791" fmla="*/ 890617 h 5092591"/>
              <a:gd name="connsiteX1792" fmla="*/ 1524156 w 4546203"/>
              <a:gd name="connsiteY1792" fmla="*/ 908922 h 5092591"/>
              <a:gd name="connsiteX1793" fmla="*/ 1563553 w 4546203"/>
              <a:gd name="connsiteY1793" fmla="*/ 994880 h 5092591"/>
              <a:gd name="connsiteX1794" fmla="*/ 1602950 w 4546203"/>
              <a:gd name="connsiteY1794" fmla="*/ 977370 h 5092591"/>
              <a:gd name="connsiteX1795" fmla="*/ 1565941 w 4546203"/>
              <a:gd name="connsiteY1795" fmla="*/ 890617 h 5092591"/>
              <a:gd name="connsiteX1796" fmla="*/ 2960762 w 4546203"/>
              <a:gd name="connsiteY1796" fmla="*/ 882259 h 5092591"/>
              <a:gd name="connsiteX1797" fmla="*/ 2943253 w 4546203"/>
              <a:gd name="connsiteY1797" fmla="*/ 923647 h 5092591"/>
              <a:gd name="connsiteX1798" fmla="*/ 3016874 w 4546203"/>
              <a:gd name="connsiteY1798" fmla="*/ 956279 h 5092591"/>
              <a:gd name="connsiteX1799" fmla="*/ 3036373 w 4546203"/>
              <a:gd name="connsiteY1799" fmla="*/ 915687 h 5092591"/>
              <a:gd name="connsiteX1800" fmla="*/ 2960762 w 4546203"/>
              <a:gd name="connsiteY1800" fmla="*/ 882259 h 5092591"/>
              <a:gd name="connsiteX1801" fmla="*/ 2491975 w 4546203"/>
              <a:gd name="connsiteY1801" fmla="*/ 875096 h 5092591"/>
              <a:gd name="connsiteX1802" fmla="*/ 2480832 w 4546203"/>
              <a:gd name="connsiteY1802" fmla="*/ 958666 h 5092591"/>
              <a:gd name="connsiteX1803" fmla="*/ 2542913 w 4546203"/>
              <a:gd name="connsiteY1803" fmla="*/ 967819 h 5092591"/>
              <a:gd name="connsiteX1804" fmla="*/ 2557239 w 4546203"/>
              <a:gd name="connsiteY1804" fmla="*/ 884647 h 5092591"/>
              <a:gd name="connsiteX1805" fmla="*/ 2491975 w 4546203"/>
              <a:gd name="connsiteY1805" fmla="*/ 875096 h 5092591"/>
              <a:gd name="connsiteX1806" fmla="*/ 1614889 w 4546203"/>
              <a:gd name="connsiteY1806" fmla="*/ 870321 h 5092591"/>
              <a:gd name="connsiteX1807" fmla="*/ 1573104 w 4546203"/>
              <a:gd name="connsiteY1807" fmla="*/ 887831 h 5092591"/>
              <a:gd name="connsiteX1808" fmla="*/ 1609716 w 4546203"/>
              <a:gd name="connsiteY1808" fmla="*/ 974584 h 5092591"/>
              <a:gd name="connsiteX1809" fmla="*/ 1649511 w 4546203"/>
              <a:gd name="connsiteY1809" fmla="*/ 957870 h 5092591"/>
              <a:gd name="connsiteX1810" fmla="*/ 1614889 w 4546203"/>
              <a:gd name="connsiteY1810" fmla="*/ 870321 h 5092591"/>
              <a:gd name="connsiteX1811" fmla="*/ 1879527 w 4546203"/>
              <a:gd name="connsiteY1811" fmla="*/ 858382 h 5092591"/>
              <a:gd name="connsiteX1812" fmla="*/ 1841722 w 4546203"/>
              <a:gd name="connsiteY1812" fmla="*/ 867933 h 5092591"/>
              <a:gd name="connsiteX1813" fmla="*/ 1852864 w 4546203"/>
              <a:gd name="connsiteY1813" fmla="*/ 908524 h 5092591"/>
              <a:gd name="connsiteX1814" fmla="*/ 1889874 w 4546203"/>
              <a:gd name="connsiteY1814" fmla="*/ 898178 h 5092591"/>
              <a:gd name="connsiteX1815" fmla="*/ 1879527 w 4546203"/>
              <a:gd name="connsiteY1815" fmla="*/ 858382 h 5092591"/>
              <a:gd name="connsiteX1816" fmla="*/ 2848938 w 4546203"/>
              <a:gd name="connsiteY1816" fmla="*/ 840077 h 5092591"/>
              <a:gd name="connsiteX1817" fmla="*/ 2833816 w 4546203"/>
              <a:gd name="connsiteY1817" fmla="*/ 882657 h 5092591"/>
              <a:gd name="connsiteX1818" fmla="*/ 2909825 w 4546203"/>
              <a:gd name="connsiteY1818" fmla="*/ 910514 h 5092591"/>
              <a:gd name="connsiteX1819" fmla="*/ 2926141 w 4546203"/>
              <a:gd name="connsiteY1819" fmla="*/ 868331 h 5092591"/>
              <a:gd name="connsiteX1820" fmla="*/ 2848938 w 4546203"/>
              <a:gd name="connsiteY1820" fmla="*/ 840077 h 5092591"/>
              <a:gd name="connsiteX1821" fmla="*/ 1715173 w 4546203"/>
              <a:gd name="connsiteY1821" fmla="*/ 834505 h 5092591"/>
              <a:gd name="connsiteX1822" fmla="*/ 1672194 w 4546203"/>
              <a:gd name="connsiteY1822" fmla="*/ 849230 h 5092591"/>
              <a:gd name="connsiteX1823" fmla="*/ 1703632 w 4546203"/>
              <a:gd name="connsiteY1823" fmla="*/ 937973 h 5092591"/>
              <a:gd name="connsiteX1824" fmla="*/ 1744621 w 4546203"/>
              <a:gd name="connsiteY1824" fmla="*/ 924044 h 5092591"/>
              <a:gd name="connsiteX1825" fmla="*/ 1715173 w 4546203"/>
              <a:gd name="connsiteY1825" fmla="*/ 834505 h 5092591"/>
              <a:gd name="connsiteX1826" fmla="*/ 2398058 w 4546203"/>
              <a:gd name="connsiteY1826" fmla="*/ 834107 h 5092591"/>
              <a:gd name="connsiteX1827" fmla="*/ 2393283 w 4546203"/>
              <a:gd name="connsiteY1827" fmla="*/ 897382 h 5092591"/>
              <a:gd name="connsiteX1828" fmla="*/ 2450588 w 4546203"/>
              <a:gd name="connsiteY1828" fmla="*/ 902953 h 5092591"/>
              <a:gd name="connsiteX1829" fmla="*/ 2457353 w 4546203"/>
              <a:gd name="connsiteY1829" fmla="*/ 839679 h 5092591"/>
              <a:gd name="connsiteX1830" fmla="*/ 2398058 w 4546203"/>
              <a:gd name="connsiteY1830" fmla="*/ 834107 h 5092591"/>
              <a:gd name="connsiteX1831" fmla="*/ 2311305 w 4546203"/>
              <a:gd name="connsiteY1831" fmla="*/ 832515 h 5092591"/>
              <a:gd name="connsiteX1832" fmla="*/ 2311305 w 4546203"/>
              <a:gd name="connsiteY1832" fmla="*/ 893402 h 5092591"/>
              <a:gd name="connsiteX1833" fmla="*/ 2367814 w 4546203"/>
              <a:gd name="connsiteY1833" fmla="*/ 893402 h 5092591"/>
              <a:gd name="connsiteX1834" fmla="*/ 2370600 w 4546203"/>
              <a:gd name="connsiteY1834" fmla="*/ 832515 h 5092591"/>
              <a:gd name="connsiteX1835" fmla="*/ 2311305 w 4546203"/>
              <a:gd name="connsiteY1835" fmla="*/ 832515 h 5092591"/>
              <a:gd name="connsiteX1836" fmla="*/ 2197889 w 4546203"/>
              <a:gd name="connsiteY1836" fmla="*/ 830526 h 5092591"/>
              <a:gd name="connsiteX1837" fmla="*/ 2137798 w 4546203"/>
              <a:gd name="connsiteY1837" fmla="*/ 833709 h 5092591"/>
              <a:gd name="connsiteX1838" fmla="*/ 2143369 w 4546203"/>
              <a:gd name="connsiteY1838" fmla="*/ 897780 h 5092591"/>
              <a:gd name="connsiteX1839" fmla="*/ 2197889 w 4546203"/>
              <a:gd name="connsiteY1839" fmla="*/ 893800 h 5092591"/>
              <a:gd name="connsiteX1840" fmla="*/ 2197889 w 4546203"/>
              <a:gd name="connsiteY1840" fmla="*/ 830526 h 5092591"/>
              <a:gd name="connsiteX1841" fmla="*/ 1766111 w 4546203"/>
              <a:gd name="connsiteY1841" fmla="*/ 819383 h 5092591"/>
              <a:gd name="connsiteX1842" fmla="*/ 1722734 w 4546203"/>
              <a:gd name="connsiteY1842" fmla="*/ 832515 h 5092591"/>
              <a:gd name="connsiteX1843" fmla="*/ 1751387 w 4546203"/>
              <a:gd name="connsiteY1843" fmla="*/ 922055 h 5092591"/>
              <a:gd name="connsiteX1844" fmla="*/ 1792774 w 4546203"/>
              <a:gd name="connsiteY1844" fmla="*/ 908922 h 5092591"/>
              <a:gd name="connsiteX1845" fmla="*/ 1766111 w 4546203"/>
              <a:gd name="connsiteY1845" fmla="*/ 819383 h 5092591"/>
              <a:gd name="connsiteX1846" fmla="*/ 2733930 w 4546203"/>
              <a:gd name="connsiteY1846" fmla="*/ 805853 h 5092591"/>
              <a:gd name="connsiteX1847" fmla="*/ 2722389 w 4546203"/>
              <a:gd name="connsiteY1847" fmla="*/ 849230 h 5092591"/>
              <a:gd name="connsiteX1848" fmla="*/ 2799990 w 4546203"/>
              <a:gd name="connsiteY1848" fmla="*/ 871515 h 5092591"/>
              <a:gd name="connsiteX1849" fmla="*/ 2813122 w 4546203"/>
              <a:gd name="connsiteY1849" fmla="*/ 828536 h 5092591"/>
              <a:gd name="connsiteX1850" fmla="*/ 2733930 w 4546203"/>
              <a:gd name="connsiteY1850" fmla="*/ 805853 h 5092591"/>
              <a:gd name="connsiteX1851" fmla="*/ 2617330 w 4546203"/>
              <a:gd name="connsiteY1851" fmla="*/ 778792 h 5092591"/>
              <a:gd name="connsiteX1852" fmla="*/ 2608575 w 4546203"/>
              <a:gd name="connsiteY1852" fmla="*/ 822965 h 5092591"/>
              <a:gd name="connsiteX1853" fmla="*/ 2687370 w 4546203"/>
              <a:gd name="connsiteY1853" fmla="*/ 840077 h 5092591"/>
              <a:gd name="connsiteX1854" fmla="*/ 2697716 w 4546203"/>
              <a:gd name="connsiteY1854" fmla="*/ 796302 h 5092591"/>
              <a:gd name="connsiteX1855" fmla="*/ 2617330 w 4546203"/>
              <a:gd name="connsiteY1855" fmla="*/ 778792 h 5092591"/>
              <a:gd name="connsiteX1856" fmla="*/ 2869233 w 4546203"/>
              <a:gd name="connsiteY1856" fmla="*/ 777996 h 5092591"/>
              <a:gd name="connsiteX1857" fmla="*/ 2854907 w 4546203"/>
              <a:gd name="connsiteY1857" fmla="*/ 820577 h 5092591"/>
              <a:gd name="connsiteX1858" fmla="*/ 2933304 w 4546203"/>
              <a:gd name="connsiteY1858" fmla="*/ 848832 h 5092591"/>
              <a:gd name="connsiteX1859" fmla="*/ 2950018 w 4546203"/>
              <a:gd name="connsiteY1859" fmla="*/ 807047 h 5092591"/>
              <a:gd name="connsiteX1860" fmla="*/ 2869233 w 4546203"/>
              <a:gd name="connsiteY1860" fmla="*/ 777996 h 5092591"/>
              <a:gd name="connsiteX1861" fmla="*/ 1577879 w 4546203"/>
              <a:gd name="connsiteY1861" fmla="*/ 775210 h 5092591"/>
              <a:gd name="connsiteX1862" fmla="*/ 1533309 w 4546203"/>
              <a:gd name="connsiteY1862" fmla="*/ 793516 h 5092591"/>
              <a:gd name="connsiteX1863" fmla="*/ 1569920 w 4546203"/>
              <a:gd name="connsiteY1863" fmla="*/ 880668 h 5092591"/>
              <a:gd name="connsiteX1864" fmla="*/ 1612103 w 4546203"/>
              <a:gd name="connsiteY1864" fmla="*/ 862362 h 5092591"/>
              <a:gd name="connsiteX1865" fmla="*/ 1577879 w 4546203"/>
              <a:gd name="connsiteY1865" fmla="*/ 775210 h 5092591"/>
              <a:gd name="connsiteX1866" fmla="*/ 3010506 w 4546203"/>
              <a:gd name="connsiteY1866" fmla="*/ 761282 h 5092591"/>
              <a:gd name="connsiteX1867" fmla="*/ 2992997 w 4546203"/>
              <a:gd name="connsiteY1867" fmla="*/ 803067 h 5092591"/>
              <a:gd name="connsiteX1868" fmla="*/ 3072189 w 4546203"/>
              <a:gd name="connsiteY1868" fmla="*/ 838087 h 5092591"/>
              <a:gd name="connsiteX1869" fmla="*/ 3091689 w 4546203"/>
              <a:gd name="connsiteY1869" fmla="*/ 797496 h 5092591"/>
              <a:gd name="connsiteX1870" fmla="*/ 3010506 w 4546203"/>
              <a:gd name="connsiteY1870" fmla="*/ 761282 h 5092591"/>
              <a:gd name="connsiteX1871" fmla="*/ 1630807 w 4546203"/>
              <a:gd name="connsiteY1871" fmla="*/ 755313 h 5092591"/>
              <a:gd name="connsiteX1872" fmla="*/ 1585441 w 4546203"/>
              <a:gd name="connsiteY1872" fmla="*/ 772823 h 5092591"/>
              <a:gd name="connsiteX1873" fmla="*/ 1619664 w 4546203"/>
              <a:gd name="connsiteY1873" fmla="*/ 860372 h 5092591"/>
              <a:gd name="connsiteX1874" fmla="*/ 1662643 w 4546203"/>
              <a:gd name="connsiteY1874" fmla="*/ 844056 h 5092591"/>
              <a:gd name="connsiteX1875" fmla="*/ 1630807 w 4546203"/>
              <a:gd name="connsiteY1875" fmla="*/ 755313 h 5092591"/>
              <a:gd name="connsiteX1876" fmla="*/ 2750644 w 4546203"/>
              <a:gd name="connsiteY1876" fmla="*/ 742578 h 5092591"/>
              <a:gd name="connsiteX1877" fmla="*/ 2739103 w 4546203"/>
              <a:gd name="connsiteY1877" fmla="*/ 785955 h 5092591"/>
              <a:gd name="connsiteX1878" fmla="*/ 2819489 w 4546203"/>
              <a:gd name="connsiteY1878" fmla="*/ 809036 h 5092591"/>
              <a:gd name="connsiteX1879" fmla="*/ 2832622 w 4546203"/>
              <a:gd name="connsiteY1879" fmla="*/ 766058 h 5092591"/>
              <a:gd name="connsiteX1880" fmla="*/ 2750644 w 4546203"/>
              <a:gd name="connsiteY1880" fmla="*/ 742578 h 5092591"/>
              <a:gd name="connsiteX1881" fmla="*/ 2404824 w 4546203"/>
              <a:gd name="connsiteY1881" fmla="*/ 742180 h 5092591"/>
              <a:gd name="connsiteX1882" fmla="*/ 2400844 w 4546203"/>
              <a:gd name="connsiteY1882" fmla="*/ 805455 h 5092591"/>
              <a:gd name="connsiteX1883" fmla="*/ 2460935 w 4546203"/>
              <a:gd name="connsiteY1883" fmla="*/ 810628 h 5092591"/>
              <a:gd name="connsiteX1884" fmla="*/ 2467700 w 4546203"/>
              <a:gd name="connsiteY1884" fmla="*/ 747354 h 5092591"/>
              <a:gd name="connsiteX1885" fmla="*/ 2404824 w 4546203"/>
              <a:gd name="connsiteY1885" fmla="*/ 742180 h 5092591"/>
              <a:gd name="connsiteX1886" fmla="*/ 2313693 w 4546203"/>
              <a:gd name="connsiteY1886" fmla="*/ 739793 h 5092591"/>
              <a:gd name="connsiteX1887" fmla="*/ 2313693 w 4546203"/>
              <a:gd name="connsiteY1887" fmla="*/ 801077 h 5092591"/>
              <a:gd name="connsiteX1888" fmla="*/ 2372988 w 4546203"/>
              <a:gd name="connsiteY1888" fmla="*/ 801077 h 5092591"/>
              <a:gd name="connsiteX1889" fmla="*/ 2376569 w 4546203"/>
              <a:gd name="connsiteY1889" fmla="*/ 739793 h 5092591"/>
              <a:gd name="connsiteX1890" fmla="*/ 2313693 w 4546203"/>
              <a:gd name="connsiteY1890" fmla="*/ 739793 h 5092591"/>
              <a:gd name="connsiteX1891" fmla="*/ 2224153 w 4546203"/>
              <a:gd name="connsiteY1891" fmla="*/ 738997 h 5092591"/>
              <a:gd name="connsiteX1892" fmla="*/ 2224153 w 4546203"/>
              <a:gd name="connsiteY1892" fmla="*/ 799486 h 5092591"/>
              <a:gd name="connsiteX1893" fmla="*/ 2284642 w 4546203"/>
              <a:gd name="connsiteY1893" fmla="*/ 799486 h 5092591"/>
              <a:gd name="connsiteX1894" fmla="*/ 2284642 w 4546203"/>
              <a:gd name="connsiteY1894" fmla="*/ 738997 h 5092591"/>
              <a:gd name="connsiteX1895" fmla="*/ 2224153 w 4546203"/>
              <a:gd name="connsiteY1895" fmla="*/ 738997 h 5092591"/>
              <a:gd name="connsiteX1896" fmla="*/ 1684133 w 4546203"/>
              <a:gd name="connsiteY1896" fmla="*/ 737405 h 5092591"/>
              <a:gd name="connsiteX1897" fmla="*/ 1638766 w 4546203"/>
              <a:gd name="connsiteY1897" fmla="*/ 752925 h 5092591"/>
              <a:gd name="connsiteX1898" fmla="*/ 1669806 w 4546203"/>
              <a:gd name="connsiteY1898" fmla="*/ 841668 h 5092591"/>
              <a:gd name="connsiteX1899" fmla="*/ 1713183 w 4546203"/>
              <a:gd name="connsiteY1899" fmla="*/ 826546 h 5092591"/>
              <a:gd name="connsiteX1900" fmla="*/ 1684133 w 4546203"/>
              <a:gd name="connsiteY1900" fmla="*/ 737405 h 5092591"/>
              <a:gd name="connsiteX1901" fmla="*/ 1737856 w 4546203"/>
              <a:gd name="connsiteY1901" fmla="*/ 720691 h 5092591"/>
              <a:gd name="connsiteX1902" fmla="*/ 1691694 w 4546203"/>
              <a:gd name="connsiteY1902" fmla="*/ 734619 h 5092591"/>
              <a:gd name="connsiteX1903" fmla="*/ 1720744 w 4546203"/>
              <a:gd name="connsiteY1903" fmla="*/ 824556 h 5092591"/>
              <a:gd name="connsiteX1904" fmla="*/ 1764121 w 4546203"/>
              <a:gd name="connsiteY1904" fmla="*/ 810628 h 5092591"/>
              <a:gd name="connsiteX1905" fmla="*/ 1737856 w 4546203"/>
              <a:gd name="connsiteY1905" fmla="*/ 720691 h 5092591"/>
              <a:gd name="connsiteX1906" fmla="*/ 2630064 w 4546203"/>
              <a:gd name="connsiteY1906" fmla="*/ 714722 h 5092591"/>
              <a:gd name="connsiteX1907" fmla="*/ 2621708 w 4546203"/>
              <a:gd name="connsiteY1907" fmla="*/ 759292 h 5092591"/>
              <a:gd name="connsiteX1908" fmla="*/ 2703288 w 4546203"/>
              <a:gd name="connsiteY1908" fmla="*/ 776802 h 5092591"/>
              <a:gd name="connsiteX1909" fmla="*/ 2713634 w 4546203"/>
              <a:gd name="connsiteY1909" fmla="*/ 733028 h 5092591"/>
              <a:gd name="connsiteX1910" fmla="*/ 2630064 w 4546203"/>
              <a:gd name="connsiteY1910" fmla="*/ 714722 h 5092591"/>
              <a:gd name="connsiteX1911" fmla="*/ 1485953 w 4546203"/>
              <a:gd name="connsiteY1911" fmla="*/ 701987 h 5092591"/>
              <a:gd name="connsiteX1912" fmla="*/ 1439392 w 4546203"/>
              <a:gd name="connsiteY1912" fmla="*/ 722681 h 5092591"/>
              <a:gd name="connsiteX1913" fmla="*/ 1478789 w 4546203"/>
              <a:gd name="connsiteY1913" fmla="*/ 808638 h 5092591"/>
              <a:gd name="connsiteX1914" fmla="*/ 1522962 w 4546203"/>
              <a:gd name="connsiteY1914" fmla="*/ 788343 h 5092591"/>
              <a:gd name="connsiteX1915" fmla="*/ 1485953 w 4546203"/>
              <a:gd name="connsiteY1915" fmla="*/ 701987 h 5092591"/>
              <a:gd name="connsiteX1916" fmla="*/ 1540870 w 4546203"/>
              <a:gd name="connsiteY1916" fmla="*/ 680100 h 5092591"/>
              <a:gd name="connsiteX1917" fmla="*/ 1493514 w 4546203"/>
              <a:gd name="connsiteY1917" fmla="*/ 698804 h 5092591"/>
              <a:gd name="connsiteX1918" fmla="*/ 1530523 w 4546203"/>
              <a:gd name="connsiteY1918" fmla="*/ 785955 h 5092591"/>
              <a:gd name="connsiteX1919" fmla="*/ 1575094 w 4546203"/>
              <a:gd name="connsiteY1919" fmla="*/ 767251 h 5092591"/>
              <a:gd name="connsiteX1920" fmla="*/ 1540870 w 4546203"/>
              <a:gd name="connsiteY1920" fmla="*/ 680100 h 5092591"/>
              <a:gd name="connsiteX1921" fmla="*/ 1468841 w 4546203"/>
              <a:gd name="connsiteY1921" fmla="*/ 662590 h 5092591"/>
              <a:gd name="connsiteX1922" fmla="*/ 1421882 w 4546203"/>
              <a:gd name="connsiteY1922" fmla="*/ 684079 h 5092591"/>
              <a:gd name="connsiteX1923" fmla="*/ 1436607 w 4546203"/>
              <a:gd name="connsiteY1923" fmla="*/ 715916 h 5092591"/>
              <a:gd name="connsiteX1924" fmla="*/ 1483167 w 4546203"/>
              <a:gd name="connsiteY1924" fmla="*/ 694824 h 5092591"/>
              <a:gd name="connsiteX1925" fmla="*/ 1468841 w 4546203"/>
              <a:gd name="connsiteY1925" fmla="*/ 662590 h 5092591"/>
              <a:gd name="connsiteX1926" fmla="*/ 1596185 w 4546203"/>
              <a:gd name="connsiteY1926" fmla="*/ 659008 h 5092591"/>
              <a:gd name="connsiteX1927" fmla="*/ 1548829 w 4546203"/>
              <a:gd name="connsiteY1927" fmla="*/ 676916 h 5092591"/>
              <a:gd name="connsiteX1928" fmla="*/ 1582655 w 4546203"/>
              <a:gd name="connsiteY1928" fmla="*/ 764864 h 5092591"/>
              <a:gd name="connsiteX1929" fmla="*/ 1628021 w 4546203"/>
              <a:gd name="connsiteY1929" fmla="*/ 747354 h 5092591"/>
              <a:gd name="connsiteX1930" fmla="*/ 1596185 w 4546203"/>
              <a:gd name="connsiteY1930" fmla="*/ 659008 h 5092591"/>
              <a:gd name="connsiteX1931" fmla="*/ 2911018 w 4546203"/>
              <a:gd name="connsiteY1931" fmla="*/ 654233 h 5092591"/>
              <a:gd name="connsiteX1932" fmla="*/ 2897090 w 4546203"/>
              <a:gd name="connsiteY1932" fmla="*/ 696814 h 5092591"/>
              <a:gd name="connsiteX1933" fmla="*/ 2981058 w 4546203"/>
              <a:gd name="connsiteY1933" fmla="*/ 727854 h 5092591"/>
              <a:gd name="connsiteX1934" fmla="*/ 2997374 w 4546203"/>
              <a:gd name="connsiteY1934" fmla="*/ 685671 h 5092591"/>
              <a:gd name="connsiteX1935" fmla="*/ 2911018 w 4546203"/>
              <a:gd name="connsiteY1935" fmla="*/ 654233 h 5092591"/>
              <a:gd name="connsiteX1936" fmla="*/ 2191123 w 4546203"/>
              <a:gd name="connsiteY1936" fmla="*/ 646672 h 5092591"/>
              <a:gd name="connsiteX1937" fmla="*/ 2124268 w 4546203"/>
              <a:gd name="connsiteY1937" fmla="*/ 649856 h 5092591"/>
              <a:gd name="connsiteX1938" fmla="*/ 2128645 w 4546203"/>
              <a:gd name="connsiteY1938" fmla="*/ 713528 h 5092591"/>
              <a:gd name="connsiteX1939" fmla="*/ 2191123 w 4546203"/>
              <a:gd name="connsiteY1939" fmla="*/ 709946 h 5092591"/>
              <a:gd name="connsiteX1940" fmla="*/ 2191123 w 4546203"/>
              <a:gd name="connsiteY1940" fmla="*/ 646672 h 5092591"/>
              <a:gd name="connsiteX1941" fmla="*/ 2315682 w 4546203"/>
              <a:gd name="connsiteY1941" fmla="*/ 645080 h 5092591"/>
              <a:gd name="connsiteX1942" fmla="*/ 2315682 w 4546203"/>
              <a:gd name="connsiteY1942" fmla="*/ 708752 h 5092591"/>
              <a:gd name="connsiteX1943" fmla="*/ 2378161 w 4546203"/>
              <a:gd name="connsiteY1943" fmla="*/ 711538 h 5092591"/>
              <a:gd name="connsiteX1944" fmla="*/ 2381742 w 4546203"/>
              <a:gd name="connsiteY1944" fmla="*/ 647866 h 5092591"/>
              <a:gd name="connsiteX1945" fmla="*/ 2315682 w 4546203"/>
              <a:gd name="connsiteY1945" fmla="*/ 645080 h 5092591"/>
              <a:gd name="connsiteX1946" fmla="*/ 3060648 w 4546203"/>
              <a:gd name="connsiteY1946" fmla="*/ 640703 h 5092591"/>
              <a:gd name="connsiteX1947" fmla="*/ 3043138 w 4546203"/>
              <a:gd name="connsiteY1947" fmla="*/ 682090 h 5092591"/>
              <a:gd name="connsiteX1948" fmla="*/ 3127902 w 4546203"/>
              <a:gd name="connsiteY1948" fmla="*/ 719895 h 5092591"/>
              <a:gd name="connsiteX1949" fmla="*/ 3147004 w 4546203"/>
              <a:gd name="connsiteY1949" fmla="*/ 678906 h 5092591"/>
              <a:gd name="connsiteX1950" fmla="*/ 3060648 w 4546203"/>
              <a:gd name="connsiteY1950" fmla="*/ 640703 h 5092591"/>
              <a:gd name="connsiteX1951" fmla="*/ 1651899 w 4546203"/>
              <a:gd name="connsiteY1951" fmla="*/ 640305 h 5092591"/>
              <a:gd name="connsiteX1952" fmla="*/ 1604144 w 4546203"/>
              <a:gd name="connsiteY1952" fmla="*/ 656621 h 5092591"/>
              <a:gd name="connsiteX1953" fmla="*/ 1635583 w 4546203"/>
              <a:gd name="connsiteY1953" fmla="*/ 745364 h 5092591"/>
              <a:gd name="connsiteX1954" fmla="*/ 1681347 w 4546203"/>
              <a:gd name="connsiteY1954" fmla="*/ 729844 h 5092591"/>
              <a:gd name="connsiteX1955" fmla="*/ 1651899 w 4546203"/>
              <a:gd name="connsiteY1955" fmla="*/ 640305 h 5092591"/>
              <a:gd name="connsiteX1956" fmla="*/ 1524554 w 4546203"/>
              <a:gd name="connsiteY1956" fmla="*/ 639907 h 5092591"/>
              <a:gd name="connsiteX1957" fmla="*/ 1477198 w 4546203"/>
              <a:gd name="connsiteY1957" fmla="*/ 659804 h 5092591"/>
              <a:gd name="connsiteX1958" fmla="*/ 1491126 w 4546203"/>
              <a:gd name="connsiteY1958" fmla="*/ 691641 h 5092591"/>
              <a:gd name="connsiteX1959" fmla="*/ 1538482 w 4546203"/>
              <a:gd name="connsiteY1959" fmla="*/ 672539 h 5092591"/>
              <a:gd name="connsiteX1960" fmla="*/ 1524554 w 4546203"/>
              <a:gd name="connsiteY1960" fmla="*/ 639907 h 5092591"/>
              <a:gd name="connsiteX1961" fmla="*/ 1580665 w 4546203"/>
              <a:gd name="connsiteY1961" fmla="*/ 618019 h 5092591"/>
              <a:gd name="connsiteX1962" fmla="*/ 1532911 w 4546203"/>
              <a:gd name="connsiteY1962" fmla="*/ 636325 h 5092591"/>
              <a:gd name="connsiteX1963" fmla="*/ 1545645 w 4546203"/>
              <a:gd name="connsiteY1963" fmla="*/ 669355 h 5092591"/>
              <a:gd name="connsiteX1964" fmla="*/ 1593798 w 4546203"/>
              <a:gd name="connsiteY1964" fmla="*/ 651049 h 5092591"/>
              <a:gd name="connsiteX1965" fmla="*/ 1580665 w 4546203"/>
              <a:gd name="connsiteY1965" fmla="*/ 618019 h 5092591"/>
              <a:gd name="connsiteX1966" fmla="*/ 2784470 w 4546203"/>
              <a:gd name="connsiteY1966" fmla="*/ 616030 h 5092591"/>
              <a:gd name="connsiteX1967" fmla="*/ 2772531 w 4546203"/>
              <a:gd name="connsiteY1967" fmla="*/ 659008 h 5092591"/>
              <a:gd name="connsiteX1968" fmla="*/ 2858887 w 4546203"/>
              <a:gd name="connsiteY1968" fmla="*/ 684079 h 5092591"/>
              <a:gd name="connsiteX1969" fmla="*/ 2872417 w 4546203"/>
              <a:gd name="connsiteY1969" fmla="*/ 641499 h 5092591"/>
              <a:gd name="connsiteX1970" fmla="*/ 2784470 w 4546203"/>
              <a:gd name="connsiteY1970" fmla="*/ 616030 h 5092591"/>
              <a:gd name="connsiteX1971" fmla="*/ 1445759 w 4546203"/>
              <a:gd name="connsiteY1971" fmla="*/ 608071 h 5092591"/>
              <a:gd name="connsiteX1972" fmla="*/ 1396811 w 4546203"/>
              <a:gd name="connsiteY1972" fmla="*/ 630356 h 5092591"/>
              <a:gd name="connsiteX1973" fmla="*/ 1414321 w 4546203"/>
              <a:gd name="connsiteY1973" fmla="*/ 666172 h 5092591"/>
              <a:gd name="connsiteX1974" fmla="*/ 1461677 w 4546203"/>
              <a:gd name="connsiteY1974" fmla="*/ 645080 h 5092591"/>
              <a:gd name="connsiteX1975" fmla="*/ 1445759 w 4546203"/>
              <a:gd name="connsiteY1975" fmla="*/ 608071 h 5092591"/>
              <a:gd name="connsiteX1976" fmla="*/ 1639164 w 4546203"/>
              <a:gd name="connsiteY1976" fmla="*/ 598918 h 5092591"/>
              <a:gd name="connsiteX1977" fmla="*/ 1590216 w 4546203"/>
              <a:gd name="connsiteY1977" fmla="*/ 616030 h 5092591"/>
              <a:gd name="connsiteX1978" fmla="*/ 1602552 w 4546203"/>
              <a:gd name="connsiteY1978" fmla="*/ 649060 h 5092591"/>
              <a:gd name="connsiteX1979" fmla="*/ 1650307 w 4546203"/>
              <a:gd name="connsiteY1979" fmla="*/ 632744 h 5092591"/>
              <a:gd name="connsiteX1980" fmla="*/ 1639164 w 4546203"/>
              <a:gd name="connsiteY1980" fmla="*/ 598918 h 5092591"/>
              <a:gd name="connsiteX1981" fmla="*/ 2932110 w 4546203"/>
              <a:gd name="connsiteY1981" fmla="*/ 592551 h 5092591"/>
              <a:gd name="connsiteX1982" fmla="*/ 2917386 w 4546203"/>
              <a:gd name="connsiteY1982" fmla="*/ 635131 h 5092591"/>
              <a:gd name="connsiteX1983" fmla="*/ 3004935 w 4546203"/>
              <a:gd name="connsiteY1983" fmla="*/ 666968 h 5092591"/>
              <a:gd name="connsiteX1984" fmla="*/ 3020853 w 4546203"/>
              <a:gd name="connsiteY1984" fmla="*/ 625183 h 5092591"/>
              <a:gd name="connsiteX1985" fmla="*/ 2932110 w 4546203"/>
              <a:gd name="connsiteY1985" fmla="*/ 592551 h 5092591"/>
              <a:gd name="connsiteX1986" fmla="*/ 2654737 w 4546203"/>
              <a:gd name="connsiteY1986" fmla="*/ 586581 h 5092591"/>
              <a:gd name="connsiteX1987" fmla="*/ 2646778 w 4546203"/>
              <a:gd name="connsiteY1987" fmla="*/ 630754 h 5092591"/>
              <a:gd name="connsiteX1988" fmla="*/ 2733930 w 4546203"/>
              <a:gd name="connsiteY1988" fmla="*/ 649856 h 5092591"/>
              <a:gd name="connsiteX1989" fmla="*/ 2744675 w 4546203"/>
              <a:gd name="connsiteY1989" fmla="*/ 606081 h 5092591"/>
              <a:gd name="connsiteX1990" fmla="*/ 2654737 w 4546203"/>
              <a:gd name="connsiteY1990" fmla="*/ 586581 h 5092591"/>
              <a:gd name="connsiteX1991" fmla="*/ 1503860 w 4546203"/>
              <a:gd name="connsiteY1991" fmla="*/ 584989 h 5092591"/>
              <a:gd name="connsiteX1992" fmla="*/ 1454514 w 4546203"/>
              <a:gd name="connsiteY1992" fmla="*/ 605285 h 5092591"/>
              <a:gd name="connsiteX1993" fmla="*/ 1470034 w 4546203"/>
              <a:gd name="connsiteY1993" fmla="*/ 642295 h 5092591"/>
              <a:gd name="connsiteX1994" fmla="*/ 1518585 w 4546203"/>
              <a:gd name="connsiteY1994" fmla="*/ 622397 h 5092591"/>
              <a:gd name="connsiteX1995" fmla="*/ 1503860 w 4546203"/>
              <a:gd name="connsiteY1995" fmla="*/ 584989 h 5092591"/>
              <a:gd name="connsiteX1996" fmla="*/ 1696469 w 4546203"/>
              <a:gd name="connsiteY1996" fmla="*/ 581010 h 5092591"/>
              <a:gd name="connsiteX1997" fmla="*/ 1647123 w 4546203"/>
              <a:gd name="connsiteY1997" fmla="*/ 596132 h 5092591"/>
              <a:gd name="connsiteX1998" fmla="*/ 1658266 w 4546203"/>
              <a:gd name="connsiteY1998" fmla="*/ 629560 h 5092591"/>
              <a:gd name="connsiteX1999" fmla="*/ 1706816 w 4546203"/>
              <a:gd name="connsiteY1999" fmla="*/ 614836 h 5092591"/>
              <a:gd name="connsiteX2000" fmla="*/ 1696469 w 4546203"/>
              <a:gd name="connsiteY2000" fmla="*/ 581010 h 5092591"/>
              <a:gd name="connsiteX2001" fmla="*/ 1561563 w 4546203"/>
              <a:gd name="connsiteY2001" fmla="*/ 563102 h 5092591"/>
              <a:gd name="connsiteX2002" fmla="*/ 1511819 w 4546203"/>
              <a:gd name="connsiteY2002" fmla="*/ 582602 h 5092591"/>
              <a:gd name="connsiteX2003" fmla="*/ 1526942 w 4546203"/>
              <a:gd name="connsiteY2003" fmla="*/ 619611 h 5092591"/>
              <a:gd name="connsiteX2004" fmla="*/ 1575492 w 4546203"/>
              <a:gd name="connsiteY2004" fmla="*/ 600907 h 5092591"/>
              <a:gd name="connsiteX2005" fmla="*/ 1561563 w 4546203"/>
              <a:gd name="connsiteY2005" fmla="*/ 563102 h 5092591"/>
              <a:gd name="connsiteX2006" fmla="*/ 2418354 w 4546203"/>
              <a:gd name="connsiteY2006" fmla="*/ 557929 h 5092591"/>
              <a:gd name="connsiteX2007" fmla="*/ 2413977 w 4546203"/>
              <a:gd name="connsiteY2007" fmla="*/ 621203 h 5092591"/>
              <a:gd name="connsiteX2008" fmla="*/ 2480832 w 4546203"/>
              <a:gd name="connsiteY2008" fmla="*/ 627570 h 5092591"/>
              <a:gd name="connsiteX2009" fmla="*/ 2487200 w 4546203"/>
              <a:gd name="connsiteY2009" fmla="*/ 563898 h 5092591"/>
              <a:gd name="connsiteX2010" fmla="*/ 2418354 w 4546203"/>
              <a:gd name="connsiteY2010" fmla="*/ 557929 h 5092591"/>
              <a:gd name="connsiteX2011" fmla="*/ 2219378 w 4546203"/>
              <a:gd name="connsiteY2011" fmla="*/ 553551 h 5092591"/>
              <a:gd name="connsiteX2012" fmla="*/ 2219378 w 4546203"/>
              <a:gd name="connsiteY2012" fmla="*/ 614836 h 5092591"/>
              <a:gd name="connsiteX2013" fmla="*/ 2284642 w 4546203"/>
              <a:gd name="connsiteY2013" fmla="*/ 614836 h 5092591"/>
              <a:gd name="connsiteX2014" fmla="*/ 2284642 w 4546203"/>
              <a:gd name="connsiteY2014" fmla="*/ 553551 h 5092591"/>
              <a:gd name="connsiteX2015" fmla="*/ 2219378 w 4546203"/>
              <a:gd name="connsiteY2015" fmla="*/ 553551 h 5092591"/>
              <a:gd name="connsiteX2016" fmla="*/ 2318070 w 4546203"/>
              <a:gd name="connsiteY2016" fmla="*/ 552755 h 5092591"/>
              <a:gd name="connsiteX2017" fmla="*/ 2317672 w 4546203"/>
              <a:gd name="connsiteY2017" fmla="*/ 616030 h 5092591"/>
              <a:gd name="connsiteX2018" fmla="*/ 2383732 w 4546203"/>
              <a:gd name="connsiteY2018" fmla="*/ 619611 h 5092591"/>
              <a:gd name="connsiteX2019" fmla="*/ 2386916 w 4546203"/>
              <a:gd name="connsiteY2019" fmla="*/ 555939 h 5092591"/>
              <a:gd name="connsiteX2020" fmla="*/ 2318070 w 4546203"/>
              <a:gd name="connsiteY2020" fmla="*/ 552755 h 5092591"/>
              <a:gd name="connsiteX2021" fmla="*/ 1621256 w 4546203"/>
              <a:gd name="connsiteY2021" fmla="*/ 542807 h 5092591"/>
              <a:gd name="connsiteX2022" fmla="*/ 1570716 w 4546203"/>
              <a:gd name="connsiteY2022" fmla="*/ 560316 h 5092591"/>
              <a:gd name="connsiteX2023" fmla="*/ 1584247 w 4546203"/>
              <a:gd name="connsiteY2023" fmla="*/ 598122 h 5092591"/>
              <a:gd name="connsiteX2024" fmla="*/ 1633593 w 4546203"/>
              <a:gd name="connsiteY2024" fmla="*/ 581010 h 5092591"/>
              <a:gd name="connsiteX2025" fmla="*/ 1621256 w 4546203"/>
              <a:gd name="connsiteY2025" fmla="*/ 542807 h 5092591"/>
              <a:gd name="connsiteX2026" fmla="*/ 1680153 w 4546203"/>
              <a:gd name="connsiteY2026" fmla="*/ 524899 h 5092591"/>
              <a:gd name="connsiteX2027" fmla="*/ 1629215 w 4546203"/>
              <a:gd name="connsiteY2027" fmla="*/ 540021 h 5092591"/>
              <a:gd name="connsiteX2028" fmla="*/ 1641950 w 4546203"/>
              <a:gd name="connsiteY2028" fmla="*/ 578622 h 5092591"/>
              <a:gd name="connsiteX2029" fmla="*/ 1691694 w 4546203"/>
              <a:gd name="connsiteY2029" fmla="*/ 563102 h 5092591"/>
              <a:gd name="connsiteX2030" fmla="*/ 1680153 w 4546203"/>
              <a:gd name="connsiteY2030" fmla="*/ 524899 h 5092591"/>
              <a:gd name="connsiteX2031" fmla="*/ 2667472 w 4546203"/>
              <a:gd name="connsiteY2031" fmla="*/ 522113 h 5092591"/>
              <a:gd name="connsiteX2032" fmla="*/ 2659115 w 4546203"/>
              <a:gd name="connsiteY2032" fmla="*/ 566286 h 5092591"/>
              <a:gd name="connsiteX2033" fmla="*/ 2749450 w 4546203"/>
              <a:gd name="connsiteY2033" fmla="*/ 586183 h 5092591"/>
              <a:gd name="connsiteX2034" fmla="*/ 2760195 w 4546203"/>
              <a:gd name="connsiteY2034" fmla="*/ 542409 h 5092591"/>
              <a:gd name="connsiteX2035" fmla="*/ 2667472 w 4546203"/>
              <a:gd name="connsiteY2035" fmla="*/ 522113 h 5092591"/>
              <a:gd name="connsiteX2036" fmla="*/ 2425119 w 4546203"/>
              <a:gd name="connsiteY2036" fmla="*/ 465604 h 5092591"/>
              <a:gd name="connsiteX2037" fmla="*/ 2420742 w 4546203"/>
              <a:gd name="connsiteY2037" fmla="*/ 529276 h 5092591"/>
              <a:gd name="connsiteX2038" fmla="*/ 2490781 w 4546203"/>
              <a:gd name="connsiteY2038" fmla="*/ 535643 h 5092591"/>
              <a:gd name="connsiteX2039" fmla="*/ 2497148 w 4546203"/>
              <a:gd name="connsiteY2039" fmla="*/ 472369 h 5092591"/>
              <a:gd name="connsiteX2040" fmla="*/ 2425119 w 4546203"/>
              <a:gd name="connsiteY2040" fmla="*/ 465604 h 5092591"/>
              <a:gd name="connsiteX2041" fmla="*/ 2320060 w 4546203"/>
              <a:gd name="connsiteY2041" fmla="*/ 462818 h 5092591"/>
              <a:gd name="connsiteX2042" fmla="*/ 2319662 w 4546203"/>
              <a:gd name="connsiteY2042" fmla="*/ 523705 h 5092591"/>
              <a:gd name="connsiteX2043" fmla="*/ 2388508 w 4546203"/>
              <a:gd name="connsiteY2043" fmla="*/ 527286 h 5092591"/>
              <a:gd name="connsiteX2044" fmla="*/ 2392487 w 4546203"/>
              <a:gd name="connsiteY2044" fmla="*/ 462818 h 5092591"/>
              <a:gd name="connsiteX2045" fmla="*/ 2320060 w 4546203"/>
              <a:gd name="connsiteY2045" fmla="*/ 462818 h 5092591"/>
              <a:gd name="connsiteX2046" fmla="*/ 2181971 w 4546203"/>
              <a:gd name="connsiteY2046" fmla="*/ 461226 h 5092591"/>
              <a:gd name="connsiteX2047" fmla="*/ 2110339 w 4546203"/>
              <a:gd name="connsiteY2047" fmla="*/ 466002 h 5092591"/>
              <a:gd name="connsiteX2048" fmla="*/ 2115115 w 4546203"/>
              <a:gd name="connsiteY2048" fmla="*/ 528878 h 5092591"/>
              <a:gd name="connsiteX2049" fmla="*/ 2185950 w 4546203"/>
              <a:gd name="connsiteY2049" fmla="*/ 524899 h 5092591"/>
              <a:gd name="connsiteX2050" fmla="*/ 2181971 w 4546203"/>
              <a:gd name="connsiteY2050" fmla="*/ 461226 h 5092591"/>
              <a:gd name="connsiteX2051" fmla="*/ 1608523 w 4546203"/>
              <a:gd name="connsiteY2051" fmla="*/ 448890 h 5092591"/>
              <a:gd name="connsiteX2052" fmla="*/ 1620859 w 4546203"/>
              <a:gd name="connsiteY2052" fmla="*/ 481522 h 5092591"/>
              <a:gd name="connsiteX2053" fmla="*/ 1651900 w 4546203"/>
              <a:gd name="connsiteY2053" fmla="*/ 475155 h 5092591"/>
              <a:gd name="connsiteX2054" fmla="*/ 1658267 w 4546203"/>
              <a:gd name="connsiteY2054" fmla="*/ 498635 h 5092591"/>
              <a:gd name="connsiteX2055" fmla="*/ 1403576 w 4546203"/>
              <a:gd name="connsiteY2055" fmla="*/ 592950 h 5092591"/>
              <a:gd name="connsiteX2056" fmla="*/ 1391240 w 4546203"/>
              <a:gd name="connsiteY2056" fmla="*/ 566685 h 5092591"/>
              <a:gd name="connsiteX2057" fmla="*/ 1432627 w 4546203"/>
              <a:gd name="connsiteY2057" fmla="*/ 560318 h 5092591"/>
              <a:gd name="connsiteX2058" fmla="*/ 1445759 w 4546203"/>
              <a:gd name="connsiteY2058" fmla="*/ 556338 h 5092591"/>
              <a:gd name="connsiteX2059" fmla="*/ 1608125 w 4546203"/>
              <a:gd name="connsiteY2059" fmla="*/ 496247 h 5092591"/>
              <a:gd name="connsiteX2060" fmla="*/ 1622451 w 4546203"/>
              <a:gd name="connsiteY2060" fmla="*/ 489879 h 5092591"/>
              <a:gd name="connsiteX2061" fmla="*/ 1619267 w 4546203"/>
              <a:gd name="connsiteY2061" fmla="*/ 482318 h 5092591"/>
              <a:gd name="connsiteX2062" fmla="*/ 1427056 w 4546203"/>
              <a:gd name="connsiteY2062" fmla="*/ 552359 h 5092591"/>
              <a:gd name="connsiteX2063" fmla="*/ 1413525 w 4546203"/>
              <a:gd name="connsiteY2063" fmla="*/ 520920 h 5092591"/>
              <a:gd name="connsiteX2064" fmla="*/ 1608523 w 4546203"/>
              <a:gd name="connsiteY2064" fmla="*/ 448890 h 5092591"/>
              <a:gd name="connsiteX2065" fmla="*/ 2322448 w 4546203"/>
              <a:gd name="connsiteY2065" fmla="*/ 370891 h 5092591"/>
              <a:gd name="connsiteX2066" fmla="*/ 2322845 w 4546203"/>
              <a:gd name="connsiteY2066" fmla="*/ 432574 h 5092591"/>
              <a:gd name="connsiteX2067" fmla="*/ 2394875 w 4546203"/>
              <a:gd name="connsiteY2067" fmla="*/ 432574 h 5092591"/>
              <a:gd name="connsiteX2068" fmla="*/ 2398058 w 4546203"/>
              <a:gd name="connsiteY2068" fmla="*/ 370891 h 5092591"/>
              <a:gd name="connsiteX2069" fmla="*/ 2322448 w 4546203"/>
              <a:gd name="connsiteY2069" fmla="*/ 370891 h 5092591"/>
              <a:gd name="connsiteX2070" fmla="*/ 2215398 w 4546203"/>
              <a:gd name="connsiteY2070" fmla="*/ 369697 h 5092591"/>
              <a:gd name="connsiteX2071" fmla="*/ 2215398 w 4546203"/>
              <a:gd name="connsiteY2071" fmla="*/ 430982 h 5092591"/>
              <a:gd name="connsiteX2072" fmla="*/ 2287428 w 4546203"/>
              <a:gd name="connsiteY2072" fmla="*/ 430982 h 5092591"/>
              <a:gd name="connsiteX2073" fmla="*/ 2287428 w 4546203"/>
              <a:gd name="connsiteY2073" fmla="*/ 369697 h 5092591"/>
              <a:gd name="connsiteX2074" fmla="*/ 2215398 w 4546203"/>
              <a:gd name="connsiteY2074" fmla="*/ 369697 h 5092591"/>
              <a:gd name="connsiteX2075" fmla="*/ 2178787 w 4546203"/>
              <a:gd name="connsiteY2075" fmla="*/ 369299 h 5092591"/>
              <a:gd name="connsiteX2076" fmla="*/ 2103176 w 4546203"/>
              <a:gd name="connsiteY2076" fmla="*/ 374075 h 5092591"/>
              <a:gd name="connsiteX2077" fmla="*/ 2108350 w 4546203"/>
              <a:gd name="connsiteY2077" fmla="*/ 437747 h 5092591"/>
              <a:gd name="connsiteX2078" fmla="*/ 2182368 w 4546203"/>
              <a:gd name="connsiteY2078" fmla="*/ 432574 h 5092591"/>
              <a:gd name="connsiteX2079" fmla="*/ 2178787 w 4546203"/>
              <a:gd name="connsiteY2079" fmla="*/ 369299 h 5092591"/>
              <a:gd name="connsiteX2080" fmla="*/ 2438650 w 4546203"/>
              <a:gd name="connsiteY2080" fmla="*/ 281352 h 5092591"/>
              <a:gd name="connsiteX2081" fmla="*/ 2433874 w 4546203"/>
              <a:gd name="connsiteY2081" fmla="*/ 345024 h 5092591"/>
              <a:gd name="connsiteX2082" fmla="*/ 2510281 w 4546203"/>
              <a:gd name="connsiteY2082" fmla="*/ 351790 h 5092591"/>
              <a:gd name="connsiteX2083" fmla="*/ 2517444 w 4546203"/>
              <a:gd name="connsiteY2083" fmla="*/ 288515 h 5092591"/>
              <a:gd name="connsiteX2084" fmla="*/ 2438650 w 4546203"/>
              <a:gd name="connsiteY2084" fmla="*/ 281352 h 5092591"/>
              <a:gd name="connsiteX2085" fmla="*/ 2212215 w 4546203"/>
              <a:gd name="connsiteY2085" fmla="*/ 276975 h 5092591"/>
              <a:gd name="connsiteX2086" fmla="*/ 2212215 w 4546203"/>
              <a:gd name="connsiteY2086" fmla="*/ 337463 h 5092591"/>
              <a:gd name="connsiteX2087" fmla="*/ 2288622 w 4546203"/>
              <a:gd name="connsiteY2087" fmla="*/ 337463 h 5092591"/>
              <a:gd name="connsiteX2088" fmla="*/ 2288622 w 4546203"/>
              <a:gd name="connsiteY2088" fmla="*/ 276975 h 5092591"/>
              <a:gd name="connsiteX2089" fmla="*/ 2212215 w 4546203"/>
              <a:gd name="connsiteY2089" fmla="*/ 276975 h 5092591"/>
              <a:gd name="connsiteX2090" fmla="*/ 2445415 w 4546203"/>
              <a:gd name="connsiteY2090" fmla="*/ 189425 h 5092591"/>
              <a:gd name="connsiteX2091" fmla="*/ 2440639 w 4546203"/>
              <a:gd name="connsiteY2091" fmla="*/ 252700 h 5092591"/>
              <a:gd name="connsiteX2092" fmla="*/ 2520230 w 4546203"/>
              <a:gd name="connsiteY2092" fmla="*/ 259863 h 5092591"/>
              <a:gd name="connsiteX2093" fmla="*/ 2526995 w 4546203"/>
              <a:gd name="connsiteY2093" fmla="*/ 196588 h 5092591"/>
              <a:gd name="connsiteX2094" fmla="*/ 2445415 w 4546203"/>
              <a:gd name="connsiteY2094" fmla="*/ 189425 h 5092591"/>
              <a:gd name="connsiteX2095" fmla="*/ 2170828 w 4546203"/>
              <a:gd name="connsiteY2095" fmla="*/ 184650 h 5092591"/>
              <a:gd name="connsiteX2096" fmla="*/ 2089248 w 4546203"/>
              <a:gd name="connsiteY2096" fmla="*/ 189823 h 5092591"/>
              <a:gd name="connsiteX2097" fmla="*/ 2094421 w 4546203"/>
              <a:gd name="connsiteY2097" fmla="*/ 253097 h 5092591"/>
              <a:gd name="connsiteX2098" fmla="*/ 2174409 w 4546203"/>
              <a:gd name="connsiteY2098" fmla="*/ 248322 h 5092591"/>
              <a:gd name="connsiteX2099" fmla="*/ 2170828 w 4546203"/>
              <a:gd name="connsiteY2099" fmla="*/ 184650 h 5092591"/>
              <a:gd name="connsiteX2100" fmla="*/ 2210225 w 4546203"/>
              <a:gd name="connsiteY2100" fmla="*/ 184252 h 5092591"/>
              <a:gd name="connsiteX2101" fmla="*/ 2210225 w 4546203"/>
              <a:gd name="connsiteY2101" fmla="*/ 245536 h 5092591"/>
              <a:gd name="connsiteX2102" fmla="*/ 2289020 w 4546203"/>
              <a:gd name="connsiteY2102" fmla="*/ 245536 h 5092591"/>
              <a:gd name="connsiteX2103" fmla="*/ 2289020 w 4546203"/>
              <a:gd name="connsiteY2103" fmla="*/ 184252 h 5092591"/>
              <a:gd name="connsiteX2104" fmla="*/ 2210225 w 4546203"/>
              <a:gd name="connsiteY2104" fmla="*/ 184252 h 5092591"/>
              <a:gd name="connsiteX2105" fmla="*/ 2175205 w 4546203"/>
              <a:gd name="connsiteY2105" fmla="*/ 0 h 5092591"/>
              <a:gd name="connsiteX2106" fmla="*/ 2282652 w 4546203"/>
              <a:gd name="connsiteY2106" fmla="*/ 0 h 5092591"/>
              <a:gd name="connsiteX2107" fmla="*/ 2282652 w 4546203"/>
              <a:gd name="connsiteY2107" fmla="*/ 33030 h 5092591"/>
              <a:gd name="connsiteX2108" fmla="*/ 2342345 w 4546203"/>
              <a:gd name="connsiteY2108" fmla="*/ 33030 h 5092591"/>
              <a:gd name="connsiteX2109" fmla="*/ 2342345 w 4546203"/>
              <a:gd name="connsiteY2109" fmla="*/ 0 h 5092591"/>
              <a:gd name="connsiteX2110" fmla="*/ 2366222 w 4546203"/>
              <a:gd name="connsiteY2110" fmla="*/ 0 h 5092591"/>
              <a:gd name="connsiteX2111" fmla="*/ 2411589 w 4546203"/>
              <a:gd name="connsiteY2111" fmla="*/ 3980 h 5092591"/>
              <a:gd name="connsiteX2112" fmla="*/ 2530179 w 4546203"/>
              <a:gd name="connsiteY2112" fmla="*/ 12734 h 5092591"/>
              <a:gd name="connsiteX2113" fmla="*/ 2530179 w 4546203"/>
              <a:gd name="connsiteY2113" fmla="*/ 45367 h 5092591"/>
              <a:gd name="connsiteX2114" fmla="*/ 2545301 w 4546203"/>
              <a:gd name="connsiteY2114" fmla="*/ 50142 h 5092591"/>
              <a:gd name="connsiteX2115" fmla="*/ 2538535 w 4546203"/>
              <a:gd name="connsiteY2115" fmla="*/ 118590 h 5092591"/>
              <a:gd name="connsiteX2116" fmla="*/ 2571168 w 4546203"/>
              <a:gd name="connsiteY2116" fmla="*/ 125355 h 5092591"/>
              <a:gd name="connsiteX2117" fmla="*/ 2483618 w 4546203"/>
              <a:gd name="connsiteY2117" fmla="*/ 837689 h 5092591"/>
              <a:gd name="connsiteX2118" fmla="*/ 2567188 w 4546203"/>
              <a:gd name="connsiteY2118" fmla="*/ 849627 h 5092591"/>
              <a:gd name="connsiteX2119" fmla="*/ 2632054 w 4546203"/>
              <a:gd name="connsiteY2119" fmla="*/ 476746 h 5092591"/>
              <a:gd name="connsiteX2120" fmla="*/ 2664686 w 4546203"/>
              <a:gd name="connsiteY2120" fmla="*/ 480726 h 5092591"/>
              <a:gd name="connsiteX2121" fmla="*/ 2675033 w 4546203"/>
              <a:gd name="connsiteY2121" fmla="*/ 432972 h 5092591"/>
              <a:gd name="connsiteX2122" fmla="*/ 2706869 w 4546203"/>
              <a:gd name="connsiteY2122" fmla="*/ 437747 h 5092591"/>
              <a:gd name="connsiteX2123" fmla="*/ 2715624 w 4546203"/>
              <a:gd name="connsiteY2123" fmla="*/ 414666 h 5092591"/>
              <a:gd name="connsiteX2124" fmla="*/ 2904651 w 4546203"/>
              <a:gd name="connsiteY2124" fmla="*/ 463216 h 5092591"/>
              <a:gd name="connsiteX2125" fmla="*/ 2899478 w 4546203"/>
              <a:gd name="connsiteY2125" fmla="*/ 487491 h 5092591"/>
              <a:gd name="connsiteX2126" fmla="*/ 2976680 w 4546203"/>
              <a:gd name="connsiteY2126" fmla="*/ 512562 h 5092591"/>
              <a:gd name="connsiteX2127" fmla="*/ 2988221 w 4546203"/>
              <a:gd name="connsiteY2127" fmla="*/ 490675 h 5092591"/>
              <a:gd name="connsiteX2128" fmla="*/ 3170085 w 4546203"/>
              <a:gd name="connsiteY2128" fmla="*/ 563500 h 5092591"/>
              <a:gd name="connsiteX2129" fmla="*/ 3161330 w 4546203"/>
              <a:gd name="connsiteY2129" fmla="*/ 585387 h 5092591"/>
              <a:gd name="connsiteX2130" fmla="*/ 3177248 w 4546203"/>
              <a:gd name="connsiteY2130" fmla="*/ 596132 h 5092591"/>
              <a:gd name="connsiteX2131" fmla="*/ 3157351 w 4546203"/>
              <a:gd name="connsiteY2131" fmla="*/ 640305 h 5092591"/>
              <a:gd name="connsiteX2132" fmla="*/ 3190779 w 4546203"/>
              <a:gd name="connsiteY2132" fmla="*/ 657815 h 5092591"/>
              <a:gd name="connsiteX2133" fmla="*/ 2948028 w 4546203"/>
              <a:gd name="connsiteY2133" fmla="*/ 1156051 h 5092591"/>
              <a:gd name="connsiteX2134" fmla="*/ 2962752 w 4546203"/>
              <a:gd name="connsiteY2134" fmla="*/ 1161224 h 5092591"/>
              <a:gd name="connsiteX2135" fmla="*/ 2892713 w 4546203"/>
              <a:gd name="connsiteY2135" fmla="*/ 1303293 h 5092591"/>
              <a:gd name="connsiteX2136" fmla="*/ 2900672 w 4546203"/>
              <a:gd name="connsiteY2136" fmla="*/ 1307272 h 5092591"/>
              <a:gd name="connsiteX2137" fmla="*/ 2971905 w 4546203"/>
              <a:gd name="connsiteY2137" fmla="*/ 1167989 h 5092591"/>
              <a:gd name="connsiteX2138" fmla="*/ 2980660 w 4546203"/>
              <a:gd name="connsiteY2138" fmla="*/ 1185897 h 5092591"/>
              <a:gd name="connsiteX2139" fmla="*/ 2913406 w 4546203"/>
              <a:gd name="connsiteY2139" fmla="*/ 1314037 h 5092591"/>
              <a:gd name="connsiteX2140" fmla="*/ 2961558 w 4546203"/>
              <a:gd name="connsiteY2140" fmla="*/ 1339506 h 5092591"/>
              <a:gd name="connsiteX2141" fmla="*/ 2977476 w 4546203"/>
              <a:gd name="connsiteY2141" fmla="*/ 1300905 h 5092591"/>
              <a:gd name="connsiteX2142" fmla="*/ 2979864 w 4546203"/>
              <a:gd name="connsiteY2142" fmla="*/ 1290558 h 5092591"/>
              <a:gd name="connsiteX2143" fmla="*/ 2965936 w 4546203"/>
              <a:gd name="connsiteY2143" fmla="*/ 1281007 h 5092591"/>
              <a:gd name="connsiteX2144" fmla="*/ 2979864 w 4546203"/>
              <a:gd name="connsiteY2144" fmla="*/ 1256334 h 5092591"/>
              <a:gd name="connsiteX2145" fmla="*/ 3003741 w 4546203"/>
              <a:gd name="connsiteY2145" fmla="*/ 1260712 h 5092591"/>
              <a:gd name="connsiteX2146" fmla="*/ 3005333 w 4546203"/>
              <a:gd name="connsiteY2146" fmla="*/ 1254345 h 5092591"/>
              <a:gd name="connsiteX2147" fmla="*/ 2979068 w 4546203"/>
              <a:gd name="connsiteY2147" fmla="*/ 1236835 h 5092591"/>
              <a:gd name="connsiteX2148" fmla="*/ 2994190 w 4546203"/>
              <a:gd name="connsiteY2148" fmla="*/ 1210172 h 5092591"/>
              <a:gd name="connsiteX2149" fmla="*/ 3013690 w 4546203"/>
              <a:gd name="connsiteY2149" fmla="*/ 1220519 h 5092591"/>
              <a:gd name="connsiteX2150" fmla="*/ 3025231 w 4546203"/>
              <a:gd name="connsiteY2150" fmla="*/ 1220121 h 5092591"/>
              <a:gd name="connsiteX2151" fmla="*/ 3018863 w 4546203"/>
              <a:gd name="connsiteY2151" fmla="*/ 1210172 h 5092591"/>
              <a:gd name="connsiteX2152" fmla="*/ 2991007 w 4546203"/>
              <a:gd name="connsiteY2152" fmla="*/ 1193856 h 5092591"/>
              <a:gd name="connsiteX2153" fmla="*/ 3006129 w 4546203"/>
              <a:gd name="connsiteY2153" fmla="*/ 1166397 h 5092591"/>
              <a:gd name="connsiteX2154" fmla="*/ 3035975 w 4546203"/>
              <a:gd name="connsiteY2154" fmla="*/ 1182315 h 5092591"/>
              <a:gd name="connsiteX2155" fmla="*/ 3047118 w 4546203"/>
              <a:gd name="connsiteY2155" fmla="*/ 1181121 h 5092591"/>
              <a:gd name="connsiteX2156" fmla="*/ 3041945 w 4546203"/>
              <a:gd name="connsiteY2156" fmla="*/ 1172366 h 5092591"/>
              <a:gd name="connsiteX2157" fmla="*/ 3002547 w 4546203"/>
              <a:gd name="connsiteY2157" fmla="*/ 1149683 h 5092591"/>
              <a:gd name="connsiteX2158" fmla="*/ 3017670 w 4546203"/>
              <a:gd name="connsiteY2158" fmla="*/ 1122622 h 5092591"/>
              <a:gd name="connsiteX2159" fmla="*/ 3055077 w 4546203"/>
              <a:gd name="connsiteY2159" fmla="*/ 1142918 h 5092591"/>
              <a:gd name="connsiteX2160" fmla="*/ 3068607 w 4546203"/>
              <a:gd name="connsiteY2160" fmla="*/ 1143316 h 5092591"/>
              <a:gd name="connsiteX2161" fmla="*/ 3060250 w 4546203"/>
              <a:gd name="connsiteY2161" fmla="*/ 1132173 h 5092591"/>
              <a:gd name="connsiteX2162" fmla="*/ 3013690 w 4546203"/>
              <a:gd name="connsiteY2162" fmla="*/ 1105909 h 5092591"/>
              <a:gd name="connsiteX2163" fmla="*/ 3028414 w 4546203"/>
              <a:gd name="connsiteY2163" fmla="*/ 1078450 h 5092591"/>
              <a:gd name="connsiteX2164" fmla="*/ 3062240 w 4546203"/>
              <a:gd name="connsiteY2164" fmla="*/ 1096358 h 5092591"/>
              <a:gd name="connsiteX2165" fmla="*/ 3091689 w 4546203"/>
              <a:gd name="connsiteY2165" fmla="*/ 1099143 h 5092591"/>
              <a:gd name="connsiteX2166" fmla="*/ 3024435 w 4546203"/>
              <a:gd name="connsiteY2166" fmla="*/ 1061736 h 5092591"/>
              <a:gd name="connsiteX2167" fmla="*/ 3039159 w 4546203"/>
              <a:gd name="connsiteY2167" fmla="*/ 1033879 h 5092591"/>
              <a:gd name="connsiteX2168" fmla="*/ 3097658 w 4546203"/>
              <a:gd name="connsiteY2168" fmla="*/ 1065317 h 5092591"/>
              <a:gd name="connsiteX2169" fmla="*/ 3112382 w 4546203"/>
              <a:gd name="connsiteY2169" fmla="*/ 1065715 h 5092591"/>
              <a:gd name="connsiteX2170" fmla="*/ 3103627 w 4546203"/>
              <a:gd name="connsiteY2170" fmla="*/ 1054971 h 5092591"/>
              <a:gd name="connsiteX2171" fmla="*/ 3035179 w 4546203"/>
              <a:gd name="connsiteY2171" fmla="*/ 1017165 h 5092591"/>
              <a:gd name="connsiteX2172" fmla="*/ 3049108 w 4546203"/>
              <a:gd name="connsiteY2172" fmla="*/ 989309 h 5092591"/>
              <a:gd name="connsiteX2173" fmla="*/ 3104025 w 4546203"/>
              <a:gd name="connsiteY2173" fmla="*/ 1017961 h 5092591"/>
              <a:gd name="connsiteX2174" fmla="*/ 3157749 w 4546203"/>
              <a:gd name="connsiteY2174" fmla="*/ 1032685 h 5092591"/>
              <a:gd name="connsiteX2175" fmla="*/ 3189187 w 4546203"/>
              <a:gd name="connsiteY2175" fmla="*/ 982145 h 5092591"/>
              <a:gd name="connsiteX2176" fmla="*/ 3308572 w 4546203"/>
              <a:gd name="connsiteY2176" fmla="*/ 1058552 h 5092591"/>
              <a:gd name="connsiteX2177" fmla="*/ 3463376 w 4546203"/>
              <a:gd name="connsiteY2177" fmla="*/ 837689 h 5092591"/>
              <a:gd name="connsiteX2178" fmla="*/ 3498793 w 4546203"/>
              <a:gd name="connsiteY2178" fmla="*/ 861566 h 5092591"/>
              <a:gd name="connsiteX2179" fmla="*/ 3526650 w 4546203"/>
              <a:gd name="connsiteY2179" fmla="*/ 825750 h 5092591"/>
              <a:gd name="connsiteX2180" fmla="*/ 3559680 w 4546203"/>
              <a:gd name="connsiteY2180" fmla="*/ 849230 h 5092591"/>
              <a:gd name="connsiteX2181" fmla="*/ 3579578 w 4546203"/>
              <a:gd name="connsiteY2181" fmla="*/ 827740 h 5092591"/>
              <a:gd name="connsiteX2182" fmla="*/ 3757462 w 4546203"/>
              <a:gd name="connsiteY2182" fmla="*/ 979758 h 5092591"/>
              <a:gd name="connsiteX2183" fmla="*/ 3737565 w 4546203"/>
              <a:gd name="connsiteY2183" fmla="*/ 1004431 h 5092591"/>
              <a:gd name="connsiteX2184" fmla="*/ 3764625 w 4546203"/>
              <a:gd name="connsiteY2184" fmla="*/ 1023930 h 5092591"/>
              <a:gd name="connsiteX2185" fmla="*/ 3729208 w 4546203"/>
              <a:gd name="connsiteY2185" fmla="*/ 1062930 h 5092591"/>
              <a:gd name="connsiteX2186" fmla="*/ 3762238 w 4546203"/>
              <a:gd name="connsiteY2186" fmla="*/ 1087205 h 5092591"/>
              <a:gd name="connsiteX2187" fmla="*/ 3500385 w 4546203"/>
              <a:gd name="connsiteY2187" fmla="*/ 1343486 h 5092591"/>
              <a:gd name="connsiteX2188" fmla="*/ 3530232 w 4546203"/>
              <a:gd name="connsiteY2188" fmla="*/ 1376118 h 5092591"/>
              <a:gd name="connsiteX2189" fmla="*/ 3322899 w 4546203"/>
              <a:gd name="connsiteY2189" fmla="*/ 1569125 h 5092591"/>
              <a:gd name="connsiteX2190" fmla="*/ 3377816 w 4546203"/>
              <a:gd name="connsiteY2190" fmla="*/ 1606134 h 5092591"/>
              <a:gd name="connsiteX2191" fmla="*/ 3386969 w 4546203"/>
              <a:gd name="connsiteY2191" fmla="*/ 1596583 h 5092591"/>
              <a:gd name="connsiteX2192" fmla="*/ 3359510 w 4546203"/>
              <a:gd name="connsiteY2192" fmla="*/ 1563951 h 5092591"/>
              <a:gd name="connsiteX2193" fmla="*/ 3375826 w 4546203"/>
              <a:gd name="connsiteY2193" fmla="*/ 1549625 h 5092591"/>
              <a:gd name="connsiteX2194" fmla="*/ 3404081 w 4546203"/>
              <a:gd name="connsiteY2194" fmla="*/ 1580665 h 5092591"/>
              <a:gd name="connsiteX2195" fmla="*/ 3416815 w 4546203"/>
              <a:gd name="connsiteY2195" fmla="*/ 1568727 h 5092591"/>
              <a:gd name="connsiteX2196" fmla="*/ 3389755 w 4546203"/>
              <a:gd name="connsiteY2196" fmla="*/ 1536493 h 5092591"/>
              <a:gd name="connsiteX2197" fmla="*/ 3406071 w 4546203"/>
              <a:gd name="connsiteY2197" fmla="*/ 1522166 h 5092591"/>
              <a:gd name="connsiteX2198" fmla="*/ 3434723 w 4546203"/>
              <a:gd name="connsiteY2198" fmla="*/ 1553605 h 5092591"/>
              <a:gd name="connsiteX2199" fmla="*/ 3447856 w 4546203"/>
              <a:gd name="connsiteY2199" fmla="*/ 1542462 h 5092591"/>
              <a:gd name="connsiteX2200" fmla="*/ 3419601 w 4546203"/>
              <a:gd name="connsiteY2200" fmla="*/ 1509034 h 5092591"/>
              <a:gd name="connsiteX2201" fmla="*/ 3436315 w 4546203"/>
              <a:gd name="connsiteY2201" fmla="*/ 1494708 h 5092591"/>
              <a:gd name="connsiteX2202" fmla="*/ 3465763 w 4546203"/>
              <a:gd name="connsiteY2202" fmla="*/ 1527340 h 5092591"/>
              <a:gd name="connsiteX2203" fmla="*/ 3478896 w 4546203"/>
              <a:gd name="connsiteY2203" fmla="*/ 1515799 h 5092591"/>
              <a:gd name="connsiteX2204" fmla="*/ 3449845 w 4546203"/>
              <a:gd name="connsiteY2204" fmla="*/ 1481575 h 5092591"/>
              <a:gd name="connsiteX2205" fmla="*/ 3466559 w 4546203"/>
              <a:gd name="connsiteY2205" fmla="*/ 1467249 h 5092591"/>
              <a:gd name="connsiteX2206" fmla="*/ 3498793 w 4546203"/>
              <a:gd name="connsiteY2206" fmla="*/ 1502667 h 5092591"/>
              <a:gd name="connsiteX2207" fmla="*/ 3482079 w 4546203"/>
              <a:gd name="connsiteY2207" fmla="*/ 1452127 h 5092591"/>
              <a:gd name="connsiteX2208" fmla="*/ 3496406 w 4546203"/>
              <a:gd name="connsiteY2208" fmla="*/ 1439790 h 5092591"/>
              <a:gd name="connsiteX2209" fmla="*/ 3529834 w 4546203"/>
              <a:gd name="connsiteY2209" fmla="*/ 1475606 h 5092591"/>
              <a:gd name="connsiteX2210" fmla="*/ 3512722 w 4546203"/>
              <a:gd name="connsiteY2210" fmla="*/ 1424270 h 5092591"/>
              <a:gd name="connsiteX2211" fmla="*/ 3527048 w 4546203"/>
              <a:gd name="connsiteY2211" fmla="*/ 1411934 h 5092591"/>
              <a:gd name="connsiteX2212" fmla="*/ 3560874 w 4546203"/>
              <a:gd name="connsiteY2212" fmla="*/ 1448943 h 5092591"/>
              <a:gd name="connsiteX2213" fmla="*/ 3573210 w 4546203"/>
              <a:gd name="connsiteY2213" fmla="*/ 1436607 h 5092591"/>
              <a:gd name="connsiteX2214" fmla="*/ 3541374 w 4546203"/>
              <a:gd name="connsiteY2214" fmla="*/ 1398801 h 5092591"/>
              <a:gd name="connsiteX2215" fmla="*/ 3557292 w 4546203"/>
              <a:gd name="connsiteY2215" fmla="*/ 1384475 h 5092591"/>
              <a:gd name="connsiteX2216" fmla="*/ 3590322 w 4546203"/>
              <a:gd name="connsiteY2216" fmla="*/ 1420689 h 5092591"/>
              <a:gd name="connsiteX2217" fmla="*/ 3603057 w 4546203"/>
              <a:gd name="connsiteY2217" fmla="*/ 1409148 h 5092591"/>
              <a:gd name="connsiteX2218" fmla="*/ 3571221 w 4546203"/>
              <a:gd name="connsiteY2218" fmla="*/ 1371342 h 5092591"/>
              <a:gd name="connsiteX2219" fmla="*/ 3590322 w 4546203"/>
              <a:gd name="connsiteY2219" fmla="*/ 1354231 h 5092591"/>
              <a:gd name="connsiteX2220" fmla="*/ 3630118 w 4546203"/>
              <a:gd name="connsiteY2220" fmla="*/ 1398801 h 5092591"/>
              <a:gd name="connsiteX2221" fmla="*/ 3671903 w 4546203"/>
              <a:gd name="connsiteY2221" fmla="*/ 1364975 h 5092591"/>
              <a:gd name="connsiteX2222" fmla="*/ 3787707 w 4546203"/>
              <a:gd name="connsiteY2222" fmla="*/ 1517789 h 5092591"/>
              <a:gd name="connsiteX2223" fmla="*/ 3743932 w 4546203"/>
              <a:gd name="connsiteY2223" fmla="*/ 1548829 h 5092591"/>
              <a:gd name="connsiteX2224" fmla="*/ 3779350 w 4546203"/>
              <a:gd name="connsiteY2224" fmla="*/ 1604144 h 5092591"/>
              <a:gd name="connsiteX2225" fmla="*/ 3585547 w 4546203"/>
              <a:gd name="connsiteY2225" fmla="*/ 1725918 h 5092591"/>
              <a:gd name="connsiteX2226" fmla="*/ 3659964 w 4546203"/>
              <a:gd name="connsiteY2226" fmla="*/ 1858436 h 5092591"/>
              <a:gd name="connsiteX2227" fmla="*/ 3698565 w 4546203"/>
              <a:gd name="connsiteY2227" fmla="*/ 1834161 h 5092591"/>
              <a:gd name="connsiteX2228" fmla="*/ 3732789 w 4546203"/>
              <a:gd name="connsiteY2228" fmla="*/ 1807498 h 5092591"/>
              <a:gd name="connsiteX2229" fmla="*/ 3794870 w 4546203"/>
              <a:gd name="connsiteY2229" fmla="*/ 1944791 h 5092591"/>
              <a:gd name="connsiteX2230" fmla="*/ 3844216 w 4546203"/>
              <a:gd name="connsiteY2230" fmla="*/ 1926088 h 5092591"/>
              <a:gd name="connsiteX2231" fmla="*/ 3861726 w 4546203"/>
              <a:gd name="connsiteY2231" fmla="*/ 1968270 h 5092591"/>
              <a:gd name="connsiteX2232" fmla="*/ 3902317 w 4546203"/>
              <a:gd name="connsiteY2232" fmla="*/ 1954342 h 5092591"/>
              <a:gd name="connsiteX2233" fmla="*/ 3946091 w 4546203"/>
              <a:gd name="connsiteY2233" fmla="*/ 2094421 h 5092591"/>
              <a:gd name="connsiteX2234" fmla="*/ 3905102 w 4546203"/>
              <a:gd name="connsiteY2234" fmla="*/ 2106360 h 5092591"/>
              <a:gd name="connsiteX2235" fmla="*/ 3916643 w 4546203"/>
              <a:gd name="connsiteY2235" fmla="*/ 2155706 h 5092591"/>
              <a:gd name="connsiteX2236" fmla="*/ 3782135 w 4546203"/>
              <a:gd name="connsiteY2236" fmla="*/ 2187940 h 5092591"/>
              <a:gd name="connsiteX2237" fmla="*/ 3821533 w 4546203"/>
              <a:gd name="connsiteY2237" fmla="*/ 2467700 h 5092591"/>
              <a:gd name="connsiteX2238" fmla="*/ 3659964 w 4546203"/>
              <a:gd name="connsiteY2238" fmla="*/ 2476455 h 5092591"/>
              <a:gd name="connsiteX2239" fmla="*/ 3659964 w 4546203"/>
              <a:gd name="connsiteY2239" fmla="*/ 2634442 h 5092591"/>
              <a:gd name="connsiteX2240" fmla="*/ 3698565 w 4546203"/>
              <a:gd name="connsiteY2240" fmla="*/ 2637228 h 5092591"/>
              <a:gd name="connsiteX2241" fmla="*/ 3801635 w 4546203"/>
              <a:gd name="connsiteY2241" fmla="*/ 2643595 h 5092591"/>
              <a:gd name="connsiteX2242" fmla="*/ 3811584 w 4546203"/>
              <a:gd name="connsiteY2242" fmla="*/ 2659911 h 5092591"/>
              <a:gd name="connsiteX2243" fmla="*/ 3656780 w 4546203"/>
              <a:gd name="connsiteY2243" fmla="*/ 2649564 h 5092591"/>
              <a:gd name="connsiteX2244" fmla="*/ 3653995 w 4546203"/>
              <a:gd name="connsiteY2244" fmla="*/ 2694533 h 5092591"/>
              <a:gd name="connsiteX2245" fmla="*/ 3808002 w 4546203"/>
              <a:gd name="connsiteY2245" fmla="*/ 2726767 h 5092591"/>
              <a:gd name="connsiteX2246" fmla="*/ 3828696 w 4546203"/>
              <a:gd name="connsiteY2246" fmla="*/ 2761389 h 5092591"/>
              <a:gd name="connsiteX2247" fmla="*/ 3946887 w 4546203"/>
              <a:gd name="connsiteY2247" fmla="*/ 2863662 h 5092591"/>
              <a:gd name="connsiteX2248" fmla="*/ 4050753 w 4546203"/>
              <a:gd name="connsiteY2248" fmla="*/ 3351949 h 5092591"/>
              <a:gd name="connsiteX2249" fmla="*/ 3941316 w 4546203"/>
              <a:gd name="connsiteY2249" fmla="*/ 3603853 h 5092591"/>
              <a:gd name="connsiteX2250" fmla="*/ 3947683 w 4546203"/>
              <a:gd name="connsiteY2250" fmla="*/ 3623751 h 5092591"/>
              <a:gd name="connsiteX2251" fmla="*/ 4024886 w 4546203"/>
              <a:gd name="connsiteY2251" fmla="*/ 3494018 h 5092591"/>
              <a:gd name="connsiteX2252" fmla="*/ 4094130 w 4546203"/>
              <a:gd name="connsiteY2252" fmla="*/ 3531824 h 5092591"/>
              <a:gd name="connsiteX2253" fmla="*/ 4009366 w 4546203"/>
              <a:gd name="connsiteY2253" fmla="*/ 3674688 h 5092591"/>
              <a:gd name="connsiteX2254" fmla="*/ 4028069 w 4546203"/>
              <a:gd name="connsiteY2254" fmla="*/ 3687025 h 5092591"/>
              <a:gd name="connsiteX2255" fmla="*/ 4110446 w 4546203"/>
              <a:gd name="connsiteY2255" fmla="*/ 3549732 h 5092591"/>
              <a:gd name="connsiteX2256" fmla="*/ 4177700 w 4546203"/>
              <a:gd name="connsiteY2256" fmla="*/ 3586741 h 5092591"/>
              <a:gd name="connsiteX2257" fmla="*/ 4089752 w 4546203"/>
              <a:gd name="connsiteY2257" fmla="*/ 3734381 h 5092591"/>
              <a:gd name="connsiteX2258" fmla="*/ 4109650 w 4546203"/>
              <a:gd name="connsiteY2258" fmla="*/ 3748309 h 5092591"/>
              <a:gd name="connsiteX2259" fmla="*/ 4195608 w 4546203"/>
              <a:gd name="connsiteY2259" fmla="*/ 3605445 h 5092591"/>
              <a:gd name="connsiteX2260" fmla="*/ 4261270 w 4546203"/>
              <a:gd name="connsiteY2260" fmla="*/ 3641658 h 5092591"/>
              <a:gd name="connsiteX2261" fmla="*/ 4169343 w 4546203"/>
              <a:gd name="connsiteY2261" fmla="*/ 3794472 h 5092591"/>
              <a:gd name="connsiteX2262" fmla="*/ 4190434 w 4546203"/>
              <a:gd name="connsiteY2262" fmla="*/ 3810390 h 5092591"/>
              <a:gd name="connsiteX2263" fmla="*/ 4280769 w 4546203"/>
              <a:gd name="connsiteY2263" fmla="*/ 3661954 h 5092591"/>
              <a:gd name="connsiteX2264" fmla="*/ 4344442 w 4546203"/>
              <a:gd name="connsiteY2264" fmla="*/ 3697372 h 5092591"/>
              <a:gd name="connsiteX2265" fmla="*/ 4247739 w 4546203"/>
              <a:gd name="connsiteY2265" fmla="*/ 3856155 h 5092591"/>
              <a:gd name="connsiteX2266" fmla="*/ 4270422 w 4546203"/>
              <a:gd name="connsiteY2266" fmla="*/ 3874460 h 5092591"/>
              <a:gd name="connsiteX2267" fmla="*/ 4283157 w 4546203"/>
              <a:gd name="connsiteY2267" fmla="*/ 3858542 h 5092591"/>
              <a:gd name="connsiteX2268" fmla="*/ 4376278 w 4546203"/>
              <a:gd name="connsiteY2268" fmla="*/ 3752289 h 5092591"/>
              <a:gd name="connsiteX2269" fmla="*/ 4418461 w 4546203"/>
              <a:gd name="connsiteY2269" fmla="*/ 3723239 h 5092591"/>
              <a:gd name="connsiteX2270" fmla="*/ 4443531 w 4546203"/>
              <a:gd name="connsiteY2270" fmla="*/ 3737963 h 5092591"/>
              <a:gd name="connsiteX2271" fmla="*/ 4439950 w 4546203"/>
              <a:gd name="connsiteY2271" fmla="*/ 3780942 h 5092591"/>
              <a:gd name="connsiteX2272" fmla="*/ 4384635 w 4546203"/>
              <a:gd name="connsiteY2272" fmla="*/ 3923408 h 5092591"/>
              <a:gd name="connsiteX2273" fmla="*/ 4394186 w 4546203"/>
              <a:gd name="connsiteY2273" fmla="*/ 3976336 h 5092591"/>
              <a:gd name="connsiteX2274" fmla="*/ 4527897 w 4546203"/>
              <a:gd name="connsiteY2274" fmla="*/ 4092140 h 5092591"/>
              <a:gd name="connsiteX2275" fmla="*/ 4546203 w 4546203"/>
              <a:gd name="connsiteY2275" fmla="*/ 4104079 h 5092591"/>
              <a:gd name="connsiteX2276" fmla="*/ 4546203 w 4546203"/>
              <a:gd name="connsiteY2276" fmla="*/ 4112038 h 5092591"/>
              <a:gd name="connsiteX2277" fmla="*/ 4531479 w 4546203"/>
              <a:gd name="connsiteY2277" fmla="*/ 4123181 h 5092591"/>
              <a:gd name="connsiteX2278" fmla="*/ 4330513 w 4546203"/>
              <a:gd name="connsiteY2278" fmla="*/ 4014142 h 5092591"/>
              <a:gd name="connsiteX2279" fmla="*/ 4317381 w 4546203"/>
              <a:gd name="connsiteY2279" fmla="*/ 4029662 h 5092591"/>
              <a:gd name="connsiteX2280" fmla="*/ 4198393 w 4546203"/>
              <a:gd name="connsiteY2280" fmla="*/ 4143078 h 5092591"/>
              <a:gd name="connsiteX2281" fmla="*/ 4140690 w 4546203"/>
              <a:gd name="connsiteY2281" fmla="*/ 4156608 h 5092591"/>
              <a:gd name="connsiteX2282" fmla="*/ 4142282 w 4546203"/>
              <a:gd name="connsiteY2282" fmla="*/ 4099303 h 5092591"/>
              <a:gd name="connsiteX2283" fmla="*/ 4201577 w 4546203"/>
              <a:gd name="connsiteY2283" fmla="*/ 3984693 h 5092591"/>
              <a:gd name="connsiteX2284" fmla="*/ 4222668 w 4546203"/>
              <a:gd name="connsiteY2284" fmla="*/ 3950867 h 5092591"/>
              <a:gd name="connsiteX2285" fmla="*/ 4197597 w 4546203"/>
              <a:gd name="connsiteY2285" fmla="*/ 3935745 h 5092591"/>
              <a:gd name="connsiteX2286" fmla="*/ 4084579 w 4546203"/>
              <a:gd name="connsiteY2286" fmla="*/ 4079406 h 5092591"/>
              <a:gd name="connsiteX2287" fmla="*/ 4028865 w 4546203"/>
              <a:gd name="connsiteY2287" fmla="*/ 4032447 h 5092591"/>
              <a:gd name="connsiteX2288" fmla="*/ 4134323 w 4546203"/>
              <a:gd name="connsiteY2288" fmla="*/ 3897940 h 5092591"/>
              <a:gd name="connsiteX2289" fmla="*/ 4112037 w 4546203"/>
              <a:gd name="connsiteY2289" fmla="*/ 3884011 h 5092591"/>
              <a:gd name="connsiteX2290" fmla="*/ 4002999 w 4546203"/>
              <a:gd name="connsiteY2290" fmla="*/ 4021703 h 5092591"/>
              <a:gd name="connsiteX2291" fmla="*/ 3946091 w 4546203"/>
              <a:gd name="connsiteY2291" fmla="*/ 3973152 h 5092591"/>
              <a:gd name="connsiteX2292" fmla="*/ 4047967 w 4546203"/>
              <a:gd name="connsiteY2292" fmla="*/ 3844216 h 5092591"/>
              <a:gd name="connsiteX2293" fmla="*/ 4027274 w 4546203"/>
              <a:gd name="connsiteY2293" fmla="*/ 3831482 h 5092591"/>
              <a:gd name="connsiteX2294" fmla="*/ 3921816 w 4546203"/>
              <a:gd name="connsiteY2294" fmla="*/ 3963204 h 5092591"/>
              <a:gd name="connsiteX2295" fmla="*/ 3863715 w 4546203"/>
              <a:gd name="connsiteY2295" fmla="*/ 3913062 h 5092591"/>
              <a:gd name="connsiteX2296" fmla="*/ 3962010 w 4546203"/>
              <a:gd name="connsiteY2296" fmla="*/ 3788901 h 5092591"/>
              <a:gd name="connsiteX2297" fmla="*/ 3943306 w 4546203"/>
              <a:gd name="connsiteY2297" fmla="*/ 3776962 h 5092591"/>
              <a:gd name="connsiteX2298" fmla="*/ 3841430 w 4546203"/>
              <a:gd name="connsiteY2298" fmla="*/ 3903909 h 5092591"/>
              <a:gd name="connsiteX2299" fmla="*/ 3781737 w 4546203"/>
              <a:gd name="connsiteY2299" fmla="*/ 3852175 h 5092591"/>
              <a:gd name="connsiteX2300" fmla="*/ 3876450 w 4546203"/>
              <a:gd name="connsiteY2300" fmla="*/ 3733585 h 5092591"/>
              <a:gd name="connsiteX2301" fmla="*/ 3858940 w 4546203"/>
              <a:gd name="connsiteY2301" fmla="*/ 3723239 h 5092591"/>
              <a:gd name="connsiteX2302" fmla="*/ 3761044 w 4546203"/>
              <a:gd name="connsiteY2302" fmla="*/ 3843818 h 5092591"/>
              <a:gd name="connsiteX2303" fmla="*/ 3731993 w 4546203"/>
              <a:gd name="connsiteY2303" fmla="*/ 3819145 h 5092591"/>
              <a:gd name="connsiteX2304" fmla="*/ 3718463 w 4546203"/>
              <a:gd name="connsiteY2304" fmla="*/ 3815166 h 5092591"/>
              <a:gd name="connsiteX2305" fmla="*/ 3647229 w 4546203"/>
              <a:gd name="connsiteY2305" fmla="*/ 3850981 h 5092591"/>
              <a:gd name="connsiteX2306" fmla="*/ 3770197 w 4546203"/>
              <a:gd name="connsiteY2306" fmla="*/ 3967979 h 5092591"/>
              <a:gd name="connsiteX2307" fmla="*/ 3714086 w 4546203"/>
              <a:gd name="connsiteY2307" fmla="*/ 4010560 h 5092591"/>
              <a:gd name="connsiteX2308" fmla="*/ 3734381 w 4546203"/>
              <a:gd name="connsiteY2308" fmla="*/ 4029662 h 5092591"/>
              <a:gd name="connsiteX2309" fmla="*/ 3783329 w 4546203"/>
              <a:gd name="connsiteY2309" fmla="*/ 3980316 h 5092591"/>
              <a:gd name="connsiteX2310" fmla="*/ 3802431 w 4546203"/>
              <a:gd name="connsiteY2310" fmla="*/ 4001009 h 5092591"/>
              <a:gd name="connsiteX2311" fmla="*/ 3774574 w 4546203"/>
              <a:gd name="connsiteY2311" fmla="*/ 4031651 h 5092591"/>
              <a:gd name="connsiteX2312" fmla="*/ 3806410 w 4546203"/>
              <a:gd name="connsiteY2312" fmla="*/ 4051549 h 5092591"/>
              <a:gd name="connsiteX2313" fmla="*/ 3770197 w 4546203"/>
              <a:gd name="connsiteY2313" fmla="*/ 4089355 h 5092591"/>
              <a:gd name="connsiteX2314" fmla="*/ 3840236 w 4546203"/>
              <a:gd name="connsiteY2314" fmla="*/ 4149445 h 5092591"/>
              <a:gd name="connsiteX2315" fmla="*/ 3804819 w 4546203"/>
              <a:gd name="connsiteY2315" fmla="*/ 4180087 h 5092591"/>
              <a:gd name="connsiteX2316" fmla="*/ 3884011 w 4546203"/>
              <a:gd name="connsiteY2316" fmla="*/ 4264851 h 5092591"/>
              <a:gd name="connsiteX2317" fmla="*/ 3816359 w 4546203"/>
              <a:gd name="connsiteY2317" fmla="*/ 4326136 h 5092591"/>
              <a:gd name="connsiteX2318" fmla="*/ 3741146 w 4546203"/>
              <a:gd name="connsiteY2318" fmla="*/ 4239382 h 5092591"/>
              <a:gd name="connsiteX2319" fmla="*/ 3706127 w 4546203"/>
              <a:gd name="connsiteY2319" fmla="*/ 4267637 h 5092591"/>
              <a:gd name="connsiteX2320" fmla="*/ 3648025 w 4546203"/>
              <a:gd name="connsiteY2320" fmla="*/ 4199189 h 5092591"/>
              <a:gd name="connsiteX2321" fmla="*/ 3619373 w 4546203"/>
              <a:gd name="connsiteY2321" fmla="*/ 4220679 h 5092591"/>
              <a:gd name="connsiteX2322" fmla="*/ 3595098 w 4546203"/>
              <a:gd name="connsiteY2322" fmla="*/ 4193220 h 5092591"/>
              <a:gd name="connsiteX2323" fmla="*/ 3566445 w 4546203"/>
              <a:gd name="connsiteY2323" fmla="*/ 4214311 h 5092591"/>
              <a:gd name="connsiteX2324" fmla="*/ 3351551 w 4546203"/>
              <a:gd name="connsiteY2324" fmla="*/ 3937735 h 5092591"/>
              <a:gd name="connsiteX2325" fmla="*/ 3297828 w 4546203"/>
              <a:gd name="connsiteY2325" fmla="*/ 3978326 h 5092591"/>
              <a:gd name="connsiteX2326" fmla="*/ 3314940 w 4546203"/>
              <a:gd name="connsiteY2326" fmla="*/ 4004591 h 5092591"/>
              <a:gd name="connsiteX2327" fmla="*/ 3278726 w 4546203"/>
              <a:gd name="connsiteY2327" fmla="*/ 4031651 h 5092591"/>
              <a:gd name="connsiteX2328" fmla="*/ 3307379 w 4546203"/>
              <a:gd name="connsiteY2328" fmla="*/ 4075824 h 5092591"/>
              <a:gd name="connsiteX2329" fmla="*/ 3182422 w 4546203"/>
              <a:gd name="connsiteY2329" fmla="*/ 4153425 h 5092591"/>
              <a:gd name="connsiteX2330" fmla="*/ 3155759 w 4546203"/>
              <a:gd name="connsiteY2330" fmla="*/ 4107660 h 5092591"/>
              <a:gd name="connsiteX2331" fmla="*/ 3111188 w 4546203"/>
              <a:gd name="connsiteY2331" fmla="*/ 4131140 h 5092591"/>
              <a:gd name="connsiteX2332" fmla="*/ 3043537 w 4546203"/>
              <a:gd name="connsiteY2332" fmla="*/ 4004193 h 5092591"/>
              <a:gd name="connsiteX2333" fmla="*/ 2986629 w 4546203"/>
              <a:gd name="connsiteY2333" fmla="*/ 4033641 h 5092591"/>
              <a:gd name="connsiteX2334" fmla="*/ 3196350 w 4546203"/>
              <a:gd name="connsiteY2334" fmla="*/ 4470990 h 5092591"/>
              <a:gd name="connsiteX2335" fmla="*/ 3162524 w 4546203"/>
              <a:gd name="connsiteY2335" fmla="*/ 4486908 h 5092591"/>
              <a:gd name="connsiteX2336" fmla="*/ 3151779 w 4546203"/>
              <a:gd name="connsiteY2336" fmla="*/ 4487307 h 5092591"/>
              <a:gd name="connsiteX2337" fmla="*/ 3131882 w 4546203"/>
              <a:gd name="connsiteY2337" fmla="*/ 4486113 h 5092591"/>
              <a:gd name="connsiteX2338" fmla="*/ 2883958 w 4546203"/>
              <a:gd name="connsiteY2338" fmla="*/ 4577244 h 5092591"/>
              <a:gd name="connsiteX2339" fmla="*/ 2870029 w 4546203"/>
              <a:gd name="connsiteY2339" fmla="*/ 4583213 h 5092591"/>
              <a:gd name="connsiteX2340" fmla="*/ 2831428 w 4546203"/>
              <a:gd name="connsiteY2340" fmla="*/ 4607488 h 5092591"/>
              <a:gd name="connsiteX2341" fmla="*/ 2739103 w 4546203"/>
              <a:gd name="connsiteY2341" fmla="*/ 4264851 h 5092591"/>
              <a:gd name="connsiteX2342" fmla="*/ 2715624 w 4546203"/>
              <a:gd name="connsiteY2342" fmla="*/ 4271616 h 5092591"/>
              <a:gd name="connsiteX2343" fmla="*/ 2727563 w 4546203"/>
              <a:gd name="connsiteY2343" fmla="*/ 4323748 h 5092591"/>
              <a:gd name="connsiteX2344" fmla="*/ 2539729 w 4546203"/>
              <a:gd name="connsiteY2344" fmla="*/ 4360758 h 5092591"/>
              <a:gd name="connsiteX2345" fmla="*/ 2530576 w 4546203"/>
              <a:gd name="connsiteY2345" fmla="*/ 4308228 h 5092591"/>
              <a:gd name="connsiteX2346" fmla="*/ 2465710 w 4546203"/>
              <a:gd name="connsiteY2346" fmla="*/ 4314993 h 5092591"/>
              <a:gd name="connsiteX2347" fmla="*/ 2462129 w 4546203"/>
              <a:gd name="connsiteY2347" fmla="*/ 4289524 h 5092591"/>
              <a:gd name="connsiteX2348" fmla="*/ 2433476 w 4546203"/>
              <a:gd name="connsiteY2348" fmla="*/ 4018519 h 5092591"/>
              <a:gd name="connsiteX2349" fmla="*/ 2413181 w 4546203"/>
              <a:gd name="connsiteY2349" fmla="*/ 4009366 h 5092591"/>
              <a:gd name="connsiteX2350" fmla="*/ 2503118 w 4546203"/>
              <a:gd name="connsiteY2350" fmla="*/ 4975594 h 5092591"/>
              <a:gd name="connsiteX2351" fmla="*/ 2474465 w 4546203"/>
              <a:gd name="connsiteY2351" fmla="*/ 4980767 h 5092591"/>
              <a:gd name="connsiteX2352" fmla="*/ 2479241 w 4546203"/>
              <a:gd name="connsiteY2352" fmla="*/ 5049612 h 5092591"/>
              <a:gd name="connsiteX2353" fmla="*/ 2449792 w 4546203"/>
              <a:gd name="connsiteY2353" fmla="*/ 5054388 h 5092591"/>
              <a:gd name="connsiteX2354" fmla="*/ 2449792 w 4546203"/>
              <a:gd name="connsiteY2354" fmla="*/ 5085428 h 5092591"/>
              <a:gd name="connsiteX2355" fmla="*/ 2370202 w 4546203"/>
              <a:gd name="connsiteY2355" fmla="*/ 5092591 h 5092591"/>
              <a:gd name="connsiteX2356" fmla="*/ 2262755 w 4546203"/>
              <a:gd name="connsiteY2356" fmla="*/ 5092591 h 5092591"/>
              <a:gd name="connsiteX2357" fmla="*/ 2262755 w 4546203"/>
              <a:gd name="connsiteY2357" fmla="*/ 5059561 h 5092591"/>
              <a:gd name="connsiteX2358" fmla="*/ 2203062 w 4546203"/>
              <a:gd name="connsiteY2358" fmla="*/ 5059561 h 5092591"/>
              <a:gd name="connsiteX2359" fmla="*/ 2203062 w 4546203"/>
              <a:gd name="connsiteY2359" fmla="*/ 5092591 h 5092591"/>
              <a:gd name="connsiteX2360" fmla="*/ 2179185 w 4546203"/>
              <a:gd name="connsiteY2360" fmla="*/ 5092591 h 5092591"/>
              <a:gd name="connsiteX2361" fmla="*/ 2149736 w 4546203"/>
              <a:gd name="connsiteY2361" fmla="*/ 5089408 h 5092591"/>
              <a:gd name="connsiteX2362" fmla="*/ 2016422 w 4546203"/>
              <a:gd name="connsiteY2362" fmla="*/ 5079857 h 5092591"/>
              <a:gd name="connsiteX2363" fmla="*/ 2000504 w 4546203"/>
              <a:gd name="connsiteY2363" fmla="*/ 5042847 h 5092591"/>
              <a:gd name="connsiteX2364" fmla="*/ 2007270 w 4546203"/>
              <a:gd name="connsiteY2364" fmla="*/ 4974399 h 5092591"/>
              <a:gd name="connsiteX2365" fmla="*/ 1974637 w 4546203"/>
              <a:gd name="connsiteY2365" fmla="*/ 4967634 h 5092591"/>
              <a:gd name="connsiteX2366" fmla="*/ 2062187 w 4546203"/>
              <a:gd name="connsiteY2366" fmla="*/ 4255300 h 5092591"/>
              <a:gd name="connsiteX2367" fmla="*/ 1978219 w 4546203"/>
              <a:gd name="connsiteY2367" fmla="*/ 4243362 h 5092591"/>
              <a:gd name="connsiteX2368" fmla="*/ 1913353 w 4546203"/>
              <a:gd name="connsiteY2368" fmla="*/ 4615845 h 5092591"/>
              <a:gd name="connsiteX2369" fmla="*/ 1880721 w 4546203"/>
              <a:gd name="connsiteY2369" fmla="*/ 4611467 h 5092591"/>
              <a:gd name="connsiteX2370" fmla="*/ 1870374 w 4546203"/>
              <a:gd name="connsiteY2370" fmla="*/ 4659620 h 5092591"/>
              <a:gd name="connsiteX2371" fmla="*/ 1838538 w 4546203"/>
              <a:gd name="connsiteY2371" fmla="*/ 4655242 h 5092591"/>
              <a:gd name="connsiteX2372" fmla="*/ 1829783 w 4546203"/>
              <a:gd name="connsiteY2372" fmla="*/ 4677925 h 5092591"/>
              <a:gd name="connsiteX2373" fmla="*/ 1640756 w 4546203"/>
              <a:gd name="connsiteY2373" fmla="*/ 4629375 h 5092591"/>
              <a:gd name="connsiteX2374" fmla="*/ 1645929 w 4546203"/>
              <a:gd name="connsiteY2374" fmla="*/ 4605498 h 5092591"/>
              <a:gd name="connsiteX2375" fmla="*/ 1568329 w 4546203"/>
              <a:gd name="connsiteY2375" fmla="*/ 4580029 h 5092591"/>
              <a:gd name="connsiteX2376" fmla="*/ 1558380 w 4546203"/>
              <a:gd name="connsiteY2376" fmla="*/ 4602713 h 5092591"/>
              <a:gd name="connsiteX2377" fmla="*/ 1375720 w 4546203"/>
              <a:gd name="connsiteY2377" fmla="*/ 4529887 h 5092591"/>
              <a:gd name="connsiteX2378" fmla="*/ 1384475 w 4546203"/>
              <a:gd name="connsiteY2378" fmla="*/ 4508000 h 5092591"/>
              <a:gd name="connsiteX2379" fmla="*/ 1368557 w 4546203"/>
              <a:gd name="connsiteY2379" fmla="*/ 4497255 h 5092591"/>
              <a:gd name="connsiteX2380" fmla="*/ 1388454 w 4546203"/>
              <a:gd name="connsiteY2380" fmla="*/ 4453082 h 5092591"/>
              <a:gd name="connsiteX2381" fmla="*/ 1354628 w 4546203"/>
              <a:gd name="connsiteY2381" fmla="*/ 4435573 h 5092591"/>
              <a:gd name="connsiteX2382" fmla="*/ 1595389 w 4546203"/>
              <a:gd name="connsiteY2382" fmla="*/ 3941714 h 5092591"/>
              <a:gd name="connsiteX2383" fmla="*/ 1583849 w 4546203"/>
              <a:gd name="connsiteY2383" fmla="*/ 3929378 h 5092591"/>
              <a:gd name="connsiteX2384" fmla="*/ 1652694 w 4546203"/>
              <a:gd name="connsiteY2384" fmla="*/ 3790493 h 5092591"/>
              <a:gd name="connsiteX2385" fmla="*/ 1644337 w 4546203"/>
              <a:gd name="connsiteY2385" fmla="*/ 3786513 h 5092591"/>
              <a:gd name="connsiteX2386" fmla="*/ 1573104 w 4546203"/>
              <a:gd name="connsiteY2386" fmla="*/ 3925398 h 5092591"/>
              <a:gd name="connsiteX2387" fmla="*/ 1564349 w 4546203"/>
              <a:gd name="connsiteY2387" fmla="*/ 3907092 h 5092591"/>
              <a:gd name="connsiteX2388" fmla="*/ 1631205 w 4546203"/>
              <a:gd name="connsiteY2388" fmla="*/ 3779350 h 5092591"/>
              <a:gd name="connsiteX2389" fmla="*/ 1582655 w 4546203"/>
              <a:gd name="connsiteY2389" fmla="*/ 3753483 h 5092591"/>
              <a:gd name="connsiteX2390" fmla="*/ 1567135 w 4546203"/>
              <a:gd name="connsiteY2390" fmla="*/ 3792482 h 5092591"/>
              <a:gd name="connsiteX2391" fmla="*/ 1564349 w 4546203"/>
              <a:gd name="connsiteY2391" fmla="*/ 3802829 h 5092591"/>
              <a:gd name="connsiteX2392" fmla="*/ 1578277 w 4546203"/>
              <a:gd name="connsiteY2392" fmla="*/ 3812380 h 5092591"/>
              <a:gd name="connsiteX2393" fmla="*/ 1564349 w 4546203"/>
              <a:gd name="connsiteY2393" fmla="*/ 3837053 h 5092591"/>
              <a:gd name="connsiteX2394" fmla="*/ 1540472 w 4546203"/>
              <a:gd name="connsiteY2394" fmla="*/ 3832277 h 5092591"/>
              <a:gd name="connsiteX2395" fmla="*/ 1538880 w 4546203"/>
              <a:gd name="connsiteY2395" fmla="*/ 3838645 h 5092591"/>
              <a:gd name="connsiteX2396" fmla="*/ 1565145 w 4546203"/>
              <a:gd name="connsiteY2396" fmla="*/ 3856155 h 5092591"/>
              <a:gd name="connsiteX2397" fmla="*/ 1550421 w 4546203"/>
              <a:gd name="connsiteY2397" fmla="*/ 3882419 h 5092591"/>
              <a:gd name="connsiteX2398" fmla="*/ 1529329 w 4546203"/>
              <a:gd name="connsiteY2398" fmla="*/ 3871277 h 5092591"/>
              <a:gd name="connsiteX2399" fmla="*/ 1519380 w 4546203"/>
              <a:gd name="connsiteY2399" fmla="*/ 3872471 h 5092591"/>
              <a:gd name="connsiteX2400" fmla="*/ 1523758 w 4546203"/>
              <a:gd name="connsiteY2400" fmla="*/ 3881623 h 5092591"/>
              <a:gd name="connsiteX2401" fmla="*/ 1553604 w 4546203"/>
              <a:gd name="connsiteY2401" fmla="*/ 3898736 h 5092591"/>
              <a:gd name="connsiteX2402" fmla="*/ 1538482 w 4546203"/>
              <a:gd name="connsiteY2402" fmla="*/ 3926592 h 5092591"/>
              <a:gd name="connsiteX2403" fmla="*/ 1512217 w 4546203"/>
              <a:gd name="connsiteY2403" fmla="*/ 3912664 h 5092591"/>
              <a:gd name="connsiteX2404" fmla="*/ 1497493 w 4546203"/>
              <a:gd name="connsiteY2404" fmla="*/ 3911868 h 5092591"/>
              <a:gd name="connsiteX2405" fmla="*/ 1505850 w 4546203"/>
              <a:gd name="connsiteY2405" fmla="*/ 3922613 h 5092591"/>
              <a:gd name="connsiteX2406" fmla="*/ 1541666 w 4546203"/>
              <a:gd name="connsiteY2406" fmla="*/ 3943306 h 5092591"/>
              <a:gd name="connsiteX2407" fmla="*/ 1526544 w 4546203"/>
              <a:gd name="connsiteY2407" fmla="*/ 3970765 h 5092591"/>
              <a:gd name="connsiteX2408" fmla="*/ 1487544 w 4546203"/>
              <a:gd name="connsiteY2408" fmla="*/ 3949673 h 5092591"/>
              <a:gd name="connsiteX2409" fmla="*/ 1475606 w 4546203"/>
              <a:gd name="connsiteY2409" fmla="*/ 3950071 h 5092591"/>
              <a:gd name="connsiteX2410" fmla="*/ 1481973 w 4546203"/>
              <a:gd name="connsiteY2410" fmla="*/ 3960020 h 5092591"/>
              <a:gd name="connsiteX2411" fmla="*/ 1530125 w 4546203"/>
              <a:gd name="connsiteY2411" fmla="*/ 3987081 h 5092591"/>
              <a:gd name="connsiteX2412" fmla="*/ 1515799 w 4546203"/>
              <a:gd name="connsiteY2412" fmla="*/ 4014142 h 5092591"/>
              <a:gd name="connsiteX2413" fmla="*/ 1451729 w 4546203"/>
              <a:gd name="connsiteY2413" fmla="*/ 3994244 h 5092591"/>
              <a:gd name="connsiteX2414" fmla="*/ 1519380 w 4546203"/>
              <a:gd name="connsiteY2414" fmla="*/ 4031651 h 5092591"/>
              <a:gd name="connsiteX2415" fmla="*/ 1504656 w 4546203"/>
              <a:gd name="connsiteY2415" fmla="*/ 4059508 h 5092591"/>
              <a:gd name="connsiteX2416" fmla="*/ 1446157 w 4546203"/>
              <a:gd name="connsiteY2416" fmla="*/ 4028468 h 5092591"/>
              <a:gd name="connsiteX2417" fmla="*/ 1431433 w 4546203"/>
              <a:gd name="connsiteY2417" fmla="*/ 4027672 h 5092591"/>
              <a:gd name="connsiteX2418" fmla="*/ 1440188 w 4546203"/>
              <a:gd name="connsiteY2418" fmla="*/ 4038417 h 5092591"/>
              <a:gd name="connsiteX2419" fmla="*/ 1509034 w 4546203"/>
              <a:gd name="connsiteY2419" fmla="*/ 4076222 h 5092591"/>
              <a:gd name="connsiteX2420" fmla="*/ 1495503 w 4546203"/>
              <a:gd name="connsiteY2420" fmla="*/ 4103283 h 5092591"/>
              <a:gd name="connsiteX2421" fmla="*/ 1384475 w 4546203"/>
              <a:gd name="connsiteY2421" fmla="*/ 4064681 h 5092591"/>
              <a:gd name="connsiteX2422" fmla="*/ 1355424 w 4546203"/>
              <a:gd name="connsiteY2422" fmla="*/ 4111640 h 5092591"/>
              <a:gd name="connsiteX2423" fmla="*/ 1235641 w 4546203"/>
              <a:gd name="connsiteY2423" fmla="*/ 4034835 h 5092591"/>
              <a:gd name="connsiteX2424" fmla="*/ 1080838 w 4546203"/>
              <a:gd name="connsiteY2424" fmla="*/ 4255698 h 5092591"/>
              <a:gd name="connsiteX2425" fmla="*/ 1045420 w 4546203"/>
              <a:gd name="connsiteY2425" fmla="*/ 4231821 h 5092591"/>
              <a:gd name="connsiteX2426" fmla="*/ 1017563 w 4546203"/>
              <a:gd name="connsiteY2426" fmla="*/ 4268035 h 5092591"/>
              <a:gd name="connsiteX2427" fmla="*/ 984533 w 4546203"/>
              <a:gd name="connsiteY2427" fmla="*/ 4244556 h 5092591"/>
              <a:gd name="connsiteX2428" fmla="*/ 964636 w 4546203"/>
              <a:gd name="connsiteY2428" fmla="*/ 4266045 h 5092591"/>
              <a:gd name="connsiteX2429" fmla="*/ 786353 w 4546203"/>
              <a:gd name="connsiteY2429" fmla="*/ 4114425 h 5092591"/>
              <a:gd name="connsiteX2430" fmla="*/ 804261 w 4546203"/>
              <a:gd name="connsiteY2430" fmla="*/ 4092140 h 5092591"/>
              <a:gd name="connsiteX2431" fmla="*/ 781180 w 4546203"/>
              <a:gd name="connsiteY2431" fmla="*/ 4067467 h 5092591"/>
              <a:gd name="connsiteX2432" fmla="*/ 812220 w 4546203"/>
              <a:gd name="connsiteY2432" fmla="*/ 4034835 h 5092591"/>
              <a:gd name="connsiteX2433" fmla="*/ 783965 w 4546203"/>
              <a:gd name="connsiteY2433" fmla="*/ 4004988 h 5092591"/>
              <a:gd name="connsiteX2434" fmla="*/ 1043430 w 4546203"/>
              <a:gd name="connsiteY2434" fmla="*/ 3750697 h 5092591"/>
              <a:gd name="connsiteX2435" fmla="*/ 1013584 w 4546203"/>
              <a:gd name="connsiteY2435" fmla="*/ 3718065 h 5092591"/>
              <a:gd name="connsiteX2436" fmla="*/ 1220917 w 4546203"/>
              <a:gd name="connsiteY2436" fmla="*/ 3525059 h 5092591"/>
              <a:gd name="connsiteX2437" fmla="*/ 1167989 w 4546203"/>
              <a:gd name="connsiteY2437" fmla="*/ 3489243 h 5092591"/>
              <a:gd name="connsiteX2438" fmla="*/ 1158040 w 4546203"/>
              <a:gd name="connsiteY2438" fmla="*/ 3498396 h 5092591"/>
              <a:gd name="connsiteX2439" fmla="*/ 1184305 w 4546203"/>
              <a:gd name="connsiteY2439" fmla="*/ 3529834 h 5092591"/>
              <a:gd name="connsiteX2440" fmla="*/ 1167989 w 4546203"/>
              <a:gd name="connsiteY2440" fmla="*/ 3543762 h 5092591"/>
              <a:gd name="connsiteX2441" fmla="*/ 1139734 w 4546203"/>
              <a:gd name="connsiteY2441" fmla="*/ 3513120 h 5092591"/>
              <a:gd name="connsiteX2442" fmla="*/ 1127000 w 4546203"/>
              <a:gd name="connsiteY2442" fmla="*/ 3525059 h 5092591"/>
              <a:gd name="connsiteX2443" fmla="*/ 1154061 w 4546203"/>
              <a:gd name="connsiteY2443" fmla="*/ 3557293 h 5092591"/>
              <a:gd name="connsiteX2444" fmla="*/ 1137745 w 4546203"/>
              <a:gd name="connsiteY2444" fmla="*/ 3571221 h 5092591"/>
              <a:gd name="connsiteX2445" fmla="*/ 1107898 w 4546203"/>
              <a:gd name="connsiteY2445" fmla="*/ 3539783 h 5092591"/>
              <a:gd name="connsiteX2446" fmla="*/ 1095562 w 4546203"/>
              <a:gd name="connsiteY2446" fmla="*/ 3551721 h 5092591"/>
              <a:gd name="connsiteX2447" fmla="*/ 1123418 w 4546203"/>
              <a:gd name="connsiteY2447" fmla="*/ 3584751 h 5092591"/>
              <a:gd name="connsiteX2448" fmla="*/ 1107102 w 4546203"/>
              <a:gd name="connsiteY2448" fmla="*/ 3598680 h 5092591"/>
              <a:gd name="connsiteX2449" fmla="*/ 1075266 w 4546203"/>
              <a:gd name="connsiteY2449" fmla="*/ 3564854 h 5092591"/>
              <a:gd name="connsiteX2450" fmla="*/ 1062930 w 4546203"/>
              <a:gd name="connsiteY2450" fmla="*/ 3576792 h 5092591"/>
              <a:gd name="connsiteX2451" fmla="*/ 1093174 w 4546203"/>
              <a:gd name="connsiteY2451" fmla="*/ 3612210 h 5092591"/>
              <a:gd name="connsiteX2452" fmla="*/ 1076858 w 4546203"/>
              <a:gd name="connsiteY2452" fmla="*/ 3626536 h 5092591"/>
              <a:gd name="connsiteX2453" fmla="*/ 1044624 w 4546203"/>
              <a:gd name="connsiteY2453" fmla="*/ 3591118 h 5092591"/>
              <a:gd name="connsiteX2454" fmla="*/ 1061338 w 4546203"/>
              <a:gd name="connsiteY2454" fmla="*/ 3641658 h 5092591"/>
              <a:gd name="connsiteX2455" fmla="*/ 1046614 w 4546203"/>
              <a:gd name="connsiteY2455" fmla="*/ 3653995 h 5092591"/>
              <a:gd name="connsiteX2456" fmla="*/ 1014379 w 4546203"/>
              <a:gd name="connsiteY2456" fmla="*/ 3619373 h 5092591"/>
              <a:gd name="connsiteX2457" fmla="*/ 1001247 w 4546203"/>
              <a:gd name="connsiteY2457" fmla="*/ 3630118 h 5092591"/>
              <a:gd name="connsiteX2458" fmla="*/ 1032685 w 4546203"/>
              <a:gd name="connsiteY2458" fmla="*/ 3667923 h 5092591"/>
              <a:gd name="connsiteX2459" fmla="*/ 1016767 w 4546203"/>
              <a:gd name="connsiteY2459" fmla="*/ 3681056 h 5092591"/>
              <a:gd name="connsiteX2460" fmla="*/ 972197 w 4546203"/>
              <a:gd name="connsiteY2460" fmla="*/ 3659566 h 5092591"/>
              <a:gd name="connsiteX2461" fmla="*/ 1002043 w 4546203"/>
              <a:gd name="connsiteY2461" fmla="*/ 3694984 h 5092591"/>
              <a:gd name="connsiteX2462" fmla="*/ 986125 w 4546203"/>
              <a:gd name="connsiteY2462" fmla="*/ 3709708 h 5092591"/>
              <a:gd name="connsiteX2463" fmla="*/ 952697 w 4546203"/>
              <a:gd name="connsiteY2463" fmla="*/ 3673495 h 5092591"/>
              <a:gd name="connsiteX2464" fmla="*/ 939565 w 4546203"/>
              <a:gd name="connsiteY2464" fmla="*/ 3685035 h 5092591"/>
              <a:gd name="connsiteX2465" fmla="*/ 971401 w 4546203"/>
              <a:gd name="connsiteY2465" fmla="*/ 3722841 h 5092591"/>
              <a:gd name="connsiteX2466" fmla="*/ 952299 w 4546203"/>
              <a:gd name="connsiteY2466" fmla="*/ 3739953 h 5092591"/>
              <a:gd name="connsiteX2467" fmla="*/ 912504 w 4546203"/>
              <a:gd name="connsiteY2467" fmla="*/ 3694984 h 5092591"/>
              <a:gd name="connsiteX2468" fmla="*/ 871117 w 4546203"/>
              <a:gd name="connsiteY2468" fmla="*/ 3729208 h 5092591"/>
              <a:gd name="connsiteX2469" fmla="*/ 754915 w 4546203"/>
              <a:gd name="connsiteY2469" fmla="*/ 3575996 h 5092591"/>
              <a:gd name="connsiteX2470" fmla="*/ 798690 w 4546203"/>
              <a:gd name="connsiteY2470" fmla="*/ 3544956 h 5092591"/>
              <a:gd name="connsiteX2471" fmla="*/ 763272 w 4546203"/>
              <a:gd name="connsiteY2471" fmla="*/ 3489243 h 5092591"/>
              <a:gd name="connsiteX2472" fmla="*/ 957472 w 4546203"/>
              <a:gd name="connsiteY2472" fmla="*/ 3367470 h 5092591"/>
              <a:gd name="connsiteX2473" fmla="*/ 882259 w 4546203"/>
              <a:gd name="connsiteY2473" fmla="*/ 3233758 h 5092591"/>
              <a:gd name="connsiteX2474" fmla="*/ 844852 w 4546203"/>
              <a:gd name="connsiteY2474" fmla="*/ 3259227 h 5092591"/>
              <a:gd name="connsiteX2475" fmla="*/ 810628 w 4546203"/>
              <a:gd name="connsiteY2475" fmla="*/ 3286287 h 5092591"/>
              <a:gd name="connsiteX2476" fmla="*/ 748150 w 4546203"/>
              <a:gd name="connsiteY2476" fmla="*/ 3148596 h 5092591"/>
              <a:gd name="connsiteX2477" fmla="*/ 698804 w 4546203"/>
              <a:gd name="connsiteY2477" fmla="*/ 3167698 h 5092591"/>
              <a:gd name="connsiteX2478" fmla="*/ 681294 w 4546203"/>
              <a:gd name="connsiteY2478" fmla="*/ 3125515 h 5092591"/>
              <a:gd name="connsiteX2479" fmla="*/ 640703 w 4546203"/>
              <a:gd name="connsiteY2479" fmla="*/ 3139045 h 5092591"/>
              <a:gd name="connsiteX2480" fmla="*/ 596928 w 4546203"/>
              <a:gd name="connsiteY2480" fmla="*/ 2999364 h 5092591"/>
              <a:gd name="connsiteX2481" fmla="*/ 637917 w 4546203"/>
              <a:gd name="connsiteY2481" fmla="*/ 2987027 h 5092591"/>
              <a:gd name="connsiteX2482" fmla="*/ 626774 w 4546203"/>
              <a:gd name="connsiteY2482" fmla="*/ 2938079 h 5092591"/>
              <a:gd name="connsiteX2483" fmla="*/ 765262 w 4546203"/>
              <a:gd name="connsiteY2483" fmla="*/ 2904651 h 5092591"/>
              <a:gd name="connsiteX2484" fmla="*/ 726262 w 4546203"/>
              <a:gd name="connsiteY2484" fmla="*/ 2625289 h 5092591"/>
              <a:gd name="connsiteX2485" fmla="*/ 883851 w 4546203"/>
              <a:gd name="connsiteY2485" fmla="*/ 2616932 h 5092591"/>
              <a:gd name="connsiteX2486" fmla="*/ 883851 w 4546203"/>
              <a:gd name="connsiteY2486" fmla="*/ 2459343 h 5092591"/>
              <a:gd name="connsiteX2487" fmla="*/ 850025 w 4546203"/>
              <a:gd name="connsiteY2487" fmla="*/ 2456558 h 5092591"/>
              <a:gd name="connsiteX2488" fmla="*/ 742976 w 4546203"/>
              <a:gd name="connsiteY2488" fmla="*/ 2450190 h 5092591"/>
              <a:gd name="connsiteX2489" fmla="*/ 731834 w 4546203"/>
              <a:gd name="connsiteY2489" fmla="*/ 2433476 h 5092591"/>
              <a:gd name="connsiteX2490" fmla="*/ 887035 w 4546203"/>
              <a:gd name="connsiteY2490" fmla="*/ 2444221 h 5092591"/>
              <a:gd name="connsiteX2491" fmla="*/ 889821 w 4546203"/>
              <a:gd name="connsiteY2491" fmla="*/ 2399252 h 5092591"/>
              <a:gd name="connsiteX2492" fmla="*/ 734619 w 4546203"/>
              <a:gd name="connsiteY2492" fmla="*/ 2366620 h 5092591"/>
              <a:gd name="connsiteX2493" fmla="*/ 718303 w 4546203"/>
              <a:gd name="connsiteY2493" fmla="*/ 2333590 h 5092591"/>
              <a:gd name="connsiteX2494" fmla="*/ 622397 w 4546203"/>
              <a:gd name="connsiteY2494" fmla="*/ 2256786 h 5092591"/>
              <a:gd name="connsiteX2495" fmla="*/ 485103 w 4546203"/>
              <a:gd name="connsiteY2495" fmla="*/ 1785610 h 5092591"/>
              <a:gd name="connsiteX2496" fmla="*/ 602101 w 4546203"/>
              <a:gd name="connsiteY2496" fmla="*/ 1490728 h 5092591"/>
              <a:gd name="connsiteX2497" fmla="*/ 596530 w 4546203"/>
              <a:gd name="connsiteY2497" fmla="*/ 1469637 h 5092591"/>
              <a:gd name="connsiteX2498" fmla="*/ 518929 w 4546203"/>
              <a:gd name="connsiteY2498" fmla="*/ 1599767 h 5092591"/>
              <a:gd name="connsiteX2499" fmla="*/ 449288 w 4546203"/>
              <a:gd name="connsiteY2499" fmla="*/ 1562359 h 5092591"/>
              <a:gd name="connsiteX2500" fmla="*/ 534052 w 4546203"/>
              <a:gd name="connsiteY2500" fmla="*/ 1419893 h 5092591"/>
              <a:gd name="connsiteX2501" fmla="*/ 515746 w 4546203"/>
              <a:gd name="connsiteY2501" fmla="*/ 1406760 h 5092591"/>
              <a:gd name="connsiteX2502" fmla="*/ 432972 w 4546203"/>
              <a:gd name="connsiteY2502" fmla="*/ 1544452 h 5092591"/>
              <a:gd name="connsiteX2503" fmla="*/ 365320 w 4546203"/>
              <a:gd name="connsiteY2503" fmla="*/ 1507442 h 5092591"/>
              <a:gd name="connsiteX2504" fmla="*/ 453665 w 4546203"/>
              <a:gd name="connsiteY2504" fmla="*/ 1359802 h 5092591"/>
              <a:gd name="connsiteX2505" fmla="*/ 433768 w 4546203"/>
              <a:gd name="connsiteY2505" fmla="*/ 1345476 h 5092591"/>
              <a:gd name="connsiteX2506" fmla="*/ 347412 w 4546203"/>
              <a:gd name="connsiteY2506" fmla="*/ 1488340 h 5092591"/>
              <a:gd name="connsiteX2507" fmla="*/ 281750 w 4546203"/>
              <a:gd name="connsiteY2507" fmla="*/ 1452127 h 5092591"/>
              <a:gd name="connsiteX2508" fmla="*/ 373677 w 4546203"/>
              <a:gd name="connsiteY2508" fmla="*/ 1299313 h 5092591"/>
              <a:gd name="connsiteX2509" fmla="*/ 352585 w 4546203"/>
              <a:gd name="connsiteY2509" fmla="*/ 1283395 h 5092591"/>
              <a:gd name="connsiteX2510" fmla="*/ 262250 w 4546203"/>
              <a:gd name="connsiteY2510" fmla="*/ 1431831 h 5092591"/>
              <a:gd name="connsiteX2511" fmla="*/ 198578 w 4546203"/>
              <a:gd name="connsiteY2511" fmla="*/ 1396413 h 5092591"/>
              <a:gd name="connsiteX2512" fmla="*/ 294882 w 4546203"/>
              <a:gd name="connsiteY2512" fmla="*/ 1237631 h 5092591"/>
              <a:gd name="connsiteX2513" fmla="*/ 272597 w 4546203"/>
              <a:gd name="connsiteY2513" fmla="*/ 1220121 h 5092591"/>
              <a:gd name="connsiteX2514" fmla="*/ 196190 w 4546203"/>
              <a:gd name="connsiteY2514" fmla="*/ 1310854 h 5092591"/>
              <a:gd name="connsiteX2515" fmla="*/ 132120 w 4546203"/>
              <a:gd name="connsiteY2515" fmla="*/ 1366567 h 5092591"/>
              <a:gd name="connsiteX2516" fmla="*/ 97100 w 4546203"/>
              <a:gd name="connsiteY2516" fmla="*/ 1345476 h 5092591"/>
              <a:gd name="connsiteX2517" fmla="*/ 98692 w 4546203"/>
              <a:gd name="connsiteY2517" fmla="*/ 1331547 h 5092591"/>
              <a:gd name="connsiteX2518" fmla="*/ 158385 w 4546203"/>
              <a:gd name="connsiteY2518" fmla="*/ 1167989 h 5092591"/>
              <a:gd name="connsiteX2519" fmla="*/ 149630 w 4546203"/>
              <a:gd name="connsiteY2519" fmla="*/ 1118245 h 5092591"/>
              <a:gd name="connsiteX2520" fmla="*/ 63672 w 4546203"/>
              <a:gd name="connsiteY2520" fmla="*/ 1044226 h 5092591"/>
              <a:gd name="connsiteX2521" fmla="*/ 0 w 4546203"/>
              <a:gd name="connsiteY2521" fmla="*/ 990900 h 5092591"/>
              <a:gd name="connsiteX2522" fmla="*/ 0 w 4546203"/>
              <a:gd name="connsiteY2522" fmla="*/ 982941 h 5092591"/>
              <a:gd name="connsiteX2523" fmla="*/ 14724 w 4546203"/>
              <a:gd name="connsiteY2523" fmla="*/ 971401 h 5092591"/>
              <a:gd name="connsiteX2524" fmla="*/ 215292 w 4546203"/>
              <a:gd name="connsiteY2524" fmla="*/ 1080440 h 5092591"/>
              <a:gd name="connsiteX2525" fmla="*/ 228424 w 4546203"/>
              <a:gd name="connsiteY2525" fmla="*/ 1064919 h 5092591"/>
              <a:gd name="connsiteX2526" fmla="*/ 344228 w 4546203"/>
              <a:gd name="connsiteY2526" fmla="*/ 953891 h 5092591"/>
              <a:gd name="connsiteX2527" fmla="*/ 386809 w 4546203"/>
              <a:gd name="connsiteY2527" fmla="*/ 933993 h 5092591"/>
              <a:gd name="connsiteX2528" fmla="*/ 411880 w 4546203"/>
              <a:gd name="connsiteY2528" fmla="*/ 955085 h 5092591"/>
              <a:gd name="connsiteX2529" fmla="*/ 402727 w 4546203"/>
              <a:gd name="connsiteY2529" fmla="*/ 995278 h 5092591"/>
              <a:gd name="connsiteX2530" fmla="*/ 333882 w 4546203"/>
              <a:gd name="connsiteY2530" fmla="*/ 1125010 h 5092591"/>
              <a:gd name="connsiteX2531" fmla="*/ 322739 w 4546203"/>
              <a:gd name="connsiteY2531" fmla="*/ 1143714 h 5092591"/>
              <a:gd name="connsiteX2532" fmla="*/ 347810 w 4546203"/>
              <a:gd name="connsiteY2532" fmla="*/ 1158438 h 5092591"/>
              <a:gd name="connsiteX2533" fmla="*/ 460828 w 4546203"/>
              <a:gd name="connsiteY2533" fmla="*/ 1014777 h 5092591"/>
              <a:gd name="connsiteX2534" fmla="*/ 516144 w 4546203"/>
              <a:gd name="connsiteY2534" fmla="*/ 1061736 h 5092591"/>
              <a:gd name="connsiteX2535" fmla="*/ 410686 w 4546203"/>
              <a:gd name="connsiteY2535" fmla="*/ 1196642 h 5092591"/>
              <a:gd name="connsiteX2536" fmla="*/ 433370 w 4546203"/>
              <a:gd name="connsiteY2536" fmla="*/ 1210172 h 5092591"/>
              <a:gd name="connsiteX2537" fmla="*/ 542408 w 4546203"/>
              <a:gd name="connsiteY2537" fmla="*/ 1072481 h 5092591"/>
              <a:gd name="connsiteX2538" fmla="*/ 599316 w 4546203"/>
              <a:gd name="connsiteY2538" fmla="*/ 1121031 h 5092591"/>
              <a:gd name="connsiteX2539" fmla="*/ 497838 w 4546203"/>
              <a:gd name="connsiteY2539" fmla="*/ 1249967 h 5092591"/>
              <a:gd name="connsiteX2540" fmla="*/ 518133 w 4546203"/>
              <a:gd name="connsiteY2540" fmla="*/ 1263100 h 5092591"/>
              <a:gd name="connsiteX2541" fmla="*/ 623591 w 4546203"/>
              <a:gd name="connsiteY2541" fmla="*/ 1130979 h 5092591"/>
              <a:gd name="connsiteX2542" fmla="*/ 681692 w 4546203"/>
              <a:gd name="connsiteY2542" fmla="*/ 1181121 h 5092591"/>
              <a:gd name="connsiteX2543" fmla="*/ 583398 w 4546203"/>
              <a:gd name="connsiteY2543" fmla="*/ 1305283 h 5092591"/>
              <a:gd name="connsiteX2544" fmla="*/ 602499 w 4546203"/>
              <a:gd name="connsiteY2544" fmla="*/ 1316823 h 5092591"/>
              <a:gd name="connsiteX2545" fmla="*/ 704375 w 4546203"/>
              <a:gd name="connsiteY2545" fmla="*/ 1190274 h 5092591"/>
              <a:gd name="connsiteX2546" fmla="*/ 764068 w 4546203"/>
              <a:gd name="connsiteY2546" fmla="*/ 1242008 h 5092591"/>
              <a:gd name="connsiteX2547" fmla="*/ 669355 w 4546203"/>
              <a:gd name="connsiteY2547" fmla="*/ 1360598 h 5092591"/>
              <a:gd name="connsiteX2548" fmla="*/ 686865 w 4546203"/>
              <a:gd name="connsiteY2548" fmla="*/ 1370547 h 5092591"/>
              <a:gd name="connsiteX2549" fmla="*/ 784363 w 4546203"/>
              <a:gd name="connsiteY2549" fmla="*/ 1250365 h 5092591"/>
              <a:gd name="connsiteX2550" fmla="*/ 814210 w 4546203"/>
              <a:gd name="connsiteY2550" fmla="*/ 1275436 h 5092591"/>
              <a:gd name="connsiteX2551" fmla="*/ 829332 w 4546203"/>
              <a:gd name="connsiteY2551" fmla="*/ 1277426 h 5092591"/>
              <a:gd name="connsiteX2552" fmla="*/ 898178 w 4546203"/>
              <a:gd name="connsiteY2552" fmla="*/ 1243202 h 5092591"/>
              <a:gd name="connsiteX2553" fmla="*/ 777598 w 4546203"/>
              <a:gd name="connsiteY2553" fmla="*/ 1127796 h 5092591"/>
              <a:gd name="connsiteX2554" fmla="*/ 829730 w 4546203"/>
              <a:gd name="connsiteY2554" fmla="*/ 1082031 h 5092591"/>
              <a:gd name="connsiteX2555" fmla="*/ 809434 w 4546203"/>
              <a:gd name="connsiteY2555" fmla="*/ 1062930 h 5092591"/>
              <a:gd name="connsiteX2556" fmla="*/ 762078 w 4546203"/>
              <a:gd name="connsiteY2556" fmla="*/ 1111878 h 5092591"/>
              <a:gd name="connsiteX2557" fmla="*/ 740589 w 4546203"/>
              <a:gd name="connsiteY2557" fmla="*/ 1094368 h 5092591"/>
              <a:gd name="connsiteX2558" fmla="*/ 768843 w 4546203"/>
              <a:gd name="connsiteY2558" fmla="*/ 1064124 h 5092591"/>
              <a:gd name="connsiteX2559" fmla="*/ 734619 w 4546203"/>
              <a:gd name="connsiteY2559" fmla="*/ 1037859 h 5092591"/>
              <a:gd name="connsiteX2560" fmla="*/ 778394 w 4546203"/>
              <a:gd name="connsiteY2560" fmla="*/ 1009604 h 5092591"/>
              <a:gd name="connsiteX2561" fmla="*/ 703181 w 4546203"/>
              <a:gd name="connsiteY2561" fmla="*/ 943544 h 5092591"/>
              <a:gd name="connsiteX2562" fmla="*/ 740589 w 4546203"/>
              <a:gd name="connsiteY2562" fmla="*/ 914096 h 5092591"/>
              <a:gd name="connsiteX2563" fmla="*/ 660998 w 4546203"/>
              <a:gd name="connsiteY2563" fmla="*/ 828934 h 5092591"/>
              <a:gd name="connsiteX2564" fmla="*/ 728650 w 4546203"/>
              <a:gd name="connsiteY2564" fmla="*/ 767649 h 5092591"/>
              <a:gd name="connsiteX2565" fmla="*/ 804261 w 4546203"/>
              <a:gd name="connsiteY2565" fmla="*/ 854801 h 5092591"/>
              <a:gd name="connsiteX2566" fmla="*/ 839281 w 4546203"/>
              <a:gd name="connsiteY2566" fmla="*/ 826148 h 5092591"/>
              <a:gd name="connsiteX2567" fmla="*/ 896984 w 4546203"/>
              <a:gd name="connsiteY2567" fmla="*/ 894994 h 5092591"/>
              <a:gd name="connsiteX2568" fmla="*/ 926034 w 4546203"/>
              <a:gd name="connsiteY2568" fmla="*/ 873107 h 5092591"/>
              <a:gd name="connsiteX2569" fmla="*/ 949911 w 4546203"/>
              <a:gd name="connsiteY2569" fmla="*/ 900963 h 5092591"/>
              <a:gd name="connsiteX2570" fmla="*/ 978962 w 4546203"/>
              <a:gd name="connsiteY2570" fmla="*/ 879872 h 5092591"/>
              <a:gd name="connsiteX2571" fmla="*/ 1193458 w 4546203"/>
              <a:gd name="connsiteY2571" fmla="*/ 1156051 h 5092591"/>
              <a:gd name="connsiteX2572" fmla="*/ 1247181 w 4546203"/>
              <a:gd name="connsiteY2572" fmla="*/ 1115857 h 5092591"/>
              <a:gd name="connsiteX2573" fmla="*/ 1230070 w 4546203"/>
              <a:gd name="connsiteY2573" fmla="*/ 1089195 h 5092591"/>
              <a:gd name="connsiteX2574" fmla="*/ 1266283 w 4546203"/>
              <a:gd name="connsiteY2574" fmla="*/ 1062532 h 5092591"/>
              <a:gd name="connsiteX2575" fmla="*/ 1237631 w 4546203"/>
              <a:gd name="connsiteY2575" fmla="*/ 1017961 h 5092591"/>
              <a:gd name="connsiteX2576" fmla="*/ 1362587 w 4546203"/>
              <a:gd name="connsiteY2576" fmla="*/ 940758 h 5092591"/>
              <a:gd name="connsiteX2577" fmla="*/ 1389250 w 4546203"/>
              <a:gd name="connsiteY2577" fmla="*/ 986125 h 5092591"/>
              <a:gd name="connsiteX2578" fmla="*/ 1433821 w 4546203"/>
              <a:gd name="connsiteY2578" fmla="*/ 962646 h 5092591"/>
              <a:gd name="connsiteX2579" fmla="*/ 1501473 w 4546203"/>
              <a:gd name="connsiteY2579" fmla="*/ 1089195 h 5092591"/>
              <a:gd name="connsiteX2580" fmla="*/ 1558380 w 4546203"/>
              <a:gd name="connsiteY2580" fmla="*/ 1059746 h 5092591"/>
              <a:gd name="connsiteX2581" fmla="*/ 1348659 w 4546203"/>
              <a:gd name="connsiteY2581" fmla="*/ 622397 h 5092591"/>
              <a:gd name="connsiteX2582" fmla="*/ 1384077 w 4546203"/>
              <a:gd name="connsiteY2582" fmla="*/ 605683 h 5092591"/>
              <a:gd name="connsiteX2583" fmla="*/ 1392832 w 4546203"/>
              <a:gd name="connsiteY2583" fmla="*/ 605683 h 5092591"/>
              <a:gd name="connsiteX2584" fmla="*/ 1414719 w 4546203"/>
              <a:gd name="connsiteY2584" fmla="*/ 606877 h 5092591"/>
              <a:gd name="connsiteX2585" fmla="*/ 1660653 w 4546203"/>
              <a:gd name="connsiteY2585" fmla="*/ 516144 h 5092591"/>
              <a:gd name="connsiteX2586" fmla="*/ 1674980 w 4546203"/>
              <a:gd name="connsiteY2586" fmla="*/ 510572 h 5092591"/>
              <a:gd name="connsiteX2587" fmla="*/ 1713979 w 4546203"/>
              <a:gd name="connsiteY2587" fmla="*/ 485899 h 5092591"/>
              <a:gd name="connsiteX2588" fmla="*/ 1806702 w 4546203"/>
              <a:gd name="connsiteY2588" fmla="*/ 828536 h 5092591"/>
              <a:gd name="connsiteX2589" fmla="*/ 1829783 w 4546203"/>
              <a:gd name="connsiteY2589" fmla="*/ 820975 h 5092591"/>
              <a:gd name="connsiteX2590" fmla="*/ 1818242 w 4546203"/>
              <a:gd name="connsiteY2590" fmla="*/ 769241 h 5092591"/>
              <a:gd name="connsiteX2591" fmla="*/ 2005678 w 4546203"/>
              <a:gd name="connsiteY2591" fmla="*/ 732232 h 5092591"/>
              <a:gd name="connsiteX2592" fmla="*/ 2014831 w 4546203"/>
              <a:gd name="connsiteY2592" fmla="*/ 784761 h 5092591"/>
              <a:gd name="connsiteX2593" fmla="*/ 2080095 w 4546203"/>
              <a:gd name="connsiteY2593" fmla="*/ 777598 h 5092591"/>
              <a:gd name="connsiteX2594" fmla="*/ 2113125 w 4546203"/>
              <a:gd name="connsiteY2594" fmla="*/ 1086807 h 5092591"/>
              <a:gd name="connsiteX2595" fmla="*/ 2130635 w 4546203"/>
              <a:gd name="connsiteY2595" fmla="*/ 1070093 h 5092591"/>
              <a:gd name="connsiteX2596" fmla="*/ 2097605 w 4546203"/>
              <a:gd name="connsiteY2596" fmla="*/ 715518 h 5092591"/>
              <a:gd name="connsiteX2597" fmla="*/ 2043881 w 4546203"/>
              <a:gd name="connsiteY2597" fmla="*/ 137293 h 5092591"/>
              <a:gd name="connsiteX2598" fmla="*/ 2043881 w 4546203"/>
              <a:gd name="connsiteY2598" fmla="*/ 116600 h 5092591"/>
              <a:gd name="connsiteX2599" fmla="*/ 2070942 w 4546203"/>
              <a:gd name="connsiteY2599" fmla="*/ 111824 h 5092591"/>
              <a:gd name="connsiteX2600" fmla="*/ 2066166 w 4546203"/>
              <a:gd name="connsiteY2600" fmla="*/ 42979 h 5092591"/>
              <a:gd name="connsiteX2601" fmla="*/ 2095615 w 4546203"/>
              <a:gd name="connsiteY2601" fmla="*/ 38203 h 5092591"/>
              <a:gd name="connsiteX2602" fmla="*/ 2095615 w 4546203"/>
              <a:gd name="connsiteY2602" fmla="*/ 7163 h 5092591"/>
              <a:gd name="connsiteX2603" fmla="*/ 2175205 w 4546203"/>
              <a:gd name="connsiteY2603" fmla="*/ 0 h 50925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</a:cxnLst>
            <a:rect l="l" t="t" r="r" b="b"/>
            <a:pathLst>
              <a:path w="4546203" h="5092591">
                <a:moveTo>
                  <a:pt x="2251214" y="4846657"/>
                </a:moveTo>
                <a:cubicBezTo>
                  <a:pt x="2251214" y="4868146"/>
                  <a:pt x="2251214" y="4887646"/>
                  <a:pt x="2251214" y="4907544"/>
                </a:cubicBezTo>
                <a:cubicBezTo>
                  <a:pt x="2278673" y="4907544"/>
                  <a:pt x="2304540" y="4907544"/>
                  <a:pt x="2330407" y="4907544"/>
                </a:cubicBezTo>
                <a:cubicBezTo>
                  <a:pt x="2330407" y="4886452"/>
                  <a:pt x="2330407" y="4866952"/>
                  <a:pt x="2330407" y="4846657"/>
                </a:cubicBezTo>
                <a:cubicBezTo>
                  <a:pt x="2301754" y="4846657"/>
                  <a:pt x="2276683" y="4846657"/>
                  <a:pt x="2251214" y="4846657"/>
                </a:cubicBezTo>
                <a:close/>
                <a:moveTo>
                  <a:pt x="2445813" y="4838698"/>
                </a:moveTo>
                <a:cubicBezTo>
                  <a:pt x="2417956" y="4840290"/>
                  <a:pt x="2392885" y="4841882"/>
                  <a:pt x="2365824" y="4843474"/>
                </a:cubicBezTo>
                <a:cubicBezTo>
                  <a:pt x="2367018" y="4864963"/>
                  <a:pt x="2367814" y="4884860"/>
                  <a:pt x="2369008" y="4907146"/>
                </a:cubicBezTo>
                <a:cubicBezTo>
                  <a:pt x="2397263" y="4905554"/>
                  <a:pt x="2423129" y="4903962"/>
                  <a:pt x="2450588" y="4902370"/>
                </a:cubicBezTo>
                <a:cubicBezTo>
                  <a:pt x="2448598" y="4880085"/>
                  <a:pt x="2447404" y="4860585"/>
                  <a:pt x="2445813" y="4838698"/>
                </a:cubicBezTo>
                <a:close/>
                <a:moveTo>
                  <a:pt x="2019208" y="4832729"/>
                </a:moveTo>
                <a:cubicBezTo>
                  <a:pt x="2016820" y="4855014"/>
                  <a:pt x="2014831" y="4874514"/>
                  <a:pt x="2012841" y="4895605"/>
                </a:cubicBezTo>
                <a:cubicBezTo>
                  <a:pt x="2041095" y="4897993"/>
                  <a:pt x="2067360" y="4900381"/>
                  <a:pt x="2094421" y="4902768"/>
                </a:cubicBezTo>
                <a:cubicBezTo>
                  <a:pt x="2096013" y="4880483"/>
                  <a:pt x="2097605" y="4860983"/>
                  <a:pt x="2099196" y="4839494"/>
                </a:cubicBezTo>
                <a:cubicBezTo>
                  <a:pt x="2070942" y="4837106"/>
                  <a:pt x="2045473" y="4835116"/>
                  <a:pt x="2019208" y="4832729"/>
                </a:cubicBezTo>
                <a:close/>
                <a:moveTo>
                  <a:pt x="2251612" y="4753934"/>
                </a:moveTo>
                <a:cubicBezTo>
                  <a:pt x="2251612" y="4775026"/>
                  <a:pt x="2251612" y="4795321"/>
                  <a:pt x="2251612" y="4814821"/>
                </a:cubicBezTo>
                <a:cubicBezTo>
                  <a:pt x="2278275" y="4814821"/>
                  <a:pt x="2303346" y="4814821"/>
                  <a:pt x="2328019" y="4814821"/>
                </a:cubicBezTo>
                <a:cubicBezTo>
                  <a:pt x="2328019" y="4793730"/>
                  <a:pt x="2328019" y="4774628"/>
                  <a:pt x="2328019" y="4753934"/>
                </a:cubicBezTo>
                <a:cubicBezTo>
                  <a:pt x="2301356" y="4753934"/>
                  <a:pt x="2277081" y="4753934"/>
                  <a:pt x="2251612" y="4753934"/>
                </a:cubicBezTo>
                <a:close/>
                <a:moveTo>
                  <a:pt x="2029157" y="4740404"/>
                </a:moveTo>
                <a:cubicBezTo>
                  <a:pt x="2027167" y="4761894"/>
                  <a:pt x="2024779" y="4781791"/>
                  <a:pt x="2022392" y="4803678"/>
                </a:cubicBezTo>
                <a:cubicBezTo>
                  <a:pt x="2049452" y="4806066"/>
                  <a:pt x="2074125" y="4808454"/>
                  <a:pt x="2101186" y="4811239"/>
                </a:cubicBezTo>
                <a:cubicBezTo>
                  <a:pt x="2102778" y="4788158"/>
                  <a:pt x="2104370" y="4768659"/>
                  <a:pt x="2105564" y="4747965"/>
                </a:cubicBezTo>
                <a:cubicBezTo>
                  <a:pt x="2079697" y="4745577"/>
                  <a:pt x="2055422" y="4743189"/>
                  <a:pt x="2029157" y="4740404"/>
                </a:cubicBezTo>
                <a:close/>
                <a:moveTo>
                  <a:pt x="2252408" y="4661609"/>
                </a:moveTo>
                <a:cubicBezTo>
                  <a:pt x="2252408" y="4682701"/>
                  <a:pt x="2252408" y="4702201"/>
                  <a:pt x="2252408" y="4722894"/>
                </a:cubicBezTo>
                <a:cubicBezTo>
                  <a:pt x="2277081" y="4722894"/>
                  <a:pt x="2300560" y="4722894"/>
                  <a:pt x="2324835" y="4722894"/>
                </a:cubicBezTo>
                <a:cubicBezTo>
                  <a:pt x="2324835" y="4701007"/>
                  <a:pt x="2324835" y="4681507"/>
                  <a:pt x="2324835" y="4661609"/>
                </a:cubicBezTo>
                <a:cubicBezTo>
                  <a:pt x="2299764" y="4661609"/>
                  <a:pt x="2276683" y="4661609"/>
                  <a:pt x="2252408" y="4661609"/>
                </a:cubicBezTo>
                <a:close/>
                <a:moveTo>
                  <a:pt x="2144961" y="4660017"/>
                </a:moveTo>
                <a:cubicBezTo>
                  <a:pt x="2143767" y="4679915"/>
                  <a:pt x="2142971" y="4699415"/>
                  <a:pt x="2141777" y="4721302"/>
                </a:cubicBezTo>
                <a:cubicBezTo>
                  <a:pt x="2168042" y="4721302"/>
                  <a:pt x="2192317" y="4721302"/>
                  <a:pt x="2217388" y="4721302"/>
                </a:cubicBezTo>
                <a:cubicBezTo>
                  <a:pt x="2217388" y="4701405"/>
                  <a:pt x="2217388" y="4681507"/>
                  <a:pt x="2217388" y="4660017"/>
                </a:cubicBezTo>
                <a:cubicBezTo>
                  <a:pt x="2193113" y="4660017"/>
                  <a:pt x="2170032" y="4660017"/>
                  <a:pt x="2144961" y="4660017"/>
                </a:cubicBezTo>
                <a:close/>
                <a:moveTo>
                  <a:pt x="2431088" y="4654844"/>
                </a:moveTo>
                <a:cubicBezTo>
                  <a:pt x="2406018" y="4656834"/>
                  <a:pt x="2382538" y="4658426"/>
                  <a:pt x="2357467" y="4660017"/>
                </a:cubicBezTo>
                <a:cubicBezTo>
                  <a:pt x="2358661" y="4681507"/>
                  <a:pt x="2359855" y="4701007"/>
                  <a:pt x="2361049" y="4723292"/>
                </a:cubicBezTo>
                <a:cubicBezTo>
                  <a:pt x="2387712" y="4721302"/>
                  <a:pt x="2411191" y="4719710"/>
                  <a:pt x="2436660" y="4718119"/>
                </a:cubicBezTo>
                <a:cubicBezTo>
                  <a:pt x="2435068" y="4696231"/>
                  <a:pt x="2433476" y="4676334"/>
                  <a:pt x="2431088" y="4654844"/>
                </a:cubicBezTo>
                <a:close/>
                <a:moveTo>
                  <a:pt x="2150930" y="4567295"/>
                </a:moveTo>
                <a:cubicBezTo>
                  <a:pt x="2149736" y="4587193"/>
                  <a:pt x="2148543" y="4605896"/>
                  <a:pt x="2146951" y="4628580"/>
                </a:cubicBezTo>
                <a:cubicBezTo>
                  <a:pt x="2171624" y="4629375"/>
                  <a:pt x="2194705" y="4630569"/>
                  <a:pt x="2219378" y="4631763"/>
                </a:cubicBezTo>
                <a:cubicBezTo>
                  <a:pt x="2219378" y="4609876"/>
                  <a:pt x="2219378" y="4589978"/>
                  <a:pt x="2219378" y="4567295"/>
                </a:cubicBezTo>
                <a:cubicBezTo>
                  <a:pt x="2196695" y="4567295"/>
                  <a:pt x="2174012" y="4567295"/>
                  <a:pt x="2150930" y="4567295"/>
                </a:cubicBezTo>
                <a:close/>
                <a:moveTo>
                  <a:pt x="2424323" y="4562918"/>
                </a:moveTo>
                <a:cubicBezTo>
                  <a:pt x="2400048" y="4564509"/>
                  <a:pt x="2377365" y="4565703"/>
                  <a:pt x="2353488" y="4567295"/>
                </a:cubicBezTo>
                <a:cubicBezTo>
                  <a:pt x="2355080" y="4590376"/>
                  <a:pt x="2356274" y="4610273"/>
                  <a:pt x="2357467" y="4630967"/>
                </a:cubicBezTo>
                <a:cubicBezTo>
                  <a:pt x="2382936" y="4629375"/>
                  <a:pt x="2404824" y="4627783"/>
                  <a:pt x="2429497" y="4626192"/>
                </a:cubicBezTo>
                <a:cubicBezTo>
                  <a:pt x="2427905" y="4605100"/>
                  <a:pt x="2426711" y="4585601"/>
                  <a:pt x="2424323" y="4562918"/>
                </a:cubicBezTo>
                <a:close/>
                <a:moveTo>
                  <a:pt x="2049452" y="4556550"/>
                </a:moveTo>
                <a:cubicBezTo>
                  <a:pt x="2047065" y="4578039"/>
                  <a:pt x="2045075" y="4597937"/>
                  <a:pt x="2042687" y="4619427"/>
                </a:cubicBezTo>
                <a:cubicBezTo>
                  <a:pt x="2067360" y="4621814"/>
                  <a:pt x="2090044" y="4624202"/>
                  <a:pt x="2114717" y="4626590"/>
                </a:cubicBezTo>
                <a:cubicBezTo>
                  <a:pt x="2116309" y="4605100"/>
                  <a:pt x="2117900" y="4584805"/>
                  <a:pt x="2119492" y="4563315"/>
                </a:cubicBezTo>
                <a:cubicBezTo>
                  <a:pt x="2095615" y="4560928"/>
                  <a:pt x="2073330" y="4558938"/>
                  <a:pt x="2049452" y="4556550"/>
                </a:cubicBezTo>
                <a:close/>
                <a:moveTo>
                  <a:pt x="2897488" y="4513571"/>
                </a:moveTo>
                <a:cubicBezTo>
                  <a:pt x="2880376" y="4518744"/>
                  <a:pt x="2864856" y="4523520"/>
                  <a:pt x="2847744" y="4528693"/>
                </a:cubicBezTo>
                <a:cubicBezTo>
                  <a:pt x="2852122" y="4542622"/>
                  <a:pt x="2855703" y="4554560"/>
                  <a:pt x="2859683" y="4567295"/>
                </a:cubicBezTo>
                <a:cubicBezTo>
                  <a:pt x="2877988" y="4562121"/>
                  <a:pt x="2893509" y="4557346"/>
                  <a:pt x="2910223" y="4551775"/>
                </a:cubicBezTo>
                <a:cubicBezTo>
                  <a:pt x="2905845" y="4538244"/>
                  <a:pt x="2901866" y="4526704"/>
                  <a:pt x="2897488" y="4513571"/>
                </a:cubicBezTo>
                <a:close/>
                <a:moveTo>
                  <a:pt x="1790386" y="4506408"/>
                </a:moveTo>
                <a:cubicBezTo>
                  <a:pt x="1786406" y="4521928"/>
                  <a:pt x="1783223" y="4535061"/>
                  <a:pt x="1779641" y="4549785"/>
                </a:cubicBezTo>
                <a:cubicBezTo>
                  <a:pt x="1811079" y="4556550"/>
                  <a:pt x="1840130" y="4562918"/>
                  <a:pt x="1872364" y="4570080"/>
                </a:cubicBezTo>
                <a:cubicBezTo>
                  <a:pt x="1875547" y="4553764"/>
                  <a:pt x="1877935" y="4540632"/>
                  <a:pt x="1881119" y="4525908"/>
                </a:cubicBezTo>
                <a:cubicBezTo>
                  <a:pt x="1850079" y="4519143"/>
                  <a:pt x="1820630" y="4512775"/>
                  <a:pt x="1790386" y="4506408"/>
                </a:cubicBezTo>
                <a:close/>
                <a:moveTo>
                  <a:pt x="3136658" y="4499245"/>
                </a:moveTo>
                <a:cubicBezTo>
                  <a:pt x="3139842" y="4505612"/>
                  <a:pt x="3143423" y="4513173"/>
                  <a:pt x="3148995" y="4525908"/>
                </a:cubicBezTo>
                <a:cubicBezTo>
                  <a:pt x="3132679" y="4528295"/>
                  <a:pt x="3119546" y="4529887"/>
                  <a:pt x="3106414" y="4531877"/>
                </a:cubicBezTo>
                <a:cubicBezTo>
                  <a:pt x="3103230" y="4532275"/>
                  <a:pt x="3100046" y="4533469"/>
                  <a:pt x="3096863" y="4534662"/>
                </a:cubicBezTo>
                <a:cubicBezTo>
                  <a:pt x="3039956" y="4555357"/>
                  <a:pt x="2983446" y="4576050"/>
                  <a:pt x="2926936" y="4597142"/>
                </a:cubicBezTo>
                <a:cubicBezTo>
                  <a:pt x="2923355" y="4598336"/>
                  <a:pt x="2920569" y="4600724"/>
                  <a:pt x="2917784" y="4602714"/>
                </a:cubicBezTo>
                <a:cubicBezTo>
                  <a:pt x="2918579" y="4604703"/>
                  <a:pt x="2919773" y="4607091"/>
                  <a:pt x="2920569" y="4609479"/>
                </a:cubicBezTo>
                <a:cubicBezTo>
                  <a:pt x="2984242" y="4585999"/>
                  <a:pt x="3047517" y="4562918"/>
                  <a:pt x="3112383" y="4539439"/>
                </a:cubicBezTo>
                <a:cubicBezTo>
                  <a:pt x="3116760" y="4548990"/>
                  <a:pt x="3120740" y="4558540"/>
                  <a:pt x="3126311" y="4570877"/>
                </a:cubicBezTo>
                <a:cubicBezTo>
                  <a:pt x="3061445" y="4594754"/>
                  <a:pt x="2997374" y="4618632"/>
                  <a:pt x="2931314" y="4642907"/>
                </a:cubicBezTo>
                <a:cubicBezTo>
                  <a:pt x="2926539" y="4630172"/>
                  <a:pt x="2922957" y="4621019"/>
                  <a:pt x="2918977" y="4609876"/>
                </a:cubicBezTo>
                <a:cubicBezTo>
                  <a:pt x="2909427" y="4611866"/>
                  <a:pt x="2899876" y="4614254"/>
                  <a:pt x="2888335" y="4617040"/>
                </a:cubicBezTo>
                <a:cubicBezTo>
                  <a:pt x="2885947" y="4608683"/>
                  <a:pt x="2883958" y="4601122"/>
                  <a:pt x="2881570" y="4593560"/>
                </a:cubicBezTo>
                <a:cubicBezTo>
                  <a:pt x="2967130" y="4561724"/>
                  <a:pt x="3051098" y="4530683"/>
                  <a:pt x="3136658" y="4499245"/>
                </a:cubicBezTo>
                <a:close/>
                <a:moveTo>
                  <a:pt x="2955987" y="4494470"/>
                </a:moveTo>
                <a:cubicBezTo>
                  <a:pt x="2938477" y="4500439"/>
                  <a:pt x="2922957" y="4505612"/>
                  <a:pt x="2905845" y="4511184"/>
                </a:cubicBezTo>
                <a:cubicBezTo>
                  <a:pt x="2910621" y="4524714"/>
                  <a:pt x="2914998" y="4536652"/>
                  <a:pt x="2919376" y="4549387"/>
                </a:cubicBezTo>
                <a:cubicBezTo>
                  <a:pt x="2936885" y="4543020"/>
                  <a:pt x="2952405" y="4537846"/>
                  <a:pt x="2969119" y="4532275"/>
                </a:cubicBezTo>
                <a:cubicBezTo>
                  <a:pt x="2964344" y="4518744"/>
                  <a:pt x="2960365" y="4507204"/>
                  <a:pt x="2955987" y="4494470"/>
                </a:cubicBezTo>
                <a:close/>
                <a:moveTo>
                  <a:pt x="2254398" y="4476562"/>
                </a:moveTo>
                <a:cubicBezTo>
                  <a:pt x="2254398" y="4498449"/>
                  <a:pt x="2254398" y="4517949"/>
                  <a:pt x="2254398" y="4538244"/>
                </a:cubicBezTo>
                <a:cubicBezTo>
                  <a:pt x="2277081" y="4538244"/>
                  <a:pt x="2298172" y="4538244"/>
                  <a:pt x="2320060" y="4538244"/>
                </a:cubicBezTo>
                <a:cubicBezTo>
                  <a:pt x="2320060" y="4517153"/>
                  <a:pt x="2320060" y="4496857"/>
                  <a:pt x="2320060" y="4476562"/>
                </a:cubicBezTo>
                <a:cubicBezTo>
                  <a:pt x="2297775" y="4476562"/>
                  <a:pt x="2276683" y="4476562"/>
                  <a:pt x="2254398" y="4476562"/>
                </a:cubicBezTo>
                <a:close/>
                <a:moveTo>
                  <a:pt x="3013292" y="4472980"/>
                </a:moveTo>
                <a:cubicBezTo>
                  <a:pt x="2996180" y="4479348"/>
                  <a:pt x="2981058" y="4484919"/>
                  <a:pt x="2964344" y="4491286"/>
                </a:cubicBezTo>
                <a:cubicBezTo>
                  <a:pt x="2969119" y="4504816"/>
                  <a:pt x="2973099" y="4516357"/>
                  <a:pt x="2977874" y="4529489"/>
                </a:cubicBezTo>
                <a:cubicBezTo>
                  <a:pt x="2995384" y="4522724"/>
                  <a:pt x="3010904" y="4516755"/>
                  <a:pt x="3028016" y="4510388"/>
                </a:cubicBezTo>
                <a:cubicBezTo>
                  <a:pt x="3022843" y="4497255"/>
                  <a:pt x="3018465" y="4486510"/>
                  <a:pt x="3013292" y="4472980"/>
                </a:cubicBezTo>
                <a:close/>
                <a:moveTo>
                  <a:pt x="2156104" y="4472582"/>
                </a:moveTo>
                <a:cubicBezTo>
                  <a:pt x="2154910" y="4494867"/>
                  <a:pt x="2154114" y="4514765"/>
                  <a:pt x="2152920" y="4537051"/>
                </a:cubicBezTo>
                <a:cubicBezTo>
                  <a:pt x="2177195" y="4537051"/>
                  <a:pt x="2199083" y="4537051"/>
                  <a:pt x="2222164" y="4537051"/>
                </a:cubicBezTo>
                <a:cubicBezTo>
                  <a:pt x="2222164" y="4516755"/>
                  <a:pt x="2222164" y="4497653"/>
                  <a:pt x="2222164" y="4475766"/>
                </a:cubicBezTo>
                <a:cubicBezTo>
                  <a:pt x="2199878" y="4474970"/>
                  <a:pt x="2179185" y="4473776"/>
                  <a:pt x="2156104" y="4472582"/>
                </a:cubicBezTo>
                <a:close/>
                <a:moveTo>
                  <a:pt x="2059401" y="4465021"/>
                </a:moveTo>
                <a:cubicBezTo>
                  <a:pt x="2057014" y="4486510"/>
                  <a:pt x="2055024" y="4506408"/>
                  <a:pt x="2052636" y="4528295"/>
                </a:cubicBezTo>
                <a:cubicBezTo>
                  <a:pt x="2076513" y="4530285"/>
                  <a:pt x="2098401" y="4532275"/>
                  <a:pt x="2121482" y="4534265"/>
                </a:cubicBezTo>
                <a:cubicBezTo>
                  <a:pt x="2123074" y="4511979"/>
                  <a:pt x="2124665" y="4492480"/>
                  <a:pt x="2126257" y="4470990"/>
                </a:cubicBezTo>
                <a:cubicBezTo>
                  <a:pt x="2103574" y="4469000"/>
                  <a:pt x="2082483" y="4467011"/>
                  <a:pt x="2059401" y="4465021"/>
                </a:cubicBezTo>
                <a:close/>
                <a:moveTo>
                  <a:pt x="2881172" y="4462236"/>
                </a:moveTo>
                <a:cubicBezTo>
                  <a:pt x="2864060" y="4467409"/>
                  <a:pt x="2849336" y="4472184"/>
                  <a:pt x="2833020" y="4477358"/>
                </a:cubicBezTo>
                <a:cubicBezTo>
                  <a:pt x="2836602" y="4488898"/>
                  <a:pt x="2839387" y="4498847"/>
                  <a:pt x="2842571" y="4511184"/>
                </a:cubicBezTo>
                <a:cubicBezTo>
                  <a:pt x="2860479" y="4505612"/>
                  <a:pt x="2875203" y="4501235"/>
                  <a:pt x="2891917" y="4496061"/>
                </a:cubicBezTo>
                <a:cubicBezTo>
                  <a:pt x="2887937" y="4483725"/>
                  <a:pt x="2884754" y="4473378"/>
                  <a:pt x="2881172" y="4462236"/>
                </a:cubicBezTo>
                <a:close/>
                <a:moveTo>
                  <a:pt x="3070199" y="4449899"/>
                </a:moveTo>
                <a:cubicBezTo>
                  <a:pt x="3052291" y="4457460"/>
                  <a:pt x="3037169" y="4463827"/>
                  <a:pt x="3021649" y="4470195"/>
                </a:cubicBezTo>
                <a:cubicBezTo>
                  <a:pt x="3026823" y="4483725"/>
                  <a:pt x="3031598" y="4494867"/>
                  <a:pt x="3036373" y="4507602"/>
                </a:cubicBezTo>
                <a:cubicBezTo>
                  <a:pt x="3053883" y="4500041"/>
                  <a:pt x="3069403" y="4493674"/>
                  <a:pt x="3085719" y="4486908"/>
                </a:cubicBezTo>
                <a:cubicBezTo>
                  <a:pt x="3080148" y="4473776"/>
                  <a:pt x="3075771" y="4463031"/>
                  <a:pt x="3070199" y="4449899"/>
                </a:cubicBezTo>
                <a:close/>
                <a:moveTo>
                  <a:pt x="2937283" y="4443134"/>
                </a:moveTo>
                <a:cubicBezTo>
                  <a:pt x="2920171" y="4449103"/>
                  <a:pt x="2905049" y="4454674"/>
                  <a:pt x="2889131" y="4460644"/>
                </a:cubicBezTo>
                <a:cubicBezTo>
                  <a:pt x="2893509" y="4472582"/>
                  <a:pt x="2896692" y="4482531"/>
                  <a:pt x="2900672" y="4493276"/>
                </a:cubicBezTo>
                <a:cubicBezTo>
                  <a:pt x="2917386" y="4487705"/>
                  <a:pt x="2932110" y="4482531"/>
                  <a:pt x="2949620" y="4476562"/>
                </a:cubicBezTo>
                <a:cubicBezTo>
                  <a:pt x="2945242" y="4464225"/>
                  <a:pt x="2941263" y="4454276"/>
                  <a:pt x="2937283" y="4443134"/>
                </a:cubicBezTo>
                <a:close/>
                <a:moveTo>
                  <a:pt x="1805906" y="4442736"/>
                </a:moveTo>
                <a:cubicBezTo>
                  <a:pt x="1802324" y="4457460"/>
                  <a:pt x="1799141" y="4470990"/>
                  <a:pt x="1795161" y="4486510"/>
                </a:cubicBezTo>
                <a:cubicBezTo>
                  <a:pt x="1826599" y="4493276"/>
                  <a:pt x="1854854" y="4499245"/>
                  <a:pt x="1885098" y="4506010"/>
                </a:cubicBezTo>
                <a:cubicBezTo>
                  <a:pt x="1887884" y="4489694"/>
                  <a:pt x="1890670" y="4476164"/>
                  <a:pt x="1893455" y="4461838"/>
                </a:cubicBezTo>
                <a:cubicBezTo>
                  <a:pt x="1862813" y="4455072"/>
                  <a:pt x="1834956" y="4449103"/>
                  <a:pt x="1805906" y="4442736"/>
                </a:cubicBezTo>
                <a:close/>
                <a:moveTo>
                  <a:pt x="3125515" y="4426022"/>
                </a:moveTo>
                <a:cubicBezTo>
                  <a:pt x="3108403" y="4433583"/>
                  <a:pt x="3093678" y="4440348"/>
                  <a:pt x="3078158" y="4447113"/>
                </a:cubicBezTo>
                <a:cubicBezTo>
                  <a:pt x="3083332" y="4459848"/>
                  <a:pt x="3088107" y="4470592"/>
                  <a:pt x="3093678" y="4484123"/>
                </a:cubicBezTo>
                <a:cubicBezTo>
                  <a:pt x="3110790" y="4476164"/>
                  <a:pt x="3126311" y="4469399"/>
                  <a:pt x="3142626" y="4461838"/>
                </a:cubicBezTo>
                <a:cubicBezTo>
                  <a:pt x="3136259" y="4448705"/>
                  <a:pt x="3131086" y="4437563"/>
                  <a:pt x="3125515" y="4426022"/>
                </a:cubicBezTo>
                <a:close/>
                <a:moveTo>
                  <a:pt x="1534503" y="4425226"/>
                </a:moveTo>
                <a:cubicBezTo>
                  <a:pt x="1528931" y="4439552"/>
                  <a:pt x="1524156" y="4452287"/>
                  <a:pt x="1518187" y="4467011"/>
                </a:cubicBezTo>
                <a:cubicBezTo>
                  <a:pt x="1548431" y="4478154"/>
                  <a:pt x="1577481" y="4488500"/>
                  <a:pt x="1607328" y="4499643"/>
                </a:cubicBezTo>
                <a:cubicBezTo>
                  <a:pt x="1612501" y="4484521"/>
                  <a:pt x="1617277" y="4471786"/>
                  <a:pt x="1621654" y="4457062"/>
                </a:cubicBezTo>
                <a:cubicBezTo>
                  <a:pt x="1592206" y="4446317"/>
                  <a:pt x="1563951" y="4435971"/>
                  <a:pt x="1534503" y="4425226"/>
                </a:cubicBezTo>
                <a:close/>
                <a:moveTo>
                  <a:pt x="2993394" y="4422440"/>
                </a:moveTo>
                <a:cubicBezTo>
                  <a:pt x="2976680" y="4428807"/>
                  <a:pt x="2961558" y="4434777"/>
                  <a:pt x="2945640" y="4440746"/>
                </a:cubicBezTo>
                <a:cubicBezTo>
                  <a:pt x="2950416" y="4452685"/>
                  <a:pt x="2954395" y="4463031"/>
                  <a:pt x="2958375" y="4473378"/>
                </a:cubicBezTo>
                <a:cubicBezTo>
                  <a:pt x="2975089" y="4467011"/>
                  <a:pt x="2989813" y="4461440"/>
                  <a:pt x="3006527" y="4455072"/>
                </a:cubicBezTo>
                <a:cubicBezTo>
                  <a:pt x="3001752" y="4443134"/>
                  <a:pt x="2997772" y="4433583"/>
                  <a:pt x="2993394" y="4422440"/>
                </a:cubicBezTo>
                <a:close/>
                <a:moveTo>
                  <a:pt x="1680949" y="4407318"/>
                </a:moveTo>
                <a:cubicBezTo>
                  <a:pt x="1676174" y="4422838"/>
                  <a:pt x="1672194" y="4435573"/>
                  <a:pt x="1667817" y="4450297"/>
                </a:cubicBezTo>
                <a:cubicBezTo>
                  <a:pt x="1698061" y="4459052"/>
                  <a:pt x="1726315" y="4467409"/>
                  <a:pt x="1755764" y="4475766"/>
                </a:cubicBezTo>
                <a:cubicBezTo>
                  <a:pt x="1759743" y="4460644"/>
                  <a:pt x="1763325" y="4447511"/>
                  <a:pt x="1767305" y="4431991"/>
                </a:cubicBezTo>
                <a:cubicBezTo>
                  <a:pt x="1737856" y="4423634"/>
                  <a:pt x="1709999" y="4415675"/>
                  <a:pt x="1680949" y="4407318"/>
                </a:cubicBezTo>
                <a:close/>
                <a:moveTo>
                  <a:pt x="3048710" y="4400155"/>
                </a:moveTo>
                <a:cubicBezTo>
                  <a:pt x="3031996" y="4407318"/>
                  <a:pt x="3017272" y="4413686"/>
                  <a:pt x="3001752" y="4420451"/>
                </a:cubicBezTo>
                <a:cubicBezTo>
                  <a:pt x="3006527" y="4431991"/>
                  <a:pt x="3010506" y="4441542"/>
                  <a:pt x="3014884" y="4452685"/>
                </a:cubicBezTo>
                <a:cubicBezTo>
                  <a:pt x="3031200" y="4445920"/>
                  <a:pt x="3046322" y="4439950"/>
                  <a:pt x="3062638" y="4433185"/>
                </a:cubicBezTo>
                <a:cubicBezTo>
                  <a:pt x="3057863" y="4421645"/>
                  <a:pt x="3053883" y="4412094"/>
                  <a:pt x="3048710" y="4400155"/>
                </a:cubicBezTo>
                <a:close/>
                <a:moveTo>
                  <a:pt x="2161277" y="4383043"/>
                </a:moveTo>
                <a:cubicBezTo>
                  <a:pt x="2160481" y="4402941"/>
                  <a:pt x="2159287" y="4422440"/>
                  <a:pt x="2158094" y="4444328"/>
                </a:cubicBezTo>
                <a:cubicBezTo>
                  <a:pt x="2181175" y="4444328"/>
                  <a:pt x="2201868" y="4444328"/>
                  <a:pt x="2224153" y="4444328"/>
                </a:cubicBezTo>
                <a:cubicBezTo>
                  <a:pt x="2224153" y="4424828"/>
                  <a:pt x="2224153" y="4404930"/>
                  <a:pt x="2224153" y="4383043"/>
                </a:cubicBezTo>
                <a:cubicBezTo>
                  <a:pt x="2203858" y="4383043"/>
                  <a:pt x="2183164" y="4383043"/>
                  <a:pt x="2161277" y="4383043"/>
                </a:cubicBezTo>
                <a:close/>
                <a:moveTo>
                  <a:pt x="2411191" y="4378666"/>
                </a:moveTo>
                <a:cubicBezTo>
                  <a:pt x="2388508" y="4379860"/>
                  <a:pt x="2368610" y="4381053"/>
                  <a:pt x="2346723" y="4382247"/>
                </a:cubicBezTo>
                <a:cubicBezTo>
                  <a:pt x="2347916" y="4404532"/>
                  <a:pt x="2348712" y="4424430"/>
                  <a:pt x="2349906" y="4445920"/>
                </a:cubicBezTo>
                <a:cubicBezTo>
                  <a:pt x="2372988" y="4444328"/>
                  <a:pt x="2393681" y="4443134"/>
                  <a:pt x="2415170" y="4441940"/>
                </a:cubicBezTo>
                <a:cubicBezTo>
                  <a:pt x="2413977" y="4419655"/>
                  <a:pt x="2412783" y="4400553"/>
                  <a:pt x="2411191" y="4378666"/>
                </a:cubicBezTo>
                <a:close/>
                <a:moveTo>
                  <a:pt x="3103229" y="4376676"/>
                </a:moveTo>
                <a:cubicBezTo>
                  <a:pt x="3086913" y="4383839"/>
                  <a:pt x="3072189" y="4390604"/>
                  <a:pt x="3056669" y="4397369"/>
                </a:cubicBezTo>
                <a:cubicBezTo>
                  <a:pt x="3061842" y="4409308"/>
                  <a:pt x="3066220" y="4418859"/>
                  <a:pt x="3070995" y="4430001"/>
                </a:cubicBezTo>
                <a:cubicBezTo>
                  <a:pt x="3087709" y="4422440"/>
                  <a:pt x="3102831" y="4415675"/>
                  <a:pt x="3118351" y="4408512"/>
                </a:cubicBezTo>
                <a:cubicBezTo>
                  <a:pt x="3112780" y="4396573"/>
                  <a:pt x="3108403" y="4387022"/>
                  <a:pt x="3103229" y="4376676"/>
                </a:cubicBezTo>
                <a:close/>
                <a:moveTo>
                  <a:pt x="1411933" y="4372696"/>
                </a:moveTo>
                <a:cubicBezTo>
                  <a:pt x="1405566" y="4386227"/>
                  <a:pt x="1399597" y="4398961"/>
                  <a:pt x="1392832" y="4413287"/>
                </a:cubicBezTo>
                <a:cubicBezTo>
                  <a:pt x="1422280" y="4426420"/>
                  <a:pt x="1449739" y="4438358"/>
                  <a:pt x="1479187" y="4451491"/>
                </a:cubicBezTo>
                <a:cubicBezTo>
                  <a:pt x="1485555" y="4436369"/>
                  <a:pt x="1490728" y="4423634"/>
                  <a:pt x="1496697" y="4410104"/>
                </a:cubicBezTo>
                <a:cubicBezTo>
                  <a:pt x="1467647" y="4397369"/>
                  <a:pt x="1440586" y="4385431"/>
                  <a:pt x="1411933" y="4372696"/>
                </a:cubicBezTo>
                <a:close/>
                <a:moveTo>
                  <a:pt x="1558778" y="4364339"/>
                </a:moveTo>
                <a:cubicBezTo>
                  <a:pt x="1553206" y="4379063"/>
                  <a:pt x="1548033" y="4392196"/>
                  <a:pt x="1542462" y="4406522"/>
                </a:cubicBezTo>
                <a:cubicBezTo>
                  <a:pt x="1572308" y="4417665"/>
                  <a:pt x="1600165" y="4427614"/>
                  <a:pt x="1628817" y="4437961"/>
                </a:cubicBezTo>
                <a:cubicBezTo>
                  <a:pt x="1633991" y="4422440"/>
                  <a:pt x="1637970" y="4409308"/>
                  <a:pt x="1642746" y="4394982"/>
                </a:cubicBezTo>
                <a:cubicBezTo>
                  <a:pt x="1614093" y="4384635"/>
                  <a:pt x="1587032" y="4374686"/>
                  <a:pt x="1558778" y="4364339"/>
                </a:cubicBezTo>
                <a:close/>
                <a:moveTo>
                  <a:pt x="2904253" y="4347227"/>
                </a:moveTo>
                <a:cubicBezTo>
                  <a:pt x="2888335" y="4352401"/>
                  <a:pt x="2874009" y="4357176"/>
                  <a:pt x="2858489" y="4362350"/>
                </a:cubicBezTo>
                <a:cubicBezTo>
                  <a:pt x="2868040" y="4392594"/>
                  <a:pt x="2877591" y="4421246"/>
                  <a:pt x="2887539" y="4452287"/>
                </a:cubicBezTo>
                <a:cubicBezTo>
                  <a:pt x="2905049" y="4446317"/>
                  <a:pt x="2919773" y="4441144"/>
                  <a:pt x="2935691" y="4435573"/>
                </a:cubicBezTo>
                <a:cubicBezTo>
                  <a:pt x="2924947" y="4405328"/>
                  <a:pt x="2914998" y="4377074"/>
                  <a:pt x="2904253" y="4347227"/>
                </a:cubicBezTo>
                <a:close/>
                <a:moveTo>
                  <a:pt x="2956783" y="4327330"/>
                </a:moveTo>
                <a:cubicBezTo>
                  <a:pt x="2940865" y="4333299"/>
                  <a:pt x="2927335" y="4338473"/>
                  <a:pt x="2911416" y="4344442"/>
                </a:cubicBezTo>
                <a:cubicBezTo>
                  <a:pt x="2922559" y="4375482"/>
                  <a:pt x="2932906" y="4403737"/>
                  <a:pt x="2943253" y="4433185"/>
                </a:cubicBezTo>
                <a:cubicBezTo>
                  <a:pt x="2959967" y="4426818"/>
                  <a:pt x="2974691" y="4421246"/>
                  <a:pt x="2991007" y="4415277"/>
                </a:cubicBezTo>
                <a:cubicBezTo>
                  <a:pt x="2979466" y="4385033"/>
                  <a:pt x="2968324" y="4356778"/>
                  <a:pt x="2956783" y="4327330"/>
                </a:cubicBezTo>
                <a:close/>
                <a:moveTo>
                  <a:pt x="1836150" y="4315789"/>
                </a:moveTo>
                <a:cubicBezTo>
                  <a:pt x="1832569" y="4331707"/>
                  <a:pt x="1829783" y="4344840"/>
                  <a:pt x="1826599" y="4359564"/>
                </a:cubicBezTo>
                <a:cubicBezTo>
                  <a:pt x="1854854" y="4365931"/>
                  <a:pt x="1881119" y="4371502"/>
                  <a:pt x="1909771" y="4377870"/>
                </a:cubicBezTo>
                <a:cubicBezTo>
                  <a:pt x="1912955" y="4361553"/>
                  <a:pt x="1915343" y="4348421"/>
                  <a:pt x="1918128" y="4333299"/>
                </a:cubicBezTo>
                <a:cubicBezTo>
                  <a:pt x="1890272" y="4327330"/>
                  <a:pt x="1863609" y="4321758"/>
                  <a:pt x="1836150" y="4315789"/>
                </a:cubicBezTo>
                <a:close/>
                <a:moveTo>
                  <a:pt x="3009313" y="4306239"/>
                </a:moveTo>
                <a:cubicBezTo>
                  <a:pt x="2993394" y="4312606"/>
                  <a:pt x="2979864" y="4318177"/>
                  <a:pt x="2964344" y="4324544"/>
                </a:cubicBezTo>
                <a:cubicBezTo>
                  <a:pt x="2976283" y="4354788"/>
                  <a:pt x="2987425" y="4383441"/>
                  <a:pt x="2998966" y="4412094"/>
                </a:cubicBezTo>
                <a:cubicBezTo>
                  <a:pt x="3015680" y="4405328"/>
                  <a:pt x="3029608" y="4399757"/>
                  <a:pt x="3045924" y="4392992"/>
                </a:cubicBezTo>
                <a:cubicBezTo>
                  <a:pt x="3033190" y="4363145"/>
                  <a:pt x="3021649" y="4335289"/>
                  <a:pt x="3009313" y="4306239"/>
                </a:cubicBezTo>
                <a:close/>
                <a:moveTo>
                  <a:pt x="2166848" y="4291116"/>
                </a:moveTo>
                <a:cubicBezTo>
                  <a:pt x="2165654" y="4311014"/>
                  <a:pt x="2164461" y="4330514"/>
                  <a:pt x="2163267" y="4352003"/>
                </a:cubicBezTo>
                <a:cubicBezTo>
                  <a:pt x="2184756" y="4352003"/>
                  <a:pt x="2204654" y="4352003"/>
                  <a:pt x="2226143" y="4352003"/>
                </a:cubicBezTo>
                <a:cubicBezTo>
                  <a:pt x="2226143" y="4332105"/>
                  <a:pt x="2226143" y="4312606"/>
                  <a:pt x="2225745" y="4291116"/>
                </a:cubicBezTo>
                <a:cubicBezTo>
                  <a:pt x="2206246" y="4291116"/>
                  <a:pt x="2187144" y="4291116"/>
                  <a:pt x="2166848" y="4291116"/>
                </a:cubicBezTo>
                <a:close/>
                <a:moveTo>
                  <a:pt x="2297619" y="4290519"/>
                </a:moveTo>
                <a:cubicBezTo>
                  <a:pt x="2288995" y="4290868"/>
                  <a:pt x="2276683" y="4292012"/>
                  <a:pt x="2259173" y="4292310"/>
                </a:cubicBezTo>
                <a:cubicBezTo>
                  <a:pt x="2258377" y="4292310"/>
                  <a:pt x="2257979" y="4292708"/>
                  <a:pt x="2255592" y="4293902"/>
                </a:cubicBezTo>
                <a:cubicBezTo>
                  <a:pt x="2255592" y="4313799"/>
                  <a:pt x="2255592" y="4333299"/>
                  <a:pt x="2255592" y="4353197"/>
                </a:cubicBezTo>
                <a:cubicBezTo>
                  <a:pt x="2276683" y="4353197"/>
                  <a:pt x="2296581" y="4353197"/>
                  <a:pt x="2316478" y="4353197"/>
                </a:cubicBezTo>
                <a:cubicBezTo>
                  <a:pt x="2316179" y="4295594"/>
                  <a:pt x="2323492" y="4289475"/>
                  <a:pt x="2297619" y="4290519"/>
                </a:cubicBezTo>
                <a:close/>
                <a:moveTo>
                  <a:pt x="3061046" y="4283555"/>
                </a:moveTo>
                <a:cubicBezTo>
                  <a:pt x="3045526" y="4290320"/>
                  <a:pt x="3031996" y="4296688"/>
                  <a:pt x="3016874" y="4303453"/>
                </a:cubicBezTo>
                <a:cubicBezTo>
                  <a:pt x="3029608" y="4332901"/>
                  <a:pt x="3041547" y="4361156"/>
                  <a:pt x="3053883" y="4390206"/>
                </a:cubicBezTo>
                <a:cubicBezTo>
                  <a:pt x="3070597" y="4382645"/>
                  <a:pt x="3084526" y="4376278"/>
                  <a:pt x="3100046" y="4369115"/>
                </a:cubicBezTo>
                <a:cubicBezTo>
                  <a:pt x="3086913" y="4340064"/>
                  <a:pt x="3074577" y="4313401"/>
                  <a:pt x="3061046" y="4283555"/>
                </a:cubicBezTo>
                <a:close/>
                <a:moveTo>
                  <a:pt x="1719948" y="4283157"/>
                </a:moveTo>
                <a:cubicBezTo>
                  <a:pt x="1715571" y="4298677"/>
                  <a:pt x="1711591" y="4311809"/>
                  <a:pt x="1706816" y="4326136"/>
                </a:cubicBezTo>
                <a:cubicBezTo>
                  <a:pt x="1734673" y="4334493"/>
                  <a:pt x="1760539" y="4341656"/>
                  <a:pt x="1788794" y="4350013"/>
                </a:cubicBezTo>
                <a:cubicBezTo>
                  <a:pt x="1793171" y="4334493"/>
                  <a:pt x="1796753" y="4321360"/>
                  <a:pt x="1800733" y="4306239"/>
                </a:cubicBezTo>
                <a:cubicBezTo>
                  <a:pt x="1773274" y="4298279"/>
                  <a:pt x="1747407" y="4290718"/>
                  <a:pt x="1719948" y="4283157"/>
                </a:cubicBezTo>
                <a:close/>
                <a:moveTo>
                  <a:pt x="2079299" y="4281167"/>
                </a:moveTo>
                <a:cubicBezTo>
                  <a:pt x="2076911" y="4303055"/>
                  <a:pt x="2074921" y="4322952"/>
                  <a:pt x="2072534" y="4344442"/>
                </a:cubicBezTo>
                <a:cubicBezTo>
                  <a:pt x="2094023" y="4346432"/>
                  <a:pt x="2113523" y="4348023"/>
                  <a:pt x="2135012" y="4350013"/>
                </a:cubicBezTo>
                <a:cubicBezTo>
                  <a:pt x="2136604" y="4327728"/>
                  <a:pt x="2138196" y="4307830"/>
                  <a:pt x="2139390" y="4287137"/>
                </a:cubicBezTo>
                <a:cubicBezTo>
                  <a:pt x="2118696" y="4285147"/>
                  <a:pt x="2100390" y="4283157"/>
                  <a:pt x="2079299" y="4281167"/>
                </a:cubicBezTo>
                <a:close/>
                <a:moveTo>
                  <a:pt x="2819489" y="4267637"/>
                </a:moveTo>
                <a:cubicBezTo>
                  <a:pt x="2803969" y="4272413"/>
                  <a:pt x="2790439" y="4276790"/>
                  <a:pt x="2775715" y="4281167"/>
                </a:cubicBezTo>
                <a:cubicBezTo>
                  <a:pt x="2784868" y="4312208"/>
                  <a:pt x="2793225" y="4340860"/>
                  <a:pt x="2801980" y="4371104"/>
                </a:cubicBezTo>
                <a:cubicBezTo>
                  <a:pt x="2817898" y="4366329"/>
                  <a:pt x="2831826" y="4362350"/>
                  <a:pt x="2848142" y="4357574"/>
                </a:cubicBezTo>
                <a:cubicBezTo>
                  <a:pt x="2838193" y="4326534"/>
                  <a:pt x="2829040" y="4297881"/>
                  <a:pt x="2819489" y="4267637"/>
                </a:cubicBezTo>
                <a:close/>
                <a:moveTo>
                  <a:pt x="1467647" y="4254106"/>
                </a:moveTo>
                <a:cubicBezTo>
                  <a:pt x="1460882" y="4268035"/>
                  <a:pt x="1454912" y="4280372"/>
                  <a:pt x="1448545" y="4295096"/>
                </a:cubicBezTo>
                <a:cubicBezTo>
                  <a:pt x="1476004" y="4307034"/>
                  <a:pt x="1502269" y="4318575"/>
                  <a:pt x="1529727" y="4330911"/>
                </a:cubicBezTo>
                <a:cubicBezTo>
                  <a:pt x="1535697" y="4316187"/>
                  <a:pt x="1540870" y="4303453"/>
                  <a:pt x="1546839" y="4289524"/>
                </a:cubicBezTo>
                <a:cubicBezTo>
                  <a:pt x="1520574" y="4277586"/>
                  <a:pt x="1495503" y="4266443"/>
                  <a:pt x="1467647" y="4254106"/>
                </a:cubicBezTo>
                <a:close/>
                <a:moveTo>
                  <a:pt x="1851670" y="4251719"/>
                </a:moveTo>
                <a:cubicBezTo>
                  <a:pt x="1848487" y="4267637"/>
                  <a:pt x="1845303" y="4280770"/>
                  <a:pt x="1842120" y="4295494"/>
                </a:cubicBezTo>
                <a:cubicBezTo>
                  <a:pt x="1869578" y="4301861"/>
                  <a:pt x="1895047" y="4307432"/>
                  <a:pt x="1922108" y="4313401"/>
                </a:cubicBezTo>
                <a:cubicBezTo>
                  <a:pt x="1925291" y="4298677"/>
                  <a:pt x="1928077" y="4285147"/>
                  <a:pt x="1930863" y="4268831"/>
                </a:cubicBezTo>
                <a:cubicBezTo>
                  <a:pt x="1903404" y="4262862"/>
                  <a:pt x="1877935" y="4257290"/>
                  <a:pt x="1851670" y="4251719"/>
                </a:cubicBezTo>
                <a:close/>
                <a:moveTo>
                  <a:pt x="2870029" y="4250525"/>
                </a:moveTo>
                <a:cubicBezTo>
                  <a:pt x="2854907" y="4255698"/>
                  <a:pt x="2841775" y="4260474"/>
                  <a:pt x="2826653" y="4265647"/>
                </a:cubicBezTo>
                <a:cubicBezTo>
                  <a:pt x="2836999" y="4296688"/>
                  <a:pt x="2846152" y="4325340"/>
                  <a:pt x="2856101" y="4355186"/>
                </a:cubicBezTo>
                <a:cubicBezTo>
                  <a:pt x="2872417" y="4349217"/>
                  <a:pt x="2886346" y="4344442"/>
                  <a:pt x="2901468" y="4338870"/>
                </a:cubicBezTo>
                <a:cubicBezTo>
                  <a:pt x="2890325" y="4307830"/>
                  <a:pt x="2880376" y="4279575"/>
                  <a:pt x="2870029" y="4250525"/>
                </a:cubicBezTo>
                <a:close/>
                <a:moveTo>
                  <a:pt x="1606134" y="4242964"/>
                </a:moveTo>
                <a:cubicBezTo>
                  <a:pt x="1600563" y="4257290"/>
                  <a:pt x="1595787" y="4270025"/>
                  <a:pt x="1589818" y="4284749"/>
                </a:cubicBezTo>
                <a:cubicBezTo>
                  <a:pt x="1617277" y="4294698"/>
                  <a:pt x="1643144" y="4304249"/>
                  <a:pt x="1670204" y="4314198"/>
                </a:cubicBezTo>
                <a:cubicBezTo>
                  <a:pt x="1675378" y="4299075"/>
                  <a:pt x="1679755" y="4286739"/>
                  <a:pt x="1684929" y="4271616"/>
                </a:cubicBezTo>
                <a:cubicBezTo>
                  <a:pt x="1658266" y="4261668"/>
                  <a:pt x="1633195" y="4252515"/>
                  <a:pt x="1606134" y="4242964"/>
                </a:cubicBezTo>
                <a:close/>
                <a:moveTo>
                  <a:pt x="2919773" y="4232219"/>
                </a:moveTo>
                <a:cubicBezTo>
                  <a:pt x="2904651" y="4237791"/>
                  <a:pt x="2891917" y="4242566"/>
                  <a:pt x="2877192" y="4248137"/>
                </a:cubicBezTo>
                <a:cubicBezTo>
                  <a:pt x="2887937" y="4277984"/>
                  <a:pt x="2898284" y="4307034"/>
                  <a:pt x="2909029" y="4336881"/>
                </a:cubicBezTo>
                <a:cubicBezTo>
                  <a:pt x="2925345" y="4330911"/>
                  <a:pt x="2939273" y="4325738"/>
                  <a:pt x="2953997" y="4320167"/>
                </a:cubicBezTo>
                <a:cubicBezTo>
                  <a:pt x="2942059" y="4289922"/>
                  <a:pt x="2931314" y="4261270"/>
                  <a:pt x="2919773" y="4232219"/>
                </a:cubicBezTo>
                <a:close/>
                <a:moveTo>
                  <a:pt x="1739846" y="4221077"/>
                </a:moveTo>
                <a:cubicBezTo>
                  <a:pt x="1735070" y="4235801"/>
                  <a:pt x="1731091" y="4248137"/>
                  <a:pt x="1726315" y="4264055"/>
                </a:cubicBezTo>
                <a:cubicBezTo>
                  <a:pt x="1754172" y="4271616"/>
                  <a:pt x="1779641" y="4278780"/>
                  <a:pt x="1806304" y="4286341"/>
                </a:cubicBezTo>
                <a:cubicBezTo>
                  <a:pt x="1810283" y="4270423"/>
                  <a:pt x="1813865" y="4257290"/>
                  <a:pt x="1817446" y="4242964"/>
                </a:cubicBezTo>
                <a:cubicBezTo>
                  <a:pt x="1790386" y="4235403"/>
                  <a:pt x="1765713" y="4228240"/>
                  <a:pt x="1739846" y="4221077"/>
                </a:cubicBezTo>
                <a:close/>
                <a:moveTo>
                  <a:pt x="2969915" y="4211924"/>
                </a:moveTo>
                <a:cubicBezTo>
                  <a:pt x="2955191" y="4218291"/>
                  <a:pt x="2942059" y="4223862"/>
                  <a:pt x="2927732" y="4229831"/>
                </a:cubicBezTo>
                <a:cubicBezTo>
                  <a:pt x="2939273" y="4260076"/>
                  <a:pt x="2950416" y="4288331"/>
                  <a:pt x="2961956" y="4317381"/>
                </a:cubicBezTo>
                <a:cubicBezTo>
                  <a:pt x="2978272" y="4310616"/>
                  <a:pt x="2992201" y="4304647"/>
                  <a:pt x="3006527" y="4298677"/>
                </a:cubicBezTo>
                <a:cubicBezTo>
                  <a:pt x="2994190" y="4269229"/>
                  <a:pt x="2982650" y="4241770"/>
                  <a:pt x="2969915" y="4211924"/>
                </a:cubicBezTo>
                <a:close/>
                <a:moveTo>
                  <a:pt x="2171624" y="4197995"/>
                </a:moveTo>
                <a:cubicBezTo>
                  <a:pt x="2170828" y="4218291"/>
                  <a:pt x="2170032" y="4238188"/>
                  <a:pt x="2168838" y="4259678"/>
                </a:cubicBezTo>
                <a:cubicBezTo>
                  <a:pt x="2189532" y="4259678"/>
                  <a:pt x="2208235" y="4259678"/>
                  <a:pt x="2228133" y="4259678"/>
                </a:cubicBezTo>
                <a:cubicBezTo>
                  <a:pt x="2228133" y="4239382"/>
                  <a:pt x="2228133" y="4219485"/>
                  <a:pt x="2227735" y="4197995"/>
                </a:cubicBezTo>
                <a:cubicBezTo>
                  <a:pt x="2208633" y="4197995"/>
                  <a:pt x="2191123" y="4197995"/>
                  <a:pt x="2171624" y="4197995"/>
                </a:cubicBezTo>
                <a:close/>
                <a:moveTo>
                  <a:pt x="2396069" y="4194016"/>
                </a:moveTo>
                <a:cubicBezTo>
                  <a:pt x="2376171" y="4195608"/>
                  <a:pt x="2358661" y="4196802"/>
                  <a:pt x="2341947" y="4197995"/>
                </a:cubicBezTo>
                <a:cubicBezTo>
                  <a:pt x="2341947" y="4219485"/>
                  <a:pt x="2341947" y="4239382"/>
                  <a:pt x="2341549" y="4261270"/>
                </a:cubicBezTo>
                <a:cubicBezTo>
                  <a:pt x="2362243" y="4260076"/>
                  <a:pt x="2380549" y="4258882"/>
                  <a:pt x="2401640" y="4257688"/>
                </a:cubicBezTo>
                <a:cubicBezTo>
                  <a:pt x="2399650" y="4235005"/>
                  <a:pt x="2398058" y="4214710"/>
                  <a:pt x="2396069" y="4194016"/>
                </a:cubicBezTo>
                <a:close/>
                <a:moveTo>
                  <a:pt x="2089248" y="4189638"/>
                </a:moveTo>
                <a:cubicBezTo>
                  <a:pt x="2087258" y="4210730"/>
                  <a:pt x="2084870" y="4230229"/>
                  <a:pt x="2082483" y="4252515"/>
                </a:cubicBezTo>
                <a:cubicBezTo>
                  <a:pt x="2103574" y="4254505"/>
                  <a:pt x="2122278" y="4256096"/>
                  <a:pt x="2141777" y="4258086"/>
                </a:cubicBezTo>
                <a:cubicBezTo>
                  <a:pt x="2143369" y="4235403"/>
                  <a:pt x="2144563" y="4215505"/>
                  <a:pt x="2146155" y="4194812"/>
                </a:cubicBezTo>
                <a:cubicBezTo>
                  <a:pt x="2125859" y="4192822"/>
                  <a:pt x="2108350" y="4191230"/>
                  <a:pt x="2089248" y="4189638"/>
                </a:cubicBezTo>
                <a:close/>
                <a:moveTo>
                  <a:pt x="2687767" y="4183669"/>
                </a:moveTo>
                <a:cubicBezTo>
                  <a:pt x="2673839" y="4187251"/>
                  <a:pt x="2662697" y="4190434"/>
                  <a:pt x="2649962" y="4193618"/>
                </a:cubicBezTo>
                <a:cubicBezTo>
                  <a:pt x="2653544" y="4207944"/>
                  <a:pt x="2656727" y="4220281"/>
                  <a:pt x="2659911" y="4233811"/>
                </a:cubicBezTo>
                <a:cubicBezTo>
                  <a:pt x="2673441" y="4230628"/>
                  <a:pt x="2684982" y="4227444"/>
                  <a:pt x="2697716" y="4224260"/>
                </a:cubicBezTo>
                <a:cubicBezTo>
                  <a:pt x="2694135" y="4210730"/>
                  <a:pt x="2691349" y="4198393"/>
                  <a:pt x="2687767" y="4183669"/>
                </a:cubicBezTo>
                <a:close/>
                <a:moveTo>
                  <a:pt x="1630011" y="4182077"/>
                </a:moveTo>
                <a:cubicBezTo>
                  <a:pt x="1624440" y="4196403"/>
                  <a:pt x="1619664" y="4209536"/>
                  <a:pt x="1614093" y="4223862"/>
                </a:cubicBezTo>
                <a:cubicBezTo>
                  <a:pt x="1640358" y="4233413"/>
                  <a:pt x="1665429" y="4242566"/>
                  <a:pt x="1691296" y="4252515"/>
                </a:cubicBezTo>
                <a:cubicBezTo>
                  <a:pt x="1696469" y="4237393"/>
                  <a:pt x="1700847" y="4225056"/>
                  <a:pt x="1706020" y="4209934"/>
                </a:cubicBezTo>
                <a:cubicBezTo>
                  <a:pt x="1679755" y="4200383"/>
                  <a:pt x="1655480" y="4191230"/>
                  <a:pt x="1630011" y="4182077"/>
                </a:cubicBezTo>
                <a:close/>
                <a:moveTo>
                  <a:pt x="2788449" y="4170139"/>
                </a:moveTo>
                <a:cubicBezTo>
                  <a:pt x="2773327" y="4174914"/>
                  <a:pt x="2760991" y="4178894"/>
                  <a:pt x="2747062" y="4183271"/>
                </a:cubicBezTo>
                <a:cubicBezTo>
                  <a:pt x="2756215" y="4213913"/>
                  <a:pt x="2764970" y="4243362"/>
                  <a:pt x="2773725" y="4273208"/>
                </a:cubicBezTo>
                <a:cubicBezTo>
                  <a:pt x="2789245" y="4268433"/>
                  <a:pt x="2802378" y="4264454"/>
                  <a:pt x="2817102" y="4259678"/>
                </a:cubicBezTo>
                <a:cubicBezTo>
                  <a:pt x="2807153" y="4229036"/>
                  <a:pt x="2798000" y="4199985"/>
                  <a:pt x="2788449" y="4170139"/>
                </a:cubicBezTo>
                <a:close/>
                <a:moveTo>
                  <a:pt x="2836203" y="4154220"/>
                </a:moveTo>
                <a:cubicBezTo>
                  <a:pt x="2821479" y="4159394"/>
                  <a:pt x="2809143" y="4163374"/>
                  <a:pt x="2794817" y="4167751"/>
                </a:cubicBezTo>
                <a:cubicBezTo>
                  <a:pt x="2804765" y="4198393"/>
                  <a:pt x="2814316" y="4227444"/>
                  <a:pt x="2824265" y="4257688"/>
                </a:cubicBezTo>
                <a:cubicBezTo>
                  <a:pt x="2840183" y="4252117"/>
                  <a:pt x="2853315" y="4247341"/>
                  <a:pt x="2867244" y="4242168"/>
                </a:cubicBezTo>
                <a:cubicBezTo>
                  <a:pt x="2856897" y="4211924"/>
                  <a:pt x="2846948" y="4184067"/>
                  <a:pt x="2836203" y="4154220"/>
                </a:cubicBezTo>
                <a:close/>
                <a:moveTo>
                  <a:pt x="2599820" y="4145864"/>
                </a:moveTo>
                <a:cubicBezTo>
                  <a:pt x="2587484" y="4148251"/>
                  <a:pt x="2576739" y="4150241"/>
                  <a:pt x="2563209" y="4152629"/>
                </a:cubicBezTo>
                <a:cubicBezTo>
                  <a:pt x="2565994" y="4168149"/>
                  <a:pt x="2568382" y="4180485"/>
                  <a:pt x="2571168" y="4194016"/>
                </a:cubicBezTo>
                <a:cubicBezTo>
                  <a:pt x="2584698" y="4191230"/>
                  <a:pt x="2595841" y="4188843"/>
                  <a:pt x="2608575" y="4186454"/>
                </a:cubicBezTo>
                <a:cubicBezTo>
                  <a:pt x="2605391" y="4171730"/>
                  <a:pt x="2602606" y="4159394"/>
                  <a:pt x="2599820" y="4145864"/>
                </a:cubicBezTo>
                <a:close/>
                <a:moveTo>
                  <a:pt x="1522962" y="4135915"/>
                </a:moveTo>
                <a:cubicBezTo>
                  <a:pt x="1516595" y="4149843"/>
                  <a:pt x="1510626" y="4162577"/>
                  <a:pt x="1504258" y="4176506"/>
                </a:cubicBezTo>
                <a:cubicBezTo>
                  <a:pt x="1530125" y="4188046"/>
                  <a:pt x="1554002" y="4198792"/>
                  <a:pt x="1579471" y="4209934"/>
                </a:cubicBezTo>
                <a:cubicBezTo>
                  <a:pt x="1585441" y="4196006"/>
                  <a:pt x="1590614" y="4183271"/>
                  <a:pt x="1596981" y="4168547"/>
                </a:cubicBezTo>
                <a:cubicBezTo>
                  <a:pt x="1571512" y="4157404"/>
                  <a:pt x="1548033" y="4147058"/>
                  <a:pt x="1522962" y="4135915"/>
                </a:cubicBezTo>
                <a:close/>
                <a:moveTo>
                  <a:pt x="2773725" y="4125568"/>
                </a:moveTo>
                <a:cubicBezTo>
                  <a:pt x="2759399" y="4130343"/>
                  <a:pt x="2747460" y="4134323"/>
                  <a:pt x="2734328" y="4138700"/>
                </a:cubicBezTo>
                <a:cubicBezTo>
                  <a:pt x="2738307" y="4151833"/>
                  <a:pt x="2741491" y="4162976"/>
                  <a:pt x="2745073" y="4175312"/>
                </a:cubicBezTo>
                <a:cubicBezTo>
                  <a:pt x="2759001" y="4170935"/>
                  <a:pt x="2770939" y="4167353"/>
                  <a:pt x="2786062" y="4162976"/>
                </a:cubicBezTo>
                <a:cubicBezTo>
                  <a:pt x="2781684" y="4149047"/>
                  <a:pt x="2777704" y="4137905"/>
                  <a:pt x="2773725" y="4125568"/>
                </a:cubicBezTo>
                <a:close/>
                <a:moveTo>
                  <a:pt x="1883507" y="4125170"/>
                </a:moveTo>
                <a:cubicBezTo>
                  <a:pt x="1879925" y="4140292"/>
                  <a:pt x="1876343" y="4154220"/>
                  <a:pt x="1872762" y="4168945"/>
                </a:cubicBezTo>
                <a:cubicBezTo>
                  <a:pt x="1898231" y="4174516"/>
                  <a:pt x="1921312" y="4179689"/>
                  <a:pt x="1947577" y="4185659"/>
                </a:cubicBezTo>
                <a:cubicBezTo>
                  <a:pt x="1950363" y="4169741"/>
                  <a:pt x="1953148" y="4155812"/>
                  <a:pt x="1956332" y="4141088"/>
                </a:cubicBezTo>
                <a:cubicBezTo>
                  <a:pt x="1930863" y="4135517"/>
                  <a:pt x="1908180" y="4130741"/>
                  <a:pt x="1883507" y="4125170"/>
                </a:cubicBezTo>
                <a:close/>
                <a:moveTo>
                  <a:pt x="1996525" y="4124374"/>
                </a:moveTo>
                <a:cubicBezTo>
                  <a:pt x="1991352" y="4153027"/>
                  <a:pt x="1986974" y="4179292"/>
                  <a:pt x="1982199" y="4207546"/>
                </a:cubicBezTo>
                <a:cubicBezTo>
                  <a:pt x="2004882" y="4210730"/>
                  <a:pt x="2025177" y="4213913"/>
                  <a:pt x="2047463" y="4217097"/>
                </a:cubicBezTo>
                <a:cubicBezTo>
                  <a:pt x="2051442" y="4188444"/>
                  <a:pt x="2055024" y="4161782"/>
                  <a:pt x="2058605" y="4133527"/>
                </a:cubicBezTo>
                <a:cubicBezTo>
                  <a:pt x="2037514" y="4130343"/>
                  <a:pt x="2017616" y="4127558"/>
                  <a:pt x="1996525" y="4124374"/>
                </a:cubicBezTo>
                <a:close/>
                <a:moveTo>
                  <a:pt x="1653888" y="4120792"/>
                </a:moveTo>
                <a:cubicBezTo>
                  <a:pt x="1648317" y="4135517"/>
                  <a:pt x="1643144" y="4148649"/>
                  <a:pt x="1637572" y="4162976"/>
                </a:cubicBezTo>
                <a:cubicBezTo>
                  <a:pt x="1663837" y="4172526"/>
                  <a:pt x="1687316" y="4181281"/>
                  <a:pt x="1712785" y="4190036"/>
                </a:cubicBezTo>
                <a:cubicBezTo>
                  <a:pt x="1717958" y="4174516"/>
                  <a:pt x="1721938" y="4161782"/>
                  <a:pt x="1726713" y="4147455"/>
                </a:cubicBezTo>
                <a:cubicBezTo>
                  <a:pt x="1702040" y="4138700"/>
                  <a:pt x="1678561" y="4129945"/>
                  <a:pt x="1653888" y="4120792"/>
                </a:cubicBezTo>
                <a:close/>
                <a:moveTo>
                  <a:pt x="2930518" y="4117609"/>
                </a:moveTo>
                <a:cubicBezTo>
                  <a:pt x="2916192" y="4123578"/>
                  <a:pt x="2904651" y="4127956"/>
                  <a:pt x="2890325" y="4133925"/>
                </a:cubicBezTo>
                <a:cubicBezTo>
                  <a:pt x="2901866" y="4164169"/>
                  <a:pt x="2913008" y="4192026"/>
                  <a:pt x="2924549" y="4221872"/>
                </a:cubicBezTo>
                <a:cubicBezTo>
                  <a:pt x="2939273" y="4215903"/>
                  <a:pt x="2952405" y="4210730"/>
                  <a:pt x="2967130" y="4204362"/>
                </a:cubicBezTo>
                <a:cubicBezTo>
                  <a:pt x="2954395" y="4174516"/>
                  <a:pt x="2942457" y="4146261"/>
                  <a:pt x="2930518" y="4117609"/>
                </a:cubicBezTo>
                <a:close/>
                <a:moveTo>
                  <a:pt x="2820683" y="4110446"/>
                </a:moveTo>
                <a:cubicBezTo>
                  <a:pt x="2806755" y="4114823"/>
                  <a:pt x="2795214" y="4118803"/>
                  <a:pt x="2780888" y="4123976"/>
                </a:cubicBezTo>
                <a:cubicBezTo>
                  <a:pt x="2785266" y="4137109"/>
                  <a:pt x="2788847" y="4147853"/>
                  <a:pt x="2792827" y="4160588"/>
                </a:cubicBezTo>
                <a:cubicBezTo>
                  <a:pt x="2807153" y="4155415"/>
                  <a:pt x="2819888" y="4151037"/>
                  <a:pt x="2833418" y="4146261"/>
                </a:cubicBezTo>
                <a:cubicBezTo>
                  <a:pt x="2828643" y="4132731"/>
                  <a:pt x="2824663" y="4121986"/>
                  <a:pt x="2820683" y="4110446"/>
                </a:cubicBezTo>
                <a:close/>
                <a:moveTo>
                  <a:pt x="2256786" y="4107660"/>
                </a:moveTo>
                <a:cubicBezTo>
                  <a:pt x="2256786" y="4128751"/>
                  <a:pt x="2256786" y="4148251"/>
                  <a:pt x="2256786" y="4168547"/>
                </a:cubicBezTo>
                <a:cubicBezTo>
                  <a:pt x="2275887" y="4168547"/>
                  <a:pt x="2293795" y="4168547"/>
                  <a:pt x="2310111" y="4168547"/>
                </a:cubicBezTo>
                <a:cubicBezTo>
                  <a:pt x="2310111" y="4146659"/>
                  <a:pt x="2310111" y="4126762"/>
                  <a:pt x="2310111" y="4107660"/>
                </a:cubicBezTo>
                <a:cubicBezTo>
                  <a:pt x="2291009" y="4107660"/>
                  <a:pt x="2274295" y="4107660"/>
                  <a:pt x="2256786" y="4107660"/>
                </a:cubicBezTo>
                <a:close/>
                <a:moveTo>
                  <a:pt x="2177593" y="4104079"/>
                </a:moveTo>
                <a:cubicBezTo>
                  <a:pt x="2176399" y="4125568"/>
                  <a:pt x="2175205" y="4145466"/>
                  <a:pt x="2173613" y="4167751"/>
                </a:cubicBezTo>
                <a:cubicBezTo>
                  <a:pt x="2193511" y="4167751"/>
                  <a:pt x="2211021" y="4167751"/>
                  <a:pt x="2230123" y="4167751"/>
                </a:cubicBezTo>
                <a:cubicBezTo>
                  <a:pt x="2230123" y="4147853"/>
                  <a:pt x="2230123" y="4128354"/>
                  <a:pt x="2230123" y="4106466"/>
                </a:cubicBezTo>
                <a:cubicBezTo>
                  <a:pt x="2212613" y="4105671"/>
                  <a:pt x="2196297" y="4104874"/>
                  <a:pt x="2177593" y="4104079"/>
                </a:cubicBezTo>
                <a:close/>
                <a:moveTo>
                  <a:pt x="2389701" y="4102089"/>
                </a:moveTo>
                <a:cubicBezTo>
                  <a:pt x="2370600" y="4103283"/>
                  <a:pt x="2354284" y="4104476"/>
                  <a:pt x="2335580" y="4105671"/>
                </a:cubicBezTo>
                <a:cubicBezTo>
                  <a:pt x="2336376" y="4127956"/>
                  <a:pt x="2337570" y="4147455"/>
                  <a:pt x="2338764" y="4169343"/>
                </a:cubicBezTo>
                <a:cubicBezTo>
                  <a:pt x="2357865" y="4168149"/>
                  <a:pt x="2375375" y="4166955"/>
                  <a:pt x="2394875" y="4165363"/>
                </a:cubicBezTo>
                <a:cubicBezTo>
                  <a:pt x="2392885" y="4143476"/>
                  <a:pt x="2391293" y="4123578"/>
                  <a:pt x="2389701" y="4102089"/>
                </a:cubicBezTo>
                <a:close/>
                <a:moveTo>
                  <a:pt x="2514260" y="4101293"/>
                </a:moveTo>
                <a:cubicBezTo>
                  <a:pt x="2502720" y="4102487"/>
                  <a:pt x="2492373" y="4104079"/>
                  <a:pt x="2478843" y="4105671"/>
                </a:cubicBezTo>
                <a:cubicBezTo>
                  <a:pt x="2481230" y="4121191"/>
                  <a:pt x="2483220" y="4133527"/>
                  <a:pt x="2485210" y="4147455"/>
                </a:cubicBezTo>
                <a:cubicBezTo>
                  <a:pt x="2498342" y="4145068"/>
                  <a:pt x="2509485" y="4143476"/>
                  <a:pt x="2521025" y="4141486"/>
                </a:cubicBezTo>
                <a:cubicBezTo>
                  <a:pt x="2518638" y="4127160"/>
                  <a:pt x="2516648" y="4114823"/>
                  <a:pt x="2514260" y="4101293"/>
                </a:cubicBezTo>
                <a:close/>
                <a:moveTo>
                  <a:pt x="1067705" y="4101293"/>
                </a:moveTo>
                <a:cubicBezTo>
                  <a:pt x="1057358" y="4114823"/>
                  <a:pt x="1047807" y="4127160"/>
                  <a:pt x="1037859" y="4140292"/>
                </a:cubicBezTo>
                <a:cubicBezTo>
                  <a:pt x="1054573" y="4152231"/>
                  <a:pt x="1067307" y="4161782"/>
                  <a:pt x="1081235" y="4172128"/>
                </a:cubicBezTo>
                <a:cubicBezTo>
                  <a:pt x="1091582" y="4158200"/>
                  <a:pt x="1100337" y="4145864"/>
                  <a:pt x="1109888" y="4133129"/>
                </a:cubicBezTo>
                <a:cubicBezTo>
                  <a:pt x="1095164" y="4121986"/>
                  <a:pt x="1082031" y="4112038"/>
                  <a:pt x="1067705" y="4101293"/>
                </a:cubicBezTo>
                <a:close/>
                <a:moveTo>
                  <a:pt x="2975885" y="4097711"/>
                </a:moveTo>
                <a:cubicBezTo>
                  <a:pt x="2962354" y="4104079"/>
                  <a:pt x="2950018" y="4109650"/>
                  <a:pt x="2936487" y="4115619"/>
                </a:cubicBezTo>
                <a:cubicBezTo>
                  <a:pt x="2949222" y="4145068"/>
                  <a:pt x="2961160" y="4173322"/>
                  <a:pt x="2973497" y="4201975"/>
                </a:cubicBezTo>
                <a:cubicBezTo>
                  <a:pt x="2989017" y="4195210"/>
                  <a:pt x="3001354" y="4189638"/>
                  <a:pt x="3015282" y="4183271"/>
                </a:cubicBezTo>
                <a:cubicBezTo>
                  <a:pt x="3002149" y="4154220"/>
                  <a:pt x="2989813" y="4126762"/>
                  <a:pt x="2975885" y="4097711"/>
                </a:cubicBezTo>
                <a:close/>
                <a:moveTo>
                  <a:pt x="1779243" y="4096120"/>
                </a:moveTo>
                <a:cubicBezTo>
                  <a:pt x="1774866" y="4110844"/>
                  <a:pt x="1770886" y="4123976"/>
                  <a:pt x="1766111" y="4139099"/>
                </a:cubicBezTo>
                <a:cubicBezTo>
                  <a:pt x="1791580" y="4146261"/>
                  <a:pt x="1815059" y="4153027"/>
                  <a:pt x="1839732" y="4159792"/>
                </a:cubicBezTo>
                <a:cubicBezTo>
                  <a:pt x="1843711" y="4144272"/>
                  <a:pt x="1846895" y="4131537"/>
                  <a:pt x="1850875" y="4116415"/>
                </a:cubicBezTo>
                <a:cubicBezTo>
                  <a:pt x="1825803" y="4109252"/>
                  <a:pt x="1803518" y="4102885"/>
                  <a:pt x="1779243" y="4096120"/>
                </a:cubicBezTo>
                <a:close/>
                <a:moveTo>
                  <a:pt x="2866050" y="4093334"/>
                </a:moveTo>
                <a:cubicBezTo>
                  <a:pt x="2852122" y="4098507"/>
                  <a:pt x="2840183" y="4103283"/>
                  <a:pt x="2827448" y="4108058"/>
                </a:cubicBezTo>
                <a:cubicBezTo>
                  <a:pt x="2831826" y="4120395"/>
                  <a:pt x="2835806" y="4130741"/>
                  <a:pt x="2840581" y="4144272"/>
                </a:cubicBezTo>
                <a:cubicBezTo>
                  <a:pt x="2854907" y="4138700"/>
                  <a:pt x="2867642" y="4133527"/>
                  <a:pt x="2880774" y="4128354"/>
                </a:cubicBezTo>
                <a:cubicBezTo>
                  <a:pt x="2875203" y="4115221"/>
                  <a:pt x="2870825" y="4104476"/>
                  <a:pt x="2866050" y="4093334"/>
                </a:cubicBezTo>
                <a:close/>
                <a:moveTo>
                  <a:pt x="3548537" y="4083783"/>
                </a:moveTo>
                <a:cubicBezTo>
                  <a:pt x="3535007" y="4094926"/>
                  <a:pt x="3522671" y="4104874"/>
                  <a:pt x="3509538" y="4115619"/>
                </a:cubicBezTo>
                <a:cubicBezTo>
                  <a:pt x="3517895" y="4125966"/>
                  <a:pt x="3525058" y="4135119"/>
                  <a:pt x="3533017" y="4145068"/>
                </a:cubicBezTo>
                <a:cubicBezTo>
                  <a:pt x="3546946" y="4133925"/>
                  <a:pt x="3559282" y="4123578"/>
                  <a:pt x="3572813" y="4112436"/>
                </a:cubicBezTo>
                <a:cubicBezTo>
                  <a:pt x="3564058" y="4102487"/>
                  <a:pt x="3556895" y="4093334"/>
                  <a:pt x="3548537" y="4083783"/>
                </a:cubicBezTo>
                <a:close/>
                <a:moveTo>
                  <a:pt x="1550819" y="4077018"/>
                </a:moveTo>
                <a:cubicBezTo>
                  <a:pt x="1544452" y="4090946"/>
                  <a:pt x="1538880" y="4102487"/>
                  <a:pt x="1531717" y="4117211"/>
                </a:cubicBezTo>
                <a:cubicBezTo>
                  <a:pt x="1556788" y="4128751"/>
                  <a:pt x="1579869" y="4139099"/>
                  <a:pt x="1604542" y="4149843"/>
                </a:cubicBezTo>
                <a:cubicBezTo>
                  <a:pt x="1610909" y="4134721"/>
                  <a:pt x="1616481" y="4121589"/>
                  <a:pt x="1622052" y="4108058"/>
                </a:cubicBezTo>
                <a:cubicBezTo>
                  <a:pt x="1596981" y="4096915"/>
                  <a:pt x="1574298" y="4087365"/>
                  <a:pt x="1550819" y="4077018"/>
                </a:cubicBezTo>
                <a:close/>
                <a:moveTo>
                  <a:pt x="2911814" y="4075028"/>
                </a:moveTo>
                <a:cubicBezTo>
                  <a:pt x="2898284" y="4080599"/>
                  <a:pt x="2886346" y="4085375"/>
                  <a:pt x="2873213" y="4090946"/>
                </a:cubicBezTo>
                <a:cubicBezTo>
                  <a:pt x="2878387" y="4103681"/>
                  <a:pt x="2882764" y="4114425"/>
                  <a:pt x="2887539" y="4127160"/>
                </a:cubicBezTo>
                <a:cubicBezTo>
                  <a:pt x="2901468" y="4121191"/>
                  <a:pt x="2913804" y="4116017"/>
                  <a:pt x="2926936" y="4110446"/>
                </a:cubicBezTo>
                <a:cubicBezTo>
                  <a:pt x="2921763" y="4097711"/>
                  <a:pt x="2916988" y="4087365"/>
                  <a:pt x="2911814" y="4075028"/>
                </a:cubicBezTo>
                <a:close/>
                <a:moveTo>
                  <a:pt x="2757409" y="4073038"/>
                </a:moveTo>
                <a:cubicBezTo>
                  <a:pt x="2743481" y="4077416"/>
                  <a:pt x="2731940" y="4080997"/>
                  <a:pt x="2718808" y="4084977"/>
                </a:cubicBezTo>
                <a:cubicBezTo>
                  <a:pt x="2722389" y="4097314"/>
                  <a:pt x="2725573" y="4107660"/>
                  <a:pt x="2729155" y="4119997"/>
                </a:cubicBezTo>
                <a:cubicBezTo>
                  <a:pt x="2742685" y="4116017"/>
                  <a:pt x="2755021" y="4112436"/>
                  <a:pt x="2768552" y="4108058"/>
                </a:cubicBezTo>
                <a:cubicBezTo>
                  <a:pt x="2764970" y="4096120"/>
                  <a:pt x="2761389" y="4085375"/>
                  <a:pt x="2757409" y="4073038"/>
                </a:cubicBezTo>
                <a:close/>
                <a:moveTo>
                  <a:pt x="2801980" y="4057916"/>
                </a:moveTo>
                <a:cubicBezTo>
                  <a:pt x="2788449" y="4062692"/>
                  <a:pt x="2776909" y="4066671"/>
                  <a:pt x="2763776" y="4071447"/>
                </a:cubicBezTo>
                <a:cubicBezTo>
                  <a:pt x="2768154" y="4083385"/>
                  <a:pt x="2771735" y="4094528"/>
                  <a:pt x="2775715" y="4106068"/>
                </a:cubicBezTo>
                <a:cubicBezTo>
                  <a:pt x="2789245" y="4101293"/>
                  <a:pt x="2801184" y="4097314"/>
                  <a:pt x="2814316" y="4092538"/>
                </a:cubicBezTo>
                <a:cubicBezTo>
                  <a:pt x="2809939" y="4080599"/>
                  <a:pt x="2806357" y="4069457"/>
                  <a:pt x="2801980" y="4057916"/>
                </a:cubicBezTo>
                <a:close/>
                <a:moveTo>
                  <a:pt x="2956783" y="4055528"/>
                </a:moveTo>
                <a:cubicBezTo>
                  <a:pt x="2942855" y="4061896"/>
                  <a:pt x="2930916" y="4067069"/>
                  <a:pt x="2918580" y="4072640"/>
                </a:cubicBezTo>
                <a:cubicBezTo>
                  <a:pt x="2924151" y="4085375"/>
                  <a:pt x="2928528" y="4095722"/>
                  <a:pt x="2934100" y="4107660"/>
                </a:cubicBezTo>
                <a:cubicBezTo>
                  <a:pt x="2947630" y="4101691"/>
                  <a:pt x="2959569" y="4096517"/>
                  <a:pt x="2973497" y="4090548"/>
                </a:cubicBezTo>
                <a:cubicBezTo>
                  <a:pt x="2967130" y="4077018"/>
                  <a:pt x="2961956" y="4066671"/>
                  <a:pt x="2956783" y="4055528"/>
                </a:cubicBezTo>
                <a:close/>
                <a:moveTo>
                  <a:pt x="1008410" y="4053539"/>
                </a:moveTo>
                <a:cubicBezTo>
                  <a:pt x="997666" y="4066671"/>
                  <a:pt x="988115" y="4078610"/>
                  <a:pt x="977370" y="4091344"/>
                </a:cubicBezTo>
                <a:cubicBezTo>
                  <a:pt x="992094" y="4103283"/>
                  <a:pt x="1005227" y="4113630"/>
                  <a:pt x="1019155" y="4125170"/>
                </a:cubicBezTo>
                <a:cubicBezTo>
                  <a:pt x="1029900" y="4111640"/>
                  <a:pt x="1039053" y="4100099"/>
                  <a:pt x="1049399" y="4086966"/>
                </a:cubicBezTo>
                <a:cubicBezTo>
                  <a:pt x="1035471" y="4075824"/>
                  <a:pt x="1022339" y="4065079"/>
                  <a:pt x="1008410" y="4053539"/>
                </a:cubicBezTo>
                <a:close/>
                <a:moveTo>
                  <a:pt x="1111082" y="4045182"/>
                </a:moveTo>
                <a:cubicBezTo>
                  <a:pt x="1100337" y="4059110"/>
                  <a:pt x="1091184" y="4071049"/>
                  <a:pt x="1081235" y="4084181"/>
                </a:cubicBezTo>
                <a:cubicBezTo>
                  <a:pt x="1095960" y="4094926"/>
                  <a:pt x="1108694" y="4104476"/>
                  <a:pt x="1123020" y="4115221"/>
                </a:cubicBezTo>
                <a:cubicBezTo>
                  <a:pt x="1132571" y="4101691"/>
                  <a:pt x="1141724" y="4089752"/>
                  <a:pt x="1151673" y="4075824"/>
                </a:cubicBezTo>
                <a:cubicBezTo>
                  <a:pt x="1137347" y="4064681"/>
                  <a:pt x="1124612" y="4055131"/>
                  <a:pt x="1111082" y="4045182"/>
                </a:cubicBezTo>
                <a:close/>
                <a:moveTo>
                  <a:pt x="2846152" y="4041600"/>
                </a:moveTo>
                <a:cubicBezTo>
                  <a:pt x="2833020" y="4046773"/>
                  <a:pt x="2821479" y="4051151"/>
                  <a:pt x="2808745" y="4056722"/>
                </a:cubicBezTo>
                <a:cubicBezTo>
                  <a:pt x="2813122" y="4068661"/>
                  <a:pt x="2816704" y="4079007"/>
                  <a:pt x="2821081" y="4090946"/>
                </a:cubicBezTo>
                <a:cubicBezTo>
                  <a:pt x="2834214" y="4085773"/>
                  <a:pt x="2846550" y="4081396"/>
                  <a:pt x="2860081" y="4076222"/>
                </a:cubicBezTo>
                <a:cubicBezTo>
                  <a:pt x="2855305" y="4063886"/>
                  <a:pt x="2850928" y="4053141"/>
                  <a:pt x="2846152" y="4041600"/>
                </a:cubicBezTo>
                <a:close/>
                <a:moveTo>
                  <a:pt x="3512722" y="4040008"/>
                </a:moveTo>
                <a:cubicBezTo>
                  <a:pt x="3499192" y="4051151"/>
                  <a:pt x="3486855" y="4061100"/>
                  <a:pt x="3474518" y="4071447"/>
                </a:cubicBezTo>
                <a:cubicBezTo>
                  <a:pt x="3482079" y="4080997"/>
                  <a:pt x="3488447" y="4088956"/>
                  <a:pt x="3495610" y="4097314"/>
                </a:cubicBezTo>
                <a:cubicBezTo>
                  <a:pt x="3509538" y="4085773"/>
                  <a:pt x="3521079" y="4076222"/>
                  <a:pt x="3534211" y="4065875"/>
                </a:cubicBezTo>
                <a:cubicBezTo>
                  <a:pt x="3526650" y="4057120"/>
                  <a:pt x="3520681" y="4049559"/>
                  <a:pt x="3512722" y="4040008"/>
                </a:cubicBezTo>
                <a:close/>
                <a:moveTo>
                  <a:pt x="2889927" y="4024090"/>
                </a:moveTo>
                <a:cubicBezTo>
                  <a:pt x="2876795" y="4029662"/>
                  <a:pt x="2865254" y="4034437"/>
                  <a:pt x="2852917" y="4039610"/>
                </a:cubicBezTo>
                <a:cubicBezTo>
                  <a:pt x="2857693" y="4051151"/>
                  <a:pt x="2861672" y="4061498"/>
                  <a:pt x="2866448" y="4073834"/>
                </a:cubicBezTo>
                <a:cubicBezTo>
                  <a:pt x="2881172" y="4067467"/>
                  <a:pt x="2892315" y="4062692"/>
                  <a:pt x="2904651" y="4057518"/>
                </a:cubicBezTo>
                <a:cubicBezTo>
                  <a:pt x="2899478" y="4045580"/>
                  <a:pt x="2894702" y="4035631"/>
                  <a:pt x="2889927" y="4024090"/>
                </a:cubicBezTo>
                <a:close/>
                <a:moveTo>
                  <a:pt x="2629667" y="4019713"/>
                </a:moveTo>
                <a:cubicBezTo>
                  <a:pt x="2617330" y="4022498"/>
                  <a:pt x="2607381" y="4024886"/>
                  <a:pt x="2595841" y="4027672"/>
                </a:cubicBezTo>
                <a:cubicBezTo>
                  <a:pt x="2599422" y="4041600"/>
                  <a:pt x="2602208" y="4053937"/>
                  <a:pt x="2605391" y="4067865"/>
                </a:cubicBezTo>
                <a:cubicBezTo>
                  <a:pt x="2616932" y="4065079"/>
                  <a:pt x="2627279" y="4063090"/>
                  <a:pt x="2639615" y="4060304"/>
                </a:cubicBezTo>
                <a:cubicBezTo>
                  <a:pt x="2636034" y="4045580"/>
                  <a:pt x="2632850" y="4033243"/>
                  <a:pt x="2629667" y="4019713"/>
                </a:cubicBezTo>
                <a:close/>
                <a:moveTo>
                  <a:pt x="2183562" y="4012152"/>
                </a:moveTo>
                <a:cubicBezTo>
                  <a:pt x="2181971" y="4034039"/>
                  <a:pt x="2180777" y="4053937"/>
                  <a:pt x="2179583" y="4075426"/>
                </a:cubicBezTo>
                <a:cubicBezTo>
                  <a:pt x="2197889" y="4076222"/>
                  <a:pt x="2213807" y="4077018"/>
                  <a:pt x="2232908" y="4078212"/>
                </a:cubicBezTo>
                <a:cubicBezTo>
                  <a:pt x="2232908" y="4054732"/>
                  <a:pt x="2232908" y="4034835"/>
                  <a:pt x="2232908" y="4014539"/>
                </a:cubicBezTo>
                <a:cubicBezTo>
                  <a:pt x="2216194" y="4013743"/>
                  <a:pt x="2200674" y="4012948"/>
                  <a:pt x="2183562" y="4012152"/>
                </a:cubicBezTo>
                <a:close/>
                <a:moveTo>
                  <a:pt x="2382538" y="4010162"/>
                </a:moveTo>
                <a:cubicBezTo>
                  <a:pt x="2364630" y="4011356"/>
                  <a:pt x="2349110" y="4012550"/>
                  <a:pt x="2334386" y="4013346"/>
                </a:cubicBezTo>
                <a:cubicBezTo>
                  <a:pt x="2334386" y="4035631"/>
                  <a:pt x="2334386" y="4055131"/>
                  <a:pt x="2334386" y="4076620"/>
                </a:cubicBezTo>
                <a:cubicBezTo>
                  <a:pt x="2352294" y="4075426"/>
                  <a:pt x="2368610" y="4074630"/>
                  <a:pt x="2387712" y="4073834"/>
                </a:cubicBezTo>
                <a:cubicBezTo>
                  <a:pt x="2385722" y="4051549"/>
                  <a:pt x="2384130" y="4031651"/>
                  <a:pt x="2382538" y="4010162"/>
                </a:cubicBezTo>
                <a:close/>
                <a:moveTo>
                  <a:pt x="2109145" y="4005387"/>
                </a:moveTo>
                <a:cubicBezTo>
                  <a:pt x="2106758" y="4027274"/>
                  <a:pt x="2104768" y="4047172"/>
                  <a:pt x="2102380" y="4068661"/>
                </a:cubicBezTo>
                <a:cubicBezTo>
                  <a:pt x="2120686" y="4070651"/>
                  <a:pt x="2136604" y="4072242"/>
                  <a:pt x="2155308" y="4073436"/>
                </a:cubicBezTo>
                <a:cubicBezTo>
                  <a:pt x="2156899" y="4051947"/>
                  <a:pt x="2158094" y="4032049"/>
                  <a:pt x="2159685" y="4010162"/>
                </a:cubicBezTo>
                <a:cubicBezTo>
                  <a:pt x="2142175" y="4008570"/>
                  <a:pt x="2126655" y="4006978"/>
                  <a:pt x="2109145" y="4005387"/>
                </a:cubicBezTo>
                <a:close/>
                <a:moveTo>
                  <a:pt x="2933702" y="4004988"/>
                </a:moveTo>
                <a:cubicBezTo>
                  <a:pt x="2921365" y="4010560"/>
                  <a:pt x="2910621" y="4015335"/>
                  <a:pt x="2897090" y="4021305"/>
                </a:cubicBezTo>
                <a:cubicBezTo>
                  <a:pt x="2902264" y="4033641"/>
                  <a:pt x="2907039" y="4043988"/>
                  <a:pt x="2912212" y="4055528"/>
                </a:cubicBezTo>
                <a:cubicBezTo>
                  <a:pt x="2925743" y="4049161"/>
                  <a:pt x="2936885" y="4043590"/>
                  <a:pt x="2949620" y="4037621"/>
                </a:cubicBezTo>
                <a:cubicBezTo>
                  <a:pt x="2943650" y="4025284"/>
                  <a:pt x="2938875" y="4015733"/>
                  <a:pt x="2933702" y="4004988"/>
                </a:cubicBezTo>
                <a:close/>
                <a:moveTo>
                  <a:pt x="951503" y="4003397"/>
                </a:moveTo>
                <a:cubicBezTo>
                  <a:pt x="939962" y="4015733"/>
                  <a:pt x="930014" y="4026876"/>
                  <a:pt x="918473" y="4039610"/>
                </a:cubicBezTo>
                <a:cubicBezTo>
                  <a:pt x="933197" y="4052743"/>
                  <a:pt x="945534" y="4063487"/>
                  <a:pt x="959064" y="4075426"/>
                </a:cubicBezTo>
                <a:cubicBezTo>
                  <a:pt x="970207" y="4061896"/>
                  <a:pt x="980156" y="4050355"/>
                  <a:pt x="990900" y="4037621"/>
                </a:cubicBezTo>
                <a:cubicBezTo>
                  <a:pt x="976574" y="4025284"/>
                  <a:pt x="964636" y="4014539"/>
                  <a:pt x="951503" y="4003397"/>
                </a:cubicBezTo>
                <a:close/>
                <a:moveTo>
                  <a:pt x="1701643" y="3999815"/>
                </a:moveTo>
                <a:cubicBezTo>
                  <a:pt x="1696071" y="4014539"/>
                  <a:pt x="1691296" y="4027274"/>
                  <a:pt x="1685724" y="4041600"/>
                </a:cubicBezTo>
                <a:cubicBezTo>
                  <a:pt x="1708806" y="4049957"/>
                  <a:pt x="1731091" y="4058314"/>
                  <a:pt x="1754570" y="4066671"/>
                </a:cubicBezTo>
                <a:cubicBezTo>
                  <a:pt x="1759346" y="4051549"/>
                  <a:pt x="1764121" y="4038417"/>
                  <a:pt x="1768896" y="4024090"/>
                </a:cubicBezTo>
                <a:cubicBezTo>
                  <a:pt x="1745019" y="4015335"/>
                  <a:pt x="1723928" y="4007376"/>
                  <a:pt x="1701643" y="3999815"/>
                </a:cubicBezTo>
                <a:close/>
                <a:moveTo>
                  <a:pt x="1054175" y="3999019"/>
                </a:moveTo>
                <a:cubicBezTo>
                  <a:pt x="1043032" y="4012550"/>
                  <a:pt x="1033083" y="4024090"/>
                  <a:pt x="1022737" y="4036825"/>
                </a:cubicBezTo>
                <a:cubicBezTo>
                  <a:pt x="1036267" y="4047967"/>
                  <a:pt x="1049001" y="4058314"/>
                  <a:pt x="1062930" y="4069457"/>
                </a:cubicBezTo>
                <a:cubicBezTo>
                  <a:pt x="1073674" y="4056324"/>
                  <a:pt x="1083225" y="4044386"/>
                  <a:pt x="1093572" y="4031253"/>
                </a:cubicBezTo>
                <a:cubicBezTo>
                  <a:pt x="1080042" y="4020111"/>
                  <a:pt x="1067705" y="4010162"/>
                  <a:pt x="1054175" y="3999019"/>
                </a:cubicBezTo>
                <a:close/>
                <a:moveTo>
                  <a:pt x="1914149" y="3997825"/>
                </a:moveTo>
                <a:cubicBezTo>
                  <a:pt x="1910169" y="4012948"/>
                  <a:pt x="1906986" y="4026478"/>
                  <a:pt x="1903404" y="4041998"/>
                </a:cubicBezTo>
                <a:cubicBezTo>
                  <a:pt x="1927281" y="4047172"/>
                  <a:pt x="1948771" y="4051549"/>
                  <a:pt x="1972648" y="4056722"/>
                </a:cubicBezTo>
                <a:cubicBezTo>
                  <a:pt x="1975831" y="4041202"/>
                  <a:pt x="1978219" y="4027672"/>
                  <a:pt x="1980607" y="4012550"/>
                </a:cubicBezTo>
                <a:cubicBezTo>
                  <a:pt x="1957924" y="4007774"/>
                  <a:pt x="1937230" y="4002999"/>
                  <a:pt x="1914149" y="3997825"/>
                </a:cubicBezTo>
                <a:close/>
                <a:moveTo>
                  <a:pt x="2515056" y="3993846"/>
                </a:moveTo>
                <a:cubicBezTo>
                  <a:pt x="2503516" y="3995836"/>
                  <a:pt x="2493965" y="3997428"/>
                  <a:pt x="2482026" y="3999417"/>
                </a:cubicBezTo>
                <a:cubicBezTo>
                  <a:pt x="2484016" y="4014142"/>
                  <a:pt x="2486006" y="4026080"/>
                  <a:pt x="2487996" y="4040008"/>
                </a:cubicBezTo>
                <a:cubicBezTo>
                  <a:pt x="2499934" y="4038417"/>
                  <a:pt x="2509883" y="4036825"/>
                  <a:pt x="2521821" y="4035233"/>
                </a:cubicBezTo>
                <a:cubicBezTo>
                  <a:pt x="2519434" y="4020509"/>
                  <a:pt x="2517444" y="4007774"/>
                  <a:pt x="2515056" y="3993846"/>
                </a:cubicBezTo>
                <a:close/>
                <a:moveTo>
                  <a:pt x="1266681" y="3993050"/>
                </a:moveTo>
                <a:cubicBezTo>
                  <a:pt x="1262304" y="3999417"/>
                  <a:pt x="1259120" y="4004193"/>
                  <a:pt x="1253947" y="4010958"/>
                </a:cubicBezTo>
                <a:cubicBezTo>
                  <a:pt x="1283793" y="4030458"/>
                  <a:pt x="1311650" y="4048365"/>
                  <a:pt x="1340302" y="4067069"/>
                </a:cubicBezTo>
                <a:cubicBezTo>
                  <a:pt x="1344680" y="4059110"/>
                  <a:pt x="1347465" y="4053539"/>
                  <a:pt x="1350251" y="4047569"/>
                </a:cubicBezTo>
                <a:cubicBezTo>
                  <a:pt x="1321996" y="4028866"/>
                  <a:pt x="1294538" y="4010958"/>
                  <a:pt x="1266681" y="3993050"/>
                </a:cubicBezTo>
                <a:close/>
                <a:moveTo>
                  <a:pt x="3163718" y="3989866"/>
                </a:moveTo>
                <a:cubicBezTo>
                  <a:pt x="3153769" y="3995836"/>
                  <a:pt x="3145412" y="4001009"/>
                  <a:pt x="3135861" y="4006978"/>
                </a:cubicBezTo>
                <a:cubicBezTo>
                  <a:pt x="3142626" y="4018121"/>
                  <a:pt x="3148198" y="4027274"/>
                  <a:pt x="3154565" y="4038019"/>
                </a:cubicBezTo>
                <a:cubicBezTo>
                  <a:pt x="3164514" y="4031651"/>
                  <a:pt x="3173269" y="4026478"/>
                  <a:pt x="3183218" y="4020509"/>
                </a:cubicBezTo>
                <a:cubicBezTo>
                  <a:pt x="3176054" y="4009764"/>
                  <a:pt x="3170483" y="4000213"/>
                  <a:pt x="3163718" y="3989866"/>
                </a:cubicBezTo>
                <a:close/>
                <a:moveTo>
                  <a:pt x="1154459" y="3989070"/>
                </a:moveTo>
                <a:cubicBezTo>
                  <a:pt x="1144112" y="4002601"/>
                  <a:pt x="1134959" y="4014539"/>
                  <a:pt x="1125010" y="4027672"/>
                </a:cubicBezTo>
                <a:cubicBezTo>
                  <a:pt x="1138938" y="4038019"/>
                  <a:pt x="1151275" y="4047569"/>
                  <a:pt x="1164805" y="4057518"/>
                </a:cubicBezTo>
                <a:cubicBezTo>
                  <a:pt x="1174754" y="4043988"/>
                  <a:pt x="1183907" y="4032049"/>
                  <a:pt x="1193458" y="4018519"/>
                </a:cubicBezTo>
                <a:cubicBezTo>
                  <a:pt x="1179928" y="4008172"/>
                  <a:pt x="1167591" y="3999019"/>
                  <a:pt x="1154459" y="3989070"/>
                </a:cubicBezTo>
                <a:close/>
                <a:moveTo>
                  <a:pt x="2726369" y="3975938"/>
                </a:moveTo>
                <a:cubicBezTo>
                  <a:pt x="2713634" y="3979918"/>
                  <a:pt x="2702492" y="3983499"/>
                  <a:pt x="2690155" y="3987479"/>
                </a:cubicBezTo>
                <a:cubicBezTo>
                  <a:pt x="2699308" y="4018121"/>
                  <a:pt x="2707665" y="4047172"/>
                  <a:pt x="2716818" y="4077416"/>
                </a:cubicBezTo>
                <a:cubicBezTo>
                  <a:pt x="2730348" y="4073436"/>
                  <a:pt x="2741889" y="4069855"/>
                  <a:pt x="2755419" y="4065875"/>
                </a:cubicBezTo>
                <a:cubicBezTo>
                  <a:pt x="2745470" y="4034437"/>
                  <a:pt x="2735920" y="4005784"/>
                  <a:pt x="2726369" y="3975938"/>
                </a:cubicBezTo>
                <a:close/>
                <a:moveTo>
                  <a:pt x="1818640" y="3971561"/>
                </a:moveTo>
                <a:cubicBezTo>
                  <a:pt x="1814263" y="3986285"/>
                  <a:pt x="1810283" y="3999417"/>
                  <a:pt x="1805508" y="4014142"/>
                </a:cubicBezTo>
                <a:cubicBezTo>
                  <a:pt x="1828589" y="4020907"/>
                  <a:pt x="1850079" y="4026876"/>
                  <a:pt x="1873160" y="4033641"/>
                </a:cubicBezTo>
                <a:cubicBezTo>
                  <a:pt x="1877139" y="4018917"/>
                  <a:pt x="1880721" y="4005784"/>
                  <a:pt x="1884700" y="3990264"/>
                </a:cubicBezTo>
                <a:cubicBezTo>
                  <a:pt x="1861619" y="3983897"/>
                  <a:pt x="1840926" y="3977928"/>
                  <a:pt x="1818640" y="3971561"/>
                </a:cubicBezTo>
                <a:close/>
                <a:moveTo>
                  <a:pt x="3108801" y="3966387"/>
                </a:moveTo>
                <a:cubicBezTo>
                  <a:pt x="3098056" y="3973152"/>
                  <a:pt x="3089699" y="3977928"/>
                  <a:pt x="3081342" y="3983101"/>
                </a:cubicBezTo>
                <a:cubicBezTo>
                  <a:pt x="3088107" y="3994642"/>
                  <a:pt x="3093678" y="4003795"/>
                  <a:pt x="3099648" y="4014142"/>
                </a:cubicBezTo>
                <a:cubicBezTo>
                  <a:pt x="3109994" y="4008172"/>
                  <a:pt x="3117953" y="4003397"/>
                  <a:pt x="3127106" y="3997825"/>
                </a:cubicBezTo>
                <a:cubicBezTo>
                  <a:pt x="3120739" y="3986683"/>
                  <a:pt x="3115168" y="3977132"/>
                  <a:pt x="3108801" y="3966387"/>
                </a:cubicBezTo>
                <a:close/>
                <a:moveTo>
                  <a:pt x="2768154" y="3961612"/>
                </a:moveTo>
                <a:cubicBezTo>
                  <a:pt x="2755021" y="3965989"/>
                  <a:pt x="2744675" y="3969571"/>
                  <a:pt x="2732338" y="3973948"/>
                </a:cubicBezTo>
                <a:cubicBezTo>
                  <a:pt x="2742287" y="4004193"/>
                  <a:pt x="2751440" y="4033243"/>
                  <a:pt x="2761389" y="4063487"/>
                </a:cubicBezTo>
                <a:cubicBezTo>
                  <a:pt x="2774919" y="4059110"/>
                  <a:pt x="2786062" y="4055528"/>
                  <a:pt x="2799592" y="4050753"/>
                </a:cubicBezTo>
                <a:cubicBezTo>
                  <a:pt x="2788847" y="4019713"/>
                  <a:pt x="2778500" y="3991060"/>
                  <a:pt x="2768154" y="3961612"/>
                </a:cubicBezTo>
                <a:close/>
                <a:moveTo>
                  <a:pt x="1606532" y="3958428"/>
                </a:moveTo>
                <a:cubicBezTo>
                  <a:pt x="1600165" y="3972357"/>
                  <a:pt x="1594196" y="3984693"/>
                  <a:pt x="1587430" y="3999019"/>
                </a:cubicBezTo>
                <a:cubicBezTo>
                  <a:pt x="1610511" y="4008968"/>
                  <a:pt x="1631603" y="4018519"/>
                  <a:pt x="1654684" y="4028866"/>
                </a:cubicBezTo>
                <a:cubicBezTo>
                  <a:pt x="1660653" y="4014539"/>
                  <a:pt x="1666225" y="4002203"/>
                  <a:pt x="1672194" y="3987479"/>
                </a:cubicBezTo>
                <a:cubicBezTo>
                  <a:pt x="1649113" y="3977132"/>
                  <a:pt x="1628419" y="3967979"/>
                  <a:pt x="1606532" y="3958428"/>
                </a:cubicBezTo>
                <a:close/>
                <a:moveTo>
                  <a:pt x="897780" y="3953653"/>
                </a:moveTo>
                <a:cubicBezTo>
                  <a:pt x="885443" y="3964795"/>
                  <a:pt x="874300" y="3975142"/>
                  <a:pt x="861566" y="3986683"/>
                </a:cubicBezTo>
                <a:cubicBezTo>
                  <a:pt x="875892" y="3999815"/>
                  <a:pt x="887831" y="4011356"/>
                  <a:pt x="900565" y="4022896"/>
                </a:cubicBezTo>
                <a:cubicBezTo>
                  <a:pt x="912106" y="4010560"/>
                  <a:pt x="922453" y="3999417"/>
                  <a:pt x="933595" y="3987479"/>
                </a:cubicBezTo>
                <a:cubicBezTo>
                  <a:pt x="920463" y="3975142"/>
                  <a:pt x="908524" y="3963602"/>
                  <a:pt x="897780" y="3953653"/>
                </a:cubicBezTo>
                <a:close/>
                <a:moveTo>
                  <a:pt x="998859" y="3950867"/>
                </a:moveTo>
                <a:cubicBezTo>
                  <a:pt x="987319" y="3963602"/>
                  <a:pt x="976972" y="3975142"/>
                  <a:pt x="966227" y="3987479"/>
                </a:cubicBezTo>
                <a:cubicBezTo>
                  <a:pt x="979360" y="3999019"/>
                  <a:pt x="991298" y="4009366"/>
                  <a:pt x="1004829" y="4021703"/>
                </a:cubicBezTo>
                <a:cubicBezTo>
                  <a:pt x="1016369" y="4008570"/>
                  <a:pt x="1026318" y="3997428"/>
                  <a:pt x="1037063" y="3984693"/>
                </a:cubicBezTo>
                <a:cubicBezTo>
                  <a:pt x="1023930" y="3973152"/>
                  <a:pt x="1011992" y="3962408"/>
                  <a:pt x="998859" y="3950867"/>
                </a:cubicBezTo>
                <a:close/>
                <a:moveTo>
                  <a:pt x="1099541" y="3944898"/>
                </a:moveTo>
                <a:cubicBezTo>
                  <a:pt x="1088399" y="3958030"/>
                  <a:pt x="1078848" y="3969173"/>
                  <a:pt x="1068103" y="3982305"/>
                </a:cubicBezTo>
                <a:cubicBezTo>
                  <a:pt x="1081633" y="3993050"/>
                  <a:pt x="1093970" y="4002999"/>
                  <a:pt x="1107102" y="4013743"/>
                </a:cubicBezTo>
                <a:cubicBezTo>
                  <a:pt x="1117847" y="4000213"/>
                  <a:pt x="1127000" y="3988275"/>
                  <a:pt x="1137347" y="3975540"/>
                </a:cubicBezTo>
                <a:cubicBezTo>
                  <a:pt x="1124612" y="3965193"/>
                  <a:pt x="1113072" y="3956040"/>
                  <a:pt x="1099541" y="3944898"/>
                </a:cubicBezTo>
                <a:close/>
                <a:moveTo>
                  <a:pt x="3234553" y="3943704"/>
                </a:moveTo>
                <a:cubicBezTo>
                  <a:pt x="3225003" y="3950071"/>
                  <a:pt x="3217043" y="3955643"/>
                  <a:pt x="3207493" y="3962010"/>
                </a:cubicBezTo>
                <a:cubicBezTo>
                  <a:pt x="3213860" y="3971959"/>
                  <a:pt x="3220227" y="3981111"/>
                  <a:pt x="3227788" y="3992652"/>
                </a:cubicBezTo>
                <a:cubicBezTo>
                  <a:pt x="3238135" y="3984693"/>
                  <a:pt x="3246094" y="3978326"/>
                  <a:pt x="3254849" y="3971959"/>
                </a:cubicBezTo>
                <a:cubicBezTo>
                  <a:pt x="3247288" y="3961214"/>
                  <a:pt x="3241318" y="3952857"/>
                  <a:pt x="3234553" y="3943704"/>
                </a:cubicBezTo>
                <a:close/>
                <a:moveTo>
                  <a:pt x="2712441" y="3932959"/>
                </a:moveTo>
                <a:cubicBezTo>
                  <a:pt x="2700502" y="3936939"/>
                  <a:pt x="2689757" y="3940122"/>
                  <a:pt x="2677819" y="3943704"/>
                </a:cubicBezTo>
                <a:cubicBezTo>
                  <a:pt x="2681400" y="3956439"/>
                  <a:pt x="2684584" y="3967183"/>
                  <a:pt x="2688165" y="3979122"/>
                </a:cubicBezTo>
                <a:cubicBezTo>
                  <a:pt x="2700900" y="3975142"/>
                  <a:pt x="2711247" y="3971959"/>
                  <a:pt x="2723981" y="3967979"/>
                </a:cubicBezTo>
                <a:cubicBezTo>
                  <a:pt x="2719604" y="3955244"/>
                  <a:pt x="2716420" y="3944898"/>
                  <a:pt x="2712441" y="3932959"/>
                </a:cubicBezTo>
                <a:close/>
                <a:moveTo>
                  <a:pt x="1197835" y="3932561"/>
                </a:moveTo>
                <a:cubicBezTo>
                  <a:pt x="1187489" y="3946490"/>
                  <a:pt x="1178336" y="3958428"/>
                  <a:pt x="1168387" y="3971561"/>
                </a:cubicBezTo>
                <a:cubicBezTo>
                  <a:pt x="1181519" y="3981509"/>
                  <a:pt x="1193458" y="3990662"/>
                  <a:pt x="1206590" y="4000611"/>
                </a:cubicBezTo>
                <a:cubicBezTo>
                  <a:pt x="1216539" y="3986683"/>
                  <a:pt x="1225692" y="3974346"/>
                  <a:pt x="1235243" y="3960816"/>
                </a:cubicBezTo>
                <a:cubicBezTo>
                  <a:pt x="1222110" y="3950867"/>
                  <a:pt x="1210570" y="3942112"/>
                  <a:pt x="1197835" y="3932561"/>
                </a:cubicBezTo>
                <a:close/>
                <a:moveTo>
                  <a:pt x="2850928" y="3929378"/>
                </a:moveTo>
                <a:cubicBezTo>
                  <a:pt x="2838193" y="3934949"/>
                  <a:pt x="2827448" y="3939326"/>
                  <a:pt x="2815908" y="3944500"/>
                </a:cubicBezTo>
                <a:cubicBezTo>
                  <a:pt x="2827448" y="3974744"/>
                  <a:pt x="2838591" y="4002999"/>
                  <a:pt x="2850132" y="4032049"/>
                </a:cubicBezTo>
                <a:cubicBezTo>
                  <a:pt x="2864458" y="4026080"/>
                  <a:pt x="2875601" y="4021305"/>
                  <a:pt x="2887539" y="4016131"/>
                </a:cubicBezTo>
                <a:cubicBezTo>
                  <a:pt x="2875203" y="3986683"/>
                  <a:pt x="2863662" y="3959224"/>
                  <a:pt x="2850928" y="3929378"/>
                </a:cubicBezTo>
                <a:close/>
                <a:moveTo>
                  <a:pt x="3171677" y="3928184"/>
                </a:moveTo>
                <a:cubicBezTo>
                  <a:pt x="3162126" y="3934153"/>
                  <a:pt x="3154565" y="3938929"/>
                  <a:pt x="3145014" y="3945296"/>
                </a:cubicBezTo>
                <a:cubicBezTo>
                  <a:pt x="3151779" y="3956040"/>
                  <a:pt x="3157749" y="3965591"/>
                  <a:pt x="3164514" y="3975938"/>
                </a:cubicBezTo>
                <a:cubicBezTo>
                  <a:pt x="3174065" y="3969173"/>
                  <a:pt x="3182422" y="3963602"/>
                  <a:pt x="3191973" y="3958030"/>
                </a:cubicBezTo>
                <a:cubicBezTo>
                  <a:pt x="3184411" y="3946888"/>
                  <a:pt x="3178044" y="3937735"/>
                  <a:pt x="3171677" y="3928184"/>
                </a:cubicBezTo>
                <a:close/>
                <a:moveTo>
                  <a:pt x="3480488" y="3921817"/>
                </a:moveTo>
                <a:cubicBezTo>
                  <a:pt x="3468151" y="3932561"/>
                  <a:pt x="3457407" y="3941714"/>
                  <a:pt x="3445468" y="3952061"/>
                </a:cubicBezTo>
                <a:cubicBezTo>
                  <a:pt x="3453427" y="3961612"/>
                  <a:pt x="3460590" y="3969969"/>
                  <a:pt x="3468151" y="3979520"/>
                </a:cubicBezTo>
                <a:cubicBezTo>
                  <a:pt x="3480488" y="3969173"/>
                  <a:pt x="3491630" y="3959622"/>
                  <a:pt x="3504365" y="3948877"/>
                </a:cubicBezTo>
                <a:cubicBezTo>
                  <a:pt x="3495610" y="3938929"/>
                  <a:pt x="3488447" y="3930970"/>
                  <a:pt x="3480488" y="3921817"/>
                </a:cubicBezTo>
                <a:close/>
                <a:moveTo>
                  <a:pt x="3055873" y="3919827"/>
                </a:moveTo>
                <a:cubicBezTo>
                  <a:pt x="3046720" y="3925000"/>
                  <a:pt x="3038761" y="3929378"/>
                  <a:pt x="3029210" y="3934551"/>
                </a:cubicBezTo>
                <a:cubicBezTo>
                  <a:pt x="3035975" y="3946490"/>
                  <a:pt x="3041547" y="3956040"/>
                  <a:pt x="3047516" y="3966387"/>
                </a:cubicBezTo>
                <a:cubicBezTo>
                  <a:pt x="3057465" y="3960816"/>
                  <a:pt x="3065424" y="3956040"/>
                  <a:pt x="3074179" y="3950469"/>
                </a:cubicBezTo>
                <a:cubicBezTo>
                  <a:pt x="3067414" y="3939326"/>
                  <a:pt x="3061842" y="3930174"/>
                  <a:pt x="3055873" y="3919827"/>
                </a:cubicBezTo>
                <a:close/>
                <a:moveTo>
                  <a:pt x="2753032" y="3919031"/>
                </a:moveTo>
                <a:cubicBezTo>
                  <a:pt x="2740695" y="3923408"/>
                  <a:pt x="2729950" y="3927388"/>
                  <a:pt x="2718808" y="3931367"/>
                </a:cubicBezTo>
                <a:cubicBezTo>
                  <a:pt x="2722787" y="3943704"/>
                  <a:pt x="2725971" y="3953653"/>
                  <a:pt x="2729950" y="3966785"/>
                </a:cubicBezTo>
                <a:cubicBezTo>
                  <a:pt x="2743083" y="3962010"/>
                  <a:pt x="2753430" y="3958030"/>
                  <a:pt x="2765368" y="3953653"/>
                </a:cubicBezTo>
                <a:cubicBezTo>
                  <a:pt x="2760991" y="3940918"/>
                  <a:pt x="2757011" y="3930572"/>
                  <a:pt x="2753032" y="3919031"/>
                </a:cubicBezTo>
                <a:close/>
                <a:moveTo>
                  <a:pt x="2032341" y="3917439"/>
                </a:moveTo>
                <a:cubicBezTo>
                  <a:pt x="2022392" y="3974744"/>
                  <a:pt x="2012841" y="4030458"/>
                  <a:pt x="2002892" y="4087763"/>
                </a:cubicBezTo>
                <a:cubicBezTo>
                  <a:pt x="2023984" y="4090946"/>
                  <a:pt x="2042687" y="4093732"/>
                  <a:pt x="2063779" y="4096517"/>
                </a:cubicBezTo>
                <a:cubicBezTo>
                  <a:pt x="2071340" y="4038814"/>
                  <a:pt x="2078901" y="3982703"/>
                  <a:pt x="2086462" y="3925000"/>
                </a:cubicBezTo>
                <a:cubicBezTo>
                  <a:pt x="2067360" y="3922613"/>
                  <a:pt x="2050646" y="3920225"/>
                  <a:pt x="2032341" y="3917439"/>
                </a:cubicBezTo>
                <a:close/>
                <a:moveTo>
                  <a:pt x="2891917" y="3911868"/>
                </a:moveTo>
                <a:cubicBezTo>
                  <a:pt x="2879580" y="3917041"/>
                  <a:pt x="2869632" y="3921419"/>
                  <a:pt x="2856897" y="3926990"/>
                </a:cubicBezTo>
                <a:cubicBezTo>
                  <a:pt x="2870029" y="3957632"/>
                  <a:pt x="2881968" y="3985489"/>
                  <a:pt x="2894305" y="4014142"/>
                </a:cubicBezTo>
                <a:cubicBezTo>
                  <a:pt x="2907835" y="4007774"/>
                  <a:pt x="2918977" y="4002601"/>
                  <a:pt x="2930916" y="3996632"/>
                </a:cubicBezTo>
                <a:cubicBezTo>
                  <a:pt x="2917386" y="3967183"/>
                  <a:pt x="2905049" y="3940122"/>
                  <a:pt x="2891917" y="3911868"/>
                </a:cubicBezTo>
                <a:close/>
                <a:moveTo>
                  <a:pt x="1838538" y="3909082"/>
                </a:moveTo>
                <a:cubicBezTo>
                  <a:pt x="1833763" y="3924602"/>
                  <a:pt x="1829385" y="3937735"/>
                  <a:pt x="1825008" y="3952061"/>
                </a:cubicBezTo>
                <a:cubicBezTo>
                  <a:pt x="1847691" y="3958826"/>
                  <a:pt x="1868384" y="3964795"/>
                  <a:pt x="1889874" y="3970765"/>
                </a:cubicBezTo>
                <a:cubicBezTo>
                  <a:pt x="1893853" y="3954847"/>
                  <a:pt x="1897435" y="3941714"/>
                  <a:pt x="1901016" y="3926990"/>
                </a:cubicBezTo>
                <a:cubicBezTo>
                  <a:pt x="1879925" y="3921021"/>
                  <a:pt x="1860425" y="3915449"/>
                  <a:pt x="1838538" y="3909082"/>
                </a:cubicBezTo>
                <a:close/>
                <a:moveTo>
                  <a:pt x="2793225" y="3904307"/>
                </a:moveTo>
                <a:cubicBezTo>
                  <a:pt x="2780888" y="3909082"/>
                  <a:pt x="2770541" y="3912664"/>
                  <a:pt x="2759001" y="3917041"/>
                </a:cubicBezTo>
                <a:cubicBezTo>
                  <a:pt x="2763378" y="3928980"/>
                  <a:pt x="2766960" y="3939326"/>
                  <a:pt x="2771735" y="3952061"/>
                </a:cubicBezTo>
                <a:cubicBezTo>
                  <a:pt x="2784470" y="3947285"/>
                  <a:pt x="2794817" y="3943306"/>
                  <a:pt x="2806755" y="3938929"/>
                </a:cubicBezTo>
                <a:cubicBezTo>
                  <a:pt x="2801980" y="3926592"/>
                  <a:pt x="2798000" y="3915847"/>
                  <a:pt x="2793225" y="3904307"/>
                </a:cubicBezTo>
                <a:close/>
                <a:moveTo>
                  <a:pt x="949115" y="3904307"/>
                </a:moveTo>
                <a:cubicBezTo>
                  <a:pt x="935585" y="3915847"/>
                  <a:pt x="924044" y="3925398"/>
                  <a:pt x="911708" y="3936143"/>
                </a:cubicBezTo>
                <a:cubicBezTo>
                  <a:pt x="924044" y="3948081"/>
                  <a:pt x="935983" y="3959224"/>
                  <a:pt x="948717" y="3971561"/>
                </a:cubicBezTo>
                <a:cubicBezTo>
                  <a:pt x="960258" y="3959224"/>
                  <a:pt x="971003" y="3948081"/>
                  <a:pt x="982145" y="3935745"/>
                </a:cubicBezTo>
                <a:cubicBezTo>
                  <a:pt x="969411" y="3923408"/>
                  <a:pt x="958268" y="3912664"/>
                  <a:pt x="949115" y="3904307"/>
                </a:cubicBezTo>
                <a:close/>
                <a:moveTo>
                  <a:pt x="2983844" y="3899531"/>
                </a:moveTo>
                <a:cubicBezTo>
                  <a:pt x="2965936" y="3908684"/>
                  <a:pt x="2949222" y="3917439"/>
                  <a:pt x="2930916" y="3926592"/>
                </a:cubicBezTo>
                <a:cubicBezTo>
                  <a:pt x="2946834" y="3959622"/>
                  <a:pt x="2961956" y="3991458"/>
                  <a:pt x="2977874" y="4024090"/>
                </a:cubicBezTo>
                <a:cubicBezTo>
                  <a:pt x="2998170" y="4013743"/>
                  <a:pt x="3016078" y="4004591"/>
                  <a:pt x="3034782" y="3995040"/>
                </a:cubicBezTo>
                <a:cubicBezTo>
                  <a:pt x="3017272" y="3962408"/>
                  <a:pt x="3000956" y="3931367"/>
                  <a:pt x="2983844" y="3899531"/>
                </a:cubicBezTo>
                <a:close/>
                <a:moveTo>
                  <a:pt x="1046216" y="3898337"/>
                </a:moveTo>
                <a:cubicBezTo>
                  <a:pt x="1035073" y="3911072"/>
                  <a:pt x="1025124" y="3922613"/>
                  <a:pt x="1013982" y="3934949"/>
                </a:cubicBezTo>
                <a:cubicBezTo>
                  <a:pt x="1026716" y="3946490"/>
                  <a:pt x="1038257" y="3956439"/>
                  <a:pt x="1051389" y="3967979"/>
                </a:cubicBezTo>
                <a:cubicBezTo>
                  <a:pt x="1062532" y="3954449"/>
                  <a:pt x="1072481" y="3942510"/>
                  <a:pt x="1082827" y="3930174"/>
                </a:cubicBezTo>
                <a:cubicBezTo>
                  <a:pt x="1069695" y="3918633"/>
                  <a:pt x="1058552" y="3909082"/>
                  <a:pt x="1046216" y="3898337"/>
                </a:cubicBezTo>
                <a:close/>
                <a:moveTo>
                  <a:pt x="1145306" y="3890378"/>
                </a:moveTo>
                <a:cubicBezTo>
                  <a:pt x="1134163" y="3903511"/>
                  <a:pt x="1124612" y="3915449"/>
                  <a:pt x="1113868" y="3928184"/>
                </a:cubicBezTo>
                <a:cubicBezTo>
                  <a:pt x="1127398" y="3938929"/>
                  <a:pt x="1138938" y="3948081"/>
                  <a:pt x="1151673" y="3958428"/>
                </a:cubicBezTo>
                <a:cubicBezTo>
                  <a:pt x="1162020" y="3944898"/>
                  <a:pt x="1171173" y="3933357"/>
                  <a:pt x="1181519" y="3920225"/>
                </a:cubicBezTo>
                <a:cubicBezTo>
                  <a:pt x="1169183" y="3909878"/>
                  <a:pt x="1157642" y="3900725"/>
                  <a:pt x="1145306" y="3890378"/>
                </a:cubicBezTo>
                <a:close/>
                <a:moveTo>
                  <a:pt x="3438902" y="3889384"/>
                </a:moveTo>
                <a:cubicBezTo>
                  <a:pt x="3429948" y="3889881"/>
                  <a:pt x="3420198" y="3896348"/>
                  <a:pt x="3408856" y="3908684"/>
                </a:cubicBezTo>
                <a:cubicBezTo>
                  <a:pt x="3415622" y="3916643"/>
                  <a:pt x="3422785" y="3925000"/>
                  <a:pt x="3429948" y="3934153"/>
                </a:cubicBezTo>
                <a:cubicBezTo>
                  <a:pt x="3438305" y="3926990"/>
                  <a:pt x="3445070" y="3921419"/>
                  <a:pt x="3452233" y="3915449"/>
                </a:cubicBezTo>
                <a:cubicBezTo>
                  <a:pt x="3456213" y="3912266"/>
                  <a:pt x="3460590" y="3909082"/>
                  <a:pt x="3464172" y="3905899"/>
                </a:cubicBezTo>
                <a:cubicBezTo>
                  <a:pt x="3456014" y="3894358"/>
                  <a:pt x="3447856" y="3888886"/>
                  <a:pt x="3438902" y="3889384"/>
                </a:cubicBezTo>
                <a:close/>
                <a:moveTo>
                  <a:pt x="2833418" y="3888389"/>
                </a:moveTo>
                <a:cubicBezTo>
                  <a:pt x="2821479" y="3893164"/>
                  <a:pt x="2811133" y="3897541"/>
                  <a:pt x="2799592" y="3902317"/>
                </a:cubicBezTo>
                <a:cubicBezTo>
                  <a:pt x="2804367" y="3914654"/>
                  <a:pt x="2808347" y="3925000"/>
                  <a:pt x="2813520" y="3936541"/>
                </a:cubicBezTo>
                <a:cubicBezTo>
                  <a:pt x="2825061" y="3931765"/>
                  <a:pt x="2835408" y="3927388"/>
                  <a:pt x="2848142" y="3922215"/>
                </a:cubicBezTo>
                <a:cubicBezTo>
                  <a:pt x="2842969" y="3910276"/>
                  <a:pt x="2838591" y="3899929"/>
                  <a:pt x="2833418" y="3888389"/>
                </a:cubicBezTo>
                <a:close/>
                <a:moveTo>
                  <a:pt x="2694135" y="3878440"/>
                </a:moveTo>
                <a:cubicBezTo>
                  <a:pt x="2682196" y="3882419"/>
                  <a:pt x="2672645" y="3885603"/>
                  <a:pt x="2661503" y="3889185"/>
                </a:cubicBezTo>
                <a:cubicBezTo>
                  <a:pt x="2665482" y="3902317"/>
                  <a:pt x="2669064" y="3913460"/>
                  <a:pt x="2672645" y="3925398"/>
                </a:cubicBezTo>
                <a:cubicBezTo>
                  <a:pt x="2684186" y="3922215"/>
                  <a:pt x="2694135" y="3919031"/>
                  <a:pt x="2707267" y="3915449"/>
                </a:cubicBezTo>
                <a:cubicBezTo>
                  <a:pt x="2702492" y="3901521"/>
                  <a:pt x="2698512" y="3890378"/>
                  <a:pt x="2694135" y="3878440"/>
                </a:cubicBezTo>
                <a:close/>
                <a:moveTo>
                  <a:pt x="1749397" y="3877644"/>
                </a:moveTo>
                <a:cubicBezTo>
                  <a:pt x="1743428" y="3892766"/>
                  <a:pt x="1738652" y="3905500"/>
                  <a:pt x="1733081" y="3919827"/>
                </a:cubicBezTo>
                <a:cubicBezTo>
                  <a:pt x="1754172" y="3927388"/>
                  <a:pt x="1774468" y="3934949"/>
                  <a:pt x="1796355" y="3942908"/>
                </a:cubicBezTo>
                <a:cubicBezTo>
                  <a:pt x="1801528" y="3927786"/>
                  <a:pt x="1805906" y="3914654"/>
                  <a:pt x="1810681" y="3900327"/>
                </a:cubicBezTo>
                <a:cubicBezTo>
                  <a:pt x="1789590" y="3892368"/>
                  <a:pt x="1770488" y="3885603"/>
                  <a:pt x="1749397" y="3877644"/>
                </a:cubicBezTo>
                <a:close/>
                <a:moveTo>
                  <a:pt x="1241610" y="3876848"/>
                </a:moveTo>
                <a:cubicBezTo>
                  <a:pt x="1231263" y="3889981"/>
                  <a:pt x="1222110" y="3901521"/>
                  <a:pt x="1211366" y="3915449"/>
                </a:cubicBezTo>
                <a:cubicBezTo>
                  <a:pt x="1224896" y="3925398"/>
                  <a:pt x="1236437" y="3934153"/>
                  <a:pt x="1248773" y="3943306"/>
                </a:cubicBezTo>
                <a:cubicBezTo>
                  <a:pt x="1258722" y="3929378"/>
                  <a:pt x="1267477" y="3916643"/>
                  <a:pt x="1277028" y="3903511"/>
                </a:cubicBezTo>
                <a:cubicBezTo>
                  <a:pt x="1264293" y="3893960"/>
                  <a:pt x="1253549" y="3885603"/>
                  <a:pt x="1241610" y="3876848"/>
                </a:cubicBezTo>
                <a:close/>
                <a:moveTo>
                  <a:pt x="2872815" y="3870879"/>
                </a:moveTo>
                <a:cubicBezTo>
                  <a:pt x="2860877" y="3876052"/>
                  <a:pt x="2850530" y="3880828"/>
                  <a:pt x="2839387" y="3885603"/>
                </a:cubicBezTo>
                <a:cubicBezTo>
                  <a:pt x="2844561" y="3897940"/>
                  <a:pt x="2848938" y="3907888"/>
                  <a:pt x="2854111" y="3920225"/>
                </a:cubicBezTo>
                <a:cubicBezTo>
                  <a:pt x="2866846" y="3914255"/>
                  <a:pt x="2877192" y="3909480"/>
                  <a:pt x="2888335" y="3904307"/>
                </a:cubicBezTo>
                <a:cubicBezTo>
                  <a:pt x="2882764" y="3891970"/>
                  <a:pt x="2877988" y="3882021"/>
                  <a:pt x="2872815" y="3870879"/>
                </a:cubicBezTo>
                <a:close/>
                <a:moveTo>
                  <a:pt x="3182024" y="3868093"/>
                </a:moveTo>
                <a:cubicBezTo>
                  <a:pt x="3172871" y="3874460"/>
                  <a:pt x="3165310" y="3879634"/>
                  <a:pt x="3156953" y="3885603"/>
                </a:cubicBezTo>
                <a:cubicBezTo>
                  <a:pt x="3164116" y="3896348"/>
                  <a:pt x="3170483" y="3905899"/>
                  <a:pt x="3177248" y="3915847"/>
                </a:cubicBezTo>
                <a:cubicBezTo>
                  <a:pt x="3186799" y="3909082"/>
                  <a:pt x="3193962" y="3903909"/>
                  <a:pt x="3203115" y="3897541"/>
                </a:cubicBezTo>
                <a:cubicBezTo>
                  <a:pt x="3195156" y="3886399"/>
                  <a:pt x="3188789" y="3877644"/>
                  <a:pt x="3182024" y="3868093"/>
                </a:cubicBezTo>
                <a:close/>
                <a:moveTo>
                  <a:pt x="2734328" y="3865307"/>
                </a:moveTo>
                <a:cubicBezTo>
                  <a:pt x="2722389" y="3869685"/>
                  <a:pt x="2712838" y="3872869"/>
                  <a:pt x="2701696" y="3876848"/>
                </a:cubicBezTo>
                <a:cubicBezTo>
                  <a:pt x="2705675" y="3889185"/>
                  <a:pt x="2709257" y="3900327"/>
                  <a:pt x="2713236" y="3913062"/>
                </a:cubicBezTo>
                <a:cubicBezTo>
                  <a:pt x="2724777" y="3909082"/>
                  <a:pt x="2735124" y="3905500"/>
                  <a:pt x="2747460" y="3901521"/>
                </a:cubicBezTo>
                <a:cubicBezTo>
                  <a:pt x="2742287" y="3887991"/>
                  <a:pt x="2738307" y="3876848"/>
                  <a:pt x="2734328" y="3865307"/>
                </a:cubicBezTo>
                <a:close/>
                <a:moveTo>
                  <a:pt x="997268" y="3852573"/>
                </a:moveTo>
                <a:cubicBezTo>
                  <a:pt x="984533" y="3863716"/>
                  <a:pt x="972993" y="3873664"/>
                  <a:pt x="960258" y="3884807"/>
                </a:cubicBezTo>
                <a:cubicBezTo>
                  <a:pt x="973390" y="3897144"/>
                  <a:pt x="984533" y="3907888"/>
                  <a:pt x="996870" y="3919429"/>
                </a:cubicBezTo>
                <a:cubicBezTo>
                  <a:pt x="1008410" y="3907092"/>
                  <a:pt x="1018757" y="3896348"/>
                  <a:pt x="1030298" y="3883613"/>
                </a:cubicBezTo>
                <a:cubicBezTo>
                  <a:pt x="1017563" y="3871675"/>
                  <a:pt x="1006818" y="3861328"/>
                  <a:pt x="997268" y="3852573"/>
                </a:cubicBezTo>
                <a:close/>
                <a:moveTo>
                  <a:pt x="3121933" y="3850981"/>
                </a:moveTo>
                <a:cubicBezTo>
                  <a:pt x="3112382" y="3857348"/>
                  <a:pt x="3104821" y="3862124"/>
                  <a:pt x="3096862" y="3867695"/>
                </a:cubicBezTo>
                <a:cubicBezTo>
                  <a:pt x="3103627" y="3878440"/>
                  <a:pt x="3109199" y="3887593"/>
                  <a:pt x="3115964" y="3897940"/>
                </a:cubicBezTo>
                <a:cubicBezTo>
                  <a:pt x="3125117" y="3891970"/>
                  <a:pt x="3132678" y="3887195"/>
                  <a:pt x="3141433" y="3881623"/>
                </a:cubicBezTo>
                <a:cubicBezTo>
                  <a:pt x="3134667" y="3871675"/>
                  <a:pt x="3128698" y="3862124"/>
                  <a:pt x="3121933" y="3850981"/>
                </a:cubicBezTo>
                <a:close/>
                <a:moveTo>
                  <a:pt x="2772531" y="3850583"/>
                </a:moveTo>
                <a:cubicBezTo>
                  <a:pt x="2760593" y="3855359"/>
                  <a:pt x="2751042" y="3858940"/>
                  <a:pt x="2739899" y="3863318"/>
                </a:cubicBezTo>
                <a:cubicBezTo>
                  <a:pt x="2744675" y="3876052"/>
                  <a:pt x="2748654" y="3887195"/>
                  <a:pt x="2753032" y="3899531"/>
                </a:cubicBezTo>
                <a:cubicBezTo>
                  <a:pt x="2765368" y="3894756"/>
                  <a:pt x="2775317" y="3890776"/>
                  <a:pt x="2786459" y="3886399"/>
                </a:cubicBezTo>
                <a:cubicBezTo>
                  <a:pt x="2782082" y="3874062"/>
                  <a:pt x="2777704" y="3863318"/>
                  <a:pt x="2772531" y="3850583"/>
                </a:cubicBezTo>
                <a:close/>
                <a:moveTo>
                  <a:pt x="3039159" y="3848593"/>
                </a:moveTo>
                <a:cubicBezTo>
                  <a:pt x="3029608" y="3854563"/>
                  <a:pt x="3022047" y="3858940"/>
                  <a:pt x="3014088" y="3863318"/>
                </a:cubicBezTo>
                <a:cubicBezTo>
                  <a:pt x="3020853" y="3874858"/>
                  <a:pt x="3026027" y="3884409"/>
                  <a:pt x="3031996" y="3894358"/>
                </a:cubicBezTo>
                <a:cubicBezTo>
                  <a:pt x="3041149" y="3889185"/>
                  <a:pt x="3048312" y="3885205"/>
                  <a:pt x="3057863" y="3879634"/>
                </a:cubicBezTo>
                <a:cubicBezTo>
                  <a:pt x="3051097" y="3868491"/>
                  <a:pt x="3045526" y="3858940"/>
                  <a:pt x="3039159" y="3848593"/>
                </a:cubicBezTo>
                <a:close/>
                <a:moveTo>
                  <a:pt x="1093970" y="3846206"/>
                </a:moveTo>
                <a:cubicBezTo>
                  <a:pt x="1082827" y="3858542"/>
                  <a:pt x="1072481" y="3869685"/>
                  <a:pt x="1061338" y="3882419"/>
                </a:cubicBezTo>
                <a:cubicBezTo>
                  <a:pt x="1074072" y="3893164"/>
                  <a:pt x="1085215" y="3903113"/>
                  <a:pt x="1097551" y="3913858"/>
                </a:cubicBezTo>
                <a:cubicBezTo>
                  <a:pt x="1108694" y="3901123"/>
                  <a:pt x="1118643" y="3889185"/>
                  <a:pt x="1129388" y="3876848"/>
                </a:cubicBezTo>
                <a:cubicBezTo>
                  <a:pt x="1117051" y="3866103"/>
                  <a:pt x="1106306" y="3856552"/>
                  <a:pt x="1093970" y="3846206"/>
                </a:cubicBezTo>
                <a:close/>
                <a:moveTo>
                  <a:pt x="1662245" y="3840237"/>
                </a:moveTo>
                <a:cubicBezTo>
                  <a:pt x="1655480" y="3854165"/>
                  <a:pt x="1649511" y="3866899"/>
                  <a:pt x="1643144" y="3880828"/>
                </a:cubicBezTo>
                <a:cubicBezTo>
                  <a:pt x="1665429" y="3890776"/>
                  <a:pt x="1684929" y="3899133"/>
                  <a:pt x="1705224" y="3908286"/>
                </a:cubicBezTo>
                <a:cubicBezTo>
                  <a:pt x="1711193" y="3893562"/>
                  <a:pt x="1716367" y="3881623"/>
                  <a:pt x="1722336" y="3866899"/>
                </a:cubicBezTo>
                <a:cubicBezTo>
                  <a:pt x="1701643" y="3857746"/>
                  <a:pt x="1682541" y="3849389"/>
                  <a:pt x="1662245" y="3840237"/>
                </a:cubicBezTo>
                <a:close/>
                <a:moveTo>
                  <a:pt x="1190274" y="3836257"/>
                </a:moveTo>
                <a:cubicBezTo>
                  <a:pt x="1179530" y="3849389"/>
                  <a:pt x="1169581" y="3860930"/>
                  <a:pt x="1159234" y="3873664"/>
                </a:cubicBezTo>
                <a:cubicBezTo>
                  <a:pt x="1171969" y="3883613"/>
                  <a:pt x="1183509" y="3892766"/>
                  <a:pt x="1195448" y="3902317"/>
                </a:cubicBezTo>
                <a:cubicBezTo>
                  <a:pt x="1206192" y="3888787"/>
                  <a:pt x="1215345" y="3876848"/>
                  <a:pt x="1225692" y="3864114"/>
                </a:cubicBezTo>
                <a:cubicBezTo>
                  <a:pt x="1212958" y="3854165"/>
                  <a:pt x="1201815" y="3845410"/>
                  <a:pt x="1190274" y="3836257"/>
                </a:cubicBezTo>
                <a:close/>
                <a:moveTo>
                  <a:pt x="2810337" y="3835859"/>
                </a:moveTo>
                <a:cubicBezTo>
                  <a:pt x="2799194" y="3840237"/>
                  <a:pt x="2790041" y="3844216"/>
                  <a:pt x="2778500" y="3848992"/>
                </a:cubicBezTo>
                <a:cubicBezTo>
                  <a:pt x="2783674" y="3861726"/>
                  <a:pt x="2788051" y="3872471"/>
                  <a:pt x="2792827" y="3884807"/>
                </a:cubicBezTo>
                <a:cubicBezTo>
                  <a:pt x="2804367" y="3879634"/>
                  <a:pt x="2814714" y="3875256"/>
                  <a:pt x="2826255" y="3870481"/>
                </a:cubicBezTo>
                <a:cubicBezTo>
                  <a:pt x="2820683" y="3858144"/>
                  <a:pt x="2815908" y="3847002"/>
                  <a:pt x="2810337" y="3835859"/>
                </a:cubicBezTo>
                <a:close/>
                <a:moveTo>
                  <a:pt x="3191574" y="3828298"/>
                </a:moveTo>
                <a:cubicBezTo>
                  <a:pt x="3190779" y="3829492"/>
                  <a:pt x="3189585" y="3830686"/>
                  <a:pt x="3188789" y="3831879"/>
                </a:cubicBezTo>
                <a:cubicBezTo>
                  <a:pt x="3221421" y="3877246"/>
                  <a:pt x="3253655" y="3922613"/>
                  <a:pt x="3287481" y="3969571"/>
                </a:cubicBezTo>
                <a:cubicBezTo>
                  <a:pt x="3306185" y="3955643"/>
                  <a:pt x="3323297" y="3942908"/>
                  <a:pt x="3340806" y="3929378"/>
                </a:cubicBezTo>
                <a:cubicBezTo>
                  <a:pt x="3318521" y="3895154"/>
                  <a:pt x="3297032" y="3863716"/>
                  <a:pt x="3254053" y="3854961"/>
                </a:cubicBezTo>
                <a:cubicBezTo>
                  <a:pt x="3236941" y="3851777"/>
                  <a:pt x="3221421" y="3841032"/>
                  <a:pt x="3205105" y="3833471"/>
                </a:cubicBezTo>
                <a:cubicBezTo>
                  <a:pt x="3200728" y="3831482"/>
                  <a:pt x="3195952" y="3829890"/>
                  <a:pt x="3191574" y="3828298"/>
                </a:cubicBezTo>
                <a:close/>
                <a:moveTo>
                  <a:pt x="1284987" y="3820737"/>
                </a:moveTo>
                <a:cubicBezTo>
                  <a:pt x="1274242" y="3834665"/>
                  <a:pt x="1265089" y="3846206"/>
                  <a:pt x="1255140" y="3859338"/>
                </a:cubicBezTo>
                <a:cubicBezTo>
                  <a:pt x="1267875" y="3868491"/>
                  <a:pt x="1279018" y="3876848"/>
                  <a:pt x="1290956" y="3885603"/>
                </a:cubicBezTo>
                <a:cubicBezTo>
                  <a:pt x="1300905" y="3872073"/>
                  <a:pt x="1309660" y="3860134"/>
                  <a:pt x="1319609" y="3846604"/>
                </a:cubicBezTo>
                <a:cubicBezTo>
                  <a:pt x="1307272" y="3837451"/>
                  <a:pt x="1296527" y="3829492"/>
                  <a:pt x="1284987" y="3820737"/>
                </a:cubicBezTo>
                <a:close/>
                <a:moveTo>
                  <a:pt x="2848938" y="3818747"/>
                </a:moveTo>
                <a:cubicBezTo>
                  <a:pt x="2837795" y="3823522"/>
                  <a:pt x="2827847" y="3827900"/>
                  <a:pt x="2816704" y="3833073"/>
                </a:cubicBezTo>
                <a:cubicBezTo>
                  <a:pt x="2822275" y="3845410"/>
                  <a:pt x="2827051" y="3856155"/>
                  <a:pt x="2832224" y="3868491"/>
                </a:cubicBezTo>
                <a:cubicBezTo>
                  <a:pt x="2843367" y="3863716"/>
                  <a:pt x="2853315" y="3858940"/>
                  <a:pt x="2864856" y="3853369"/>
                </a:cubicBezTo>
                <a:cubicBezTo>
                  <a:pt x="2859285" y="3841430"/>
                  <a:pt x="2854509" y="3831084"/>
                  <a:pt x="2848938" y="3818747"/>
                </a:cubicBezTo>
                <a:close/>
                <a:moveTo>
                  <a:pt x="1048205" y="3802829"/>
                </a:moveTo>
                <a:cubicBezTo>
                  <a:pt x="1034675" y="3813972"/>
                  <a:pt x="1023134" y="3823522"/>
                  <a:pt x="1010400" y="3834665"/>
                </a:cubicBezTo>
                <a:cubicBezTo>
                  <a:pt x="1022737" y="3845808"/>
                  <a:pt x="1033481" y="3856155"/>
                  <a:pt x="1045420" y="3867695"/>
                </a:cubicBezTo>
                <a:cubicBezTo>
                  <a:pt x="1056960" y="3854961"/>
                  <a:pt x="1067307" y="3843818"/>
                  <a:pt x="1078450" y="3831482"/>
                </a:cubicBezTo>
                <a:cubicBezTo>
                  <a:pt x="1066113" y="3819941"/>
                  <a:pt x="1055766" y="3809992"/>
                  <a:pt x="1048205" y="3802829"/>
                </a:cubicBezTo>
                <a:close/>
                <a:moveTo>
                  <a:pt x="3237339" y="3794870"/>
                </a:moveTo>
                <a:cubicBezTo>
                  <a:pt x="3227390" y="3802431"/>
                  <a:pt x="3219033" y="3808798"/>
                  <a:pt x="3208289" y="3817553"/>
                </a:cubicBezTo>
                <a:cubicBezTo>
                  <a:pt x="3230972" y="3827502"/>
                  <a:pt x="3250472" y="3835859"/>
                  <a:pt x="3269573" y="3844216"/>
                </a:cubicBezTo>
                <a:cubicBezTo>
                  <a:pt x="3270767" y="3843420"/>
                  <a:pt x="3271961" y="3842226"/>
                  <a:pt x="3273155" y="3841032"/>
                </a:cubicBezTo>
                <a:cubicBezTo>
                  <a:pt x="3261614" y="3825910"/>
                  <a:pt x="3250073" y="3811186"/>
                  <a:pt x="3237339" y="3794870"/>
                </a:cubicBezTo>
                <a:close/>
                <a:moveTo>
                  <a:pt x="1141326" y="3792880"/>
                </a:moveTo>
                <a:cubicBezTo>
                  <a:pt x="1129786" y="3805615"/>
                  <a:pt x="1119837" y="3816757"/>
                  <a:pt x="1108694" y="3829492"/>
                </a:cubicBezTo>
                <a:cubicBezTo>
                  <a:pt x="1121031" y="3839838"/>
                  <a:pt x="1132173" y="3849389"/>
                  <a:pt x="1143714" y="3859736"/>
                </a:cubicBezTo>
                <a:cubicBezTo>
                  <a:pt x="1154857" y="3846604"/>
                  <a:pt x="1164805" y="3835461"/>
                  <a:pt x="1175550" y="3822727"/>
                </a:cubicBezTo>
                <a:cubicBezTo>
                  <a:pt x="1164009" y="3812778"/>
                  <a:pt x="1154061" y="3804023"/>
                  <a:pt x="1141326" y="3792880"/>
                </a:cubicBezTo>
                <a:close/>
                <a:moveTo>
                  <a:pt x="3128698" y="3790890"/>
                </a:moveTo>
                <a:cubicBezTo>
                  <a:pt x="3119943" y="3797258"/>
                  <a:pt x="3112780" y="3802431"/>
                  <a:pt x="3105219" y="3808002"/>
                </a:cubicBezTo>
                <a:cubicBezTo>
                  <a:pt x="3112780" y="3819145"/>
                  <a:pt x="3119147" y="3827900"/>
                  <a:pt x="3125515" y="3837451"/>
                </a:cubicBezTo>
                <a:cubicBezTo>
                  <a:pt x="3134667" y="3831084"/>
                  <a:pt x="3141830" y="3826308"/>
                  <a:pt x="3150188" y="3820737"/>
                </a:cubicBezTo>
                <a:cubicBezTo>
                  <a:pt x="3142626" y="3810390"/>
                  <a:pt x="3135861" y="3800839"/>
                  <a:pt x="3128698" y="3790890"/>
                </a:cubicBezTo>
                <a:close/>
                <a:moveTo>
                  <a:pt x="1236437" y="3781340"/>
                </a:moveTo>
                <a:cubicBezTo>
                  <a:pt x="1225692" y="3794472"/>
                  <a:pt x="1216141" y="3806411"/>
                  <a:pt x="1205396" y="3819145"/>
                </a:cubicBezTo>
                <a:cubicBezTo>
                  <a:pt x="1216937" y="3829094"/>
                  <a:pt x="1227284" y="3837053"/>
                  <a:pt x="1239620" y="3847002"/>
                </a:cubicBezTo>
                <a:cubicBezTo>
                  <a:pt x="1250365" y="3833471"/>
                  <a:pt x="1259518" y="3821931"/>
                  <a:pt x="1269865" y="3808798"/>
                </a:cubicBezTo>
                <a:cubicBezTo>
                  <a:pt x="1258722" y="3799645"/>
                  <a:pt x="1247977" y="3790890"/>
                  <a:pt x="1236437" y="3781340"/>
                </a:cubicBezTo>
                <a:close/>
                <a:moveTo>
                  <a:pt x="2919376" y="3776166"/>
                </a:moveTo>
                <a:cubicBezTo>
                  <a:pt x="2902661" y="3784921"/>
                  <a:pt x="2887937" y="3792482"/>
                  <a:pt x="2872019" y="3800839"/>
                </a:cubicBezTo>
                <a:cubicBezTo>
                  <a:pt x="2888335" y="3834665"/>
                  <a:pt x="2903855" y="3867297"/>
                  <a:pt x="2920171" y="3901123"/>
                </a:cubicBezTo>
                <a:cubicBezTo>
                  <a:pt x="2938079" y="3891970"/>
                  <a:pt x="2954395" y="3883613"/>
                  <a:pt x="2971507" y="3874858"/>
                </a:cubicBezTo>
                <a:cubicBezTo>
                  <a:pt x="2953599" y="3841032"/>
                  <a:pt x="2936885" y="3808798"/>
                  <a:pt x="2919376" y="3776166"/>
                </a:cubicBezTo>
                <a:close/>
                <a:moveTo>
                  <a:pt x="3070199" y="3772983"/>
                </a:moveTo>
                <a:cubicBezTo>
                  <a:pt x="3061444" y="3778952"/>
                  <a:pt x="3054679" y="3783329"/>
                  <a:pt x="3046720" y="3788503"/>
                </a:cubicBezTo>
                <a:cubicBezTo>
                  <a:pt x="3053485" y="3798849"/>
                  <a:pt x="3059057" y="3808400"/>
                  <a:pt x="3065822" y="3819145"/>
                </a:cubicBezTo>
                <a:cubicBezTo>
                  <a:pt x="3074577" y="3813176"/>
                  <a:pt x="3082138" y="3808400"/>
                  <a:pt x="3090097" y="3803227"/>
                </a:cubicBezTo>
                <a:cubicBezTo>
                  <a:pt x="3082934" y="3792482"/>
                  <a:pt x="3076964" y="3783329"/>
                  <a:pt x="3070199" y="3772983"/>
                </a:cubicBezTo>
                <a:close/>
                <a:moveTo>
                  <a:pt x="1328364" y="3764626"/>
                </a:moveTo>
                <a:cubicBezTo>
                  <a:pt x="1317619" y="3778554"/>
                  <a:pt x="1308466" y="3790094"/>
                  <a:pt x="1298517" y="3803227"/>
                </a:cubicBezTo>
                <a:cubicBezTo>
                  <a:pt x="1310456" y="3812380"/>
                  <a:pt x="1321200" y="3820339"/>
                  <a:pt x="1332741" y="3828696"/>
                </a:cubicBezTo>
                <a:cubicBezTo>
                  <a:pt x="1343088" y="3814767"/>
                  <a:pt x="1351843" y="3802431"/>
                  <a:pt x="1360996" y="3789697"/>
                </a:cubicBezTo>
                <a:cubicBezTo>
                  <a:pt x="1349853" y="3780942"/>
                  <a:pt x="1339904" y="3773381"/>
                  <a:pt x="1328364" y="3764626"/>
                </a:cubicBezTo>
                <a:close/>
                <a:moveTo>
                  <a:pt x="3011302" y="3758656"/>
                </a:moveTo>
                <a:cubicBezTo>
                  <a:pt x="3002945" y="3763830"/>
                  <a:pt x="2996180" y="3767809"/>
                  <a:pt x="2987823" y="3772983"/>
                </a:cubicBezTo>
                <a:cubicBezTo>
                  <a:pt x="2994986" y="3784921"/>
                  <a:pt x="3000956" y="3794074"/>
                  <a:pt x="3006925" y="3804023"/>
                </a:cubicBezTo>
                <a:cubicBezTo>
                  <a:pt x="3015680" y="3798452"/>
                  <a:pt x="3022843" y="3794074"/>
                  <a:pt x="3030404" y="3789299"/>
                </a:cubicBezTo>
                <a:cubicBezTo>
                  <a:pt x="3023241" y="3778156"/>
                  <a:pt x="3017670" y="3769003"/>
                  <a:pt x="3011302" y="3758656"/>
                </a:cubicBezTo>
                <a:close/>
                <a:moveTo>
                  <a:pt x="3476508" y="3754279"/>
                </a:moveTo>
                <a:cubicBezTo>
                  <a:pt x="3466559" y="3763830"/>
                  <a:pt x="3456611" y="3772983"/>
                  <a:pt x="3445468" y="3783727"/>
                </a:cubicBezTo>
                <a:cubicBezTo>
                  <a:pt x="3453427" y="3791686"/>
                  <a:pt x="3460590" y="3798849"/>
                  <a:pt x="3469345" y="3807604"/>
                </a:cubicBezTo>
                <a:cubicBezTo>
                  <a:pt x="3479692" y="3795666"/>
                  <a:pt x="3488845" y="3785717"/>
                  <a:pt x="3497202" y="3776166"/>
                </a:cubicBezTo>
                <a:cubicBezTo>
                  <a:pt x="3490437" y="3769003"/>
                  <a:pt x="3482875" y="3761044"/>
                  <a:pt x="3476508" y="3754279"/>
                </a:cubicBezTo>
                <a:close/>
                <a:moveTo>
                  <a:pt x="1097153" y="3751891"/>
                </a:moveTo>
                <a:cubicBezTo>
                  <a:pt x="1084419" y="3763034"/>
                  <a:pt x="1073276" y="3773381"/>
                  <a:pt x="1060542" y="3784523"/>
                </a:cubicBezTo>
                <a:cubicBezTo>
                  <a:pt x="1071685" y="3794870"/>
                  <a:pt x="1082429" y="3804819"/>
                  <a:pt x="1093572" y="3815563"/>
                </a:cubicBezTo>
                <a:cubicBezTo>
                  <a:pt x="1105113" y="3803227"/>
                  <a:pt x="1114663" y="3792482"/>
                  <a:pt x="1126602" y="3779748"/>
                </a:cubicBezTo>
                <a:cubicBezTo>
                  <a:pt x="1115061" y="3768605"/>
                  <a:pt x="1104715" y="3759054"/>
                  <a:pt x="1097153" y="3751891"/>
                </a:cubicBezTo>
                <a:close/>
                <a:moveTo>
                  <a:pt x="3299420" y="3746718"/>
                </a:moveTo>
                <a:cubicBezTo>
                  <a:pt x="3287879" y="3756269"/>
                  <a:pt x="3278328" y="3764228"/>
                  <a:pt x="3268777" y="3772585"/>
                </a:cubicBezTo>
                <a:cubicBezTo>
                  <a:pt x="3277134" y="3782931"/>
                  <a:pt x="3283899" y="3791288"/>
                  <a:pt x="3293052" y="3802033"/>
                </a:cubicBezTo>
                <a:cubicBezTo>
                  <a:pt x="3304593" y="3792084"/>
                  <a:pt x="3314144" y="3783727"/>
                  <a:pt x="3324093" y="3774972"/>
                </a:cubicBezTo>
                <a:cubicBezTo>
                  <a:pt x="3314940" y="3764228"/>
                  <a:pt x="3307379" y="3755871"/>
                  <a:pt x="3299420" y="3746718"/>
                </a:cubicBezTo>
                <a:close/>
                <a:moveTo>
                  <a:pt x="1189478" y="3740350"/>
                </a:moveTo>
                <a:cubicBezTo>
                  <a:pt x="1178336" y="3752687"/>
                  <a:pt x="1168387" y="3763830"/>
                  <a:pt x="1156448" y="3776962"/>
                </a:cubicBezTo>
                <a:cubicBezTo>
                  <a:pt x="1169183" y="3787707"/>
                  <a:pt x="1179530" y="3796462"/>
                  <a:pt x="1190672" y="3805615"/>
                </a:cubicBezTo>
                <a:cubicBezTo>
                  <a:pt x="1202213" y="3792084"/>
                  <a:pt x="1211366" y="3780942"/>
                  <a:pt x="1221713" y="3769003"/>
                </a:cubicBezTo>
                <a:cubicBezTo>
                  <a:pt x="1210570" y="3759054"/>
                  <a:pt x="1200621" y="3750299"/>
                  <a:pt x="1189478" y="3740350"/>
                </a:cubicBezTo>
                <a:close/>
                <a:moveTo>
                  <a:pt x="1281405" y="3727218"/>
                </a:moveTo>
                <a:cubicBezTo>
                  <a:pt x="1270263" y="3740749"/>
                  <a:pt x="1260712" y="3752289"/>
                  <a:pt x="1250365" y="3765024"/>
                </a:cubicBezTo>
                <a:cubicBezTo>
                  <a:pt x="1261906" y="3774176"/>
                  <a:pt x="1271854" y="3782135"/>
                  <a:pt x="1283395" y="3791686"/>
                </a:cubicBezTo>
                <a:cubicBezTo>
                  <a:pt x="1293742" y="3778554"/>
                  <a:pt x="1303293" y="3767013"/>
                  <a:pt x="1313639" y="3753085"/>
                </a:cubicBezTo>
                <a:cubicBezTo>
                  <a:pt x="1302099" y="3743932"/>
                  <a:pt x="1292150" y="3735575"/>
                  <a:pt x="1281405" y="3727218"/>
                </a:cubicBezTo>
                <a:close/>
                <a:moveTo>
                  <a:pt x="3161728" y="3709708"/>
                </a:moveTo>
                <a:cubicBezTo>
                  <a:pt x="3147800" y="3720055"/>
                  <a:pt x="3135463" y="3729606"/>
                  <a:pt x="3119147" y="3741942"/>
                </a:cubicBezTo>
                <a:cubicBezTo>
                  <a:pt x="3143025" y="3765819"/>
                  <a:pt x="3164912" y="3787707"/>
                  <a:pt x="3187197" y="3809594"/>
                </a:cubicBezTo>
                <a:cubicBezTo>
                  <a:pt x="3200728" y="3799645"/>
                  <a:pt x="3209482" y="3792880"/>
                  <a:pt x="3219829" y="3784921"/>
                </a:cubicBezTo>
                <a:cubicBezTo>
                  <a:pt x="3200329" y="3759850"/>
                  <a:pt x="3181626" y="3735177"/>
                  <a:pt x="3161728" y="3709708"/>
                </a:cubicBezTo>
                <a:close/>
                <a:moveTo>
                  <a:pt x="3433529" y="3708116"/>
                </a:moveTo>
                <a:cubicBezTo>
                  <a:pt x="3423581" y="3719657"/>
                  <a:pt x="3415224" y="3729208"/>
                  <a:pt x="3405673" y="3739953"/>
                </a:cubicBezTo>
                <a:cubicBezTo>
                  <a:pt x="3413234" y="3747912"/>
                  <a:pt x="3421193" y="3756269"/>
                  <a:pt x="3428356" y="3763830"/>
                </a:cubicBezTo>
                <a:cubicBezTo>
                  <a:pt x="3439897" y="3753483"/>
                  <a:pt x="3449845" y="3744330"/>
                  <a:pt x="3460192" y="3734779"/>
                </a:cubicBezTo>
                <a:cubicBezTo>
                  <a:pt x="3451437" y="3726024"/>
                  <a:pt x="3443876" y="3718463"/>
                  <a:pt x="3433529" y="3708116"/>
                </a:cubicBezTo>
                <a:close/>
                <a:moveTo>
                  <a:pt x="3263206" y="3704535"/>
                </a:moveTo>
                <a:cubicBezTo>
                  <a:pt x="3252859" y="3712892"/>
                  <a:pt x="3243706" y="3720851"/>
                  <a:pt x="3233359" y="3729208"/>
                </a:cubicBezTo>
                <a:cubicBezTo>
                  <a:pt x="3240523" y="3738361"/>
                  <a:pt x="3247288" y="3745922"/>
                  <a:pt x="3254849" y="3754677"/>
                </a:cubicBezTo>
                <a:cubicBezTo>
                  <a:pt x="3265594" y="3745524"/>
                  <a:pt x="3274747" y="3737565"/>
                  <a:pt x="3284695" y="3729208"/>
                </a:cubicBezTo>
                <a:cubicBezTo>
                  <a:pt x="3276736" y="3720453"/>
                  <a:pt x="3270369" y="3712892"/>
                  <a:pt x="3263206" y="3704535"/>
                </a:cubicBezTo>
                <a:close/>
                <a:moveTo>
                  <a:pt x="1146500" y="3700555"/>
                </a:moveTo>
                <a:cubicBezTo>
                  <a:pt x="1133765" y="3711698"/>
                  <a:pt x="1122225" y="3721647"/>
                  <a:pt x="1109888" y="3732789"/>
                </a:cubicBezTo>
                <a:cubicBezTo>
                  <a:pt x="1121429" y="3743534"/>
                  <a:pt x="1131377" y="3753085"/>
                  <a:pt x="1142520" y="3763432"/>
                </a:cubicBezTo>
                <a:cubicBezTo>
                  <a:pt x="1153663" y="3750697"/>
                  <a:pt x="1164009" y="3739157"/>
                  <a:pt x="1171571" y="3731198"/>
                </a:cubicBezTo>
                <a:cubicBezTo>
                  <a:pt x="1161622" y="3719259"/>
                  <a:pt x="1153663" y="3709310"/>
                  <a:pt x="1146500" y="3700555"/>
                </a:cubicBezTo>
                <a:close/>
                <a:moveTo>
                  <a:pt x="1236835" y="3687821"/>
                </a:moveTo>
                <a:cubicBezTo>
                  <a:pt x="1226090" y="3700157"/>
                  <a:pt x="1215743" y="3711698"/>
                  <a:pt x="1204600" y="3724432"/>
                </a:cubicBezTo>
                <a:cubicBezTo>
                  <a:pt x="1215743" y="3734381"/>
                  <a:pt x="1225692" y="3742738"/>
                  <a:pt x="1236437" y="3752289"/>
                </a:cubicBezTo>
                <a:cubicBezTo>
                  <a:pt x="1247579" y="3739157"/>
                  <a:pt x="1257528" y="3727218"/>
                  <a:pt x="1267875" y="3714882"/>
                </a:cubicBezTo>
                <a:cubicBezTo>
                  <a:pt x="1256732" y="3705331"/>
                  <a:pt x="1247579" y="3696974"/>
                  <a:pt x="1236835" y="3687821"/>
                </a:cubicBezTo>
                <a:close/>
                <a:moveTo>
                  <a:pt x="3141433" y="3683045"/>
                </a:moveTo>
                <a:cubicBezTo>
                  <a:pt x="3126708" y="3679066"/>
                  <a:pt x="3119545" y="3694586"/>
                  <a:pt x="3108801" y="3700157"/>
                </a:cubicBezTo>
                <a:cubicBezTo>
                  <a:pt x="3105219" y="3702147"/>
                  <a:pt x="3104025" y="3708116"/>
                  <a:pt x="3102035" y="3712096"/>
                </a:cubicBezTo>
                <a:cubicBezTo>
                  <a:pt x="3104025" y="3713290"/>
                  <a:pt x="3105617" y="3714484"/>
                  <a:pt x="3107607" y="3715678"/>
                </a:cubicBezTo>
                <a:cubicBezTo>
                  <a:pt x="3119147" y="3706923"/>
                  <a:pt x="3131086" y="3698168"/>
                  <a:pt x="3143025" y="3689413"/>
                </a:cubicBezTo>
                <a:cubicBezTo>
                  <a:pt x="3142626" y="3687423"/>
                  <a:pt x="3141830" y="3685035"/>
                  <a:pt x="3141433" y="3683045"/>
                </a:cubicBezTo>
                <a:close/>
                <a:moveTo>
                  <a:pt x="1195050" y="3647628"/>
                </a:moveTo>
                <a:cubicBezTo>
                  <a:pt x="1182315" y="3659964"/>
                  <a:pt x="1171173" y="3669913"/>
                  <a:pt x="1158438" y="3681852"/>
                </a:cubicBezTo>
                <a:cubicBezTo>
                  <a:pt x="1169581" y="3692198"/>
                  <a:pt x="1179530" y="3701351"/>
                  <a:pt x="1190274" y="3711300"/>
                </a:cubicBezTo>
                <a:cubicBezTo>
                  <a:pt x="1201815" y="3698964"/>
                  <a:pt x="1211366" y="3688617"/>
                  <a:pt x="1222110" y="3677076"/>
                </a:cubicBezTo>
                <a:cubicBezTo>
                  <a:pt x="1212560" y="3666729"/>
                  <a:pt x="1203407" y="3656781"/>
                  <a:pt x="1195050" y="3647628"/>
                </a:cubicBezTo>
                <a:close/>
                <a:moveTo>
                  <a:pt x="3344786" y="3613006"/>
                </a:moveTo>
                <a:cubicBezTo>
                  <a:pt x="3334837" y="3622159"/>
                  <a:pt x="3325684" y="3630516"/>
                  <a:pt x="3318123" y="3637679"/>
                </a:cubicBezTo>
                <a:cubicBezTo>
                  <a:pt x="3326480" y="3647230"/>
                  <a:pt x="3334837" y="3655985"/>
                  <a:pt x="3343990" y="3666331"/>
                </a:cubicBezTo>
                <a:cubicBezTo>
                  <a:pt x="3352745" y="3657179"/>
                  <a:pt x="3361102" y="3649220"/>
                  <a:pt x="3369857" y="3640067"/>
                </a:cubicBezTo>
                <a:cubicBezTo>
                  <a:pt x="3359908" y="3629720"/>
                  <a:pt x="3351949" y="3620965"/>
                  <a:pt x="3344786" y="3613006"/>
                </a:cubicBezTo>
                <a:close/>
                <a:moveTo>
                  <a:pt x="947922" y="3587537"/>
                </a:moveTo>
                <a:cubicBezTo>
                  <a:pt x="935983" y="3597088"/>
                  <a:pt x="926034" y="3605047"/>
                  <a:pt x="915289" y="3613802"/>
                </a:cubicBezTo>
                <a:cubicBezTo>
                  <a:pt x="924044" y="3624944"/>
                  <a:pt x="931605" y="3634097"/>
                  <a:pt x="939962" y="3644444"/>
                </a:cubicBezTo>
                <a:cubicBezTo>
                  <a:pt x="950707" y="3635291"/>
                  <a:pt x="960656" y="3626934"/>
                  <a:pt x="972197" y="3617781"/>
                </a:cubicBezTo>
                <a:cubicBezTo>
                  <a:pt x="963840" y="3607435"/>
                  <a:pt x="956676" y="3598282"/>
                  <a:pt x="947922" y="3587537"/>
                </a:cubicBezTo>
                <a:close/>
                <a:moveTo>
                  <a:pt x="3303797" y="3572017"/>
                </a:moveTo>
                <a:cubicBezTo>
                  <a:pt x="3294246" y="3581568"/>
                  <a:pt x="3286287" y="3589527"/>
                  <a:pt x="3277532" y="3598282"/>
                </a:cubicBezTo>
                <a:cubicBezTo>
                  <a:pt x="3285491" y="3606639"/>
                  <a:pt x="3291858" y="3613802"/>
                  <a:pt x="3299021" y="3620965"/>
                </a:cubicBezTo>
                <a:cubicBezTo>
                  <a:pt x="3308572" y="3612210"/>
                  <a:pt x="3316929" y="3603853"/>
                  <a:pt x="3325286" y="3595496"/>
                </a:cubicBezTo>
                <a:cubicBezTo>
                  <a:pt x="3318123" y="3587935"/>
                  <a:pt x="3312154" y="3581170"/>
                  <a:pt x="3303797" y="3572017"/>
                </a:cubicBezTo>
                <a:close/>
                <a:moveTo>
                  <a:pt x="951901" y="3509538"/>
                </a:moveTo>
                <a:cubicBezTo>
                  <a:pt x="939565" y="3518691"/>
                  <a:pt x="929218" y="3526650"/>
                  <a:pt x="918075" y="3535007"/>
                </a:cubicBezTo>
                <a:cubicBezTo>
                  <a:pt x="926432" y="3545752"/>
                  <a:pt x="933197" y="3554905"/>
                  <a:pt x="941156" y="3565252"/>
                </a:cubicBezTo>
                <a:cubicBezTo>
                  <a:pt x="952697" y="3556099"/>
                  <a:pt x="963044" y="3547742"/>
                  <a:pt x="974186" y="3539385"/>
                </a:cubicBezTo>
                <a:cubicBezTo>
                  <a:pt x="966625" y="3529436"/>
                  <a:pt x="960258" y="3520681"/>
                  <a:pt x="951901" y="3509538"/>
                </a:cubicBezTo>
                <a:close/>
                <a:moveTo>
                  <a:pt x="1078848" y="3484070"/>
                </a:moveTo>
                <a:cubicBezTo>
                  <a:pt x="1067705" y="3493222"/>
                  <a:pt x="1057358" y="3501181"/>
                  <a:pt x="1046216" y="3510334"/>
                </a:cubicBezTo>
                <a:cubicBezTo>
                  <a:pt x="1053777" y="3519885"/>
                  <a:pt x="1060542" y="3528640"/>
                  <a:pt x="1068501" y="3538191"/>
                </a:cubicBezTo>
                <a:cubicBezTo>
                  <a:pt x="1079644" y="3528640"/>
                  <a:pt x="1089990" y="3519885"/>
                  <a:pt x="1100337" y="3510732"/>
                </a:cubicBezTo>
                <a:cubicBezTo>
                  <a:pt x="1092776" y="3500784"/>
                  <a:pt x="1086011" y="3492825"/>
                  <a:pt x="1078848" y="3484070"/>
                </a:cubicBezTo>
                <a:close/>
                <a:moveTo>
                  <a:pt x="1236437" y="3478896"/>
                </a:moveTo>
                <a:cubicBezTo>
                  <a:pt x="1234447" y="3481284"/>
                  <a:pt x="1232457" y="3483274"/>
                  <a:pt x="1230467" y="3485263"/>
                </a:cubicBezTo>
                <a:cubicBezTo>
                  <a:pt x="1243202" y="3498794"/>
                  <a:pt x="1255936" y="3511926"/>
                  <a:pt x="1268671" y="3525456"/>
                </a:cubicBezTo>
                <a:cubicBezTo>
                  <a:pt x="1271059" y="3523069"/>
                  <a:pt x="1273446" y="3520681"/>
                  <a:pt x="1275436" y="3518293"/>
                </a:cubicBezTo>
                <a:cubicBezTo>
                  <a:pt x="1262304" y="3505161"/>
                  <a:pt x="1249569" y="3492029"/>
                  <a:pt x="1236437" y="3478896"/>
                </a:cubicBezTo>
                <a:close/>
                <a:moveTo>
                  <a:pt x="957074" y="3412836"/>
                </a:moveTo>
                <a:cubicBezTo>
                  <a:pt x="944340" y="3421591"/>
                  <a:pt x="933993" y="3428754"/>
                  <a:pt x="922453" y="3436713"/>
                </a:cubicBezTo>
                <a:cubicBezTo>
                  <a:pt x="930014" y="3447856"/>
                  <a:pt x="935983" y="3456611"/>
                  <a:pt x="943146" y="3466958"/>
                </a:cubicBezTo>
                <a:cubicBezTo>
                  <a:pt x="954687" y="3458601"/>
                  <a:pt x="965431" y="3451040"/>
                  <a:pt x="977370" y="3442682"/>
                </a:cubicBezTo>
                <a:cubicBezTo>
                  <a:pt x="970605" y="3432734"/>
                  <a:pt x="964636" y="3423979"/>
                  <a:pt x="957074" y="3412836"/>
                </a:cubicBezTo>
                <a:close/>
                <a:moveTo>
                  <a:pt x="3465366" y="3410050"/>
                </a:moveTo>
                <a:cubicBezTo>
                  <a:pt x="3430744" y="3452233"/>
                  <a:pt x="3397316" y="3493222"/>
                  <a:pt x="3363092" y="3535405"/>
                </a:cubicBezTo>
                <a:cubicBezTo>
                  <a:pt x="3341205" y="3515906"/>
                  <a:pt x="3320909" y="3498396"/>
                  <a:pt x="3300613" y="3480090"/>
                </a:cubicBezTo>
                <a:cubicBezTo>
                  <a:pt x="3292654" y="3488447"/>
                  <a:pt x="3286685" y="3495610"/>
                  <a:pt x="3278726" y="3503967"/>
                </a:cubicBezTo>
                <a:cubicBezTo>
                  <a:pt x="3393336" y="3612608"/>
                  <a:pt x="3505956" y="3720055"/>
                  <a:pt x="3619373" y="3826706"/>
                </a:cubicBezTo>
                <a:cubicBezTo>
                  <a:pt x="3623352" y="3830288"/>
                  <a:pt x="3633301" y="3831084"/>
                  <a:pt x="3638475" y="3829094"/>
                </a:cubicBezTo>
                <a:cubicBezTo>
                  <a:pt x="3659566" y="3820339"/>
                  <a:pt x="3680260" y="3809992"/>
                  <a:pt x="3701351" y="3800043"/>
                </a:cubicBezTo>
                <a:cubicBezTo>
                  <a:pt x="3700157" y="3798849"/>
                  <a:pt x="3698565" y="3797258"/>
                  <a:pt x="3697372" y="3796064"/>
                </a:cubicBezTo>
                <a:cubicBezTo>
                  <a:pt x="3700555" y="3788901"/>
                  <a:pt x="3702545" y="3781340"/>
                  <a:pt x="3706922" y="3775370"/>
                </a:cubicBezTo>
                <a:cubicBezTo>
                  <a:pt x="3731993" y="3743136"/>
                  <a:pt x="3758258" y="3711698"/>
                  <a:pt x="3785319" y="3678270"/>
                </a:cubicBezTo>
                <a:cubicBezTo>
                  <a:pt x="3778952" y="3674291"/>
                  <a:pt x="3774176" y="3671505"/>
                  <a:pt x="3769799" y="3668719"/>
                </a:cubicBezTo>
                <a:cubicBezTo>
                  <a:pt x="3738758" y="3707320"/>
                  <a:pt x="3708514" y="3743932"/>
                  <a:pt x="3677474" y="3782135"/>
                </a:cubicBezTo>
                <a:cubicBezTo>
                  <a:pt x="3655984" y="3762636"/>
                  <a:pt x="3635689" y="3745126"/>
                  <a:pt x="3615393" y="3727218"/>
                </a:cubicBezTo>
                <a:cubicBezTo>
                  <a:pt x="3644842" y="3691402"/>
                  <a:pt x="3673096" y="3656383"/>
                  <a:pt x="3700555" y="3622159"/>
                </a:cubicBezTo>
                <a:cubicBezTo>
                  <a:pt x="3691402" y="3609026"/>
                  <a:pt x="3686229" y="3613006"/>
                  <a:pt x="3679464" y="3621363"/>
                </a:cubicBezTo>
                <a:cubicBezTo>
                  <a:pt x="3653199" y="3654791"/>
                  <a:pt x="3626138" y="3687423"/>
                  <a:pt x="3598679" y="3721647"/>
                </a:cubicBezTo>
                <a:cubicBezTo>
                  <a:pt x="3575996" y="3701749"/>
                  <a:pt x="3555700" y="3683443"/>
                  <a:pt x="3534211" y="3664740"/>
                </a:cubicBezTo>
                <a:cubicBezTo>
                  <a:pt x="3539782" y="3657576"/>
                  <a:pt x="3544558" y="3652005"/>
                  <a:pt x="3548936" y="3646434"/>
                </a:cubicBezTo>
                <a:cubicBezTo>
                  <a:pt x="3570823" y="3619771"/>
                  <a:pt x="3592710" y="3593108"/>
                  <a:pt x="3613802" y="3566048"/>
                </a:cubicBezTo>
                <a:cubicBezTo>
                  <a:pt x="3616985" y="3562068"/>
                  <a:pt x="3615791" y="3555303"/>
                  <a:pt x="3616587" y="3549732"/>
                </a:cubicBezTo>
                <a:cubicBezTo>
                  <a:pt x="3614598" y="3549732"/>
                  <a:pt x="3612608" y="3549333"/>
                  <a:pt x="3610618" y="3548936"/>
                </a:cubicBezTo>
                <a:cubicBezTo>
                  <a:pt x="3580374" y="3585547"/>
                  <a:pt x="3550129" y="3622159"/>
                  <a:pt x="3519089" y="3659566"/>
                </a:cubicBezTo>
                <a:cubicBezTo>
                  <a:pt x="3496008" y="3638873"/>
                  <a:pt x="3474916" y="3620169"/>
                  <a:pt x="3454621" y="3601863"/>
                </a:cubicBezTo>
                <a:cubicBezTo>
                  <a:pt x="3483273" y="3566048"/>
                  <a:pt x="3510334" y="3532620"/>
                  <a:pt x="3536997" y="3498794"/>
                </a:cubicBezTo>
                <a:cubicBezTo>
                  <a:pt x="3540181" y="3494814"/>
                  <a:pt x="3540578" y="3488447"/>
                  <a:pt x="3542568" y="3483274"/>
                </a:cubicBezTo>
                <a:cubicBezTo>
                  <a:pt x="3540578" y="3482478"/>
                  <a:pt x="3538987" y="3481682"/>
                  <a:pt x="3536997" y="3480886"/>
                </a:cubicBezTo>
                <a:cubicBezTo>
                  <a:pt x="3505161" y="3519487"/>
                  <a:pt x="3473325" y="3558088"/>
                  <a:pt x="3440693" y="3597884"/>
                </a:cubicBezTo>
                <a:cubicBezTo>
                  <a:pt x="3417213" y="3577190"/>
                  <a:pt x="3395724" y="3557691"/>
                  <a:pt x="3373837" y="3538191"/>
                </a:cubicBezTo>
                <a:cubicBezTo>
                  <a:pt x="3392540" y="3515906"/>
                  <a:pt x="3409652" y="3496008"/>
                  <a:pt x="3426366" y="3475315"/>
                </a:cubicBezTo>
                <a:cubicBezTo>
                  <a:pt x="3468151" y="3423183"/>
                  <a:pt x="3468151" y="3423183"/>
                  <a:pt x="3465366" y="3410050"/>
                </a:cubicBezTo>
                <a:close/>
                <a:moveTo>
                  <a:pt x="1053777" y="3369459"/>
                </a:moveTo>
                <a:cubicBezTo>
                  <a:pt x="1042236" y="3377418"/>
                  <a:pt x="1031491" y="3384582"/>
                  <a:pt x="1019155" y="3392938"/>
                </a:cubicBezTo>
                <a:cubicBezTo>
                  <a:pt x="1026716" y="3403285"/>
                  <a:pt x="1032287" y="3411642"/>
                  <a:pt x="1039053" y="3421193"/>
                </a:cubicBezTo>
                <a:cubicBezTo>
                  <a:pt x="1050991" y="3412438"/>
                  <a:pt x="1061736" y="3404877"/>
                  <a:pt x="1072879" y="3396520"/>
                </a:cubicBezTo>
                <a:cubicBezTo>
                  <a:pt x="1066511" y="3387367"/>
                  <a:pt x="1060542" y="3379010"/>
                  <a:pt x="1053777" y="3369459"/>
                </a:cubicBezTo>
                <a:close/>
                <a:moveTo>
                  <a:pt x="3675484" y="3152177"/>
                </a:moveTo>
                <a:cubicBezTo>
                  <a:pt x="3672698" y="3158943"/>
                  <a:pt x="3670311" y="3164116"/>
                  <a:pt x="3667127" y="3170085"/>
                </a:cubicBezTo>
                <a:cubicBezTo>
                  <a:pt x="3675086" y="3173269"/>
                  <a:pt x="3681851" y="3176453"/>
                  <a:pt x="3689412" y="3179636"/>
                </a:cubicBezTo>
                <a:cubicBezTo>
                  <a:pt x="3692596" y="3173269"/>
                  <a:pt x="3694586" y="3168494"/>
                  <a:pt x="3697769" y="3161330"/>
                </a:cubicBezTo>
                <a:cubicBezTo>
                  <a:pt x="3689412" y="3157749"/>
                  <a:pt x="3683045" y="3155361"/>
                  <a:pt x="3675484" y="3152177"/>
                </a:cubicBezTo>
                <a:close/>
                <a:moveTo>
                  <a:pt x="784363" y="3125913"/>
                </a:moveTo>
                <a:cubicBezTo>
                  <a:pt x="781180" y="3135066"/>
                  <a:pt x="777996" y="3139443"/>
                  <a:pt x="779190" y="3141831"/>
                </a:cubicBezTo>
                <a:cubicBezTo>
                  <a:pt x="792720" y="3173269"/>
                  <a:pt x="806649" y="3204707"/>
                  <a:pt x="820577" y="3236146"/>
                </a:cubicBezTo>
                <a:cubicBezTo>
                  <a:pt x="821771" y="3238931"/>
                  <a:pt x="826148" y="3240125"/>
                  <a:pt x="828934" y="3242115"/>
                </a:cubicBezTo>
                <a:cubicBezTo>
                  <a:pt x="829730" y="3238931"/>
                  <a:pt x="832515" y="3234951"/>
                  <a:pt x="831322" y="3232166"/>
                </a:cubicBezTo>
                <a:cubicBezTo>
                  <a:pt x="816995" y="3198738"/>
                  <a:pt x="801873" y="3165310"/>
                  <a:pt x="784363" y="3125913"/>
                </a:cubicBezTo>
                <a:close/>
                <a:moveTo>
                  <a:pt x="3741146" y="3119943"/>
                </a:moveTo>
                <a:cubicBezTo>
                  <a:pt x="3738361" y="3126311"/>
                  <a:pt x="3735973" y="3131484"/>
                  <a:pt x="3732789" y="3138647"/>
                </a:cubicBezTo>
                <a:cubicBezTo>
                  <a:pt x="3741544" y="3142229"/>
                  <a:pt x="3748309" y="3144617"/>
                  <a:pt x="3755871" y="3147800"/>
                </a:cubicBezTo>
                <a:cubicBezTo>
                  <a:pt x="3758258" y="3140637"/>
                  <a:pt x="3760646" y="3135066"/>
                  <a:pt x="3763034" y="3128300"/>
                </a:cubicBezTo>
                <a:cubicBezTo>
                  <a:pt x="3755075" y="3125117"/>
                  <a:pt x="3748707" y="3122729"/>
                  <a:pt x="3741146" y="3119943"/>
                </a:cubicBezTo>
                <a:close/>
                <a:moveTo>
                  <a:pt x="828536" y="3115964"/>
                </a:moveTo>
                <a:cubicBezTo>
                  <a:pt x="825352" y="3116760"/>
                  <a:pt x="822567" y="3117556"/>
                  <a:pt x="819781" y="3118352"/>
                </a:cubicBezTo>
                <a:cubicBezTo>
                  <a:pt x="825750" y="3150188"/>
                  <a:pt x="843260" y="3178044"/>
                  <a:pt x="855597" y="3207891"/>
                </a:cubicBezTo>
                <a:cubicBezTo>
                  <a:pt x="857984" y="3213860"/>
                  <a:pt x="863158" y="3218636"/>
                  <a:pt x="867137" y="3224207"/>
                </a:cubicBezTo>
                <a:cubicBezTo>
                  <a:pt x="869525" y="3223013"/>
                  <a:pt x="871515" y="3221421"/>
                  <a:pt x="873505" y="3219829"/>
                </a:cubicBezTo>
                <a:cubicBezTo>
                  <a:pt x="858780" y="3185207"/>
                  <a:pt x="843658" y="3150586"/>
                  <a:pt x="828536" y="3115964"/>
                </a:cubicBezTo>
                <a:close/>
                <a:moveTo>
                  <a:pt x="3607335" y="3108154"/>
                </a:moveTo>
                <a:cubicBezTo>
                  <a:pt x="3602460" y="3108005"/>
                  <a:pt x="3598481" y="3111786"/>
                  <a:pt x="3595894" y="3123923"/>
                </a:cubicBezTo>
                <a:cubicBezTo>
                  <a:pt x="3603057" y="3127107"/>
                  <a:pt x="3609424" y="3129892"/>
                  <a:pt x="3617383" y="3133076"/>
                </a:cubicBezTo>
                <a:cubicBezTo>
                  <a:pt x="3619771" y="3126709"/>
                  <a:pt x="3622159" y="3121535"/>
                  <a:pt x="3624148" y="3115964"/>
                </a:cubicBezTo>
                <a:cubicBezTo>
                  <a:pt x="3617980" y="3112383"/>
                  <a:pt x="3612210" y="3108304"/>
                  <a:pt x="3607335" y="3108154"/>
                </a:cubicBezTo>
                <a:close/>
                <a:moveTo>
                  <a:pt x="903351" y="3093679"/>
                </a:moveTo>
                <a:cubicBezTo>
                  <a:pt x="901361" y="3094474"/>
                  <a:pt x="899371" y="3095668"/>
                  <a:pt x="897382" y="3096464"/>
                </a:cubicBezTo>
                <a:cubicBezTo>
                  <a:pt x="927228" y="3157749"/>
                  <a:pt x="956676" y="3218636"/>
                  <a:pt x="986523" y="3279920"/>
                </a:cubicBezTo>
                <a:cubicBezTo>
                  <a:pt x="988513" y="3278726"/>
                  <a:pt x="990502" y="3277930"/>
                  <a:pt x="992492" y="3277135"/>
                </a:cubicBezTo>
                <a:cubicBezTo>
                  <a:pt x="962646" y="3215850"/>
                  <a:pt x="933197" y="3154963"/>
                  <a:pt x="903351" y="3093679"/>
                </a:cubicBezTo>
                <a:close/>
                <a:moveTo>
                  <a:pt x="3796461" y="3085322"/>
                </a:moveTo>
                <a:cubicBezTo>
                  <a:pt x="3794074" y="3093281"/>
                  <a:pt x="3792084" y="3099250"/>
                  <a:pt x="3790094" y="3106015"/>
                </a:cubicBezTo>
                <a:cubicBezTo>
                  <a:pt x="3798849" y="3108801"/>
                  <a:pt x="3804819" y="3110791"/>
                  <a:pt x="3812379" y="3113576"/>
                </a:cubicBezTo>
                <a:cubicBezTo>
                  <a:pt x="3814767" y="3106811"/>
                  <a:pt x="3816757" y="3100842"/>
                  <a:pt x="3819543" y="3093679"/>
                </a:cubicBezTo>
                <a:cubicBezTo>
                  <a:pt x="3811584" y="3090893"/>
                  <a:pt x="3805216" y="3088505"/>
                  <a:pt x="3796461" y="3085322"/>
                </a:cubicBezTo>
                <a:close/>
                <a:moveTo>
                  <a:pt x="975778" y="3063036"/>
                </a:moveTo>
                <a:cubicBezTo>
                  <a:pt x="973390" y="3064230"/>
                  <a:pt x="971401" y="3065026"/>
                  <a:pt x="969013" y="3066220"/>
                </a:cubicBezTo>
                <a:cubicBezTo>
                  <a:pt x="991696" y="3115566"/>
                  <a:pt x="1013982" y="3164514"/>
                  <a:pt x="1037063" y="3215054"/>
                </a:cubicBezTo>
                <a:cubicBezTo>
                  <a:pt x="1030298" y="3218636"/>
                  <a:pt x="1023532" y="3222217"/>
                  <a:pt x="1013584" y="3227788"/>
                </a:cubicBezTo>
                <a:cubicBezTo>
                  <a:pt x="989706" y="3176453"/>
                  <a:pt x="966227" y="3126311"/>
                  <a:pt x="942748" y="3076169"/>
                </a:cubicBezTo>
                <a:cubicBezTo>
                  <a:pt x="940758" y="3077363"/>
                  <a:pt x="938371" y="3078159"/>
                  <a:pt x="936381" y="3079352"/>
                </a:cubicBezTo>
                <a:cubicBezTo>
                  <a:pt x="958666" y="3142627"/>
                  <a:pt x="989706" y="3201524"/>
                  <a:pt x="1023134" y="3261216"/>
                </a:cubicBezTo>
                <a:cubicBezTo>
                  <a:pt x="1037461" y="3252461"/>
                  <a:pt x="1049797" y="3245298"/>
                  <a:pt x="1060940" y="3238533"/>
                </a:cubicBezTo>
                <a:cubicBezTo>
                  <a:pt x="1031889" y="3178442"/>
                  <a:pt x="1004033" y="3120739"/>
                  <a:pt x="975778" y="3063036"/>
                </a:cubicBezTo>
                <a:close/>
                <a:moveTo>
                  <a:pt x="734221" y="3062240"/>
                </a:moveTo>
                <a:cubicBezTo>
                  <a:pt x="726262" y="3064628"/>
                  <a:pt x="720293" y="3066618"/>
                  <a:pt x="711538" y="3069801"/>
                </a:cubicBezTo>
                <a:cubicBezTo>
                  <a:pt x="714722" y="3077363"/>
                  <a:pt x="716711" y="3083332"/>
                  <a:pt x="719497" y="3089699"/>
                </a:cubicBezTo>
                <a:cubicBezTo>
                  <a:pt x="727854" y="3086515"/>
                  <a:pt x="734221" y="3084128"/>
                  <a:pt x="742180" y="3081342"/>
                </a:cubicBezTo>
                <a:cubicBezTo>
                  <a:pt x="739395" y="3074179"/>
                  <a:pt x="737007" y="3068608"/>
                  <a:pt x="734221" y="3062240"/>
                </a:cubicBezTo>
                <a:close/>
                <a:moveTo>
                  <a:pt x="3673842" y="3042592"/>
                </a:moveTo>
                <a:cubicBezTo>
                  <a:pt x="3668918" y="3042841"/>
                  <a:pt x="3665336" y="3046920"/>
                  <a:pt x="3663943" y="3059057"/>
                </a:cubicBezTo>
                <a:cubicBezTo>
                  <a:pt x="3671107" y="3061842"/>
                  <a:pt x="3677474" y="3064230"/>
                  <a:pt x="3685831" y="3067414"/>
                </a:cubicBezTo>
                <a:cubicBezTo>
                  <a:pt x="3687821" y="3060649"/>
                  <a:pt x="3689810" y="3055077"/>
                  <a:pt x="3691800" y="3049108"/>
                </a:cubicBezTo>
                <a:cubicBezTo>
                  <a:pt x="3685035" y="3045925"/>
                  <a:pt x="3678767" y="3042343"/>
                  <a:pt x="3673842" y="3042592"/>
                </a:cubicBezTo>
                <a:close/>
                <a:moveTo>
                  <a:pt x="862760" y="3018466"/>
                </a:moveTo>
                <a:cubicBezTo>
                  <a:pt x="854005" y="3021649"/>
                  <a:pt x="847638" y="3024037"/>
                  <a:pt x="840077" y="3027221"/>
                </a:cubicBezTo>
                <a:cubicBezTo>
                  <a:pt x="842862" y="3033986"/>
                  <a:pt x="845250" y="3039159"/>
                  <a:pt x="847638" y="3045129"/>
                </a:cubicBezTo>
                <a:cubicBezTo>
                  <a:pt x="855597" y="3041945"/>
                  <a:pt x="861964" y="3039557"/>
                  <a:pt x="869525" y="3036374"/>
                </a:cubicBezTo>
                <a:cubicBezTo>
                  <a:pt x="867137" y="3030404"/>
                  <a:pt x="865545" y="3025629"/>
                  <a:pt x="862760" y="3018466"/>
                </a:cubicBezTo>
                <a:close/>
                <a:moveTo>
                  <a:pt x="755711" y="2994986"/>
                </a:moveTo>
                <a:cubicBezTo>
                  <a:pt x="747354" y="2997772"/>
                  <a:pt x="740589" y="2999762"/>
                  <a:pt x="732630" y="3002548"/>
                </a:cubicBezTo>
                <a:cubicBezTo>
                  <a:pt x="735415" y="3009711"/>
                  <a:pt x="737405" y="3015282"/>
                  <a:pt x="739793" y="3022047"/>
                </a:cubicBezTo>
                <a:cubicBezTo>
                  <a:pt x="748150" y="3019262"/>
                  <a:pt x="754915" y="3016874"/>
                  <a:pt x="761680" y="3014884"/>
                </a:cubicBezTo>
                <a:cubicBezTo>
                  <a:pt x="759690" y="3008119"/>
                  <a:pt x="758098" y="3002946"/>
                  <a:pt x="755711" y="2994986"/>
                </a:cubicBezTo>
                <a:close/>
                <a:moveTo>
                  <a:pt x="936182" y="2987376"/>
                </a:moveTo>
                <a:cubicBezTo>
                  <a:pt x="932800" y="2986331"/>
                  <a:pt x="927228" y="2989216"/>
                  <a:pt x="916085" y="2994986"/>
                </a:cubicBezTo>
                <a:cubicBezTo>
                  <a:pt x="918075" y="2999762"/>
                  <a:pt x="920065" y="3004935"/>
                  <a:pt x="922453" y="3010905"/>
                </a:cubicBezTo>
                <a:cubicBezTo>
                  <a:pt x="930412" y="3008119"/>
                  <a:pt x="936779" y="3005731"/>
                  <a:pt x="943146" y="3003344"/>
                </a:cubicBezTo>
                <a:cubicBezTo>
                  <a:pt x="940759" y="2993395"/>
                  <a:pt x="939565" y="2988421"/>
                  <a:pt x="936182" y="2987376"/>
                </a:cubicBezTo>
                <a:close/>
                <a:moveTo>
                  <a:pt x="695620" y="2958375"/>
                </a:moveTo>
                <a:cubicBezTo>
                  <a:pt x="687263" y="2961161"/>
                  <a:pt x="680498" y="2963150"/>
                  <a:pt x="672937" y="2965538"/>
                </a:cubicBezTo>
                <a:cubicBezTo>
                  <a:pt x="675324" y="2972701"/>
                  <a:pt x="676916" y="2978272"/>
                  <a:pt x="679304" y="2985834"/>
                </a:cubicBezTo>
                <a:cubicBezTo>
                  <a:pt x="688059" y="2983048"/>
                  <a:pt x="694824" y="2981058"/>
                  <a:pt x="702783" y="2978272"/>
                </a:cubicBezTo>
                <a:cubicBezTo>
                  <a:pt x="699997" y="2971109"/>
                  <a:pt x="698008" y="2965140"/>
                  <a:pt x="695620" y="2958375"/>
                </a:cubicBezTo>
                <a:close/>
                <a:moveTo>
                  <a:pt x="787149" y="2935294"/>
                </a:moveTo>
                <a:cubicBezTo>
                  <a:pt x="780384" y="2937283"/>
                  <a:pt x="773619" y="2938875"/>
                  <a:pt x="766058" y="2941263"/>
                </a:cubicBezTo>
                <a:cubicBezTo>
                  <a:pt x="768047" y="2948028"/>
                  <a:pt x="769639" y="2953202"/>
                  <a:pt x="771231" y="2960365"/>
                </a:cubicBezTo>
                <a:cubicBezTo>
                  <a:pt x="787547" y="2957181"/>
                  <a:pt x="801077" y="2955191"/>
                  <a:pt x="787149" y="2935294"/>
                </a:cubicBezTo>
                <a:close/>
                <a:moveTo>
                  <a:pt x="875096" y="2926141"/>
                </a:moveTo>
                <a:cubicBezTo>
                  <a:pt x="867137" y="2928528"/>
                  <a:pt x="860372" y="2930518"/>
                  <a:pt x="852811" y="2932508"/>
                </a:cubicBezTo>
                <a:cubicBezTo>
                  <a:pt x="854005" y="2938477"/>
                  <a:pt x="855199" y="2943253"/>
                  <a:pt x="856791" y="2950814"/>
                </a:cubicBezTo>
                <a:cubicBezTo>
                  <a:pt x="865545" y="2948426"/>
                  <a:pt x="872311" y="2946436"/>
                  <a:pt x="880270" y="2944447"/>
                </a:cubicBezTo>
                <a:cubicBezTo>
                  <a:pt x="878678" y="2937682"/>
                  <a:pt x="877086" y="2932508"/>
                  <a:pt x="875096" y="2926141"/>
                </a:cubicBezTo>
                <a:close/>
                <a:moveTo>
                  <a:pt x="3823920" y="2903060"/>
                </a:moveTo>
                <a:cubicBezTo>
                  <a:pt x="3813175" y="2943253"/>
                  <a:pt x="3803227" y="2980660"/>
                  <a:pt x="3792084" y="3022047"/>
                </a:cubicBezTo>
                <a:cubicBezTo>
                  <a:pt x="3812379" y="3010905"/>
                  <a:pt x="3836655" y="2916192"/>
                  <a:pt x="3823920" y="2903060"/>
                </a:cubicBezTo>
                <a:close/>
                <a:moveTo>
                  <a:pt x="3792880" y="2894305"/>
                </a:moveTo>
                <a:cubicBezTo>
                  <a:pt x="3784921" y="2896692"/>
                  <a:pt x="3780145" y="2897090"/>
                  <a:pt x="3779748" y="2898682"/>
                </a:cubicBezTo>
                <a:cubicBezTo>
                  <a:pt x="3769799" y="2933304"/>
                  <a:pt x="3760646" y="2967528"/>
                  <a:pt x="3751493" y="3002150"/>
                </a:cubicBezTo>
                <a:cubicBezTo>
                  <a:pt x="3751095" y="3004537"/>
                  <a:pt x="3753881" y="3007721"/>
                  <a:pt x="3755075" y="3010507"/>
                </a:cubicBezTo>
                <a:cubicBezTo>
                  <a:pt x="3757462" y="3009711"/>
                  <a:pt x="3759850" y="3008517"/>
                  <a:pt x="3762238" y="3007721"/>
                </a:cubicBezTo>
                <a:cubicBezTo>
                  <a:pt x="3772186" y="2971109"/>
                  <a:pt x="3782135" y="2934498"/>
                  <a:pt x="3792880" y="2894305"/>
                </a:cubicBezTo>
                <a:close/>
                <a:moveTo>
                  <a:pt x="3723238" y="2776909"/>
                </a:moveTo>
                <a:cubicBezTo>
                  <a:pt x="3708116" y="2842969"/>
                  <a:pt x="3692994" y="2909029"/>
                  <a:pt x="3677872" y="2975089"/>
                </a:cubicBezTo>
                <a:cubicBezTo>
                  <a:pt x="3679862" y="2975487"/>
                  <a:pt x="3682249" y="2976283"/>
                  <a:pt x="3684239" y="2976681"/>
                </a:cubicBezTo>
                <a:cubicBezTo>
                  <a:pt x="3699759" y="2910621"/>
                  <a:pt x="3714881" y="2844959"/>
                  <a:pt x="3730004" y="2778899"/>
                </a:cubicBezTo>
                <a:cubicBezTo>
                  <a:pt x="3727616" y="2778103"/>
                  <a:pt x="3725626" y="2777307"/>
                  <a:pt x="3723238" y="2776909"/>
                </a:cubicBezTo>
                <a:close/>
                <a:moveTo>
                  <a:pt x="3684239" y="2770144"/>
                </a:moveTo>
                <a:cubicBezTo>
                  <a:pt x="3669515" y="2834612"/>
                  <a:pt x="3654791" y="2899080"/>
                  <a:pt x="3639270" y="2966334"/>
                </a:cubicBezTo>
                <a:cubicBezTo>
                  <a:pt x="3657576" y="2940865"/>
                  <a:pt x="3691402" y="2788051"/>
                  <a:pt x="3684239" y="2770144"/>
                </a:cubicBezTo>
                <a:close/>
                <a:moveTo>
                  <a:pt x="3803227" y="2767358"/>
                </a:moveTo>
                <a:cubicBezTo>
                  <a:pt x="3796860" y="2804368"/>
                  <a:pt x="3790492" y="2841377"/>
                  <a:pt x="3785319" y="2872019"/>
                </a:cubicBezTo>
                <a:cubicBezTo>
                  <a:pt x="3804420" y="2875999"/>
                  <a:pt x="3819145" y="2879183"/>
                  <a:pt x="3833869" y="2882366"/>
                </a:cubicBezTo>
                <a:cubicBezTo>
                  <a:pt x="3833471" y="2883560"/>
                  <a:pt x="3833073" y="2884356"/>
                  <a:pt x="3832675" y="2885152"/>
                </a:cubicBezTo>
                <a:cubicBezTo>
                  <a:pt x="3845012" y="2885152"/>
                  <a:pt x="3856950" y="2885152"/>
                  <a:pt x="3872868" y="2885152"/>
                </a:cubicBezTo>
                <a:cubicBezTo>
                  <a:pt x="3859736" y="2936090"/>
                  <a:pt x="3847797" y="2983446"/>
                  <a:pt x="3835461" y="3030802"/>
                </a:cubicBezTo>
                <a:cubicBezTo>
                  <a:pt x="3852971" y="3036374"/>
                  <a:pt x="3869287" y="3041945"/>
                  <a:pt x="3886001" y="3047516"/>
                </a:cubicBezTo>
                <a:cubicBezTo>
                  <a:pt x="3881225" y="3062638"/>
                  <a:pt x="3877246" y="3076169"/>
                  <a:pt x="3872868" y="3090495"/>
                </a:cubicBezTo>
                <a:cubicBezTo>
                  <a:pt x="3886797" y="3095668"/>
                  <a:pt x="3898735" y="3100444"/>
                  <a:pt x="3913062" y="3106015"/>
                </a:cubicBezTo>
                <a:cubicBezTo>
                  <a:pt x="3894756" y="3152576"/>
                  <a:pt x="3877246" y="3197146"/>
                  <a:pt x="3859338" y="3242513"/>
                </a:cubicBezTo>
                <a:cubicBezTo>
                  <a:pt x="3844216" y="3236146"/>
                  <a:pt x="3832277" y="3231370"/>
                  <a:pt x="3819941" y="3226197"/>
                </a:cubicBezTo>
                <a:cubicBezTo>
                  <a:pt x="3812379" y="3242115"/>
                  <a:pt x="3805614" y="3256441"/>
                  <a:pt x="3798053" y="3271961"/>
                </a:cubicBezTo>
                <a:cubicBezTo>
                  <a:pt x="3706922" y="3228584"/>
                  <a:pt x="3617383" y="3186003"/>
                  <a:pt x="3526252" y="3142627"/>
                </a:cubicBezTo>
                <a:cubicBezTo>
                  <a:pt x="3520283" y="3154963"/>
                  <a:pt x="3515110" y="3165708"/>
                  <a:pt x="3509140" y="3178044"/>
                </a:cubicBezTo>
                <a:cubicBezTo>
                  <a:pt x="3533813" y="3191177"/>
                  <a:pt x="3557292" y="3203115"/>
                  <a:pt x="3582761" y="3216646"/>
                </a:cubicBezTo>
                <a:cubicBezTo>
                  <a:pt x="3554905" y="3264798"/>
                  <a:pt x="3527844" y="3310960"/>
                  <a:pt x="3501181" y="3357123"/>
                </a:cubicBezTo>
                <a:cubicBezTo>
                  <a:pt x="3503171" y="3358715"/>
                  <a:pt x="3505559" y="3359908"/>
                  <a:pt x="3507548" y="3361102"/>
                </a:cubicBezTo>
                <a:cubicBezTo>
                  <a:pt x="3538589" y="3319317"/>
                  <a:pt x="3562466" y="3272359"/>
                  <a:pt x="3588731" y="3225799"/>
                </a:cubicBezTo>
                <a:cubicBezTo>
                  <a:pt x="3615393" y="3239727"/>
                  <a:pt x="3641260" y="3252859"/>
                  <a:pt x="3668321" y="3267186"/>
                </a:cubicBezTo>
                <a:cubicBezTo>
                  <a:pt x="3642454" y="3312552"/>
                  <a:pt x="3617383" y="3355929"/>
                  <a:pt x="3592312" y="3399306"/>
                </a:cubicBezTo>
                <a:cubicBezTo>
                  <a:pt x="3593506" y="3400897"/>
                  <a:pt x="3595098" y="3402489"/>
                  <a:pt x="3596292" y="3404081"/>
                </a:cubicBezTo>
                <a:cubicBezTo>
                  <a:pt x="3600669" y="3400500"/>
                  <a:pt x="3606240" y="3397714"/>
                  <a:pt x="3609026" y="3392938"/>
                </a:cubicBezTo>
                <a:cubicBezTo>
                  <a:pt x="3631709" y="3355133"/>
                  <a:pt x="3653995" y="3317328"/>
                  <a:pt x="3677076" y="3278328"/>
                </a:cubicBezTo>
                <a:cubicBezTo>
                  <a:pt x="3702943" y="3291859"/>
                  <a:pt x="3727616" y="3304991"/>
                  <a:pt x="3754279" y="3318919"/>
                </a:cubicBezTo>
                <a:cubicBezTo>
                  <a:pt x="3730799" y="3358715"/>
                  <a:pt x="3709310" y="3395724"/>
                  <a:pt x="3687423" y="3432734"/>
                </a:cubicBezTo>
                <a:cubicBezTo>
                  <a:pt x="3683443" y="3439897"/>
                  <a:pt x="3675882" y="3447856"/>
                  <a:pt x="3693790" y="3451437"/>
                </a:cubicBezTo>
                <a:cubicBezTo>
                  <a:pt x="3716871" y="3412040"/>
                  <a:pt x="3739952" y="3372245"/>
                  <a:pt x="3764227" y="3330858"/>
                </a:cubicBezTo>
                <a:cubicBezTo>
                  <a:pt x="3788900" y="3343990"/>
                  <a:pt x="3813175" y="3356725"/>
                  <a:pt x="3839440" y="3370653"/>
                </a:cubicBezTo>
                <a:cubicBezTo>
                  <a:pt x="3814767" y="3413234"/>
                  <a:pt x="3791288" y="3453825"/>
                  <a:pt x="3767411" y="3495212"/>
                </a:cubicBezTo>
                <a:cubicBezTo>
                  <a:pt x="3770993" y="3497600"/>
                  <a:pt x="3774574" y="3500385"/>
                  <a:pt x="3780543" y="3504763"/>
                </a:cubicBezTo>
                <a:cubicBezTo>
                  <a:pt x="3804819" y="3463376"/>
                  <a:pt x="3827900" y="3423979"/>
                  <a:pt x="3851379" y="3384183"/>
                </a:cubicBezTo>
                <a:cubicBezTo>
                  <a:pt x="3875654" y="3397316"/>
                  <a:pt x="3899133" y="3409652"/>
                  <a:pt x="3924602" y="3423183"/>
                </a:cubicBezTo>
                <a:cubicBezTo>
                  <a:pt x="3899531" y="3466958"/>
                  <a:pt x="3874858" y="3509140"/>
                  <a:pt x="3849787" y="3552517"/>
                </a:cubicBezTo>
                <a:cubicBezTo>
                  <a:pt x="3854563" y="3555701"/>
                  <a:pt x="3858940" y="3558487"/>
                  <a:pt x="3864909" y="3562466"/>
                </a:cubicBezTo>
                <a:cubicBezTo>
                  <a:pt x="3889582" y="3520681"/>
                  <a:pt x="3913459" y="3480488"/>
                  <a:pt x="3937734" y="3438305"/>
                </a:cubicBezTo>
                <a:cubicBezTo>
                  <a:pt x="3956438" y="3448254"/>
                  <a:pt x="3974346" y="3457407"/>
                  <a:pt x="3992254" y="3466560"/>
                </a:cubicBezTo>
                <a:cubicBezTo>
                  <a:pt x="4111640" y="3201524"/>
                  <a:pt x="4029661" y="2884754"/>
                  <a:pt x="3803227" y="2767358"/>
                </a:cubicBezTo>
                <a:close/>
                <a:moveTo>
                  <a:pt x="3645638" y="2764970"/>
                </a:moveTo>
                <a:cubicBezTo>
                  <a:pt x="3631311" y="2827847"/>
                  <a:pt x="3616985" y="2889927"/>
                  <a:pt x="3602659" y="2952406"/>
                </a:cubicBezTo>
                <a:cubicBezTo>
                  <a:pt x="3622954" y="2914998"/>
                  <a:pt x="3651209" y="2783674"/>
                  <a:pt x="3645638" y="2764970"/>
                </a:cubicBezTo>
                <a:close/>
                <a:moveTo>
                  <a:pt x="805057" y="2683390"/>
                </a:moveTo>
                <a:cubicBezTo>
                  <a:pt x="802669" y="2683788"/>
                  <a:pt x="800281" y="2683788"/>
                  <a:pt x="798292" y="2684186"/>
                </a:cubicBezTo>
                <a:cubicBezTo>
                  <a:pt x="809036" y="2751042"/>
                  <a:pt x="820179" y="2818296"/>
                  <a:pt x="830924" y="2885152"/>
                </a:cubicBezTo>
                <a:cubicBezTo>
                  <a:pt x="832913" y="2884754"/>
                  <a:pt x="835301" y="2884356"/>
                  <a:pt x="837291" y="2883958"/>
                </a:cubicBezTo>
                <a:cubicBezTo>
                  <a:pt x="826546" y="2817102"/>
                  <a:pt x="815802" y="2750246"/>
                  <a:pt x="805057" y="2683390"/>
                </a:cubicBezTo>
                <a:close/>
                <a:moveTo>
                  <a:pt x="844454" y="2679808"/>
                </a:moveTo>
                <a:cubicBezTo>
                  <a:pt x="845250" y="2746665"/>
                  <a:pt x="855199" y="2811929"/>
                  <a:pt x="875892" y="2875203"/>
                </a:cubicBezTo>
                <a:cubicBezTo>
                  <a:pt x="865545" y="2810337"/>
                  <a:pt x="854801" y="2745073"/>
                  <a:pt x="844454" y="2679808"/>
                </a:cubicBezTo>
                <a:close/>
                <a:moveTo>
                  <a:pt x="883055" y="2676227"/>
                </a:moveTo>
                <a:cubicBezTo>
                  <a:pt x="877086" y="2709655"/>
                  <a:pt x="901361" y="2850132"/>
                  <a:pt x="913698" y="2866448"/>
                </a:cubicBezTo>
                <a:cubicBezTo>
                  <a:pt x="903351" y="2802776"/>
                  <a:pt x="893402" y="2739501"/>
                  <a:pt x="883055" y="2676227"/>
                </a:cubicBezTo>
                <a:close/>
                <a:moveTo>
                  <a:pt x="3626138" y="2225745"/>
                </a:moveTo>
                <a:cubicBezTo>
                  <a:pt x="3636485" y="2289418"/>
                  <a:pt x="3646434" y="2352692"/>
                  <a:pt x="3656780" y="2415966"/>
                </a:cubicBezTo>
                <a:cubicBezTo>
                  <a:pt x="3662750" y="2383334"/>
                  <a:pt x="3638475" y="2242061"/>
                  <a:pt x="3626138" y="2225745"/>
                </a:cubicBezTo>
                <a:close/>
                <a:moveTo>
                  <a:pt x="3671107" y="2215797"/>
                </a:moveTo>
                <a:cubicBezTo>
                  <a:pt x="3668719" y="2216194"/>
                  <a:pt x="3666331" y="2216593"/>
                  <a:pt x="3663943" y="2216990"/>
                </a:cubicBezTo>
                <a:cubicBezTo>
                  <a:pt x="3674290" y="2282255"/>
                  <a:pt x="3685035" y="2347121"/>
                  <a:pt x="3695382" y="2412385"/>
                </a:cubicBezTo>
                <a:cubicBezTo>
                  <a:pt x="3697769" y="2411987"/>
                  <a:pt x="3700157" y="2411589"/>
                  <a:pt x="3702545" y="2411191"/>
                </a:cubicBezTo>
                <a:cubicBezTo>
                  <a:pt x="3692198" y="2345927"/>
                  <a:pt x="3681453" y="2281061"/>
                  <a:pt x="3671107" y="2215797"/>
                </a:cubicBezTo>
                <a:close/>
                <a:moveTo>
                  <a:pt x="3709310" y="2207838"/>
                </a:moveTo>
                <a:cubicBezTo>
                  <a:pt x="3706922" y="2208235"/>
                  <a:pt x="3704932" y="2208235"/>
                  <a:pt x="3702545" y="2208634"/>
                </a:cubicBezTo>
                <a:cubicBezTo>
                  <a:pt x="3713290" y="2275489"/>
                  <a:pt x="3724034" y="2342345"/>
                  <a:pt x="3734779" y="2409201"/>
                </a:cubicBezTo>
                <a:cubicBezTo>
                  <a:pt x="3737167" y="2408803"/>
                  <a:pt x="3739554" y="2408405"/>
                  <a:pt x="3741544" y="2408007"/>
                </a:cubicBezTo>
                <a:cubicBezTo>
                  <a:pt x="3730799" y="2341151"/>
                  <a:pt x="3720055" y="2274693"/>
                  <a:pt x="3709310" y="2207838"/>
                </a:cubicBezTo>
                <a:close/>
                <a:moveTo>
                  <a:pt x="3682647" y="2141380"/>
                </a:moveTo>
                <a:cubicBezTo>
                  <a:pt x="3673892" y="2144165"/>
                  <a:pt x="3667127" y="2146155"/>
                  <a:pt x="3657576" y="2148941"/>
                </a:cubicBezTo>
                <a:cubicBezTo>
                  <a:pt x="3662352" y="2155706"/>
                  <a:pt x="3664739" y="2162869"/>
                  <a:pt x="3669117" y="2164063"/>
                </a:cubicBezTo>
                <a:cubicBezTo>
                  <a:pt x="3674290" y="2165655"/>
                  <a:pt x="3680657" y="2161675"/>
                  <a:pt x="3687821" y="2159685"/>
                </a:cubicBezTo>
                <a:cubicBezTo>
                  <a:pt x="3686229" y="2153318"/>
                  <a:pt x="3684637" y="2148543"/>
                  <a:pt x="3682647" y="2141380"/>
                </a:cubicBezTo>
                <a:close/>
                <a:moveTo>
                  <a:pt x="930412" y="2138594"/>
                </a:moveTo>
                <a:cubicBezTo>
                  <a:pt x="916085" y="2201072"/>
                  <a:pt x="901759" y="2263551"/>
                  <a:pt x="887433" y="2326029"/>
                </a:cubicBezTo>
                <a:cubicBezTo>
                  <a:pt x="889821" y="2326029"/>
                  <a:pt x="891810" y="2326427"/>
                  <a:pt x="894198" y="2326825"/>
                </a:cubicBezTo>
                <a:cubicBezTo>
                  <a:pt x="908524" y="2264745"/>
                  <a:pt x="922851" y="2202266"/>
                  <a:pt x="936779" y="2140186"/>
                </a:cubicBezTo>
                <a:cubicBezTo>
                  <a:pt x="934789" y="2139390"/>
                  <a:pt x="932401" y="2138992"/>
                  <a:pt x="930412" y="2138594"/>
                </a:cubicBezTo>
                <a:close/>
                <a:moveTo>
                  <a:pt x="3768207" y="2131033"/>
                </a:moveTo>
                <a:cubicBezTo>
                  <a:pt x="3759850" y="2133819"/>
                  <a:pt x="3753085" y="2135808"/>
                  <a:pt x="3744728" y="2138594"/>
                </a:cubicBezTo>
                <a:cubicBezTo>
                  <a:pt x="3747116" y="2145359"/>
                  <a:pt x="3749105" y="2151328"/>
                  <a:pt x="3751493" y="2157696"/>
                </a:cubicBezTo>
                <a:cubicBezTo>
                  <a:pt x="3760248" y="2154910"/>
                  <a:pt x="3766615" y="2152920"/>
                  <a:pt x="3773778" y="2150532"/>
                </a:cubicBezTo>
                <a:cubicBezTo>
                  <a:pt x="3771789" y="2143767"/>
                  <a:pt x="3770595" y="2138992"/>
                  <a:pt x="3768207" y="2131033"/>
                </a:cubicBezTo>
                <a:close/>
                <a:moveTo>
                  <a:pt x="899769" y="2128645"/>
                </a:moveTo>
                <a:cubicBezTo>
                  <a:pt x="875494" y="2191124"/>
                  <a:pt x="859974" y="2255194"/>
                  <a:pt x="855597" y="2322050"/>
                </a:cubicBezTo>
                <a:cubicBezTo>
                  <a:pt x="870321" y="2257979"/>
                  <a:pt x="885045" y="2193511"/>
                  <a:pt x="899769" y="2128645"/>
                </a:cubicBezTo>
                <a:close/>
                <a:moveTo>
                  <a:pt x="855199" y="2115911"/>
                </a:moveTo>
                <a:cubicBezTo>
                  <a:pt x="840077" y="2181971"/>
                  <a:pt x="824954" y="2247633"/>
                  <a:pt x="809832" y="2313693"/>
                </a:cubicBezTo>
                <a:cubicBezTo>
                  <a:pt x="812220" y="2314091"/>
                  <a:pt x="814210" y="2314489"/>
                  <a:pt x="816199" y="2315285"/>
                </a:cubicBezTo>
                <a:cubicBezTo>
                  <a:pt x="831322" y="2249623"/>
                  <a:pt x="846444" y="2183563"/>
                  <a:pt x="861566" y="2117502"/>
                </a:cubicBezTo>
                <a:cubicBezTo>
                  <a:pt x="859576" y="2117105"/>
                  <a:pt x="857188" y="2116309"/>
                  <a:pt x="855199" y="2115911"/>
                </a:cubicBezTo>
                <a:close/>
                <a:moveTo>
                  <a:pt x="3860532" y="2106758"/>
                </a:moveTo>
                <a:cubicBezTo>
                  <a:pt x="3852971" y="2108747"/>
                  <a:pt x="3846205" y="2110737"/>
                  <a:pt x="3837451" y="2113125"/>
                </a:cubicBezTo>
                <a:cubicBezTo>
                  <a:pt x="3839838" y="2121084"/>
                  <a:pt x="3841430" y="2126257"/>
                  <a:pt x="3843818" y="2133420"/>
                </a:cubicBezTo>
                <a:cubicBezTo>
                  <a:pt x="3852175" y="2131033"/>
                  <a:pt x="3858940" y="2129043"/>
                  <a:pt x="3867297" y="2126655"/>
                </a:cubicBezTo>
                <a:cubicBezTo>
                  <a:pt x="3864511" y="2119094"/>
                  <a:pt x="3862919" y="2113523"/>
                  <a:pt x="3860532" y="2106758"/>
                </a:cubicBezTo>
                <a:close/>
                <a:moveTo>
                  <a:pt x="3617383" y="2080891"/>
                </a:moveTo>
                <a:cubicBezTo>
                  <a:pt x="3609822" y="2084075"/>
                  <a:pt x="3603455" y="2086462"/>
                  <a:pt x="3591516" y="2090840"/>
                </a:cubicBezTo>
                <a:cubicBezTo>
                  <a:pt x="3598679" y="2096809"/>
                  <a:pt x="3602659" y="2102778"/>
                  <a:pt x="3607832" y="2103574"/>
                </a:cubicBezTo>
                <a:cubicBezTo>
                  <a:pt x="3612210" y="2104370"/>
                  <a:pt x="3618179" y="2099993"/>
                  <a:pt x="3624148" y="2097605"/>
                </a:cubicBezTo>
                <a:cubicBezTo>
                  <a:pt x="3621761" y="2091238"/>
                  <a:pt x="3619771" y="2086462"/>
                  <a:pt x="3617383" y="2080891"/>
                </a:cubicBezTo>
                <a:close/>
                <a:moveTo>
                  <a:pt x="778394" y="2080493"/>
                </a:moveTo>
                <a:cubicBezTo>
                  <a:pt x="767649" y="2121482"/>
                  <a:pt x="757700" y="2158094"/>
                  <a:pt x="747354" y="2197491"/>
                </a:cubicBezTo>
                <a:cubicBezTo>
                  <a:pt x="759292" y="2192317"/>
                  <a:pt x="788343" y="2110339"/>
                  <a:pt x="787945" y="2091635"/>
                </a:cubicBezTo>
                <a:cubicBezTo>
                  <a:pt x="787945" y="2089248"/>
                  <a:pt x="783567" y="2086462"/>
                  <a:pt x="778394" y="2080493"/>
                </a:cubicBezTo>
                <a:close/>
                <a:moveTo>
                  <a:pt x="737405" y="2071340"/>
                </a:moveTo>
                <a:cubicBezTo>
                  <a:pt x="724273" y="2104768"/>
                  <a:pt x="716314" y="2140186"/>
                  <a:pt x="707559" y="2175205"/>
                </a:cubicBezTo>
                <a:cubicBezTo>
                  <a:pt x="706763" y="2178787"/>
                  <a:pt x="709946" y="2183563"/>
                  <a:pt x="711140" y="2187940"/>
                </a:cubicBezTo>
                <a:cubicBezTo>
                  <a:pt x="712732" y="2187542"/>
                  <a:pt x="714722" y="2187542"/>
                  <a:pt x="716314" y="2187144"/>
                </a:cubicBezTo>
                <a:cubicBezTo>
                  <a:pt x="726660" y="2149339"/>
                  <a:pt x="736609" y="2111931"/>
                  <a:pt x="746956" y="2074126"/>
                </a:cubicBezTo>
                <a:cubicBezTo>
                  <a:pt x="743772" y="2072932"/>
                  <a:pt x="740589" y="2072136"/>
                  <a:pt x="737405" y="2071340"/>
                </a:cubicBezTo>
                <a:close/>
                <a:moveTo>
                  <a:pt x="3800441" y="2070146"/>
                </a:moveTo>
                <a:cubicBezTo>
                  <a:pt x="3791686" y="2072932"/>
                  <a:pt x="3784921" y="2074921"/>
                  <a:pt x="3776962" y="2077309"/>
                </a:cubicBezTo>
                <a:cubicBezTo>
                  <a:pt x="3779748" y="2084870"/>
                  <a:pt x="3781737" y="2090442"/>
                  <a:pt x="3784125" y="2097207"/>
                </a:cubicBezTo>
                <a:cubicBezTo>
                  <a:pt x="3792084" y="2094421"/>
                  <a:pt x="3798849" y="2092034"/>
                  <a:pt x="3806410" y="2089646"/>
                </a:cubicBezTo>
                <a:cubicBezTo>
                  <a:pt x="3804420" y="2083279"/>
                  <a:pt x="3802829" y="2077707"/>
                  <a:pt x="3800441" y="2070146"/>
                </a:cubicBezTo>
                <a:close/>
                <a:moveTo>
                  <a:pt x="3692994" y="2047065"/>
                </a:moveTo>
                <a:cubicBezTo>
                  <a:pt x="3685035" y="2050249"/>
                  <a:pt x="3678668" y="2052636"/>
                  <a:pt x="3671107" y="2055422"/>
                </a:cubicBezTo>
                <a:cubicBezTo>
                  <a:pt x="3673096" y="2061789"/>
                  <a:pt x="3675086" y="2066962"/>
                  <a:pt x="3677474" y="2073728"/>
                </a:cubicBezTo>
                <a:cubicBezTo>
                  <a:pt x="3685035" y="2070942"/>
                  <a:pt x="3691402" y="2068952"/>
                  <a:pt x="3700555" y="2065769"/>
                </a:cubicBezTo>
                <a:cubicBezTo>
                  <a:pt x="3697372" y="2058208"/>
                  <a:pt x="3695382" y="2053034"/>
                  <a:pt x="3692994" y="2047065"/>
                </a:cubicBezTo>
                <a:close/>
                <a:moveTo>
                  <a:pt x="854005" y="2025178"/>
                </a:moveTo>
                <a:cubicBezTo>
                  <a:pt x="851617" y="2031943"/>
                  <a:pt x="850025" y="2037116"/>
                  <a:pt x="847638" y="2043881"/>
                </a:cubicBezTo>
                <a:cubicBezTo>
                  <a:pt x="855597" y="2046667"/>
                  <a:pt x="862760" y="2048657"/>
                  <a:pt x="870321" y="2051442"/>
                </a:cubicBezTo>
                <a:cubicBezTo>
                  <a:pt x="872709" y="2044279"/>
                  <a:pt x="874300" y="2039504"/>
                  <a:pt x="876688" y="2033137"/>
                </a:cubicBezTo>
                <a:cubicBezTo>
                  <a:pt x="867933" y="2029953"/>
                  <a:pt x="861566" y="2027963"/>
                  <a:pt x="854005" y="2025178"/>
                </a:cubicBezTo>
                <a:close/>
                <a:moveTo>
                  <a:pt x="3819941" y="2002494"/>
                </a:moveTo>
                <a:cubicBezTo>
                  <a:pt x="3812379" y="2005280"/>
                  <a:pt x="3806012" y="2007668"/>
                  <a:pt x="3797655" y="2010851"/>
                </a:cubicBezTo>
                <a:cubicBezTo>
                  <a:pt x="3800839" y="2018412"/>
                  <a:pt x="3803227" y="2023984"/>
                  <a:pt x="3806410" y="2030749"/>
                </a:cubicBezTo>
                <a:cubicBezTo>
                  <a:pt x="3814369" y="2027565"/>
                  <a:pt x="3820737" y="2025178"/>
                  <a:pt x="3828298" y="2021994"/>
                </a:cubicBezTo>
                <a:cubicBezTo>
                  <a:pt x="3825114" y="2014433"/>
                  <a:pt x="3822726" y="2008862"/>
                  <a:pt x="3819941" y="2002494"/>
                </a:cubicBezTo>
                <a:close/>
                <a:moveTo>
                  <a:pt x="727058" y="1979015"/>
                </a:moveTo>
                <a:cubicBezTo>
                  <a:pt x="724670" y="1986576"/>
                  <a:pt x="722681" y="1992545"/>
                  <a:pt x="720691" y="1999311"/>
                </a:cubicBezTo>
                <a:cubicBezTo>
                  <a:pt x="729048" y="2002096"/>
                  <a:pt x="735415" y="2004086"/>
                  <a:pt x="742976" y="2006474"/>
                </a:cubicBezTo>
                <a:cubicBezTo>
                  <a:pt x="745762" y="1999311"/>
                  <a:pt x="747752" y="1993739"/>
                  <a:pt x="750537" y="1986576"/>
                </a:cubicBezTo>
                <a:cubicBezTo>
                  <a:pt x="741384" y="1983791"/>
                  <a:pt x="734619" y="1981403"/>
                  <a:pt x="727058" y="1979015"/>
                </a:cubicBezTo>
                <a:close/>
                <a:moveTo>
                  <a:pt x="922851" y="1959118"/>
                </a:moveTo>
                <a:cubicBezTo>
                  <a:pt x="920463" y="1965087"/>
                  <a:pt x="918075" y="1970260"/>
                  <a:pt x="916085" y="1975036"/>
                </a:cubicBezTo>
                <a:cubicBezTo>
                  <a:pt x="936779" y="1988566"/>
                  <a:pt x="936779" y="1988566"/>
                  <a:pt x="943146" y="1968270"/>
                </a:cubicBezTo>
                <a:cubicBezTo>
                  <a:pt x="937177" y="1965485"/>
                  <a:pt x="930810" y="1962699"/>
                  <a:pt x="922851" y="1959118"/>
                </a:cubicBezTo>
                <a:close/>
                <a:moveTo>
                  <a:pt x="784363" y="1944393"/>
                </a:moveTo>
                <a:cubicBezTo>
                  <a:pt x="781578" y="1951954"/>
                  <a:pt x="779190" y="1957128"/>
                  <a:pt x="776802" y="1963893"/>
                </a:cubicBezTo>
                <a:cubicBezTo>
                  <a:pt x="784363" y="1966679"/>
                  <a:pt x="791526" y="1969464"/>
                  <a:pt x="799087" y="1972648"/>
                </a:cubicBezTo>
                <a:cubicBezTo>
                  <a:pt x="801873" y="1965485"/>
                  <a:pt x="803863" y="1959913"/>
                  <a:pt x="806649" y="1953546"/>
                </a:cubicBezTo>
                <a:cubicBezTo>
                  <a:pt x="798690" y="1950363"/>
                  <a:pt x="791924" y="1947577"/>
                  <a:pt x="784363" y="1944393"/>
                </a:cubicBezTo>
                <a:close/>
                <a:moveTo>
                  <a:pt x="850423" y="1912159"/>
                </a:moveTo>
                <a:cubicBezTo>
                  <a:pt x="847240" y="1918924"/>
                  <a:pt x="845250" y="1923700"/>
                  <a:pt x="842066" y="1930863"/>
                </a:cubicBezTo>
                <a:cubicBezTo>
                  <a:pt x="850821" y="1934444"/>
                  <a:pt x="857586" y="1936832"/>
                  <a:pt x="865148" y="1939618"/>
                </a:cubicBezTo>
                <a:cubicBezTo>
                  <a:pt x="867933" y="1932455"/>
                  <a:pt x="869923" y="1927679"/>
                  <a:pt x="872311" y="1921710"/>
                </a:cubicBezTo>
                <a:cubicBezTo>
                  <a:pt x="864750" y="1918526"/>
                  <a:pt x="857984" y="1915343"/>
                  <a:pt x="850423" y="1912159"/>
                </a:cubicBezTo>
                <a:close/>
                <a:moveTo>
                  <a:pt x="3665933" y="1871568"/>
                </a:moveTo>
                <a:cubicBezTo>
                  <a:pt x="3681453" y="1906986"/>
                  <a:pt x="3696576" y="1941608"/>
                  <a:pt x="3711698" y="1976229"/>
                </a:cubicBezTo>
                <a:cubicBezTo>
                  <a:pt x="3714086" y="1976229"/>
                  <a:pt x="3716075" y="1975832"/>
                  <a:pt x="3718463" y="1975434"/>
                </a:cubicBezTo>
                <a:cubicBezTo>
                  <a:pt x="3718065" y="1970260"/>
                  <a:pt x="3718861" y="1964689"/>
                  <a:pt x="3717269" y="1959913"/>
                </a:cubicBezTo>
                <a:cubicBezTo>
                  <a:pt x="3689412" y="1886690"/>
                  <a:pt x="3680657" y="1871170"/>
                  <a:pt x="3665933" y="1871568"/>
                </a:cubicBezTo>
                <a:close/>
                <a:moveTo>
                  <a:pt x="3709708" y="1850875"/>
                </a:moveTo>
                <a:cubicBezTo>
                  <a:pt x="3708912" y="1853660"/>
                  <a:pt x="3707320" y="1857242"/>
                  <a:pt x="3708514" y="1859630"/>
                </a:cubicBezTo>
                <a:cubicBezTo>
                  <a:pt x="3723238" y="1893455"/>
                  <a:pt x="3738361" y="1926883"/>
                  <a:pt x="3754676" y="1963495"/>
                </a:cubicBezTo>
                <a:cubicBezTo>
                  <a:pt x="3758656" y="1958322"/>
                  <a:pt x="3762238" y="1955934"/>
                  <a:pt x="3761840" y="1954740"/>
                </a:cubicBezTo>
                <a:cubicBezTo>
                  <a:pt x="3747513" y="1920516"/>
                  <a:pt x="3733187" y="1886690"/>
                  <a:pt x="3718065" y="1852864"/>
                </a:cubicBezTo>
                <a:cubicBezTo>
                  <a:pt x="3717269" y="1851273"/>
                  <a:pt x="3712494" y="1851671"/>
                  <a:pt x="3709708" y="1850875"/>
                </a:cubicBezTo>
                <a:close/>
                <a:moveTo>
                  <a:pt x="3516701" y="1831375"/>
                </a:moveTo>
                <a:cubicBezTo>
                  <a:pt x="3502375" y="1839732"/>
                  <a:pt x="3490038" y="1846895"/>
                  <a:pt x="3478896" y="1853660"/>
                </a:cubicBezTo>
                <a:cubicBezTo>
                  <a:pt x="3507946" y="1912955"/>
                  <a:pt x="3535803" y="1971056"/>
                  <a:pt x="3564058" y="2028759"/>
                </a:cubicBezTo>
                <a:cubicBezTo>
                  <a:pt x="3566445" y="2027565"/>
                  <a:pt x="3568435" y="2026769"/>
                  <a:pt x="3570823" y="2025576"/>
                </a:cubicBezTo>
                <a:cubicBezTo>
                  <a:pt x="3548140" y="1976229"/>
                  <a:pt x="3525456" y="1926883"/>
                  <a:pt x="3502375" y="1877139"/>
                </a:cubicBezTo>
                <a:cubicBezTo>
                  <a:pt x="3510334" y="1872762"/>
                  <a:pt x="3517099" y="1869578"/>
                  <a:pt x="3525854" y="1864803"/>
                </a:cubicBezTo>
                <a:cubicBezTo>
                  <a:pt x="3550129" y="1916537"/>
                  <a:pt x="3573608" y="1966281"/>
                  <a:pt x="3597088" y="2016025"/>
                </a:cubicBezTo>
                <a:cubicBezTo>
                  <a:pt x="3599475" y="2014831"/>
                  <a:pt x="3601465" y="2014035"/>
                  <a:pt x="3603455" y="2012841"/>
                </a:cubicBezTo>
                <a:cubicBezTo>
                  <a:pt x="3581170" y="1949965"/>
                  <a:pt x="3550527" y="1890670"/>
                  <a:pt x="3516701" y="1831375"/>
                </a:cubicBezTo>
                <a:close/>
                <a:moveTo>
                  <a:pt x="3553711" y="1812671"/>
                </a:moveTo>
                <a:cubicBezTo>
                  <a:pt x="3551721" y="1813865"/>
                  <a:pt x="3549731" y="1814661"/>
                  <a:pt x="3547344" y="1815457"/>
                </a:cubicBezTo>
                <a:cubicBezTo>
                  <a:pt x="3577190" y="1876741"/>
                  <a:pt x="3606639" y="1938026"/>
                  <a:pt x="3636485" y="1999311"/>
                </a:cubicBezTo>
                <a:cubicBezTo>
                  <a:pt x="3638475" y="1998515"/>
                  <a:pt x="3640464" y="1997321"/>
                  <a:pt x="3642454" y="1996525"/>
                </a:cubicBezTo>
                <a:cubicBezTo>
                  <a:pt x="3613006" y="1935240"/>
                  <a:pt x="3583159" y="1873956"/>
                  <a:pt x="3553711" y="1812671"/>
                </a:cubicBezTo>
                <a:close/>
                <a:moveTo>
                  <a:pt x="3500783" y="1671000"/>
                </a:moveTo>
                <a:cubicBezTo>
                  <a:pt x="3488845" y="1679357"/>
                  <a:pt x="3478498" y="1686918"/>
                  <a:pt x="3466559" y="1695275"/>
                </a:cubicBezTo>
                <a:cubicBezTo>
                  <a:pt x="3474120" y="1705622"/>
                  <a:pt x="3480090" y="1713979"/>
                  <a:pt x="3486457" y="1722734"/>
                </a:cubicBezTo>
                <a:cubicBezTo>
                  <a:pt x="3498793" y="1714377"/>
                  <a:pt x="3509538" y="1707214"/>
                  <a:pt x="3520681" y="1699255"/>
                </a:cubicBezTo>
                <a:cubicBezTo>
                  <a:pt x="3513518" y="1688908"/>
                  <a:pt x="3507548" y="1680551"/>
                  <a:pt x="3500783" y="1671000"/>
                </a:cubicBezTo>
                <a:close/>
                <a:moveTo>
                  <a:pt x="3596690" y="1625236"/>
                </a:moveTo>
                <a:cubicBezTo>
                  <a:pt x="3584353" y="1633991"/>
                  <a:pt x="3574006" y="1641154"/>
                  <a:pt x="3562864" y="1649511"/>
                </a:cubicBezTo>
                <a:cubicBezTo>
                  <a:pt x="3570027" y="1659858"/>
                  <a:pt x="3576394" y="1669011"/>
                  <a:pt x="3583159" y="1678959"/>
                </a:cubicBezTo>
                <a:cubicBezTo>
                  <a:pt x="3595098" y="1671000"/>
                  <a:pt x="3605843" y="1663837"/>
                  <a:pt x="3617781" y="1655878"/>
                </a:cubicBezTo>
                <a:cubicBezTo>
                  <a:pt x="3610220" y="1645133"/>
                  <a:pt x="3603853" y="1635583"/>
                  <a:pt x="3596690" y="1625236"/>
                </a:cubicBezTo>
                <a:close/>
                <a:moveTo>
                  <a:pt x="3271165" y="1567135"/>
                </a:moveTo>
                <a:cubicBezTo>
                  <a:pt x="3268777" y="1569125"/>
                  <a:pt x="3266390" y="1571512"/>
                  <a:pt x="3264400" y="1573502"/>
                </a:cubicBezTo>
                <a:cubicBezTo>
                  <a:pt x="3277134" y="1586634"/>
                  <a:pt x="3289869" y="1599767"/>
                  <a:pt x="3302603" y="1612899"/>
                </a:cubicBezTo>
                <a:cubicBezTo>
                  <a:pt x="3304991" y="1610910"/>
                  <a:pt x="3306981" y="1608920"/>
                  <a:pt x="3308970" y="1606930"/>
                </a:cubicBezTo>
                <a:cubicBezTo>
                  <a:pt x="3296236" y="1593798"/>
                  <a:pt x="3283899" y="1580267"/>
                  <a:pt x="3271165" y="1567135"/>
                </a:cubicBezTo>
                <a:close/>
                <a:moveTo>
                  <a:pt x="3471335" y="1554002"/>
                </a:moveTo>
                <a:cubicBezTo>
                  <a:pt x="3459794" y="1563951"/>
                  <a:pt x="3449845" y="1571910"/>
                  <a:pt x="3439101" y="1581063"/>
                </a:cubicBezTo>
                <a:cubicBezTo>
                  <a:pt x="3446662" y="1590216"/>
                  <a:pt x="3453029" y="1598175"/>
                  <a:pt x="3460988" y="1608124"/>
                </a:cubicBezTo>
                <a:cubicBezTo>
                  <a:pt x="3472927" y="1598573"/>
                  <a:pt x="3482875" y="1590216"/>
                  <a:pt x="3493620" y="1581461"/>
                </a:cubicBezTo>
                <a:cubicBezTo>
                  <a:pt x="3485661" y="1571512"/>
                  <a:pt x="3478896" y="1563155"/>
                  <a:pt x="3471335" y="1554002"/>
                </a:cubicBezTo>
                <a:close/>
                <a:moveTo>
                  <a:pt x="674926" y="1529329"/>
                </a:moveTo>
                <a:cubicBezTo>
                  <a:pt x="650253" y="1571114"/>
                  <a:pt x="625978" y="1611706"/>
                  <a:pt x="601703" y="1653093"/>
                </a:cubicBezTo>
                <a:cubicBezTo>
                  <a:pt x="583000" y="1643144"/>
                  <a:pt x="565490" y="1633991"/>
                  <a:pt x="546388" y="1624042"/>
                </a:cubicBezTo>
                <a:cubicBezTo>
                  <a:pt x="542806" y="1632001"/>
                  <a:pt x="539623" y="1638368"/>
                  <a:pt x="537235" y="1645133"/>
                </a:cubicBezTo>
                <a:cubicBezTo>
                  <a:pt x="497440" y="1749795"/>
                  <a:pt x="481920" y="1857640"/>
                  <a:pt x="499430" y="1969066"/>
                </a:cubicBezTo>
                <a:cubicBezTo>
                  <a:pt x="521715" y="2113125"/>
                  <a:pt x="589765" y="2229725"/>
                  <a:pt x="711936" y="2311703"/>
                </a:cubicBezTo>
                <a:cubicBezTo>
                  <a:pt x="719099" y="2316876"/>
                  <a:pt x="727058" y="2320856"/>
                  <a:pt x="735813" y="2326029"/>
                </a:cubicBezTo>
                <a:cubicBezTo>
                  <a:pt x="742976" y="2286632"/>
                  <a:pt x="749343" y="2250020"/>
                  <a:pt x="756507" y="2208634"/>
                </a:cubicBezTo>
                <a:cubicBezTo>
                  <a:pt x="735017" y="2222164"/>
                  <a:pt x="719895" y="2220970"/>
                  <a:pt x="710344" y="2205848"/>
                </a:cubicBezTo>
                <a:cubicBezTo>
                  <a:pt x="696018" y="2205848"/>
                  <a:pt x="683284" y="2205848"/>
                  <a:pt x="667365" y="2205848"/>
                </a:cubicBezTo>
                <a:cubicBezTo>
                  <a:pt x="680498" y="2154910"/>
                  <a:pt x="692436" y="2108350"/>
                  <a:pt x="704773" y="2060595"/>
                </a:cubicBezTo>
                <a:cubicBezTo>
                  <a:pt x="687661" y="2054626"/>
                  <a:pt x="671345" y="2049055"/>
                  <a:pt x="654233" y="2043483"/>
                </a:cubicBezTo>
                <a:cubicBezTo>
                  <a:pt x="659008" y="2027963"/>
                  <a:pt x="662988" y="2014433"/>
                  <a:pt x="667365" y="2000107"/>
                </a:cubicBezTo>
                <a:cubicBezTo>
                  <a:pt x="653437" y="1994933"/>
                  <a:pt x="641896" y="1990954"/>
                  <a:pt x="627172" y="1985382"/>
                </a:cubicBezTo>
                <a:cubicBezTo>
                  <a:pt x="645080" y="1938822"/>
                  <a:pt x="662590" y="1893853"/>
                  <a:pt x="680498" y="1848487"/>
                </a:cubicBezTo>
                <a:cubicBezTo>
                  <a:pt x="695620" y="1854854"/>
                  <a:pt x="707161" y="1859630"/>
                  <a:pt x="719497" y="1864803"/>
                </a:cubicBezTo>
                <a:cubicBezTo>
                  <a:pt x="727058" y="1849681"/>
                  <a:pt x="734221" y="1834956"/>
                  <a:pt x="741782" y="1819436"/>
                </a:cubicBezTo>
                <a:cubicBezTo>
                  <a:pt x="833311" y="1863211"/>
                  <a:pt x="922851" y="1905394"/>
                  <a:pt x="1012788" y="1948373"/>
                </a:cubicBezTo>
                <a:cubicBezTo>
                  <a:pt x="1018757" y="1935638"/>
                  <a:pt x="1024328" y="1924496"/>
                  <a:pt x="1029900" y="1912557"/>
                </a:cubicBezTo>
                <a:cubicBezTo>
                  <a:pt x="1004829" y="1899425"/>
                  <a:pt x="981747" y="1887486"/>
                  <a:pt x="956278" y="1874354"/>
                </a:cubicBezTo>
                <a:cubicBezTo>
                  <a:pt x="984533" y="1825804"/>
                  <a:pt x="1011196" y="1779641"/>
                  <a:pt x="1037859" y="1733479"/>
                </a:cubicBezTo>
                <a:cubicBezTo>
                  <a:pt x="1035471" y="1732285"/>
                  <a:pt x="1033481" y="1730693"/>
                  <a:pt x="1031094" y="1729499"/>
                </a:cubicBezTo>
                <a:cubicBezTo>
                  <a:pt x="1000849" y="1772080"/>
                  <a:pt x="976176" y="1818641"/>
                  <a:pt x="950309" y="1865201"/>
                </a:cubicBezTo>
                <a:cubicBezTo>
                  <a:pt x="922851" y="1851273"/>
                  <a:pt x="897382" y="1837742"/>
                  <a:pt x="870321" y="1823814"/>
                </a:cubicBezTo>
                <a:cubicBezTo>
                  <a:pt x="896586" y="1778049"/>
                  <a:pt x="921657" y="1734673"/>
                  <a:pt x="946728" y="1691296"/>
                </a:cubicBezTo>
                <a:cubicBezTo>
                  <a:pt x="945136" y="1689704"/>
                  <a:pt x="943942" y="1688112"/>
                  <a:pt x="942350" y="1686520"/>
                </a:cubicBezTo>
                <a:cubicBezTo>
                  <a:pt x="938371" y="1690102"/>
                  <a:pt x="933197" y="1692490"/>
                  <a:pt x="930412" y="1696867"/>
                </a:cubicBezTo>
                <a:cubicBezTo>
                  <a:pt x="907330" y="1735071"/>
                  <a:pt x="885045" y="1773274"/>
                  <a:pt x="861566" y="1812671"/>
                </a:cubicBezTo>
                <a:cubicBezTo>
                  <a:pt x="836893" y="1799937"/>
                  <a:pt x="811822" y="1786804"/>
                  <a:pt x="785955" y="1773274"/>
                </a:cubicBezTo>
                <a:cubicBezTo>
                  <a:pt x="789935" y="1765713"/>
                  <a:pt x="792720" y="1759744"/>
                  <a:pt x="795904" y="1754172"/>
                </a:cubicBezTo>
                <a:cubicBezTo>
                  <a:pt x="814608" y="1721142"/>
                  <a:pt x="834107" y="1688908"/>
                  <a:pt x="852413" y="1655878"/>
                </a:cubicBezTo>
                <a:cubicBezTo>
                  <a:pt x="854403" y="1652297"/>
                  <a:pt x="852413" y="1646327"/>
                  <a:pt x="852413" y="1641552"/>
                </a:cubicBezTo>
                <a:cubicBezTo>
                  <a:pt x="848434" y="1643940"/>
                  <a:pt x="844056" y="1645531"/>
                  <a:pt x="840872" y="1648715"/>
                </a:cubicBezTo>
                <a:cubicBezTo>
                  <a:pt x="837689" y="1651899"/>
                  <a:pt x="835699" y="1656276"/>
                  <a:pt x="833311" y="1660256"/>
                </a:cubicBezTo>
                <a:cubicBezTo>
                  <a:pt x="814210" y="1692888"/>
                  <a:pt x="794710" y="1726316"/>
                  <a:pt x="774812" y="1760142"/>
                </a:cubicBezTo>
                <a:cubicBezTo>
                  <a:pt x="749343" y="1747009"/>
                  <a:pt x="725068" y="1733877"/>
                  <a:pt x="699202" y="1720346"/>
                </a:cubicBezTo>
                <a:cubicBezTo>
                  <a:pt x="722681" y="1680949"/>
                  <a:pt x="744170" y="1643940"/>
                  <a:pt x="766058" y="1606930"/>
                </a:cubicBezTo>
                <a:cubicBezTo>
                  <a:pt x="772823" y="1595389"/>
                  <a:pt x="772425" y="1595389"/>
                  <a:pt x="756905" y="1589420"/>
                </a:cubicBezTo>
                <a:cubicBezTo>
                  <a:pt x="733823" y="1628419"/>
                  <a:pt x="711140" y="1667419"/>
                  <a:pt x="687661" y="1707214"/>
                </a:cubicBezTo>
                <a:cubicBezTo>
                  <a:pt x="662988" y="1694082"/>
                  <a:pt x="639907" y="1681745"/>
                  <a:pt x="614836" y="1668215"/>
                </a:cubicBezTo>
                <a:cubicBezTo>
                  <a:pt x="640305" y="1624440"/>
                  <a:pt x="664978" y="1582257"/>
                  <a:pt x="689651" y="1539278"/>
                </a:cubicBezTo>
                <a:cubicBezTo>
                  <a:pt x="684875" y="1536095"/>
                  <a:pt x="680896" y="1533309"/>
                  <a:pt x="674926" y="1529329"/>
                </a:cubicBezTo>
                <a:close/>
                <a:moveTo>
                  <a:pt x="3598679" y="1527340"/>
                </a:moveTo>
                <a:cubicBezTo>
                  <a:pt x="3586741" y="1536493"/>
                  <a:pt x="3576394" y="1544452"/>
                  <a:pt x="3566047" y="1552809"/>
                </a:cubicBezTo>
                <a:cubicBezTo>
                  <a:pt x="3574006" y="1563553"/>
                  <a:pt x="3580772" y="1572308"/>
                  <a:pt x="3588731" y="1583053"/>
                </a:cubicBezTo>
                <a:cubicBezTo>
                  <a:pt x="3601067" y="1573900"/>
                  <a:pt x="3611016" y="1565941"/>
                  <a:pt x="3622159" y="1557584"/>
                </a:cubicBezTo>
                <a:cubicBezTo>
                  <a:pt x="3613404" y="1546441"/>
                  <a:pt x="3606240" y="1537288"/>
                  <a:pt x="3598679" y="1527340"/>
                </a:cubicBezTo>
                <a:close/>
                <a:moveTo>
                  <a:pt x="1238426" y="1470433"/>
                </a:moveTo>
                <a:cubicBezTo>
                  <a:pt x="1230865" y="1479187"/>
                  <a:pt x="1222906" y="1487942"/>
                  <a:pt x="1213355" y="1498289"/>
                </a:cubicBezTo>
                <a:cubicBezTo>
                  <a:pt x="1220519" y="1504258"/>
                  <a:pt x="1227682" y="1510228"/>
                  <a:pt x="1236437" y="1517391"/>
                </a:cubicBezTo>
                <a:cubicBezTo>
                  <a:pt x="1243600" y="1509432"/>
                  <a:pt x="1251559" y="1500279"/>
                  <a:pt x="1260712" y="1489932"/>
                </a:cubicBezTo>
                <a:cubicBezTo>
                  <a:pt x="1254742" y="1484361"/>
                  <a:pt x="1247579" y="1478392"/>
                  <a:pt x="1238426" y="1470433"/>
                </a:cubicBezTo>
                <a:close/>
                <a:moveTo>
                  <a:pt x="3599873" y="1447749"/>
                </a:moveTo>
                <a:cubicBezTo>
                  <a:pt x="3588731" y="1457300"/>
                  <a:pt x="3578782" y="1465657"/>
                  <a:pt x="3567639" y="1474412"/>
                </a:cubicBezTo>
                <a:cubicBezTo>
                  <a:pt x="3576394" y="1485157"/>
                  <a:pt x="3583557" y="1493912"/>
                  <a:pt x="3591914" y="1504258"/>
                </a:cubicBezTo>
                <a:cubicBezTo>
                  <a:pt x="3603057" y="1495504"/>
                  <a:pt x="3613404" y="1487146"/>
                  <a:pt x="3624546" y="1478392"/>
                </a:cubicBezTo>
                <a:cubicBezTo>
                  <a:pt x="3615791" y="1468045"/>
                  <a:pt x="3608230" y="1458494"/>
                  <a:pt x="3599873" y="1447749"/>
                </a:cubicBezTo>
                <a:close/>
                <a:moveTo>
                  <a:pt x="1199029" y="1428648"/>
                </a:moveTo>
                <a:cubicBezTo>
                  <a:pt x="1188682" y="1437402"/>
                  <a:pt x="1179132" y="1444964"/>
                  <a:pt x="1171173" y="1451331"/>
                </a:cubicBezTo>
                <a:cubicBezTo>
                  <a:pt x="1180723" y="1462076"/>
                  <a:pt x="1188285" y="1470830"/>
                  <a:pt x="1195050" y="1478392"/>
                </a:cubicBezTo>
                <a:cubicBezTo>
                  <a:pt x="1204998" y="1469239"/>
                  <a:pt x="1213753" y="1461280"/>
                  <a:pt x="1224100" y="1451729"/>
                </a:cubicBezTo>
                <a:cubicBezTo>
                  <a:pt x="1214947" y="1443372"/>
                  <a:pt x="1206590" y="1435413"/>
                  <a:pt x="1199029" y="1428648"/>
                </a:cubicBezTo>
                <a:close/>
                <a:moveTo>
                  <a:pt x="2320068" y="1391331"/>
                </a:moveTo>
                <a:cubicBezTo>
                  <a:pt x="2169068" y="1386651"/>
                  <a:pt x="2013438" y="1410939"/>
                  <a:pt x="1854058" y="1462871"/>
                </a:cubicBezTo>
                <a:cubicBezTo>
                  <a:pt x="1550421" y="1561962"/>
                  <a:pt x="1331149" y="1763723"/>
                  <a:pt x="1206192" y="2059799"/>
                </a:cubicBezTo>
                <a:cubicBezTo>
                  <a:pt x="1102725" y="2304540"/>
                  <a:pt x="1082827" y="2558433"/>
                  <a:pt x="1138541" y="2818296"/>
                </a:cubicBezTo>
                <a:cubicBezTo>
                  <a:pt x="1189876" y="3056669"/>
                  <a:pt x="1301303" y="3261614"/>
                  <a:pt x="1487544" y="3421591"/>
                </a:cubicBezTo>
                <a:cubicBezTo>
                  <a:pt x="1709999" y="3613006"/>
                  <a:pt x="1972648" y="3695382"/>
                  <a:pt x="2232510" y="3699760"/>
                </a:cubicBezTo>
                <a:cubicBezTo>
                  <a:pt x="2379753" y="3699361"/>
                  <a:pt x="2495159" y="3685035"/>
                  <a:pt x="2608177" y="3651607"/>
                </a:cubicBezTo>
                <a:cubicBezTo>
                  <a:pt x="2922957" y="3559680"/>
                  <a:pt x="3164912" y="3375827"/>
                  <a:pt x="3310164" y="3078159"/>
                </a:cubicBezTo>
                <a:cubicBezTo>
                  <a:pt x="3434325" y="2823867"/>
                  <a:pt x="3461784" y="2556046"/>
                  <a:pt x="3402091" y="2279469"/>
                </a:cubicBezTo>
                <a:cubicBezTo>
                  <a:pt x="3348765" y="2031943"/>
                  <a:pt x="3232166" y="1819436"/>
                  <a:pt x="3032394" y="1662245"/>
                </a:cubicBezTo>
                <a:cubicBezTo>
                  <a:pt x="2810536" y="1487395"/>
                  <a:pt x="2571734" y="1399131"/>
                  <a:pt x="2320068" y="1391331"/>
                </a:cubicBezTo>
                <a:close/>
                <a:moveTo>
                  <a:pt x="3350357" y="1378904"/>
                </a:moveTo>
                <a:cubicBezTo>
                  <a:pt x="3337225" y="1393628"/>
                  <a:pt x="3327276" y="1405168"/>
                  <a:pt x="3316531" y="1417107"/>
                </a:cubicBezTo>
                <a:cubicBezTo>
                  <a:pt x="3327674" y="1427454"/>
                  <a:pt x="3336429" y="1435811"/>
                  <a:pt x="3345184" y="1443770"/>
                </a:cubicBezTo>
                <a:cubicBezTo>
                  <a:pt x="3357520" y="1432229"/>
                  <a:pt x="3368663" y="1422280"/>
                  <a:pt x="3379806" y="1411138"/>
                </a:cubicBezTo>
                <a:cubicBezTo>
                  <a:pt x="3369857" y="1399995"/>
                  <a:pt x="3361102" y="1390444"/>
                  <a:pt x="3350357" y="1378904"/>
                </a:cubicBezTo>
                <a:close/>
                <a:moveTo>
                  <a:pt x="1431831" y="1376914"/>
                </a:moveTo>
                <a:cubicBezTo>
                  <a:pt x="1422280" y="1384077"/>
                  <a:pt x="1411933" y="1391240"/>
                  <a:pt x="1402383" y="1399199"/>
                </a:cubicBezTo>
                <a:cubicBezTo>
                  <a:pt x="1399995" y="1401189"/>
                  <a:pt x="1399597" y="1405566"/>
                  <a:pt x="1398403" y="1408352"/>
                </a:cubicBezTo>
                <a:cubicBezTo>
                  <a:pt x="1401985" y="1408352"/>
                  <a:pt x="1406760" y="1409148"/>
                  <a:pt x="1409546" y="1407556"/>
                </a:cubicBezTo>
                <a:cubicBezTo>
                  <a:pt x="1417903" y="1402383"/>
                  <a:pt x="1425862" y="1396413"/>
                  <a:pt x="1433025" y="1390046"/>
                </a:cubicBezTo>
                <a:cubicBezTo>
                  <a:pt x="1435413" y="1387658"/>
                  <a:pt x="1435811" y="1383281"/>
                  <a:pt x="1437402" y="1379699"/>
                </a:cubicBezTo>
                <a:cubicBezTo>
                  <a:pt x="1435811" y="1378904"/>
                  <a:pt x="1433821" y="1377710"/>
                  <a:pt x="1431831" y="1376914"/>
                </a:cubicBezTo>
                <a:close/>
                <a:moveTo>
                  <a:pt x="3303399" y="1340302"/>
                </a:moveTo>
                <a:cubicBezTo>
                  <a:pt x="3292257" y="1353435"/>
                  <a:pt x="3282308" y="1364975"/>
                  <a:pt x="3271961" y="1377312"/>
                </a:cubicBezTo>
                <a:cubicBezTo>
                  <a:pt x="3282706" y="1386863"/>
                  <a:pt x="3292654" y="1395220"/>
                  <a:pt x="3303001" y="1404373"/>
                </a:cubicBezTo>
                <a:cubicBezTo>
                  <a:pt x="3314144" y="1391638"/>
                  <a:pt x="3324491" y="1380495"/>
                  <a:pt x="3335633" y="1368557"/>
                </a:cubicBezTo>
                <a:cubicBezTo>
                  <a:pt x="3324093" y="1358608"/>
                  <a:pt x="3314144" y="1349455"/>
                  <a:pt x="3303399" y="1340302"/>
                </a:cubicBezTo>
                <a:close/>
                <a:moveTo>
                  <a:pt x="1285385" y="1337517"/>
                </a:moveTo>
                <a:cubicBezTo>
                  <a:pt x="1274640" y="1346272"/>
                  <a:pt x="1265487" y="1354231"/>
                  <a:pt x="1255538" y="1362986"/>
                </a:cubicBezTo>
                <a:cubicBezTo>
                  <a:pt x="1263099" y="1371740"/>
                  <a:pt x="1269467" y="1379301"/>
                  <a:pt x="1277426" y="1388454"/>
                </a:cubicBezTo>
                <a:cubicBezTo>
                  <a:pt x="1288170" y="1378904"/>
                  <a:pt x="1297323" y="1370945"/>
                  <a:pt x="1306476" y="1362588"/>
                </a:cubicBezTo>
                <a:cubicBezTo>
                  <a:pt x="1298517" y="1353435"/>
                  <a:pt x="1292548" y="1345874"/>
                  <a:pt x="1285385" y="1337517"/>
                </a:cubicBezTo>
                <a:close/>
                <a:moveTo>
                  <a:pt x="1111082" y="1327966"/>
                </a:moveTo>
                <a:cubicBezTo>
                  <a:pt x="1099541" y="1338312"/>
                  <a:pt x="1089990" y="1347465"/>
                  <a:pt x="1082031" y="1355027"/>
                </a:cubicBezTo>
                <a:cubicBezTo>
                  <a:pt x="1090388" y="1364975"/>
                  <a:pt x="1097551" y="1373332"/>
                  <a:pt x="1106306" y="1384077"/>
                </a:cubicBezTo>
                <a:cubicBezTo>
                  <a:pt x="1116255" y="1372934"/>
                  <a:pt x="1124612" y="1362986"/>
                  <a:pt x="1134163" y="1352241"/>
                </a:cubicBezTo>
                <a:cubicBezTo>
                  <a:pt x="1127000" y="1344680"/>
                  <a:pt x="1119041" y="1336323"/>
                  <a:pt x="1111082" y="1327966"/>
                </a:cubicBezTo>
                <a:close/>
                <a:moveTo>
                  <a:pt x="3398908" y="1327568"/>
                </a:moveTo>
                <a:cubicBezTo>
                  <a:pt x="3386571" y="1341098"/>
                  <a:pt x="3376224" y="1352241"/>
                  <a:pt x="3364684" y="1364577"/>
                </a:cubicBezTo>
                <a:cubicBezTo>
                  <a:pt x="3375826" y="1375322"/>
                  <a:pt x="3385775" y="1384475"/>
                  <a:pt x="3393734" y="1392036"/>
                </a:cubicBezTo>
                <a:cubicBezTo>
                  <a:pt x="3406071" y="1380097"/>
                  <a:pt x="3416815" y="1369751"/>
                  <a:pt x="3426764" y="1360200"/>
                </a:cubicBezTo>
                <a:cubicBezTo>
                  <a:pt x="3418009" y="1349853"/>
                  <a:pt x="3408856" y="1339506"/>
                  <a:pt x="3398908" y="1327568"/>
                </a:cubicBezTo>
                <a:close/>
                <a:moveTo>
                  <a:pt x="3256043" y="1300905"/>
                </a:moveTo>
                <a:cubicBezTo>
                  <a:pt x="3244900" y="1314833"/>
                  <a:pt x="3235747" y="1326374"/>
                  <a:pt x="3225798" y="1338710"/>
                </a:cubicBezTo>
                <a:cubicBezTo>
                  <a:pt x="3236941" y="1347863"/>
                  <a:pt x="3246890" y="1355822"/>
                  <a:pt x="3258032" y="1364975"/>
                </a:cubicBezTo>
                <a:cubicBezTo>
                  <a:pt x="3269175" y="1351445"/>
                  <a:pt x="3278726" y="1339904"/>
                  <a:pt x="3289471" y="1327170"/>
                </a:cubicBezTo>
                <a:cubicBezTo>
                  <a:pt x="3277532" y="1318017"/>
                  <a:pt x="3267185" y="1309660"/>
                  <a:pt x="3256043" y="1300905"/>
                </a:cubicBezTo>
                <a:close/>
                <a:moveTo>
                  <a:pt x="1247181" y="1289762"/>
                </a:moveTo>
                <a:cubicBezTo>
                  <a:pt x="1235641" y="1299711"/>
                  <a:pt x="1226090" y="1308068"/>
                  <a:pt x="1215743" y="1316823"/>
                </a:cubicBezTo>
                <a:cubicBezTo>
                  <a:pt x="1224498" y="1326772"/>
                  <a:pt x="1231661" y="1335129"/>
                  <a:pt x="1240416" y="1345078"/>
                </a:cubicBezTo>
                <a:cubicBezTo>
                  <a:pt x="1251559" y="1335527"/>
                  <a:pt x="1260712" y="1327568"/>
                  <a:pt x="1271059" y="1319211"/>
                </a:cubicBezTo>
                <a:cubicBezTo>
                  <a:pt x="1262702" y="1308864"/>
                  <a:pt x="1255538" y="1300109"/>
                  <a:pt x="1247181" y="1289762"/>
                </a:cubicBezTo>
                <a:close/>
                <a:moveTo>
                  <a:pt x="1533309" y="1288171"/>
                </a:moveTo>
                <a:cubicBezTo>
                  <a:pt x="1524952" y="1293344"/>
                  <a:pt x="1518187" y="1297323"/>
                  <a:pt x="1509432" y="1302497"/>
                </a:cubicBezTo>
                <a:cubicBezTo>
                  <a:pt x="1516197" y="1313639"/>
                  <a:pt x="1522166" y="1323190"/>
                  <a:pt x="1528533" y="1333537"/>
                </a:cubicBezTo>
                <a:cubicBezTo>
                  <a:pt x="1536890" y="1327966"/>
                  <a:pt x="1543656" y="1323588"/>
                  <a:pt x="1551615" y="1318813"/>
                </a:cubicBezTo>
                <a:cubicBezTo>
                  <a:pt x="1544849" y="1307670"/>
                  <a:pt x="1539278" y="1298119"/>
                  <a:pt x="1533309" y="1288171"/>
                </a:cubicBezTo>
                <a:close/>
                <a:moveTo>
                  <a:pt x="3349960" y="1285783"/>
                </a:moveTo>
                <a:cubicBezTo>
                  <a:pt x="3338817" y="1298517"/>
                  <a:pt x="3328868" y="1310456"/>
                  <a:pt x="3318123" y="1323190"/>
                </a:cubicBezTo>
                <a:cubicBezTo>
                  <a:pt x="3329664" y="1333139"/>
                  <a:pt x="3340011" y="1341894"/>
                  <a:pt x="3350755" y="1351047"/>
                </a:cubicBezTo>
                <a:cubicBezTo>
                  <a:pt x="3362296" y="1338312"/>
                  <a:pt x="3372245" y="1327170"/>
                  <a:pt x="3382990" y="1315231"/>
                </a:cubicBezTo>
                <a:cubicBezTo>
                  <a:pt x="3371449" y="1305283"/>
                  <a:pt x="3361500" y="1296130"/>
                  <a:pt x="3349960" y="1285783"/>
                </a:cubicBezTo>
                <a:close/>
                <a:moveTo>
                  <a:pt x="1071685" y="1285783"/>
                </a:moveTo>
                <a:cubicBezTo>
                  <a:pt x="1060542" y="1297323"/>
                  <a:pt x="1050991" y="1306874"/>
                  <a:pt x="1042634" y="1315231"/>
                </a:cubicBezTo>
                <a:cubicBezTo>
                  <a:pt x="1049797" y="1322792"/>
                  <a:pt x="1057358" y="1330751"/>
                  <a:pt x="1064521" y="1338710"/>
                </a:cubicBezTo>
                <a:cubicBezTo>
                  <a:pt x="1074072" y="1329557"/>
                  <a:pt x="1083623" y="1320803"/>
                  <a:pt x="1094766" y="1310058"/>
                </a:cubicBezTo>
                <a:cubicBezTo>
                  <a:pt x="1086011" y="1300507"/>
                  <a:pt x="1078848" y="1293344"/>
                  <a:pt x="1071685" y="1285783"/>
                </a:cubicBezTo>
                <a:close/>
                <a:moveTo>
                  <a:pt x="1352639" y="1282599"/>
                </a:moveTo>
                <a:cubicBezTo>
                  <a:pt x="1339506" y="1292548"/>
                  <a:pt x="1330751" y="1299313"/>
                  <a:pt x="1320007" y="1307272"/>
                </a:cubicBezTo>
                <a:cubicBezTo>
                  <a:pt x="1339904" y="1332741"/>
                  <a:pt x="1358608" y="1357016"/>
                  <a:pt x="1378108" y="1382485"/>
                </a:cubicBezTo>
                <a:cubicBezTo>
                  <a:pt x="1392036" y="1372536"/>
                  <a:pt x="1403974" y="1363383"/>
                  <a:pt x="1421086" y="1350649"/>
                </a:cubicBezTo>
                <a:cubicBezTo>
                  <a:pt x="1396413" y="1326374"/>
                  <a:pt x="1374526" y="1304487"/>
                  <a:pt x="1352639" y="1282599"/>
                </a:cubicBezTo>
                <a:close/>
                <a:moveTo>
                  <a:pt x="3446264" y="1276630"/>
                </a:moveTo>
                <a:cubicBezTo>
                  <a:pt x="3434325" y="1289364"/>
                  <a:pt x="3424376" y="1300109"/>
                  <a:pt x="3414428" y="1310854"/>
                </a:cubicBezTo>
                <a:cubicBezTo>
                  <a:pt x="3424774" y="1322394"/>
                  <a:pt x="3434325" y="1332741"/>
                  <a:pt x="3442284" y="1341496"/>
                </a:cubicBezTo>
                <a:cubicBezTo>
                  <a:pt x="3455815" y="1329557"/>
                  <a:pt x="3466957" y="1319609"/>
                  <a:pt x="3479692" y="1308466"/>
                </a:cubicBezTo>
                <a:cubicBezTo>
                  <a:pt x="3468151" y="1297721"/>
                  <a:pt x="3457407" y="1287375"/>
                  <a:pt x="3446264" y="1276630"/>
                </a:cubicBezTo>
                <a:close/>
                <a:moveTo>
                  <a:pt x="1473616" y="1273446"/>
                </a:moveTo>
                <a:cubicBezTo>
                  <a:pt x="1464463" y="1279416"/>
                  <a:pt x="1457300" y="1284191"/>
                  <a:pt x="1449341" y="1289364"/>
                </a:cubicBezTo>
                <a:cubicBezTo>
                  <a:pt x="1456902" y="1300109"/>
                  <a:pt x="1462871" y="1309262"/>
                  <a:pt x="1469637" y="1319211"/>
                </a:cubicBezTo>
                <a:cubicBezTo>
                  <a:pt x="1478789" y="1313242"/>
                  <a:pt x="1485555" y="1308864"/>
                  <a:pt x="1493116" y="1303691"/>
                </a:cubicBezTo>
                <a:cubicBezTo>
                  <a:pt x="1486351" y="1293344"/>
                  <a:pt x="1480779" y="1284191"/>
                  <a:pt x="1473616" y="1273446"/>
                </a:cubicBezTo>
                <a:close/>
                <a:moveTo>
                  <a:pt x="907579" y="1265239"/>
                </a:moveTo>
                <a:cubicBezTo>
                  <a:pt x="892507" y="1263597"/>
                  <a:pt x="876091" y="1273248"/>
                  <a:pt x="843260" y="1292548"/>
                </a:cubicBezTo>
                <a:cubicBezTo>
                  <a:pt x="842066" y="1292946"/>
                  <a:pt x="840872" y="1294140"/>
                  <a:pt x="840077" y="1294936"/>
                </a:cubicBezTo>
                <a:cubicBezTo>
                  <a:pt x="840872" y="1303293"/>
                  <a:pt x="839679" y="1310854"/>
                  <a:pt x="835301" y="1316425"/>
                </a:cubicBezTo>
                <a:cubicBezTo>
                  <a:pt x="810628" y="1347465"/>
                  <a:pt x="785557" y="1378506"/>
                  <a:pt x="760884" y="1409546"/>
                </a:cubicBezTo>
                <a:cubicBezTo>
                  <a:pt x="759690" y="1411138"/>
                  <a:pt x="759292" y="1413127"/>
                  <a:pt x="758098" y="1416311"/>
                </a:cubicBezTo>
                <a:cubicBezTo>
                  <a:pt x="762874" y="1419097"/>
                  <a:pt x="767649" y="1421882"/>
                  <a:pt x="771629" y="1424270"/>
                </a:cubicBezTo>
                <a:cubicBezTo>
                  <a:pt x="803067" y="1385669"/>
                  <a:pt x="832913" y="1349057"/>
                  <a:pt x="863954" y="1311252"/>
                </a:cubicBezTo>
                <a:cubicBezTo>
                  <a:pt x="885841" y="1330751"/>
                  <a:pt x="906137" y="1348261"/>
                  <a:pt x="926034" y="1365771"/>
                </a:cubicBezTo>
                <a:cubicBezTo>
                  <a:pt x="896586" y="1402383"/>
                  <a:pt x="868729" y="1437005"/>
                  <a:pt x="840475" y="1472024"/>
                </a:cubicBezTo>
                <a:cubicBezTo>
                  <a:pt x="842066" y="1474412"/>
                  <a:pt x="843658" y="1476800"/>
                  <a:pt x="845250" y="1479187"/>
                </a:cubicBezTo>
                <a:cubicBezTo>
                  <a:pt x="850821" y="1476402"/>
                  <a:pt x="858382" y="1475208"/>
                  <a:pt x="861964" y="1470830"/>
                </a:cubicBezTo>
                <a:cubicBezTo>
                  <a:pt x="889025" y="1438198"/>
                  <a:pt x="915289" y="1405168"/>
                  <a:pt x="942748" y="1371342"/>
                </a:cubicBezTo>
                <a:cubicBezTo>
                  <a:pt x="965431" y="1391240"/>
                  <a:pt x="985727" y="1409546"/>
                  <a:pt x="1006420" y="1427852"/>
                </a:cubicBezTo>
                <a:cubicBezTo>
                  <a:pt x="978962" y="1461678"/>
                  <a:pt x="953493" y="1493514"/>
                  <a:pt x="927626" y="1525350"/>
                </a:cubicBezTo>
                <a:cubicBezTo>
                  <a:pt x="921657" y="1532115"/>
                  <a:pt x="915687" y="1539278"/>
                  <a:pt x="930014" y="1543656"/>
                </a:cubicBezTo>
                <a:cubicBezTo>
                  <a:pt x="960258" y="1507044"/>
                  <a:pt x="990502" y="1470433"/>
                  <a:pt x="1021543" y="1433025"/>
                </a:cubicBezTo>
                <a:cubicBezTo>
                  <a:pt x="1044624" y="1453719"/>
                  <a:pt x="1064919" y="1472024"/>
                  <a:pt x="1086409" y="1491126"/>
                </a:cubicBezTo>
                <a:cubicBezTo>
                  <a:pt x="1081235" y="1497493"/>
                  <a:pt x="1076858" y="1502269"/>
                  <a:pt x="1072879" y="1507442"/>
                </a:cubicBezTo>
                <a:cubicBezTo>
                  <a:pt x="1049399" y="1536493"/>
                  <a:pt x="1025920" y="1565145"/>
                  <a:pt x="1002839" y="1594196"/>
                </a:cubicBezTo>
                <a:cubicBezTo>
                  <a:pt x="999655" y="1598175"/>
                  <a:pt x="999257" y="1604144"/>
                  <a:pt x="997666" y="1609318"/>
                </a:cubicBezTo>
                <a:cubicBezTo>
                  <a:pt x="999655" y="1610114"/>
                  <a:pt x="1001247" y="1610512"/>
                  <a:pt x="1003237" y="1611308"/>
                </a:cubicBezTo>
                <a:cubicBezTo>
                  <a:pt x="1034675" y="1572706"/>
                  <a:pt x="1066511" y="1534105"/>
                  <a:pt x="1099143" y="1494708"/>
                </a:cubicBezTo>
                <a:cubicBezTo>
                  <a:pt x="1122622" y="1515799"/>
                  <a:pt x="1143714" y="1534503"/>
                  <a:pt x="1165999" y="1554798"/>
                </a:cubicBezTo>
                <a:cubicBezTo>
                  <a:pt x="1152469" y="1570716"/>
                  <a:pt x="1140928" y="1583849"/>
                  <a:pt x="1129388" y="1597777"/>
                </a:cubicBezTo>
                <a:cubicBezTo>
                  <a:pt x="1118245" y="1610910"/>
                  <a:pt x="1107102" y="1623644"/>
                  <a:pt x="1097153" y="1637970"/>
                </a:cubicBezTo>
                <a:cubicBezTo>
                  <a:pt x="1088001" y="1651103"/>
                  <a:pt x="1073276" y="1661847"/>
                  <a:pt x="1075266" y="1681347"/>
                </a:cubicBezTo>
                <a:cubicBezTo>
                  <a:pt x="1108694" y="1640358"/>
                  <a:pt x="1142520" y="1598971"/>
                  <a:pt x="1178336" y="1557982"/>
                </a:cubicBezTo>
                <a:cubicBezTo>
                  <a:pt x="1200223" y="1577482"/>
                  <a:pt x="1219723" y="1594991"/>
                  <a:pt x="1240416" y="1613695"/>
                </a:cubicBezTo>
                <a:cubicBezTo>
                  <a:pt x="1248773" y="1604940"/>
                  <a:pt x="1255538" y="1597379"/>
                  <a:pt x="1263099" y="1589022"/>
                </a:cubicBezTo>
                <a:cubicBezTo>
                  <a:pt x="1255936" y="1582655"/>
                  <a:pt x="1250365" y="1577880"/>
                  <a:pt x="1245192" y="1572706"/>
                </a:cubicBezTo>
                <a:cubicBezTo>
                  <a:pt x="1151275" y="1483565"/>
                  <a:pt x="1057358" y="1394822"/>
                  <a:pt x="963840" y="1305680"/>
                </a:cubicBezTo>
                <a:cubicBezTo>
                  <a:pt x="936381" y="1279814"/>
                  <a:pt x="922652" y="1266880"/>
                  <a:pt x="907579" y="1265239"/>
                </a:cubicBezTo>
                <a:close/>
                <a:moveTo>
                  <a:pt x="3207493" y="1263100"/>
                </a:moveTo>
                <a:cubicBezTo>
                  <a:pt x="3197146" y="1277426"/>
                  <a:pt x="3187993" y="1290160"/>
                  <a:pt x="3178840" y="1302497"/>
                </a:cubicBezTo>
                <a:cubicBezTo>
                  <a:pt x="3191177" y="1312048"/>
                  <a:pt x="3200728" y="1319211"/>
                  <a:pt x="3211472" y="1327170"/>
                </a:cubicBezTo>
                <a:cubicBezTo>
                  <a:pt x="3221421" y="1314037"/>
                  <a:pt x="3230972" y="1302099"/>
                  <a:pt x="3241318" y="1288568"/>
                </a:cubicBezTo>
                <a:cubicBezTo>
                  <a:pt x="3229778" y="1279813"/>
                  <a:pt x="3219431" y="1271854"/>
                  <a:pt x="3207493" y="1263100"/>
                </a:cubicBezTo>
                <a:close/>
                <a:moveTo>
                  <a:pt x="1414719" y="1254345"/>
                </a:moveTo>
                <a:cubicBezTo>
                  <a:pt x="1405566" y="1260712"/>
                  <a:pt x="1398403" y="1265487"/>
                  <a:pt x="1389648" y="1271457"/>
                </a:cubicBezTo>
                <a:cubicBezTo>
                  <a:pt x="1397607" y="1281803"/>
                  <a:pt x="1404372" y="1291354"/>
                  <a:pt x="1411138" y="1300905"/>
                </a:cubicBezTo>
                <a:cubicBezTo>
                  <a:pt x="1419893" y="1294538"/>
                  <a:pt x="1427056" y="1289762"/>
                  <a:pt x="1434617" y="1284589"/>
                </a:cubicBezTo>
                <a:cubicBezTo>
                  <a:pt x="1427852" y="1273844"/>
                  <a:pt x="1421484" y="1264691"/>
                  <a:pt x="1414719" y="1254345"/>
                </a:cubicBezTo>
                <a:close/>
                <a:moveTo>
                  <a:pt x="1269467" y="1247977"/>
                </a:moveTo>
                <a:cubicBezTo>
                  <a:pt x="1268671" y="1249171"/>
                  <a:pt x="1267875" y="1250763"/>
                  <a:pt x="1267079" y="1251957"/>
                </a:cubicBezTo>
                <a:cubicBezTo>
                  <a:pt x="1278620" y="1266681"/>
                  <a:pt x="1289762" y="1281007"/>
                  <a:pt x="1302497" y="1297323"/>
                </a:cubicBezTo>
                <a:cubicBezTo>
                  <a:pt x="1312843" y="1289762"/>
                  <a:pt x="1320803" y="1283395"/>
                  <a:pt x="1331945" y="1274640"/>
                </a:cubicBezTo>
                <a:cubicBezTo>
                  <a:pt x="1308864" y="1264691"/>
                  <a:pt x="1288966" y="1256334"/>
                  <a:pt x="1269467" y="1247977"/>
                </a:cubicBezTo>
                <a:close/>
                <a:moveTo>
                  <a:pt x="3300216" y="1244794"/>
                </a:moveTo>
                <a:cubicBezTo>
                  <a:pt x="3289471" y="1258722"/>
                  <a:pt x="3280318" y="1270263"/>
                  <a:pt x="3269971" y="1283395"/>
                </a:cubicBezTo>
                <a:cubicBezTo>
                  <a:pt x="3281512" y="1292946"/>
                  <a:pt x="3292257" y="1301303"/>
                  <a:pt x="3303399" y="1310456"/>
                </a:cubicBezTo>
                <a:cubicBezTo>
                  <a:pt x="3314144" y="1297721"/>
                  <a:pt x="3323695" y="1286181"/>
                  <a:pt x="3334439" y="1273446"/>
                </a:cubicBezTo>
                <a:cubicBezTo>
                  <a:pt x="3323297" y="1263895"/>
                  <a:pt x="3312950" y="1255141"/>
                  <a:pt x="3300216" y="1244794"/>
                </a:cubicBezTo>
                <a:close/>
                <a:moveTo>
                  <a:pt x="3396122" y="1232457"/>
                </a:moveTo>
                <a:cubicBezTo>
                  <a:pt x="3384979" y="1245192"/>
                  <a:pt x="3375826" y="1256334"/>
                  <a:pt x="3364286" y="1269467"/>
                </a:cubicBezTo>
                <a:cubicBezTo>
                  <a:pt x="3376622" y="1280211"/>
                  <a:pt x="3387367" y="1289364"/>
                  <a:pt x="3398509" y="1299313"/>
                </a:cubicBezTo>
                <a:cubicBezTo>
                  <a:pt x="3410846" y="1285385"/>
                  <a:pt x="3420397" y="1274640"/>
                  <a:pt x="3431142" y="1262702"/>
                </a:cubicBezTo>
                <a:cubicBezTo>
                  <a:pt x="3418805" y="1251957"/>
                  <a:pt x="3407663" y="1242406"/>
                  <a:pt x="3396122" y="1232457"/>
                </a:cubicBezTo>
                <a:close/>
                <a:moveTo>
                  <a:pt x="3494814" y="1224100"/>
                </a:moveTo>
                <a:cubicBezTo>
                  <a:pt x="3482477" y="1237631"/>
                  <a:pt x="3472131" y="1248375"/>
                  <a:pt x="3460988" y="1260712"/>
                </a:cubicBezTo>
                <a:cubicBezTo>
                  <a:pt x="3472927" y="1271854"/>
                  <a:pt x="3483671" y="1282201"/>
                  <a:pt x="3493620" y="1291354"/>
                </a:cubicBezTo>
                <a:cubicBezTo>
                  <a:pt x="3506355" y="1279813"/>
                  <a:pt x="3517497" y="1269865"/>
                  <a:pt x="3528242" y="1259916"/>
                </a:cubicBezTo>
                <a:cubicBezTo>
                  <a:pt x="3516701" y="1247579"/>
                  <a:pt x="3506752" y="1236835"/>
                  <a:pt x="3494814" y="1224100"/>
                </a:cubicBezTo>
                <a:close/>
                <a:moveTo>
                  <a:pt x="1707612" y="1223304"/>
                </a:moveTo>
                <a:cubicBezTo>
                  <a:pt x="1695673" y="1228876"/>
                  <a:pt x="1685724" y="1233253"/>
                  <a:pt x="1674582" y="1238427"/>
                </a:cubicBezTo>
                <a:cubicBezTo>
                  <a:pt x="1680153" y="1250763"/>
                  <a:pt x="1685326" y="1261508"/>
                  <a:pt x="1690500" y="1273048"/>
                </a:cubicBezTo>
                <a:cubicBezTo>
                  <a:pt x="1702040" y="1267875"/>
                  <a:pt x="1711989" y="1263498"/>
                  <a:pt x="1722734" y="1258722"/>
                </a:cubicBezTo>
                <a:cubicBezTo>
                  <a:pt x="1717561" y="1245988"/>
                  <a:pt x="1713183" y="1236039"/>
                  <a:pt x="1707612" y="1223304"/>
                </a:cubicBezTo>
                <a:close/>
                <a:moveTo>
                  <a:pt x="1747009" y="1207386"/>
                </a:moveTo>
                <a:cubicBezTo>
                  <a:pt x="1735070" y="1212162"/>
                  <a:pt x="1725122" y="1216539"/>
                  <a:pt x="1713979" y="1221315"/>
                </a:cubicBezTo>
                <a:cubicBezTo>
                  <a:pt x="1718754" y="1233651"/>
                  <a:pt x="1723132" y="1244396"/>
                  <a:pt x="1728703" y="1257130"/>
                </a:cubicBezTo>
                <a:cubicBezTo>
                  <a:pt x="1740642" y="1251957"/>
                  <a:pt x="1750193" y="1247977"/>
                  <a:pt x="1761335" y="1243202"/>
                </a:cubicBezTo>
                <a:cubicBezTo>
                  <a:pt x="1756560" y="1230865"/>
                  <a:pt x="1751784" y="1219723"/>
                  <a:pt x="1747009" y="1207386"/>
                </a:cubicBezTo>
                <a:close/>
                <a:moveTo>
                  <a:pt x="3249278" y="1206590"/>
                </a:moveTo>
                <a:cubicBezTo>
                  <a:pt x="3239329" y="1220121"/>
                  <a:pt x="3230972" y="1231661"/>
                  <a:pt x="3220625" y="1245590"/>
                </a:cubicBezTo>
                <a:cubicBezTo>
                  <a:pt x="3232564" y="1254345"/>
                  <a:pt x="3243308" y="1262702"/>
                  <a:pt x="3254849" y="1271457"/>
                </a:cubicBezTo>
                <a:cubicBezTo>
                  <a:pt x="3265196" y="1257926"/>
                  <a:pt x="3274349" y="1245988"/>
                  <a:pt x="3285093" y="1233253"/>
                </a:cubicBezTo>
                <a:cubicBezTo>
                  <a:pt x="3272757" y="1224100"/>
                  <a:pt x="3261216" y="1215743"/>
                  <a:pt x="3249278" y="1206590"/>
                </a:cubicBezTo>
                <a:close/>
                <a:moveTo>
                  <a:pt x="1507840" y="1197438"/>
                </a:moveTo>
                <a:cubicBezTo>
                  <a:pt x="1498687" y="1202611"/>
                  <a:pt x="1491524" y="1206590"/>
                  <a:pt x="1481973" y="1212162"/>
                </a:cubicBezTo>
                <a:cubicBezTo>
                  <a:pt x="1488738" y="1223702"/>
                  <a:pt x="1494310" y="1232855"/>
                  <a:pt x="1500677" y="1243600"/>
                </a:cubicBezTo>
                <a:cubicBezTo>
                  <a:pt x="1510228" y="1238029"/>
                  <a:pt x="1517789" y="1233253"/>
                  <a:pt x="1525748" y="1228478"/>
                </a:cubicBezTo>
                <a:cubicBezTo>
                  <a:pt x="1519380" y="1216937"/>
                  <a:pt x="1513809" y="1207386"/>
                  <a:pt x="1507840" y="1197438"/>
                </a:cubicBezTo>
                <a:close/>
                <a:moveTo>
                  <a:pt x="1423872" y="1194254"/>
                </a:moveTo>
                <a:cubicBezTo>
                  <a:pt x="1414321" y="1200223"/>
                  <a:pt x="1407556" y="1204601"/>
                  <a:pt x="1398005" y="1210570"/>
                </a:cubicBezTo>
                <a:cubicBezTo>
                  <a:pt x="1405566" y="1221713"/>
                  <a:pt x="1411933" y="1230865"/>
                  <a:pt x="1418699" y="1240814"/>
                </a:cubicBezTo>
                <a:cubicBezTo>
                  <a:pt x="1428250" y="1234447"/>
                  <a:pt x="1435811" y="1229672"/>
                  <a:pt x="1443770" y="1224100"/>
                </a:cubicBezTo>
                <a:cubicBezTo>
                  <a:pt x="1436209" y="1212958"/>
                  <a:pt x="1430239" y="1204203"/>
                  <a:pt x="1423872" y="1194254"/>
                </a:cubicBezTo>
                <a:close/>
                <a:moveTo>
                  <a:pt x="1786804" y="1192264"/>
                </a:moveTo>
                <a:cubicBezTo>
                  <a:pt x="1774468" y="1197438"/>
                  <a:pt x="1764121" y="1201417"/>
                  <a:pt x="1753376" y="1205795"/>
                </a:cubicBezTo>
                <a:cubicBezTo>
                  <a:pt x="1758152" y="1218131"/>
                  <a:pt x="1762131" y="1228876"/>
                  <a:pt x="1767305" y="1241212"/>
                </a:cubicBezTo>
                <a:cubicBezTo>
                  <a:pt x="1778447" y="1236835"/>
                  <a:pt x="1788794" y="1232855"/>
                  <a:pt x="1799937" y="1228478"/>
                </a:cubicBezTo>
                <a:cubicBezTo>
                  <a:pt x="1795161" y="1215743"/>
                  <a:pt x="1791182" y="1204601"/>
                  <a:pt x="1786804" y="1192264"/>
                </a:cubicBezTo>
                <a:close/>
                <a:moveTo>
                  <a:pt x="1619664" y="1191070"/>
                </a:moveTo>
                <a:cubicBezTo>
                  <a:pt x="1602155" y="1200223"/>
                  <a:pt x="1585839" y="1208580"/>
                  <a:pt x="1568727" y="1217335"/>
                </a:cubicBezTo>
                <a:cubicBezTo>
                  <a:pt x="1586236" y="1250763"/>
                  <a:pt x="1602950" y="1282201"/>
                  <a:pt x="1620858" y="1316027"/>
                </a:cubicBezTo>
                <a:cubicBezTo>
                  <a:pt x="1637572" y="1306874"/>
                  <a:pt x="1652296" y="1299313"/>
                  <a:pt x="1667817" y="1290956"/>
                </a:cubicBezTo>
                <a:cubicBezTo>
                  <a:pt x="1651103" y="1256732"/>
                  <a:pt x="1635980" y="1224498"/>
                  <a:pt x="1619664" y="1191070"/>
                </a:cubicBezTo>
                <a:close/>
                <a:moveTo>
                  <a:pt x="3344388" y="1189478"/>
                </a:moveTo>
                <a:cubicBezTo>
                  <a:pt x="3333643" y="1203009"/>
                  <a:pt x="3324491" y="1214549"/>
                  <a:pt x="3314144" y="1227682"/>
                </a:cubicBezTo>
                <a:cubicBezTo>
                  <a:pt x="3326082" y="1237233"/>
                  <a:pt x="3337225" y="1246386"/>
                  <a:pt x="3349164" y="1255936"/>
                </a:cubicBezTo>
                <a:cubicBezTo>
                  <a:pt x="3359908" y="1243202"/>
                  <a:pt x="3369459" y="1231661"/>
                  <a:pt x="3380602" y="1218529"/>
                </a:cubicBezTo>
                <a:cubicBezTo>
                  <a:pt x="3367469" y="1208182"/>
                  <a:pt x="3356327" y="1199427"/>
                  <a:pt x="3344388" y="1189478"/>
                </a:cubicBezTo>
                <a:close/>
                <a:moveTo>
                  <a:pt x="2835010" y="1183509"/>
                </a:moveTo>
                <a:cubicBezTo>
                  <a:pt x="2829040" y="1197835"/>
                  <a:pt x="2823469" y="1211366"/>
                  <a:pt x="2817500" y="1225692"/>
                </a:cubicBezTo>
                <a:cubicBezTo>
                  <a:pt x="2838989" y="1234845"/>
                  <a:pt x="2857693" y="1243202"/>
                  <a:pt x="2877591" y="1251957"/>
                </a:cubicBezTo>
                <a:cubicBezTo>
                  <a:pt x="2884356" y="1237631"/>
                  <a:pt x="2890325" y="1225294"/>
                  <a:pt x="2896692" y="1211366"/>
                </a:cubicBezTo>
                <a:cubicBezTo>
                  <a:pt x="2875601" y="1201815"/>
                  <a:pt x="2856499" y="1193060"/>
                  <a:pt x="2835010" y="1183509"/>
                </a:cubicBezTo>
                <a:close/>
                <a:moveTo>
                  <a:pt x="1826997" y="1179132"/>
                </a:moveTo>
                <a:cubicBezTo>
                  <a:pt x="1815059" y="1183509"/>
                  <a:pt x="1804314" y="1187091"/>
                  <a:pt x="1792774" y="1191070"/>
                </a:cubicBezTo>
                <a:cubicBezTo>
                  <a:pt x="1797151" y="1203805"/>
                  <a:pt x="1801528" y="1214947"/>
                  <a:pt x="1806304" y="1226886"/>
                </a:cubicBezTo>
                <a:cubicBezTo>
                  <a:pt x="1818242" y="1222508"/>
                  <a:pt x="1828191" y="1219325"/>
                  <a:pt x="1838936" y="1215345"/>
                </a:cubicBezTo>
                <a:cubicBezTo>
                  <a:pt x="1834956" y="1202611"/>
                  <a:pt x="1830977" y="1191468"/>
                  <a:pt x="1826997" y="1179132"/>
                </a:cubicBezTo>
                <a:close/>
                <a:moveTo>
                  <a:pt x="3442284" y="1178336"/>
                </a:moveTo>
                <a:cubicBezTo>
                  <a:pt x="3430744" y="1191468"/>
                  <a:pt x="3421193" y="1203009"/>
                  <a:pt x="3410448" y="1215345"/>
                </a:cubicBezTo>
                <a:cubicBezTo>
                  <a:pt x="3422785" y="1226090"/>
                  <a:pt x="3433927" y="1235641"/>
                  <a:pt x="3445468" y="1246386"/>
                </a:cubicBezTo>
                <a:cubicBezTo>
                  <a:pt x="3457008" y="1234049"/>
                  <a:pt x="3466957" y="1222906"/>
                  <a:pt x="3478100" y="1210570"/>
                </a:cubicBezTo>
                <a:cubicBezTo>
                  <a:pt x="3466161" y="1199825"/>
                  <a:pt x="3455019" y="1189876"/>
                  <a:pt x="3442284" y="1178336"/>
                </a:cubicBezTo>
                <a:close/>
                <a:moveTo>
                  <a:pt x="1362587" y="1176346"/>
                </a:moveTo>
                <a:cubicBezTo>
                  <a:pt x="1353037" y="1183111"/>
                  <a:pt x="1345476" y="1188683"/>
                  <a:pt x="1336721" y="1194652"/>
                </a:cubicBezTo>
                <a:cubicBezTo>
                  <a:pt x="1344282" y="1205397"/>
                  <a:pt x="1350649" y="1214151"/>
                  <a:pt x="1357414" y="1224100"/>
                </a:cubicBezTo>
                <a:cubicBezTo>
                  <a:pt x="1366567" y="1217733"/>
                  <a:pt x="1374128" y="1212560"/>
                  <a:pt x="1382883" y="1206590"/>
                </a:cubicBezTo>
                <a:cubicBezTo>
                  <a:pt x="1376118" y="1196642"/>
                  <a:pt x="1370149" y="1187489"/>
                  <a:pt x="1362587" y="1176346"/>
                </a:cubicBezTo>
                <a:close/>
                <a:moveTo>
                  <a:pt x="3542568" y="1173162"/>
                </a:moveTo>
                <a:cubicBezTo>
                  <a:pt x="3531028" y="1185897"/>
                  <a:pt x="3521079" y="1196244"/>
                  <a:pt x="3509538" y="1208978"/>
                </a:cubicBezTo>
                <a:cubicBezTo>
                  <a:pt x="3521875" y="1220917"/>
                  <a:pt x="3533415" y="1231263"/>
                  <a:pt x="3541772" y="1239222"/>
                </a:cubicBezTo>
                <a:cubicBezTo>
                  <a:pt x="3555303" y="1228080"/>
                  <a:pt x="3567241" y="1218529"/>
                  <a:pt x="3579976" y="1208182"/>
                </a:cubicBezTo>
                <a:cubicBezTo>
                  <a:pt x="3566445" y="1195448"/>
                  <a:pt x="3554905" y="1184703"/>
                  <a:pt x="3542568" y="1173162"/>
                </a:cubicBezTo>
                <a:close/>
                <a:moveTo>
                  <a:pt x="1685724" y="1172366"/>
                </a:moveTo>
                <a:cubicBezTo>
                  <a:pt x="1672990" y="1177938"/>
                  <a:pt x="1662643" y="1182713"/>
                  <a:pt x="1651501" y="1187887"/>
                </a:cubicBezTo>
                <a:cubicBezTo>
                  <a:pt x="1657072" y="1199427"/>
                  <a:pt x="1661449" y="1208978"/>
                  <a:pt x="1667021" y="1221315"/>
                </a:cubicBezTo>
                <a:cubicBezTo>
                  <a:pt x="1678959" y="1216141"/>
                  <a:pt x="1689306" y="1211366"/>
                  <a:pt x="1700449" y="1206590"/>
                </a:cubicBezTo>
                <a:cubicBezTo>
                  <a:pt x="1695275" y="1194254"/>
                  <a:pt x="1690500" y="1183509"/>
                  <a:pt x="1685724" y="1172366"/>
                </a:cubicBezTo>
                <a:close/>
                <a:moveTo>
                  <a:pt x="1867190" y="1166795"/>
                </a:moveTo>
                <a:cubicBezTo>
                  <a:pt x="1855650" y="1169979"/>
                  <a:pt x="1845303" y="1173162"/>
                  <a:pt x="1832569" y="1176744"/>
                </a:cubicBezTo>
                <a:cubicBezTo>
                  <a:pt x="1837344" y="1190672"/>
                  <a:pt x="1841324" y="1201815"/>
                  <a:pt x="1845701" y="1213356"/>
                </a:cubicBezTo>
                <a:cubicBezTo>
                  <a:pt x="1857640" y="1209376"/>
                  <a:pt x="1867190" y="1206192"/>
                  <a:pt x="1878333" y="1202611"/>
                </a:cubicBezTo>
                <a:cubicBezTo>
                  <a:pt x="1874354" y="1189876"/>
                  <a:pt x="1870772" y="1178734"/>
                  <a:pt x="1867190" y="1166795"/>
                </a:cubicBezTo>
                <a:close/>
                <a:moveTo>
                  <a:pt x="1109888" y="1158438"/>
                </a:moveTo>
                <a:cubicBezTo>
                  <a:pt x="1104317" y="1162816"/>
                  <a:pt x="1099541" y="1166397"/>
                  <a:pt x="1095164" y="1169979"/>
                </a:cubicBezTo>
                <a:cubicBezTo>
                  <a:pt x="1088797" y="1175550"/>
                  <a:pt x="1082429" y="1181121"/>
                  <a:pt x="1076062" y="1186693"/>
                </a:cubicBezTo>
                <a:cubicBezTo>
                  <a:pt x="1091582" y="1209376"/>
                  <a:pt x="1109490" y="1208182"/>
                  <a:pt x="1130582" y="1183111"/>
                </a:cubicBezTo>
                <a:cubicBezTo>
                  <a:pt x="1124214" y="1175152"/>
                  <a:pt x="1117449" y="1167193"/>
                  <a:pt x="1109888" y="1158438"/>
                </a:cubicBezTo>
                <a:close/>
                <a:moveTo>
                  <a:pt x="1726713" y="1155653"/>
                </a:moveTo>
                <a:cubicBezTo>
                  <a:pt x="1714377" y="1160428"/>
                  <a:pt x="1704030" y="1165203"/>
                  <a:pt x="1692092" y="1170377"/>
                </a:cubicBezTo>
                <a:cubicBezTo>
                  <a:pt x="1697265" y="1181917"/>
                  <a:pt x="1701643" y="1192264"/>
                  <a:pt x="1706816" y="1204203"/>
                </a:cubicBezTo>
                <a:cubicBezTo>
                  <a:pt x="1719550" y="1199029"/>
                  <a:pt x="1729499" y="1194652"/>
                  <a:pt x="1740642" y="1190274"/>
                </a:cubicBezTo>
                <a:cubicBezTo>
                  <a:pt x="1735468" y="1177938"/>
                  <a:pt x="1731489" y="1167591"/>
                  <a:pt x="1726713" y="1155653"/>
                </a:cubicBezTo>
                <a:close/>
                <a:moveTo>
                  <a:pt x="2743481" y="1149683"/>
                </a:moveTo>
                <a:cubicBezTo>
                  <a:pt x="2738307" y="1164805"/>
                  <a:pt x="2734328" y="1177540"/>
                  <a:pt x="2729552" y="1192662"/>
                </a:cubicBezTo>
                <a:cubicBezTo>
                  <a:pt x="2750644" y="1200223"/>
                  <a:pt x="2769745" y="1207386"/>
                  <a:pt x="2790837" y="1214947"/>
                </a:cubicBezTo>
                <a:cubicBezTo>
                  <a:pt x="2796408" y="1200223"/>
                  <a:pt x="2801582" y="1187091"/>
                  <a:pt x="2807153" y="1172764"/>
                </a:cubicBezTo>
                <a:cubicBezTo>
                  <a:pt x="2784868" y="1164407"/>
                  <a:pt x="2764572" y="1157244"/>
                  <a:pt x="2743481" y="1149683"/>
                </a:cubicBezTo>
                <a:close/>
                <a:moveTo>
                  <a:pt x="3291062" y="1149285"/>
                </a:moveTo>
                <a:cubicBezTo>
                  <a:pt x="3281114" y="1162816"/>
                  <a:pt x="3271961" y="1175152"/>
                  <a:pt x="3262410" y="1188285"/>
                </a:cubicBezTo>
                <a:cubicBezTo>
                  <a:pt x="3275144" y="1197438"/>
                  <a:pt x="3286287" y="1206192"/>
                  <a:pt x="3298624" y="1215345"/>
                </a:cubicBezTo>
                <a:cubicBezTo>
                  <a:pt x="3308970" y="1201417"/>
                  <a:pt x="3318123" y="1189478"/>
                  <a:pt x="3328072" y="1176346"/>
                </a:cubicBezTo>
                <a:cubicBezTo>
                  <a:pt x="3314542" y="1166397"/>
                  <a:pt x="3303001" y="1158040"/>
                  <a:pt x="3291062" y="1149285"/>
                </a:cubicBezTo>
                <a:close/>
                <a:moveTo>
                  <a:pt x="1767305" y="1139734"/>
                </a:moveTo>
                <a:cubicBezTo>
                  <a:pt x="1754968" y="1144908"/>
                  <a:pt x="1744223" y="1149285"/>
                  <a:pt x="1733081" y="1154061"/>
                </a:cubicBezTo>
                <a:cubicBezTo>
                  <a:pt x="1737856" y="1166397"/>
                  <a:pt x="1741836" y="1176744"/>
                  <a:pt x="1746611" y="1187489"/>
                </a:cubicBezTo>
                <a:cubicBezTo>
                  <a:pt x="1758550" y="1182713"/>
                  <a:pt x="1769294" y="1179132"/>
                  <a:pt x="1780835" y="1174754"/>
                </a:cubicBezTo>
                <a:cubicBezTo>
                  <a:pt x="1776059" y="1162816"/>
                  <a:pt x="1772080" y="1151673"/>
                  <a:pt x="1767305" y="1139734"/>
                </a:cubicBezTo>
                <a:close/>
                <a:moveTo>
                  <a:pt x="3388561" y="1133765"/>
                </a:moveTo>
                <a:cubicBezTo>
                  <a:pt x="3377816" y="1147296"/>
                  <a:pt x="3369061" y="1158438"/>
                  <a:pt x="3358316" y="1171969"/>
                </a:cubicBezTo>
                <a:cubicBezTo>
                  <a:pt x="3371051" y="1182713"/>
                  <a:pt x="3382591" y="1191866"/>
                  <a:pt x="3394530" y="1201815"/>
                </a:cubicBezTo>
                <a:cubicBezTo>
                  <a:pt x="3405275" y="1189080"/>
                  <a:pt x="3415224" y="1177540"/>
                  <a:pt x="3425968" y="1164407"/>
                </a:cubicBezTo>
                <a:cubicBezTo>
                  <a:pt x="3412836" y="1153663"/>
                  <a:pt x="3400897" y="1144112"/>
                  <a:pt x="3388561" y="1133765"/>
                </a:cubicBezTo>
                <a:close/>
                <a:moveTo>
                  <a:pt x="1809487" y="1126204"/>
                </a:moveTo>
                <a:cubicBezTo>
                  <a:pt x="1796753" y="1130582"/>
                  <a:pt x="1786406" y="1134163"/>
                  <a:pt x="1774070" y="1138541"/>
                </a:cubicBezTo>
                <a:cubicBezTo>
                  <a:pt x="1778845" y="1151275"/>
                  <a:pt x="1783223" y="1162020"/>
                  <a:pt x="1787600" y="1173162"/>
                </a:cubicBezTo>
                <a:cubicBezTo>
                  <a:pt x="1799937" y="1168785"/>
                  <a:pt x="1809885" y="1165203"/>
                  <a:pt x="1821028" y="1161224"/>
                </a:cubicBezTo>
                <a:cubicBezTo>
                  <a:pt x="1817049" y="1148887"/>
                  <a:pt x="1813467" y="1138143"/>
                  <a:pt x="1809487" y="1126204"/>
                </a:cubicBezTo>
                <a:close/>
                <a:moveTo>
                  <a:pt x="1492320" y="1125806"/>
                </a:moveTo>
                <a:cubicBezTo>
                  <a:pt x="1482371" y="1131377"/>
                  <a:pt x="1474412" y="1136153"/>
                  <a:pt x="1465657" y="1141724"/>
                </a:cubicBezTo>
                <a:cubicBezTo>
                  <a:pt x="1472422" y="1152867"/>
                  <a:pt x="1477994" y="1162020"/>
                  <a:pt x="1483963" y="1172366"/>
                </a:cubicBezTo>
                <a:cubicBezTo>
                  <a:pt x="1493514" y="1167193"/>
                  <a:pt x="1501473" y="1162816"/>
                  <a:pt x="1510626" y="1157642"/>
                </a:cubicBezTo>
                <a:cubicBezTo>
                  <a:pt x="1503860" y="1146500"/>
                  <a:pt x="1498289" y="1136551"/>
                  <a:pt x="1492320" y="1125806"/>
                </a:cubicBezTo>
                <a:close/>
                <a:moveTo>
                  <a:pt x="3488049" y="1124612"/>
                </a:moveTo>
                <a:cubicBezTo>
                  <a:pt x="3476906" y="1137745"/>
                  <a:pt x="3467355" y="1148887"/>
                  <a:pt x="3456611" y="1161622"/>
                </a:cubicBezTo>
                <a:cubicBezTo>
                  <a:pt x="3469743" y="1173162"/>
                  <a:pt x="3481284" y="1183111"/>
                  <a:pt x="3493620" y="1193856"/>
                </a:cubicBezTo>
                <a:cubicBezTo>
                  <a:pt x="3505161" y="1180723"/>
                  <a:pt x="3515110" y="1169183"/>
                  <a:pt x="3525854" y="1156846"/>
                </a:cubicBezTo>
                <a:cubicBezTo>
                  <a:pt x="3511926" y="1145306"/>
                  <a:pt x="3500385" y="1135357"/>
                  <a:pt x="3488049" y="1124612"/>
                </a:cubicBezTo>
                <a:close/>
                <a:moveTo>
                  <a:pt x="1252355" y="1122622"/>
                </a:moveTo>
                <a:cubicBezTo>
                  <a:pt x="1233651" y="1136551"/>
                  <a:pt x="1216539" y="1149285"/>
                  <a:pt x="1197437" y="1162816"/>
                </a:cubicBezTo>
                <a:cubicBezTo>
                  <a:pt x="1214151" y="1183509"/>
                  <a:pt x="1226090" y="1208182"/>
                  <a:pt x="1245988" y="1219723"/>
                </a:cubicBezTo>
                <a:cubicBezTo>
                  <a:pt x="1277028" y="1238427"/>
                  <a:pt x="1313241" y="1248375"/>
                  <a:pt x="1347465" y="1261906"/>
                </a:cubicBezTo>
                <a:cubicBezTo>
                  <a:pt x="1348659" y="1261508"/>
                  <a:pt x="1349455" y="1260712"/>
                  <a:pt x="1350649" y="1259916"/>
                </a:cubicBezTo>
                <a:cubicBezTo>
                  <a:pt x="1318415" y="1214549"/>
                  <a:pt x="1285783" y="1169581"/>
                  <a:pt x="1252355" y="1122622"/>
                </a:cubicBezTo>
                <a:close/>
                <a:moveTo>
                  <a:pt x="2649962" y="1121429"/>
                </a:moveTo>
                <a:cubicBezTo>
                  <a:pt x="2645982" y="1136949"/>
                  <a:pt x="2642401" y="1150479"/>
                  <a:pt x="2638819" y="1165203"/>
                </a:cubicBezTo>
                <a:cubicBezTo>
                  <a:pt x="2660707" y="1171173"/>
                  <a:pt x="2680206" y="1176744"/>
                  <a:pt x="2701298" y="1182713"/>
                </a:cubicBezTo>
                <a:cubicBezTo>
                  <a:pt x="2706073" y="1167989"/>
                  <a:pt x="2710053" y="1154857"/>
                  <a:pt x="2714828" y="1140132"/>
                </a:cubicBezTo>
                <a:cubicBezTo>
                  <a:pt x="2691747" y="1133367"/>
                  <a:pt x="2671452" y="1127398"/>
                  <a:pt x="2649962" y="1121429"/>
                </a:cubicBezTo>
                <a:close/>
                <a:moveTo>
                  <a:pt x="3591118" y="1119837"/>
                </a:moveTo>
                <a:cubicBezTo>
                  <a:pt x="3578384" y="1133367"/>
                  <a:pt x="3568435" y="1144510"/>
                  <a:pt x="3557292" y="1156448"/>
                </a:cubicBezTo>
                <a:cubicBezTo>
                  <a:pt x="3570425" y="1168785"/>
                  <a:pt x="3582363" y="1179530"/>
                  <a:pt x="3591118" y="1187887"/>
                </a:cubicBezTo>
                <a:cubicBezTo>
                  <a:pt x="3604251" y="1176744"/>
                  <a:pt x="3615393" y="1166795"/>
                  <a:pt x="3624944" y="1158040"/>
                </a:cubicBezTo>
                <a:cubicBezTo>
                  <a:pt x="3613802" y="1145704"/>
                  <a:pt x="3603057" y="1133367"/>
                  <a:pt x="3591118" y="1119837"/>
                </a:cubicBezTo>
                <a:close/>
                <a:moveTo>
                  <a:pt x="1375322" y="1116653"/>
                </a:moveTo>
                <a:cubicBezTo>
                  <a:pt x="1364975" y="1123020"/>
                  <a:pt x="1357016" y="1128592"/>
                  <a:pt x="1348261" y="1134561"/>
                </a:cubicBezTo>
                <a:cubicBezTo>
                  <a:pt x="1355424" y="1145306"/>
                  <a:pt x="1361394" y="1154459"/>
                  <a:pt x="1368159" y="1164407"/>
                </a:cubicBezTo>
                <a:cubicBezTo>
                  <a:pt x="1377710" y="1158438"/>
                  <a:pt x="1385669" y="1153265"/>
                  <a:pt x="1394822" y="1147296"/>
                </a:cubicBezTo>
                <a:cubicBezTo>
                  <a:pt x="1388056" y="1136551"/>
                  <a:pt x="1382087" y="1127000"/>
                  <a:pt x="1375322" y="1116653"/>
                </a:cubicBezTo>
                <a:close/>
                <a:moveTo>
                  <a:pt x="1851272" y="1113072"/>
                </a:moveTo>
                <a:cubicBezTo>
                  <a:pt x="1838538" y="1117051"/>
                  <a:pt x="1827793" y="1120633"/>
                  <a:pt x="1815855" y="1124612"/>
                </a:cubicBezTo>
                <a:cubicBezTo>
                  <a:pt x="1820232" y="1136949"/>
                  <a:pt x="1823416" y="1147296"/>
                  <a:pt x="1827395" y="1159234"/>
                </a:cubicBezTo>
                <a:cubicBezTo>
                  <a:pt x="1839732" y="1155255"/>
                  <a:pt x="1850079" y="1152071"/>
                  <a:pt x="1862017" y="1148489"/>
                </a:cubicBezTo>
                <a:cubicBezTo>
                  <a:pt x="1858038" y="1135755"/>
                  <a:pt x="1854854" y="1125010"/>
                  <a:pt x="1851272" y="1113072"/>
                </a:cubicBezTo>
                <a:close/>
                <a:moveTo>
                  <a:pt x="1071287" y="1112276"/>
                </a:moveTo>
                <a:cubicBezTo>
                  <a:pt x="1058552" y="1123418"/>
                  <a:pt x="1047409" y="1133367"/>
                  <a:pt x="1035471" y="1143714"/>
                </a:cubicBezTo>
                <a:cubicBezTo>
                  <a:pt x="1044226" y="1153663"/>
                  <a:pt x="1051389" y="1161622"/>
                  <a:pt x="1059348" y="1170377"/>
                </a:cubicBezTo>
                <a:cubicBezTo>
                  <a:pt x="1072083" y="1159632"/>
                  <a:pt x="1082827" y="1150081"/>
                  <a:pt x="1094368" y="1140132"/>
                </a:cubicBezTo>
                <a:cubicBezTo>
                  <a:pt x="1086409" y="1130582"/>
                  <a:pt x="1080042" y="1122622"/>
                  <a:pt x="1071287" y="1112276"/>
                </a:cubicBezTo>
                <a:close/>
                <a:moveTo>
                  <a:pt x="1312445" y="1100337"/>
                </a:moveTo>
                <a:cubicBezTo>
                  <a:pt x="1302497" y="1107102"/>
                  <a:pt x="1294538" y="1112276"/>
                  <a:pt x="1284987" y="1119439"/>
                </a:cubicBezTo>
                <a:cubicBezTo>
                  <a:pt x="1292548" y="1130184"/>
                  <a:pt x="1298915" y="1138939"/>
                  <a:pt x="1305680" y="1148887"/>
                </a:cubicBezTo>
                <a:cubicBezTo>
                  <a:pt x="1315629" y="1142122"/>
                  <a:pt x="1323986" y="1136153"/>
                  <a:pt x="1332741" y="1130184"/>
                </a:cubicBezTo>
                <a:cubicBezTo>
                  <a:pt x="1325180" y="1119041"/>
                  <a:pt x="1319211" y="1110286"/>
                  <a:pt x="1312445" y="1100337"/>
                </a:cubicBezTo>
                <a:close/>
                <a:moveTo>
                  <a:pt x="3332847" y="1091582"/>
                </a:moveTo>
                <a:cubicBezTo>
                  <a:pt x="3322899" y="1105511"/>
                  <a:pt x="3313746" y="1118245"/>
                  <a:pt x="3304195" y="1131377"/>
                </a:cubicBezTo>
                <a:cubicBezTo>
                  <a:pt x="3317327" y="1140928"/>
                  <a:pt x="3328868" y="1149683"/>
                  <a:pt x="3341602" y="1159234"/>
                </a:cubicBezTo>
                <a:cubicBezTo>
                  <a:pt x="3351551" y="1146500"/>
                  <a:pt x="3360306" y="1134959"/>
                  <a:pt x="3371449" y="1120633"/>
                </a:cubicBezTo>
                <a:cubicBezTo>
                  <a:pt x="3357919" y="1110286"/>
                  <a:pt x="3345980" y="1101531"/>
                  <a:pt x="3332847" y="1091582"/>
                </a:cubicBezTo>
                <a:close/>
                <a:moveTo>
                  <a:pt x="1440188" y="1078450"/>
                </a:moveTo>
                <a:cubicBezTo>
                  <a:pt x="1430637" y="1083623"/>
                  <a:pt x="1422280" y="1088797"/>
                  <a:pt x="1412331" y="1094766"/>
                </a:cubicBezTo>
                <a:cubicBezTo>
                  <a:pt x="1419495" y="1106704"/>
                  <a:pt x="1425464" y="1115857"/>
                  <a:pt x="1431433" y="1125806"/>
                </a:cubicBezTo>
                <a:cubicBezTo>
                  <a:pt x="1441382" y="1119837"/>
                  <a:pt x="1449341" y="1114663"/>
                  <a:pt x="1458494" y="1109490"/>
                </a:cubicBezTo>
                <a:cubicBezTo>
                  <a:pt x="1451729" y="1098348"/>
                  <a:pt x="1446157" y="1088797"/>
                  <a:pt x="1440188" y="1078450"/>
                </a:cubicBezTo>
                <a:close/>
                <a:moveTo>
                  <a:pt x="3432335" y="1078052"/>
                </a:moveTo>
                <a:cubicBezTo>
                  <a:pt x="3421989" y="1091582"/>
                  <a:pt x="3412438" y="1103919"/>
                  <a:pt x="3402489" y="1116653"/>
                </a:cubicBezTo>
                <a:cubicBezTo>
                  <a:pt x="3415622" y="1127398"/>
                  <a:pt x="3426764" y="1136153"/>
                  <a:pt x="3440294" y="1147296"/>
                </a:cubicBezTo>
                <a:cubicBezTo>
                  <a:pt x="3451039" y="1134163"/>
                  <a:pt x="3460590" y="1122225"/>
                  <a:pt x="3471335" y="1109490"/>
                </a:cubicBezTo>
                <a:cubicBezTo>
                  <a:pt x="3457804" y="1098745"/>
                  <a:pt x="3445866" y="1089195"/>
                  <a:pt x="3432335" y="1078052"/>
                </a:cubicBezTo>
                <a:close/>
                <a:moveTo>
                  <a:pt x="1645929" y="1078052"/>
                </a:moveTo>
                <a:cubicBezTo>
                  <a:pt x="1632399" y="1084419"/>
                  <a:pt x="1621654" y="1089195"/>
                  <a:pt x="1608920" y="1094766"/>
                </a:cubicBezTo>
                <a:cubicBezTo>
                  <a:pt x="1622450" y="1124214"/>
                  <a:pt x="1635185" y="1151673"/>
                  <a:pt x="1648317" y="1180326"/>
                </a:cubicBezTo>
                <a:cubicBezTo>
                  <a:pt x="1660653" y="1174754"/>
                  <a:pt x="1671000" y="1169979"/>
                  <a:pt x="1682939" y="1164407"/>
                </a:cubicBezTo>
                <a:cubicBezTo>
                  <a:pt x="1670204" y="1134561"/>
                  <a:pt x="1658266" y="1106704"/>
                  <a:pt x="1645929" y="1078052"/>
                </a:cubicBezTo>
                <a:close/>
                <a:moveTo>
                  <a:pt x="3534609" y="1071287"/>
                </a:moveTo>
                <a:cubicBezTo>
                  <a:pt x="3523466" y="1084419"/>
                  <a:pt x="3513518" y="1095562"/>
                  <a:pt x="3503171" y="1107898"/>
                </a:cubicBezTo>
                <a:cubicBezTo>
                  <a:pt x="3515905" y="1119041"/>
                  <a:pt x="3527446" y="1129388"/>
                  <a:pt x="3540976" y="1142122"/>
                </a:cubicBezTo>
                <a:cubicBezTo>
                  <a:pt x="3552517" y="1128990"/>
                  <a:pt x="3562864" y="1117449"/>
                  <a:pt x="3573608" y="1105113"/>
                </a:cubicBezTo>
                <a:cubicBezTo>
                  <a:pt x="3559680" y="1092776"/>
                  <a:pt x="3547344" y="1082429"/>
                  <a:pt x="3534609" y="1071287"/>
                </a:cubicBezTo>
                <a:close/>
                <a:moveTo>
                  <a:pt x="3639270" y="1068899"/>
                </a:moveTo>
                <a:cubicBezTo>
                  <a:pt x="3626934" y="1081633"/>
                  <a:pt x="3616985" y="1092776"/>
                  <a:pt x="3605843" y="1104715"/>
                </a:cubicBezTo>
                <a:cubicBezTo>
                  <a:pt x="3618975" y="1117051"/>
                  <a:pt x="3631311" y="1128592"/>
                  <a:pt x="3642056" y="1138541"/>
                </a:cubicBezTo>
                <a:cubicBezTo>
                  <a:pt x="3654393" y="1127000"/>
                  <a:pt x="3665137" y="1116653"/>
                  <a:pt x="3677474" y="1105113"/>
                </a:cubicBezTo>
                <a:cubicBezTo>
                  <a:pt x="3664739" y="1092776"/>
                  <a:pt x="3652005" y="1080838"/>
                  <a:pt x="3639270" y="1068899"/>
                </a:cubicBezTo>
                <a:close/>
                <a:moveTo>
                  <a:pt x="1561961" y="1068103"/>
                </a:moveTo>
                <a:cubicBezTo>
                  <a:pt x="1541666" y="1078450"/>
                  <a:pt x="1523758" y="1087603"/>
                  <a:pt x="1505054" y="1097154"/>
                </a:cubicBezTo>
                <a:cubicBezTo>
                  <a:pt x="1522166" y="1129786"/>
                  <a:pt x="1538482" y="1160428"/>
                  <a:pt x="1555594" y="1192662"/>
                </a:cubicBezTo>
                <a:cubicBezTo>
                  <a:pt x="1573502" y="1183509"/>
                  <a:pt x="1590216" y="1175152"/>
                  <a:pt x="1608920" y="1165601"/>
                </a:cubicBezTo>
                <a:cubicBezTo>
                  <a:pt x="1592604" y="1131775"/>
                  <a:pt x="1577879" y="1100735"/>
                  <a:pt x="1561961" y="1068103"/>
                </a:cubicBezTo>
                <a:close/>
                <a:moveTo>
                  <a:pt x="2885151" y="1063328"/>
                </a:moveTo>
                <a:cubicBezTo>
                  <a:pt x="2879182" y="1078052"/>
                  <a:pt x="2874009" y="1090786"/>
                  <a:pt x="2868040" y="1104715"/>
                </a:cubicBezTo>
                <a:cubicBezTo>
                  <a:pt x="2889927" y="1114663"/>
                  <a:pt x="2910621" y="1123816"/>
                  <a:pt x="2932906" y="1133765"/>
                </a:cubicBezTo>
                <a:cubicBezTo>
                  <a:pt x="2939273" y="1120633"/>
                  <a:pt x="2945242" y="1108296"/>
                  <a:pt x="2952803" y="1092776"/>
                </a:cubicBezTo>
                <a:cubicBezTo>
                  <a:pt x="2928926" y="1082429"/>
                  <a:pt x="2907835" y="1073276"/>
                  <a:pt x="2885151" y="1063328"/>
                </a:cubicBezTo>
                <a:close/>
                <a:moveTo>
                  <a:pt x="1689704" y="1060144"/>
                </a:moveTo>
                <a:cubicBezTo>
                  <a:pt x="1675776" y="1066113"/>
                  <a:pt x="1664633" y="1070889"/>
                  <a:pt x="1652296" y="1075664"/>
                </a:cubicBezTo>
                <a:cubicBezTo>
                  <a:pt x="1665031" y="1105511"/>
                  <a:pt x="1676969" y="1133765"/>
                  <a:pt x="1689306" y="1162418"/>
                </a:cubicBezTo>
                <a:cubicBezTo>
                  <a:pt x="1702040" y="1156846"/>
                  <a:pt x="1712387" y="1152867"/>
                  <a:pt x="1723928" y="1147694"/>
                </a:cubicBezTo>
                <a:cubicBezTo>
                  <a:pt x="1712387" y="1118245"/>
                  <a:pt x="1701643" y="1090388"/>
                  <a:pt x="1689704" y="1060144"/>
                </a:cubicBezTo>
                <a:close/>
                <a:moveTo>
                  <a:pt x="2666278" y="1058552"/>
                </a:moveTo>
                <a:cubicBezTo>
                  <a:pt x="2661901" y="1075664"/>
                  <a:pt x="2658717" y="1088399"/>
                  <a:pt x="2655135" y="1101929"/>
                </a:cubicBezTo>
                <a:cubicBezTo>
                  <a:pt x="2677819" y="1108296"/>
                  <a:pt x="2698910" y="1114266"/>
                  <a:pt x="2720797" y="1120633"/>
                </a:cubicBezTo>
                <a:cubicBezTo>
                  <a:pt x="2725573" y="1106307"/>
                  <a:pt x="2729552" y="1093174"/>
                  <a:pt x="2734328" y="1077654"/>
                </a:cubicBezTo>
                <a:cubicBezTo>
                  <a:pt x="2709655" y="1070889"/>
                  <a:pt x="2688165" y="1064522"/>
                  <a:pt x="2666278" y="1058552"/>
                </a:cubicBezTo>
                <a:close/>
                <a:moveTo>
                  <a:pt x="1385271" y="1054175"/>
                </a:moveTo>
                <a:cubicBezTo>
                  <a:pt x="1374924" y="1060940"/>
                  <a:pt x="1366169" y="1066113"/>
                  <a:pt x="1357414" y="1072083"/>
                </a:cubicBezTo>
                <a:cubicBezTo>
                  <a:pt x="1364179" y="1082827"/>
                  <a:pt x="1369751" y="1091980"/>
                  <a:pt x="1376516" y="1102725"/>
                </a:cubicBezTo>
                <a:cubicBezTo>
                  <a:pt x="1386863" y="1096358"/>
                  <a:pt x="1395220" y="1090786"/>
                  <a:pt x="1404372" y="1085215"/>
                </a:cubicBezTo>
                <a:cubicBezTo>
                  <a:pt x="1397209" y="1073674"/>
                  <a:pt x="1391638" y="1064124"/>
                  <a:pt x="1385271" y="1054175"/>
                </a:cubicBezTo>
                <a:close/>
                <a:moveTo>
                  <a:pt x="2051840" y="1052185"/>
                </a:moveTo>
                <a:cubicBezTo>
                  <a:pt x="2040300" y="1053777"/>
                  <a:pt x="2029953" y="1055369"/>
                  <a:pt x="2018014" y="1056563"/>
                </a:cubicBezTo>
                <a:cubicBezTo>
                  <a:pt x="2020402" y="1071287"/>
                  <a:pt x="2022392" y="1084021"/>
                  <a:pt x="2024779" y="1097950"/>
                </a:cubicBezTo>
                <a:cubicBezTo>
                  <a:pt x="2036718" y="1095960"/>
                  <a:pt x="2046667" y="1094368"/>
                  <a:pt x="2057810" y="1092378"/>
                </a:cubicBezTo>
                <a:cubicBezTo>
                  <a:pt x="2055820" y="1078450"/>
                  <a:pt x="2053830" y="1066113"/>
                  <a:pt x="2051840" y="1052185"/>
                </a:cubicBezTo>
                <a:close/>
                <a:moveTo>
                  <a:pt x="1627623" y="1036665"/>
                </a:moveTo>
                <a:cubicBezTo>
                  <a:pt x="1614491" y="1043032"/>
                  <a:pt x="1602950" y="1048604"/>
                  <a:pt x="1590216" y="1054573"/>
                </a:cubicBezTo>
                <a:cubicBezTo>
                  <a:pt x="1596185" y="1066909"/>
                  <a:pt x="1600961" y="1076858"/>
                  <a:pt x="1606134" y="1087205"/>
                </a:cubicBezTo>
                <a:cubicBezTo>
                  <a:pt x="1618470" y="1081633"/>
                  <a:pt x="1629215" y="1076858"/>
                  <a:pt x="1642746" y="1070889"/>
                </a:cubicBezTo>
                <a:cubicBezTo>
                  <a:pt x="1637572" y="1058552"/>
                  <a:pt x="1632797" y="1048206"/>
                  <a:pt x="1627623" y="1036665"/>
                </a:cubicBezTo>
                <a:close/>
                <a:moveTo>
                  <a:pt x="2566790" y="1035073"/>
                </a:moveTo>
                <a:cubicBezTo>
                  <a:pt x="2564004" y="1052185"/>
                  <a:pt x="2561617" y="1065317"/>
                  <a:pt x="2559627" y="1079644"/>
                </a:cubicBezTo>
                <a:cubicBezTo>
                  <a:pt x="2582708" y="1084817"/>
                  <a:pt x="2603800" y="1089195"/>
                  <a:pt x="2625687" y="1093970"/>
                </a:cubicBezTo>
                <a:cubicBezTo>
                  <a:pt x="2629268" y="1078450"/>
                  <a:pt x="2632850" y="1065317"/>
                  <a:pt x="2636432" y="1050195"/>
                </a:cubicBezTo>
                <a:cubicBezTo>
                  <a:pt x="2612953" y="1045022"/>
                  <a:pt x="2591463" y="1040246"/>
                  <a:pt x="2566790" y="1035073"/>
                </a:cubicBezTo>
                <a:close/>
                <a:moveTo>
                  <a:pt x="3375030" y="1034277"/>
                </a:moveTo>
                <a:cubicBezTo>
                  <a:pt x="3364684" y="1048604"/>
                  <a:pt x="3355929" y="1060940"/>
                  <a:pt x="3346378" y="1074072"/>
                </a:cubicBezTo>
                <a:cubicBezTo>
                  <a:pt x="3359908" y="1084419"/>
                  <a:pt x="3371847" y="1093174"/>
                  <a:pt x="3384979" y="1103123"/>
                </a:cubicBezTo>
                <a:cubicBezTo>
                  <a:pt x="3395326" y="1089593"/>
                  <a:pt x="3404877" y="1077256"/>
                  <a:pt x="3414826" y="1064124"/>
                </a:cubicBezTo>
                <a:cubicBezTo>
                  <a:pt x="3400897" y="1053777"/>
                  <a:pt x="3388561" y="1044226"/>
                  <a:pt x="3375030" y="1034277"/>
                </a:cubicBezTo>
                <a:close/>
                <a:moveTo>
                  <a:pt x="1778447" y="1029104"/>
                </a:moveTo>
                <a:cubicBezTo>
                  <a:pt x="1765315" y="1033481"/>
                  <a:pt x="1754172" y="1037063"/>
                  <a:pt x="1740244" y="1041838"/>
                </a:cubicBezTo>
                <a:cubicBezTo>
                  <a:pt x="1750989" y="1072481"/>
                  <a:pt x="1761335" y="1101133"/>
                  <a:pt x="1771682" y="1130582"/>
                </a:cubicBezTo>
                <a:cubicBezTo>
                  <a:pt x="1784814" y="1126204"/>
                  <a:pt x="1795161" y="1122622"/>
                  <a:pt x="1807498" y="1118643"/>
                </a:cubicBezTo>
                <a:cubicBezTo>
                  <a:pt x="1797549" y="1088399"/>
                  <a:pt x="1788396" y="1059348"/>
                  <a:pt x="1778447" y="1029104"/>
                </a:cubicBezTo>
                <a:close/>
                <a:moveTo>
                  <a:pt x="3199932" y="1025522"/>
                </a:moveTo>
                <a:cubicBezTo>
                  <a:pt x="3195952" y="1032685"/>
                  <a:pt x="3192370" y="1037859"/>
                  <a:pt x="3188789" y="1044624"/>
                </a:cubicBezTo>
                <a:cubicBezTo>
                  <a:pt x="3217043" y="1062930"/>
                  <a:pt x="3244104" y="1080838"/>
                  <a:pt x="3272757" y="1099541"/>
                </a:cubicBezTo>
                <a:cubicBezTo>
                  <a:pt x="3276736" y="1093572"/>
                  <a:pt x="3280716" y="1088399"/>
                  <a:pt x="3285491" y="1081633"/>
                </a:cubicBezTo>
                <a:cubicBezTo>
                  <a:pt x="3256441" y="1062532"/>
                  <a:pt x="3228584" y="1044226"/>
                  <a:pt x="3199932" y="1025522"/>
                </a:cubicBezTo>
                <a:close/>
                <a:moveTo>
                  <a:pt x="2785664" y="1025522"/>
                </a:moveTo>
                <a:cubicBezTo>
                  <a:pt x="2780888" y="1039848"/>
                  <a:pt x="2776113" y="1052981"/>
                  <a:pt x="2770939" y="1068103"/>
                </a:cubicBezTo>
                <a:cubicBezTo>
                  <a:pt x="2794419" y="1076858"/>
                  <a:pt x="2815510" y="1084419"/>
                  <a:pt x="2838193" y="1092378"/>
                </a:cubicBezTo>
                <a:cubicBezTo>
                  <a:pt x="2843765" y="1078052"/>
                  <a:pt x="2848938" y="1065317"/>
                  <a:pt x="2854509" y="1050593"/>
                </a:cubicBezTo>
                <a:cubicBezTo>
                  <a:pt x="2831428" y="1042236"/>
                  <a:pt x="2809541" y="1034277"/>
                  <a:pt x="2785664" y="1025522"/>
                </a:cubicBezTo>
                <a:close/>
                <a:moveTo>
                  <a:pt x="1934444" y="1023930"/>
                </a:moveTo>
                <a:cubicBezTo>
                  <a:pt x="1921710" y="1026716"/>
                  <a:pt x="1911761" y="1029104"/>
                  <a:pt x="1900221" y="1031889"/>
                </a:cubicBezTo>
                <a:cubicBezTo>
                  <a:pt x="1903802" y="1046216"/>
                  <a:pt x="1906986" y="1058552"/>
                  <a:pt x="1910169" y="1072481"/>
                </a:cubicBezTo>
                <a:cubicBezTo>
                  <a:pt x="1922506" y="1069695"/>
                  <a:pt x="1932853" y="1067307"/>
                  <a:pt x="1944393" y="1064522"/>
                </a:cubicBezTo>
                <a:cubicBezTo>
                  <a:pt x="1940812" y="1049797"/>
                  <a:pt x="1937628" y="1037461"/>
                  <a:pt x="1934444" y="1023930"/>
                </a:cubicBezTo>
                <a:close/>
                <a:moveTo>
                  <a:pt x="3476906" y="1023134"/>
                </a:moveTo>
                <a:cubicBezTo>
                  <a:pt x="3466559" y="1035869"/>
                  <a:pt x="3457008" y="1047808"/>
                  <a:pt x="3446264" y="1061338"/>
                </a:cubicBezTo>
                <a:cubicBezTo>
                  <a:pt x="3460192" y="1072481"/>
                  <a:pt x="3472131" y="1082429"/>
                  <a:pt x="3485661" y="1093174"/>
                </a:cubicBezTo>
                <a:cubicBezTo>
                  <a:pt x="3496406" y="1080042"/>
                  <a:pt x="3506355" y="1068501"/>
                  <a:pt x="3517099" y="1055767"/>
                </a:cubicBezTo>
                <a:cubicBezTo>
                  <a:pt x="3503569" y="1044624"/>
                  <a:pt x="3490834" y="1034277"/>
                  <a:pt x="3476906" y="1023134"/>
                </a:cubicBezTo>
                <a:close/>
                <a:moveTo>
                  <a:pt x="1672592" y="1018757"/>
                </a:moveTo>
                <a:cubicBezTo>
                  <a:pt x="1659062" y="1024328"/>
                  <a:pt x="1647919" y="1029104"/>
                  <a:pt x="1634787" y="1034675"/>
                </a:cubicBezTo>
                <a:cubicBezTo>
                  <a:pt x="1639960" y="1046614"/>
                  <a:pt x="1644337" y="1056563"/>
                  <a:pt x="1649113" y="1068103"/>
                </a:cubicBezTo>
                <a:cubicBezTo>
                  <a:pt x="1662245" y="1062930"/>
                  <a:pt x="1673388" y="1058154"/>
                  <a:pt x="1686520" y="1052981"/>
                </a:cubicBezTo>
                <a:cubicBezTo>
                  <a:pt x="1681745" y="1040644"/>
                  <a:pt x="1677367" y="1030298"/>
                  <a:pt x="1672592" y="1018757"/>
                </a:cubicBezTo>
                <a:close/>
                <a:moveTo>
                  <a:pt x="2384130" y="1017961"/>
                </a:moveTo>
                <a:cubicBezTo>
                  <a:pt x="2382936" y="1041042"/>
                  <a:pt x="2381742" y="1060940"/>
                  <a:pt x="2380549" y="1082031"/>
                </a:cubicBezTo>
                <a:cubicBezTo>
                  <a:pt x="2398456" y="1083623"/>
                  <a:pt x="2413977" y="1084817"/>
                  <a:pt x="2430691" y="1086409"/>
                </a:cubicBezTo>
                <a:cubicBezTo>
                  <a:pt x="2433078" y="1064124"/>
                  <a:pt x="2435068" y="1044624"/>
                  <a:pt x="2437456" y="1023532"/>
                </a:cubicBezTo>
                <a:cubicBezTo>
                  <a:pt x="2419548" y="1021941"/>
                  <a:pt x="2403630" y="1019951"/>
                  <a:pt x="2384130" y="1017961"/>
                </a:cubicBezTo>
                <a:close/>
                <a:moveTo>
                  <a:pt x="3580772" y="1016767"/>
                </a:moveTo>
                <a:cubicBezTo>
                  <a:pt x="3569629" y="1029900"/>
                  <a:pt x="3559680" y="1041838"/>
                  <a:pt x="3548936" y="1054175"/>
                </a:cubicBezTo>
                <a:cubicBezTo>
                  <a:pt x="3562864" y="1066511"/>
                  <a:pt x="3575200" y="1077256"/>
                  <a:pt x="3588333" y="1088797"/>
                </a:cubicBezTo>
                <a:cubicBezTo>
                  <a:pt x="3599873" y="1076062"/>
                  <a:pt x="3610220" y="1064522"/>
                  <a:pt x="3620965" y="1052185"/>
                </a:cubicBezTo>
                <a:cubicBezTo>
                  <a:pt x="3607434" y="1040246"/>
                  <a:pt x="3595098" y="1029502"/>
                  <a:pt x="3580772" y="1016767"/>
                </a:cubicBezTo>
                <a:close/>
                <a:moveTo>
                  <a:pt x="2205450" y="1015175"/>
                </a:moveTo>
                <a:cubicBezTo>
                  <a:pt x="2186746" y="1016369"/>
                  <a:pt x="2170032" y="1017563"/>
                  <a:pt x="2152124" y="1018757"/>
                </a:cubicBezTo>
                <a:cubicBezTo>
                  <a:pt x="2153716" y="1040246"/>
                  <a:pt x="2155308" y="1060144"/>
                  <a:pt x="2156899" y="1082031"/>
                </a:cubicBezTo>
                <a:cubicBezTo>
                  <a:pt x="2175603" y="1080838"/>
                  <a:pt x="2191123" y="1079644"/>
                  <a:pt x="2205450" y="1078848"/>
                </a:cubicBezTo>
                <a:cubicBezTo>
                  <a:pt x="2205450" y="1056563"/>
                  <a:pt x="2205450" y="1037063"/>
                  <a:pt x="2205450" y="1015175"/>
                </a:cubicBezTo>
                <a:close/>
                <a:moveTo>
                  <a:pt x="1823018" y="1015175"/>
                </a:moveTo>
                <a:cubicBezTo>
                  <a:pt x="1809090" y="1019553"/>
                  <a:pt x="1797151" y="1023532"/>
                  <a:pt x="1784417" y="1027512"/>
                </a:cubicBezTo>
                <a:cubicBezTo>
                  <a:pt x="1794763" y="1058552"/>
                  <a:pt x="1803916" y="1087205"/>
                  <a:pt x="1813467" y="1116653"/>
                </a:cubicBezTo>
                <a:cubicBezTo>
                  <a:pt x="1826599" y="1112674"/>
                  <a:pt x="1836946" y="1109490"/>
                  <a:pt x="1849681" y="1105511"/>
                </a:cubicBezTo>
                <a:cubicBezTo>
                  <a:pt x="1840528" y="1074072"/>
                  <a:pt x="1832171" y="1045420"/>
                  <a:pt x="1823018" y="1015175"/>
                </a:cubicBezTo>
                <a:close/>
                <a:moveTo>
                  <a:pt x="2306927" y="1014380"/>
                </a:moveTo>
                <a:cubicBezTo>
                  <a:pt x="2306927" y="1036665"/>
                  <a:pt x="2306927" y="1056165"/>
                  <a:pt x="2306927" y="1077654"/>
                </a:cubicBezTo>
                <a:cubicBezTo>
                  <a:pt x="2323244" y="1078450"/>
                  <a:pt x="2338764" y="1079246"/>
                  <a:pt x="2356274" y="1080042"/>
                </a:cubicBezTo>
                <a:cubicBezTo>
                  <a:pt x="2357865" y="1058552"/>
                  <a:pt x="2359059" y="1038655"/>
                  <a:pt x="2360253" y="1016767"/>
                </a:cubicBezTo>
                <a:cubicBezTo>
                  <a:pt x="2341549" y="1015971"/>
                  <a:pt x="2325233" y="1015175"/>
                  <a:pt x="2306927" y="1014380"/>
                </a:cubicBezTo>
                <a:close/>
                <a:moveTo>
                  <a:pt x="1718356" y="1001645"/>
                </a:moveTo>
                <a:cubicBezTo>
                  <a:pt x="1704428" y="1006818"/>
                  <a:pt x="1692888" y="1011196"/>
                  <a:pt x="1679755" y="1016369"/>
                </a:cubicBezTo>
                <a:cubicBezTo>
                  <a:pt x="1684133" y="1027910"/>
                  <a:pt x="1688112" y="1038257"/>
                  <a:pt x="1692888" y="1050991"/>
                </a:cubicBezTo>
                <a:cubicBezTo>
                  <a:pt x="1706418" y="1045818"/>
                  <a:pt x="1717561" y="1041440"/>
                  <a:pt x="1730693" y="1036267"/>
                </a:cubicBezTo>
                <a:cubicBezTo>
                  <a:pt x="1726315" y="1023930"/>
                  <a:pt x="1722336" y="1013186"/>
                  <a:pt x="1718356" y="1001645"/>
                </a:cubicBezTo>
                <a:close/>
                <a:moveTo>
                  <a:pt x="2476057" y="995676"/>
                </a:moveTo>
                <a:cubicBezTo>
                  <a:pt x="2468098" y="1053777"/>
                  <a:pt x="2460935" y="1109490"/>
                  <a:pt x="2453374" y="1167193"/>
                </a:cubicBezTo>
                <a:cubicBezTo>
                  <a:pt x="2472077" y="1169979"/>
                  <a:pt x="2489189" y="1172366"/>
                  <a:pt x="2507495" y="1175152"/>
                </a:cubicBezTo>
                <a:cubicBezTo>
                  <a:pt x="2517444" y="1117051"/>
                  <a:pt x="2526995" y="1061736"/>
                  <a:pt x="2536944" y="1004431"/>
                </a:cubicBezTo>
                <a:cubicBezTo>
                  <a:pt x="2516648" y="1001247"/>
                  <a:pt x="2497944" y="998462"/>
                  <a:pt x="2476057" y="995676"/>
                </a:cubicBezTo>
                <a:close/>
                <a:moveTo>
                  <a:pt x="1044226" y="994084"/>
                </a:moveTo>
                <a:cubicBezTo>
                  <a:pt x="1030298" y="1006023"/>
                  <a:pt x="1018359" y="1015971"/>
                  <a:pt x="1006022" y="1026318"/>
                </a:cubicBezTo>
                <a:cubicBezTo>
                  <a:pt x="1013584" y="1035869"/>
                  <a:pt x="1019951" y="1043032"/>
                  <a:pt x="1027114" y="1051787"/>
                </a:cubicBezTo>
                <a:cubicBezTo>
                  <a:pt x="1040644" y="1041042"/>
                  <a:pt x="1052583" y="1031093"/>
                  <a:pt x="1065317" y="1020747"/>
                </a:cubicBezTo>
                <a:cubicBezTo>
                  <a:pt x="1058154" y="1011992"/>
                  <a:pt x="1052185" y="1004033"/>
                  <a:pt x="1044226" y="994084"/>
                </a:cubicBezTo>
                <a:close/>
                <a:moveTo>
                  <a:pt x="1764519" y="985727"/>
                </a:moveTo>
                <a:cubicBezTo>
                  <a:pt x="1750989" y="990502"/>
                  <a:pt x="1739448" y="994482"/>
                  <a:pt x="1725122" y="999257"/>
                </a:cubicBezTo>
                <a:cubicBezTo>
                  <a:pt x="1729897" y="1012390"/>
                  <a:pt x="1733877" y="1023134"/>
                  <a:pt x="1737856" y="1034277"/>
                </a:cubicBezTo>
                <a:cubicBezTo>
                  <a:pt x="1752182" y="1029104"/>
                  <a:pt x="1763723" y="1025124"/>
                  <a:pt x="1776059" y="1020349"/>
                </a:cubicBezTo>
                <a:cubicBezTo>
                  <a:pt x="1772080" y="1008012"/>
                  <a:pt x="1768498" y="997666"/>
                  <a:pt x="1764519" y="985727"/>
                </a:cubicBezTo>
                <a:close/>
                <a:moveTo>
                  <a:pt x="1606134" y="984931"/>
                </a:moveTo>
                <a:cubicBezTo>
                  <a:pt x="1593002" y="990900"/>
                  <a:pt x="1580665" y="996074"/>
                  <a:pt x="1567135" y="1002043"/>
                </a:cubicBezTo>
                <a:cubicBezTo>
                  <a:pt x="1573104" y="1014380"/>
                  <a:pt x="1577879" y="1024726"/>
                  <a:pt x="1583053" y="1036665"/>
                </a:cubicBezTo>
                <a:cubicBezTo>
                  <a:pt x="1596185" y="1031093"/>
                  <a:pt x="1608124" y="1025920"/>
                  <a:pt x="1621256" y="1019951"/>
                </a:cubicBezTo>
                <a:cubicBezTo>
                  <a:pt x="1616481" y="1008410"/>
                  <a:pt x="1612103" y="998462"/>
                  <a:pt x="1606134" y="984931"/>
                </a:cubicBezTo>
                <a:close/>
                <a:moveTo>
                  <a:pt x="3416815" y="976972"/>
                </a:moveTo>
                <a:cubicBezTo>
                  <a:pt x="3406867" y="990900"/>
                  <a:pt x="3397714" y="1003635"/>
                  <a:pt x="3388561" y="1016767"/>
                </a:cubicBezTo>
                <a:cubicBezTo>
                  <a:pt x="3402489" y="1027114"/>
                  <a:pt x="3414826" y="1036665"/>
                  <a:pt x="3428754" y="1047012"/>
                </a:cubicBezTo>
                <a:cubicBezTo>
                  <a:pt x="3438703" y="1034277"/>
                  <a:pt x="3447856" y="1022339"/>
                  <a:pt x="3458600" y="1008410"/>
                </a:cubicBezTo>
                <a:cubicBezTo>
                  <a:pt x="3443876" y="997268"/>
                  <a:pt x="3430744" y="987717"/>
                  <a:pt x="3416815" y="976972"/>
                </a:cubicBezTo>
                <a:close/>
                <a:moveTo>
                  <a:pt x="1810681" y="971799"/>
                </a:moveTo>
                <a:cubicBezTo>
                  <a:pt x="1796753" y="976176"/>
                  <a:pt x="1784417" y="980156"/>
                  <a:pt x="1771682" y="984135"/>
                </a:cubicBezTo>
                <a:cubicBezTo>
                  <a:pt x="1775662" y="996472"/>
                  <a:pt x="1778845" y="1006818"/>
                  <a:pt x="1782825" y="1018757"/>
                </a:cubicBezTo>
                <a:cubicBezTo>
                  <a:pt x="1795957" y="1014777"/>
                  <a:pt x="1807498" y="1011594"/>
                  <a:pt x="1821426" y="1007216"/>
                </a:cubicBezTo>
                <a:cubicBezTo>
                  <a:pt x="1817446" y="994084"/>
                  <a:pt x="1814263" y="983737"/>
                  <a:pt x="1810681" y="971799"/>
                </a:cubicBezTo>
                <a:close/>
                <a:moveTo>
                  <a:pt x="3520681" y="967023"/>
                </a:moveTo>
                <a:cubicBezTo>
                  <a:pt x="3509936" y="980554"/>
                  <a:pt x="3500385" y="992492"/>
                  <a:pt x="3490437" y="1005227"/>
                </a:cubicBezTo>
                <a:cubicBezTo>
                  <a:pt x="3504763" y="1016767"/>
                  <a:pt x="3516701" y="1026716"/>
                  <a:pt x="3531426" y="1038655"/>
                </a:cubicBezTo>
                <a:cubicBezTo>
                  <a:pt x="3542170" y="1025522"/>
                  <a:pt x="3551721" y="1013584"/>
                  <a:pt x="3562466" y="1000849"/>
                </a:cubicBezTo>
                <a:cubicBezTo>
                  <a:pt x="3547741" y="988911"/>
                  <a:pt x="3534609" y="978564"/>
                  <a:pt x="3520681" y="967023"/>
                </a:cubicBezTo>
                <a:close/>
                <a:moveTo>
                  <a:pt x="1652296" y="965034"/>
                </a:moveTo>
                <a:cubicBezTo>
                  <a:pt x="1637970" y="971401"/>
                  <a:pt x="1625634" y="976574"/>
                  <a:pt x="1612899" y="982145"/>
                </a:cubicBezTo>
                <a:cubicBezTo>
                  <a:pt x="1618470" y="994880"/>
                  <a:pt x="1623246" y="1005625"/>
                  <a:pt x="1628419" y="1017165"/>
                </a:cubicBezTo>
                <a:cubicBezTo>
                  <a:pt x="1642348" y="1011196"/>
                  <a:pt x="1654286" y="1006023"/>
                  <a:pt x="1666623" y="1000849"/>
                </a:cubicBezTo>
                <a:cubicBezTo>
                  <a:pt x="1661449" y="988115"/>
                  <a:pt x="1657470" y="977768"/>
                  <a:pt x="1652296" y="965034"/>
                </a:cubicBezTo>
                <a:close/>
                <a:moveTo>
                  <a:pt x="1699255" y="947922"/>
                </a:moveTo>
                <a:cubicBezTo>
                  <a:pt x="1685326" y="953095"/>
                  <a:pt x="1672990" y="957870"/>
                  <a:pt x="1659460" y="963044"/>
                </a:cubicBezTo>
                <a:cubicBezTo>
                  <a:pt x="1664235" y="975380"/>
                  <a:pt x="1668214" y="985727"/>
                  <a:pt x="1673388" y="998859"/>
                </a:cubicBezTo>
                <a:cubicBezTo>
                  <a:pt x="1687316" y="993686"/>
                  <a:pt x="1699255" y="989309"/>
                  <a:pt x="1712387" y="984135"/>
                </a:cubicBezTo>
                <a:cubicBezTo>
                  <a:pt x="1708010" y="971799"/>
                  <a:pt x="1704030" y="960656"/>
                  <a:pt x="1699255" y="947922"/>
                </a:cubicBezTo>
                <a:close/>
                <a:moveTo>
                  <a:pt x="1006818" y="947126"/>
                </a:moveTo>
                <a:cubicBezTo>
                  <a:pt x="992890" y="958666"/>
                  <a:pt x="980554" y="969013"/>
                  <a:pt x="967421" y="979758"/>
                </a:cubicBezTo>
                <a:cubicBezTo>
                  <a:pt x="975380" y="989707"/>
                  <a:pt x="982543" y="998064"/>
                  <a:pt x="991298" y="1008410"/>
                </a:cubicBezTo>
                <a:cubicBezTo>
                  <a:pt x="1005227" y="996870"/>
                  <a:pt x="1017165" y="986921"/>
                  <a:pt x="1030298" y="976176"/>
                </a:cubicBezTo>
                <a:cubicBezTo>
                  <a:pt x="1021941" y="966227"/>
                  <a:pt x="1014777" y="957074"/>
                  <a:pt x="1006818" y="947126"/>
                </a:cubicBezTo>
                <a:close/>
                <a:moveTo>
                  <a:pt x="2055422" y="944738"/>
                </a:moveTo>
                <a:cubicBezTo>
                  <a:pt x="2041891" y="947126"/>
                  <a:pt x="2030749" y="948718"/>
                  <a:pt x="2018810" y="951105"/>
                </a:cubicBezTo>
                <a:cubicBezTo>
                  <a:pt x="2021198" y="965034"/>
                  <a:pt x="2022790" y="977370"/>
                  <a:pt x="2025177" y="991298"/>
                </a:cubicBezTo>
                <a:cubicBezTo>
                  <a:pt x="2037116" y="989707"/>
                  <a:pt x="2047861" y="988115"/>
                  <a:pt x="2060595" y="986523"/>
                </a:cubicBezTo>
                <a:cubicBezTo>
                  <a:pt x="2059003" y="972197"/>
                  <a:pt x="2057411" y="959860"/>
                  <a:pt x="2055422" y="944738"/>
                </a:cubicBezTo>
                <a:close/>
                <a:moveTo>
                  <a:pt x="2935294" y="942350"/>
                </a:moveTo>
                <a:cubicBezTo>
                  <a:pt x="2928926" y="957472"/>
                  <a:pt x="2923355" y="970605"/>
                  <a:pt x="2917784" y="984135"/>
                </a:cubicBezTo>
                <a:cubicBezTo>
                  <a:pt x="2942855" y="995278"/>
                  <a:pt x="2965538" y="1004829"/>
                  <a:pt x="2989017" y="1015175"/>
                </a:cubicBezTo>
                <a:cubicBezTo>
                  <a:pt x="2995384" y="1001247"/>
                  <a:pt x="3001354" y="989707"/>
                  <a:pt x="3008119" y="974982"/>
                </a:cubicBezTo>
                <a:cubicBezTo>
                  <a:pt x="2983048" y="963442"/>
                  <a:pt x="2959967" y="953095"/>
                  <a:pt x="2935294" y="942350"/>
                </a:cubicBezTo>
                <a:close/>
                <a:moveTo>
                  <a:pt x="2700502" y="931606"/>
                </a:moveTo>
                <a:cubicBezTo>
                  <a:pt x="2696522" y="947126"/>
                  <a:pt x="2692941" y="960258"/>
                  <a:pt x="2688961" y="975380"/>
                </a:cubicBezTo>
                <a:cubicBezTo>
                  <a:pt x="2714430" y="982543"/>
                  <a:pt x="2736715" y="988911"/>
                  <a:pt x="2760593" y="995676"/>
                </a:cubicBezTo>
                <a:cubicBezTo>
                  <a:pt x="2764970" y="980952"/>
                  <a:pt x="2768950" y="967819"/>
                  <a:pt x="2773327" y="953095"/>
                </a:cubicBezTo>
                <a:cubicBezTo>
                  <a:pt x="2748256" y="945932"/>
                  <a:pt x="2725175" y="939167"/>
                  <a:pt x="2700502" y="931606"/>
                </a:cubicBezTo>
                <a:close/>
                <a:moveTo>
                  <a:pt x="1747009" y="931606"/>
                </a:moveTo>
                <a:cubicBezTo>
                  <a:pt x="1732683" y="936381"/>
                  <a:pt x="1720346" y="940758"/>
                  <a:pt x="1706418" y="945534"/>
                </a:cubicBezTo>
                <a:cubicBezTo>
                  <a:pt x="1711193" y="958666"/>
                  <a:pt x="1715173" y="969809"/>
                  <a:pt x="1719550" y="981747"/>
                </a:cubicBezTo>
                <a:cubicBezTo>
                  <a:pt x="1733479" y="976972"/>
                  <a:pt x="1745019" y="972993"/>
                  <a:pt x="1758948" y="968217"/>
                </a:cubicBezTo>
                <a:cubicBezTo>
                  <a:pt x="1754570" y="954687"/>
                  <a:pt x="1750989" y="943942"/>
                  <a:pt x="1747009" y="931606"/>
                </a:cubicBezTo>
                <a:close/>
                <a:moveTo>
                  <a:pt x="2309713" y="924442"/>
                </a:moveTo>
                <a:cubicBezTo>
                  <a:pt x="2309713" y="943942"/>
                  <a:pt x="2309713" y="963442"/>
                  <a:pt x="2309713" y="985329"/>
                </a:cubicBezTo>
                <a:cubicBezTo>
                  <a:pt x="2326427" y="986125"/>
                  <a:pt x="2343539" y="986921"/>
                  <a:pt x="2362243" y="987717"/>
                </a:cubicBezTo>
                <a:cubicBezTo>
                  <a:pt x="2363437" y="965829"/>
                  <a:pt x="2364630" y="946330"/>
                  <a:pt x="2365824" y="924442"/>
                </a:cubicBezTo>
                <a:cubicBezTo>
                  <a:pt x="2346325" y="924442"/>
                  <a:pt x="2328815" y="924442"/>
                  <a:pt x="2309713" y="924442"/>
                </a:cubicBezTo>
                <a:close/>
                <a:moveTo>
                  <a:pt x="2228531" y="923647"/>
                </a:moveTo>
                <a:cubicBezTo>
                  <a:pt x="2228531" y="944738"/>
                  <a:pt x="2228531" y="964238"/>
                  <a:pt x="2228531" y="984533"/>
                </a:cubicBezTo>
                <a:cubicBezTo>
                  <a:pt x="2248428" y="984533"/>
                  <a:pt x="2265142" y="984533"/>
                  <a:pt x="2282254" y="984533"/>
                </a:cubicBezTo>
                <a:cubicBezTo>
                  <a:pt x="2282254" y="963044"/>
                  <a:pt x="2282254" y="943146"/>
                  <a:pt x="2282254" y="923647"/>
                </a:cubicBezTo>
                <a:cubicBezTo>
                  <a:pt x="2263153" y="923647"/>
                  <a:pt x="2245643" y="923647"/>
                  <a:pt x="2228531" y="923647"/>
                </a:cubicBezTo>
                <a:close/>
                <a:moveTo>
                  <a:pt x="2201470" y="923249"/>
                </a:moveTo>
                <a:cubicBezTo>
                  <a:pt x="2182766" y="924442"/>
                  <a:pt x="2166053" y="925636"/>
                  <a:pt x="2145359" y="926830"/>
                </a:cubicBezTo>
                <a:cubicBezTo>
                  <a:pt x="2146951" y="949115"/>
                  <a:pt x="2148543" y="969013"/>
                  <a:pt x="2150532" y="990502"/>
                </a:cubicBezTo>
                <a:cubicBezTo>
                  <a:pt x="2170032" y="988911"/>
                  <a:pt x="2186746" y="987717"/>
                  <a:pt x="2204256" y="986523"/>
                </a:cubicBezTo>
                <a:cubicBezTo>
                  <a:pt x="2203460" y="964238"/>
                  <a:pt x="2202266" y="944340"/>
                  <a:pt x="2201470" y="923249"/>
                </a:cubicBezTo>
                <a:close/>
                <a:moveTo>
                  <a:pt x="3458998" y="919667"/>
                </a:moveTo>
                <a:cubicBezTo>
                  <a:pt x="3448652" y="933993"/>
                  <a:pt x="3439499" y="946330"/>
                  <a:pt x="3430346" y="959462"/>
                </a:cubicBezTo>
                <a:cubicBezTo>
                  <a:pt x="3445070" y="970605"/>
                  <a:pt x="3457804" y="980156"/>
                  <a:pt x="3472131" y="990900"/>
                </a:cubicBezTo>
                <a:cubicBezTo>
                  <a:pt x="3482477" y="977370"/>
                  <a:pt x="3491630" y="965034"/>
                  <a:pt x="3501977" y="951901"/>
                </a:cubicBezTo>
                <a:cubicBezTo>
                  <a:pt x="3487253" y="941156"/>
                  <a:pt x="3474518" y="931208"/>
                  <a:pt x="3458998" y="919667"/>
                </a:cubicBezTo>
                <a:close/>
                <a:moveTo>
                  <a:pt x="1794365" y="917279"/>
                </a:moveTo>
                <a:cubicBezTo>
                  <a:pt x="1780039" y="921259"/>
                  <a:pt x="1767702" y="925238"/>
                  <a:pt x="1753774" y="929218"/>
                </a:cubicBezTo>
                <a:cubicBezTo>
                  <a:pt x="1757754" y="941952"/>
                  <a:pt x="1761335" y="953095"/>
                  <a:pt x="1765315" y="966625"/>
                </a:cubicBezTo>
                <a:cubicBezTo>
                  <a:pt x="1780039" y="961850"/>
                  <a:pt x="1792376" y="957870"/>
                  <a:pt x="1805508" y="953493"/>
                </a:cubicBezTo>
                <a:cubicBezTo>
                  <a:pt x="1801528" y="940360"/>
                  <a:pt x="1798345" y="929218"/>
                  <a:pt x="1794365" y="917279"/>
                </a:cubicBezTo>
                <a:close/>
                <a:moveTo>
                  <a:pt x="2592657" y="906933"/>
                </a:moveTo>
                <a:cubicBezTo>
                  <a:pt x="2589473" y="922453"/>
                  <a:pt x="2586688" y="935585"/>
                  <a:pt x="2583902" y="950707"/>
                </a:cubicBezTo>
                <a:cubicBezTo>
                  <a:pt x="2608575" y="956279"/>
                  <a:pt x="2632054" y="961452"/>
                  <a:pt x="2656727" y="967023"/>
                </a:cubicBezTo>
                <a:cubicBezTo>
                  <a:pt x="2660309" y="952299"/>
                  <a:pt x="2663890" y="939167"/>
                  <a:pt x="2667472" y="923647"/>
                </a:cubicBezTo>
                <a:cubicBezTo>
                  <a:pt x="2642003" y="918075"/>
                  <a:pt x="2618126" y="912504"/>
                  <a:pt x="2592657" y="906933"/>
                </a:cubicBezTo>
                <a:close/>
                <a:moveTo>
                  <a:pt x="2827847" y="901361"/>
                </a:moveTo>
                <a:cubicBezTo>
                  <a:pt x="2822673" y="916085"/>
                  <a:pt x="2818296" y="929218"/>
                  <a:pt x="2813122" y="944340"/>
                </a:cubicBezTo>
                <a:cubicBezTo>
                  <a:pt x="2838989" y="953891"/>
                  <a:pt x="2862070" y="962248"/>
                  <a:pt x="2886346" y="971003"/>
                </a:cubicBezTo>
                <a:cubicBezTo>
                  <a:pt x="2891917" y="956279"/>
                  <a:pt x="2896692" y="943942"/>
                  <a:pt x="2902264" y="929218"/>
                </a:cubicBezTo>
                <a:cubicBezTo>
                  <a:pt x="2876795" y="920065"/>
                  <a:pt x="2852917" y="911310"/>
                  <a:pt x="2827847" y="901361"/>
                </a:cubicBezTo>
                <a:close/>
                <a:moveTo>
                  <a:pt x="1969066" y="898178"/>
                </a:moveTo>
                <a:cubicBezTo>
                  <a:pt x="1955536" y="900963"/>
                  <a:pt x="1943995" y="903351"/>
                  <a:pt x="1931261" y="906137"/>
                </a:cubicBezTo>
                <a:cubicBezTo>
                  <a:pt x="1934444" y="920463"/>
                  <a:pt x="1937230" y="932799"/>
                  <a:pt x="1940016" y="946728"/>
                </a:cubicBezTo>
                <a:cubicBezTo>
                  <a:pt x="1953148" y="943942"/>
                  <a:pt x="1964291" y="941554"/>
                  <a:pt x="1976627" y="939167"/>
                </a:cubicBezTo>
                <a:cubicBezTo>
                  <a:pt x="1973842" y="924442"/>
                  <a:pt x="1971454" y="911708"/>
                  <a:pt x="1969066" y="898178"/>
                </a:cubicBezTo>
                <a:close/>
                <a:moveTo>
                  <a:pt x="1565941" y="890617"/>
                </a:moveTo>
                <a:cubicBezTo>
                  <a:pt x="1551217" y="896984"/>
                  <a:pt x="1538482" y="902555"/>
                  <a:pt x="1524156" y="908922"/>
                </a:cubicBezTo>
                <a:cubicBezTo>
                  <a:pt x="1537686" y="938371"/>
                  <a:pt x="1550421" y="965829"/>
                  <a:pt x="1563553" y="994880"/>
                </a:cubicBezTo>
                <a:cubicBezTo>
                  <a:pt x="1576686" y="988911"/>
                  <a:pt x="1588624" y="983737"/>
                  <a:pt x="1602950" y="977370"/>
                </a:cubicBezTo>
                <a:cubicBezTo>
                  <a:pt x="1590216" y="947524"/>
                  <a:pt x="1578277" y="919667"/>
                  <a:pt x="1565941" y="890617"/>
                </a:cubicBezTo>
                <a:close/>
                <a:moveTo>
                  <a:pt x="2960762" y="882259"/>
                </a:moveTo>
                <a:cubicBezTo>
                  <a:pt x="2954395" y="896586"/>
                  <a:pt x="2949222" y="909718"/>
                  <a:pt x="2943253" y="923647"/>
                </a:cubicBezTo>
                <a:cubicBezTo>
                  <a:pt x="2968324" y="934789"/>
                  <a:pt x="2991803" y="945136"/>
                  <a:pt x="3016874" y="956279"/>
                </a:cubicBezTo>
                <a:cubicBezTo>
                  <a:pt x="3023241" y="942350"/>
                  <a:pt x="3029210" y="929616"/>
                  <a:pt x="3036373" y="915687"/>
                </a:cubicBezTo>
                <a:cubicBezTo>
                  <a:pt x="3010108" y="904147"/>
                  <a:pt x="2986231" y="893402"/>
                  <a:pt x="2960762" y="882259"/>
                </a:cubicBezTo>
                <a:close/>
                <a:moveTo>
                  <a:pt x="2491975" y="875096"/>
                </a:moveTo>
                <a:cubicBezTo>
                  <a:pt x="2488394" y="904147"/>
                  <a:pt x="2484812" y="930412"/>
                  <a:pt x="2480832" y="958666"/>
                </a:cubicBezTo>
                <a:cubicBezTo>
                  <a:pt x="2502322" y="961850"/>
                  <a:pt x="2522220" y="964636"/>
                  <a:pt x="2542913" y="967819"/>
                </a:cubicBezTo>
                <a:cubicBezTo>
                  <a:pt x="2547688" y="939167"/>
                  <a:pt x="2552066" y="913698"/>
                  <a:pt x="2557239" y="884647"/>
                </a:cubicBezTo>
                <a:cubicBezTo>
                  <a:pt x="2534158" y="881066"/>
                  <a:pt x="2513862" y="878280"/>
                  <a:pt x="2491975" y="875096"/>
                </a:cubicBezTo>
                <a:close/>
                <a:moveTo>
                  <a:pt x="1614889" y="870321"/>
                </a:moveTo>
                <a:cubicBezTo>
                  <a:pt x="1600165" y="876290"/>
                  <a:pt x="1587430" y="881862"/>
                  <a:pt x="1573104" y="887831"/>
                </a:cubicBezTo>
                <a:cubicBezTo>
                  <a:pt x="1585441" y="917279"/>
                  <a:pt x="1597379" y="945534"/>
                  <a:pt x="1609716" y="974584"/>
                </a:cubicBezTo>
                <a:cubicBezTo>
                  <a:pt x="1624042" y="968615"/>
                  <a:pt x="1635980" y="963442"/>
                  <a:pt x="1649511" y="957870"/>
                </a:cubicBezTo>
                <a:cubicBezTo>
                  <a:pt x="1637572" y="928024"/>
                  <a:pt x="1626430" y="899769"/>
                  <a:pt x="1614889" y="870321"/>
                </a:cubicBezTo>
                <a:close/>
                <a:moveTo>
                  <a:pt x="1879527" y="858382"/>
                </a:moveTo>
                <a:cubicBezTo>
                  <a:pt x="1866395" y="861566"/>
                  <a:pt x="1855650" y="864352"/>
                  <a:pt x="1841722" y="867933"/>
                </a:cubicBezTo>
                <a:cubicBezTo>
                  <a:pt x="1845701" y="882657"/>
                  <a:pt x="1849283" y="894994"/>
                  <a:pt x="1852864" y="908524"/>
                </a:cubicBezTo>
                <a:cubicBezTo>
                  <a:pt x="1866395" y="904545"/>
                  <a:pt x="1877537" y="901759"/>
                  <a:pt x="1889874" y="898178"/>
                </a:cubicBezTo>
                <a:cubicBezTo>
                  <a:pt x="1885894" y="883453"/>
                  <a:pt x="1882711" y="871117"/>
                  <a:pt x="1879527" y="858382"/>
                </a:cubicBezTo>
                <a:close/>
                <a:moveTo>
                  <a:pt x="2848938" y="840077"/>
                </a:moveTo>
                <a:cubicBezTo>
                  <a:pt x="2843765" y="854801"/>
                  <a:pt x="2838989" y="867535"/>
                  <a:pt x="2833816" y="882657"/>
                </a:cubicBezTo>
                <a:cubicBezTo>
                  <a:pt x="2860081" y="892606"/>
                  <a:pt x="2884356" y="901361"/>
                  <a:pt x="2909825" y="910514"/>
                </a:cubicBezTo>
                <a:cubicBezTo>
                  <a:pt x="2915396" y="896188"/>
                  <a:pt x="2920569" y="883055"/>
                  <a:pt x="2926141" y="868331"/>
                </a:cubicBezTo>
                <a:cubicBezTo>
                  <a:pt x="2899080" y="858382"/>
                  <a:pt x="2874805" y="849627"/>
                  <a:pt x="2848938" y="840077"/>
                </a:cubicBezTo>
                <a:close/>
                <a:moveTo>
                  <a:pt x="1715173" y="834505"/>
                </a:moveTo>
                <a:cubicBezTo>
                  <a:pt x="1699653" y="839679"/>
                  <a:pt x="1686520" y="844056"/>
                  <a:pt x="1672194" y="849230"/>
                </a:cubicBezTo>
                <a:cubicBezTo>
                  <a:pt x="1682939" y="879872"/>
                  <a:pt x="1693286" y="908524"/>
                  <a:pt x="1703632" y="937973"/>
                </a:cubicBezTo>
                <a:cubicBezTo>
                  <a:pt x="1718754" y="932799"/>
                  <a:pt x="1731091" y="928422"/>
                  <a:pt x="1744621" y="924044"/>
                </a:cubicBezTo>
                <a:cubicBezTo>
                  <a:pt x="1734673" y="893402"/>
                  <a:pt x="1725122" y="864352"/>
                  <a:pt x="1715173" y="834505"/>
                </a:cubicBezTo>
                <a:close/>
                <a:moveTo>
                  <a:pt x="2398058" y="834107"/>
                </a:moveTo>
                <a:cubicBezTo>
                  <a:pt x="2396467" y="856393"/>
                  <a:pt x="2394875" y="876290"/>
                  <a:pt x="2393283" y="897382"/>
                </a:cubicBezTo>
                <a:cubicBezTo>
                  <a:pt x="2413181" y="899371"/>
                  <a:pt x="2430691" y="900963"/>
                  <a:pt x="2450588" y="902953"/>
                </a:cubicBezTo>
                <a:cubicBezTo>
                  <a:pt x="2452976" y="880668"/>
                  <a:pt x="2454966" y="861168"/>
                  <a:pt x="2457353" y="839679"/>
                </a:cubicBezTo>
                <a:cubicBezTo>
                  <a:pt x="2437058" y="837689"/>
                  <a:pt x="2418354" y="836097"/>
                  <a:pt x="2398058" y="834107"/>
                </a:cubicBezTo>
                <a:close/>
                <a:moveTo>
                  <a:pt x="2311305" y="832515"/>
                </a:moveTo>
                <a:cubicBezTo>
                  <a:pt x="2311305" y="852413"/>
                  <a:pt x="2311305" y="871913"/>
                  <a:pt x="2311305" y="893402"/>
                </a:cubicBezTo>
                <a:cubicBezTo>
                  <a:pt x="2329611" y="893402"/>
                  <a:pt x="2347916" y="893402"/>
                  <a:pt x="2367814" y="893402"/>
                </a:cubicBezTo>
                <a:cubicBezTo>
                  <a:pt x="2368610" y="873505"/>
                  <a:pt x="2369406" y="854005"/>
                  <a:pt x="2370600" y="832515"/>
                </a:cubicBezTo>
                <a:cubicBezTo>
                  <a:pt x="2350702" y="832515"/>
                  <a:pt x="2332396" y="832515"/>
                  <a:pt x="2311305" y="832515"/>
                </a:cubicBezTo>
                <a:close/>
                <a:moveTo>
                  <a:pt x="2197889" y="830526"/>
                </a:moveTo>
                <a:cubicBezTo>
                  <a:pt x="2177593" y="831322"/>
                  <a:pt x="2159287" y="832515"/>
                  <a:pt x="2137798" y="833709"/>
                </a:cubicBezTo>
                <a:cubicBezTo>
                  <a:pt x="2139788" y="856393"/>
                  <a:pt x="2141379" y="876290"/>
                  <a:pt x="2143369" y="897780"/>
                </a:cubicBezTo>
                <a:cubicBezTo>
                  <a:pt x="2163267" y="896586"/>
                  <a:pt x="2181175" y="894994"/>
                  <a:pt x="2197889" y="893800"/>
                </a:cubicBezTo>
                <a:cubicBezTo>
                  <a:pt x="2197889" y="872311"/>
                  <a:pt x="2197889" y="852811"/>
                  <a:pt x="2197889" y="830526"/>
                </a:cubicBezTo>
                <a:close/>
                <a:moveTo>
                  <a:pt x="1766111" y="819383"/>
                </a:moveTo>
                <a:cubicBezTo>
                  <a:pt x="1751784" y="823761"/>
                  <a:pt x="1738652" y="827740"/>
                  <a:pt x="1722734" y="832515"/>
                </a:cubicBezTo>
                <a:cubicBezTo>
                  <a:pt x="1732683" y="863556"/>
                  <a:pt x="1741836" y="892208"/>
                  <a:pt x="1751387" y="922055"/>
                </a:cubicBezTo>
                <a:cubicBezTo>
                  <a:pt x="1766111" y="917279"/>
                  <a:pt x="1778845" y="913300"/>
                  <a:pt x="1792774" y="908922"/>
                </a:cubicBezTo>
                <a:cubicBezTo>
                  <a:pt x="1783621" y="878280"/>
                  <a:pt x="1775264" y="849230"/>
                  <a:pt x="1766111" y="819383"/>
                </a:cubicBezTo>
                <a:close/>
                <a:moveTo>
                  <a:pt x="2733930" y="805853"/>
                </a:moveTo>
                <a:cubicBezTo>
                  <a:pt x="2729950" y="820975"/>
                  <a:pt x="2726369" y="834107"/>
                  <a:pt x="2722389" y="849230"/>
                </a:cubicBezTo>
                <a:cubicBezTo>
                  <a:pt x="2749450" y="857189"/>
                  <a:pt x="2774123" y="863954"/>
                  <a:pt x="2799990" y="871515"/>
                </a:cubicBezTo>
                <a:cubicBezTo>
                  <a:pt x="2804367" y="856791"/>
                  <a:pt x="2808745" y="843260"/>
                  <a:pt x="2813122" y="828536"/>
                </a:cubicBezTo>
                <a:cubicBezTo>
                  <a:pt x="2785266" y="820577"/>
                  <a:pt x="2760195" y="813414"/>
                  <a:pt x="2733930" y="805853"/>
                </a:cubicBezTo>
                <a:close/>
                <a:moveTo>
                  <a:pt x="2617330" y="778792"/>
                </a:moveTo>
                <a:cubicBezTo>
                  <a:pt x="2614544" y="794312"/>
                  <a:pt x="2611759" y="808240"/>
                  <a:pt x="2608575" y="822965"/>
                </a:cubicBezTo>
                <a:cubicBezTo>
                  <a:pt x="2635636" y="828934"/>
                  <a:pt x="2660707" y="834107"/>
                  <a:pt x="2687370" y="840077"/>
                </a:cubicBezTo>
                <a:cubicBezTo>
                  <a:pt x="2690951" y="824954"/>
                  <a:pt x="2694135" y="811424"/>
                  <a:pt x="2697716" y="796302"/>
                </a:cubicBezTo>
                <a:cubicBezTo>
                  <a:pt x="2669860" y="790333"/>
                  <a:pt x="2644391" y="784761"/>
                  <a:pt x="2617330" y="778792"/>
                </a:cubicBezTo>
                <a:close/>
                <a:moveTo>
                  <a:pt x="2869233" y="777996"/>
                </a:moveTo>
                <a:cubicBezTo>
                  <a:pt x="2864060" y="793516"/>
                  <a:pt x="2859683" y="806649"/>
                  <a:pt x="2854907" y="820577"/>
                </a:cubicBezTo>
                <a:cubicBezTo>
                  <a:pt x="2881570" y="830526"/>
                  <a:pt x="2906641" y="839679"/>
                  <a:pt x="2933304" y="848832"/>
                </a:cubicBezTo>
                <a:cubicBezTo>
                  <a:pt x="2938875" y="834903"/>
                  <a:pt x="2944049" y="822169"/>
                  <a:pt x="2950018" y="807047"/>
                </a:cubicBezTo>
                <a:cubicBezTo>
                  <a:pt x="2921763" y="797098"/>
                  <a:pt x="2895896" y="787547"/>
                  <a:pt x="2869233" y="777996"/>
                </a:cubicBezTo>
                <a:close/>
                <a:moveTo>
                  <a:pt x="1577879" y="775210"/>
                </a:moveTo>
                <a:cubicBezTo>
                  <a:pt x="1562359" y="781578"/>
                  <a:pt x="1548431" y="787149"/>
                  <a:pt x="1533309" y="793516"/>
                </a:cubicBezTo>
                <a:cubicBezTo>
                  <a:pt x="1545645" y="822965"/>
                  <a:pt x="1557584" y="851219"/>
                  <a:pt x="1569920" y="880668"/>
                </a:cubicBezTo>
                <a:cubicBezTo>
                  <a:pt x="1585043" y="873903"/>
                  <a:pt x="1598175" y="868331"/>
                  <a:pt x="1612103" y="862362"/>
                </a:cubicBezTo>
                <a:cubicBezTo>
                  <a:pt x="1600563" y="832515"/>
                  <a:pt x="1589420" y="804261"/>
                  <a:pt x="1577879" y="775210"/>
                </a:cubicBezTo>
                <a:close/>
                <a:moveTo>
                  <a:pt x="3010506" y="761282"/>
                </a:moveTo>
                <a:cubicBezTo>
                  <a:pt x="3004139" y="776404"/>
                  <a:pt x="2998568" y="789537"/>
                  <a:pt x="2992997" y="803067"/>
                </a:cubicBezTo>
                <a:cubicBezTo>
                  <a:pt x="3020455" y="815404"/>
                  <a:pt x="3045526" y="826546"/>
                  <a:pt x="3072189" y="838087"/>
                </a:cubicBezTo>
                <a:cubicBezTo>
                  <a:pt x="3078954" y="824159"/>
                  <a:pt x="3084923" y="811424"/>
                  <a:pt x="3091689" y="797496"/>
                </a:cubicBezTo>
                <a:cubicBezTo>
                  <a:pt x="3063832" y="785159"/>
                  <a:pt x="3038761" y="773619"/>
                  <a:pt x="3010506" y="761282"/>
                </a:cubicBezTo>
                <a:close/>
                <a:moveTo>
                  <a:pt x="1630807" y="755313"/>
                </a:moveTo>
                <a:cubicBezTo>
                  <a:pt x="1614093" y="761282"/>
                  <a:pt x="1600165" y="766853"/>
                  <a:pt x="1585441" y="772823"/>
                </a:cubicBezTo>
                <a:cubicBezTo>
                  <a:pt x="1597379" y="802669"/>
                  <a:pt x="1608124" y="830924"/>
                  <a:pt x="1619664" y="860372"/>
                </a:cubicBezTo>
                <a:cubicBezTo>
                  <a:pt x="1634389" y="854801"/>
                  <a:pt x="1647919" y="849627"/>
                  <a:pt x="1662643" y="844056"/>
                </a:cubicBezTo>
                <a:cubicBezTo>
                  <a:pt x="1651899" y="813812"/>
                  <a:pt x="1641552" y="785159"/>
                  <a:pt x="1630807" y="755313"/>
                </a:cubicBezTo>
                <a:close/>
                <a:moveTo>
                  <a:pt x="2750644" y="742578"/>
                </a:moveTo>
                <a:cubicBezTo>
                  <a:pt x="2746266" y="758496"/>
                  <a:pt x="2743083" y="771231"/>
                  <a:pt x="2739103" y="785955"/>
                </a:cubicBezTo>
                <a:cubicBezTo>
                  <a:pt x="2766164" y="793516"/>
                  <a:pt x="2791633" y="801077"/>
                  <a:pt x="2819489" y="809036"/>
                </a:cubicBezTo>
                <a:cubicBezTo>
                  <a:pt x="2824265" y="793914"/>
                  <a:pt x="2828244" y="780782"/>
                  <a:pt x="2832622" y="766058"/>
                </a:cubicBezTo>
                <a:cubicBezTo>
                  <a:pt x="2803969" y="757701"/>
                  <a:pt x="2777704" y="750139"/>
                  <a:pt x="2750644" y="742578"/>
                </a:cubicBezTo>
                <a:close/>
                <a:moveTo>
                  <a:pt x="2404824" y="742180"/>
                </a:moveTo>
                <a:cubicBezTo>
                  <a:pt x="2403232" y="764864"/>
                  <a:pt x="2401640" y="784761"/>
                  <a:pt x="2400844" y="805455"/>
                </a:cubicBezTo>
                <a:cubicBezTo>
                  <a:pt x="2422333" y="807445"/>
                  <a:pt x="2441037" y="809036"/>
                  <a:pt x="2460935" y="810628"/>
                </a:cubicBezTo>
                <a:cubicBezTo>
                  <a:pt x="2463322" y="788741"/>
                  <a:pt x="2465312" y="769241"/>
                  <a:pt x="2467700" y="747354"/>
                </a:cubicBezTo>
                <a:cubicBezTo>
                  <a:pt x="2445415" y="745762"/>
                  <a:pt x="2425915" y="744170"/>
                  <a:pt x="2404824" y="742180"/>
                </a:cubicBezTo>
                <a:close/>
                <a:moveTo>
                  <a:pt x="2313693" y="739793"/>
                </a:moveTo>
                <a:cubicBezTo>
                  <a:pt x="2313693" y="760486"/>
                  <a:pt x="2313693" y="779986"/>
                  <a:pt x="2313693" y="801077"/>
                </a:cubicBezTo>
                <a:cubicBezTo>
                  <a:pt x="2333988" y="801077"/>
                  <a:pt x="2353090" y="801077"/>
                  <a:pt x="2372988" y="801077"/>
                </a:cubicBezTo>
                <a:cubicBezTo>
                  <a:pt x="2374181" y="780782"/>
                  <a:pt x="2375375" y="761282"/>
                  <a:pt x="2376569" y="739793"/>
                </a:cubicBezTo>
                <a:cubicBezTo>
                  <a:pt x="2355080" y="739793"/>
                  <a:pt x="2335580" y="739793"/>
                  <a:pt x="2313693" y="739793"/>
                </a:cubicBezTo>
                <a:close/>
                <a:moveTo>
                  <a:pt x="2224153" y="738997"/>
                </a:moveTo>
                <a:cubicBezTo>
                  <a:pt x="2224153" y="760486"/>
                  <a:pt x="2224153" y="779986"/>
                  <a:pt x="2224153" y="799486"/>
                </a:cubicBezTo>
                <a:cubicBezTo>
                  <a:pt x="2245245" y="799486"/>
                  <a:pt x="2264346" y="799486"/>
                  <a:pt x="2284642" y="799486"/>
                </a:cubicBezTo>
                <a:cubicBezTo>
                  <a:pt x="2284642" y="778394"/>
                  <a:pt x="2284642" y="759292"/>
                  <a:pt x="2284642" y="738997"/>
                </a:cubicBezTo>
                <a:cubicBezTo>
                  <a:pt x="2263153" y="738997"/>
                  <a:pt x="2243255" y="738997"/>
                  <a:pt x="2224153" y="738997"/>
                </a:cubicBezTo>
                <a:close/>
                <a:moveTo>
                  <a:pt x="1684133" y="737405"/>
                </a:moveTo>
                <a:cubicBezTo>
                  <a:pt x="1668612" y="742578"/>
                  <a:pt x="1654286" y="747354"/>
                  <a:pt x="1638766" y="752925"/>
                </a:cubicBezTo>
                <a:cubicBezTo>
                  <a:pt x="1649113" y="783567"/>
                  <a:pt x="1659460" y="811822"/>
                  <a:pt x="1669806" y="841668"/>
                </a:cubicBezTo>
                <a:cubicBezTo>
                  <a:pt x="1684929" y="836097"/>
                  <a:pt x="1698459" y="831720"/>
                  <a:pt x="1713183" y="826546"/>
                </a:cubicBezTo>
                <a:cubicBezTo>
                  <a:pt x="1703234" y="796700"/>
                  <a:pt x="1694081" y="768047"/>
                  <a:pt x="1684133" y="737405"/>
                </a:cubicBezTo>
                <a:close/>
                <a:moveTo>
                  <a:pt x="1737856" y="720691"/>
                </a:moveTo>
                <a:cubicBezTo>
                  <a:pt x="1721540" y="725864"/>
                  <a:pt x="1707612" y="729844"/>
                  <a:pt x="1691694" y="734619"/>
                </a:cubicBezTo>
                <a:cubicBezTo>
                  <a:pt x="1702040" y="766058"/>
                  <a:pt x="1711193" y="794710"/>
                  <a:pt x="1720744" y="824556"/>
                </a:cubicBezTo>
                <a:cubicBezTo>
                  <a:pt x="1736264" y="819383"/>
                  <a:pt x="1749795" y="815006"/>
                  <a:pt x="1764121" y="810628"/>
                </a:cubicBezTo>
                <a:cubicBezTo>
                  <a:pt x="1754968" y="779588"/>
                  <a:pt x="1746611" y="750935"/>
                  <a:pt x="1737856" y="720691"/>
                </a:cubicBezTo>
                <a:close/>
                <a:moveTo>
                  <a:pt x="2630064" y="714722"/>
                </a:moveTo>
                <a:cubicBezTo>
                  <a:pt x="2626881" y="730242"/>
                  <a:pt x="2624493" y="743772"/>
                  <a:pt x="2621708" y="759292"/>
                </a:cubicBezTo>
                <a:cubicBezTo>
                  <a:pt x="2649962" y="765262"/>
                  <a:pt x="2675829" y="770833"/>
                  <a:pt x="2703288" y="776802"/>
                </a:cubicBezTo>
                <a:cubicBezTo>
                  <a:pt x="2706869" y="761282"/>
                  <a:pt x="2710053" y="748150"/>
                  <a:pt x="2713634" y="733028"/>
                </a:cubicBezTo>
                <a:cubicBezTo>
                  <a:pt x="2684982" y="726660"/>
                  <a:pt x="2658319" y="721089"/>
                  <a:pt x="2630064" y="714722"/>
                </a:cubicBezTo>
                <a:close/>
                <a:moveTo>
                  <a:pt x="1485953" y="701987"/>
                </a:moveTo>
                <a:cubicBezTo>
                  <a:pt x="1470034" y="709150"/>
                  <a:pt x="1455708" y="715518"/>
                  <a:pt x="1439392" y="722681"/>
                </a:cubicBezTo>
                <a:cubicBezTo>
                  <a:pt x="1453320" y="752925"/>
                  <a:pt x="1465657" y="780384"/>
                  <a:pt x="1478789" y="808638"/>
                </a:cubicBezTo>
                <a:cubicBezTo>
                  <a:pt x="1494708" y="801475"/>
                  <a:pt x="1508238" y="795506"/>
                  <a:pt x="1522962" y="788343"/>
                </a:cubicBezTo>
                <a:cubicBezTo>
                  <a:pt x="1510228" y="758894"/>
                  <a:pt x="1498289" y="731038"/>
                  <a:pt x="1485953" y="701987"/>
                </a:cubicBezTo>
                <a:close/>
                <a:moveTo>
                  <a:pt x="1540870" y="680100"/>
                </a:moveTo>
                <a:cubicBezTo>
                  <a:pt x="1524952" y="686467"/>
                  <a:pt x="1510228" y="692436"/>
                  <a:pt x="1493514" y="698804"/>
                </a:cubicBezTo>
                <a:cubicBezTo>
                  <a:pt x="1506646" y="729048"/>
                  <a:pt x="1518187" y="756905"/>
                  <a:pt x="1530523" y="785955"/>
                </a:cubicBezTo>
                <a:cubicBezTo>
                  <a:pt x="1546441" y="779190"/>
                  <a:pt x="1559972" y="773619"/>
                  <a:pt x="1575094" y="767251"/>
                </a:cubicBezTo>
                <a:cubicBezTo>
                  <a:pt x="1563155" y="737405"/>
                  <a:pt x="1552411" y="709150"/>
                  <a:pt x="1540870" y="680100"/>
                </a:cubicBezTo>
                <a:close/>
                <a:moveTo>
                  <a:pt x="1468841" y="662590"/>
                </a:moveTo>
                <a:cubicBezTo>
                  <a:pt x="1451729" y="670549"/>
                  <a:pt x="1437005" y="677314"/>
                  <a:pt x="1421882" y="684079"/>
                </a:cubicBezTo>
                <a:cubicBezTo>
                  <a:pt x="1426658" y="694824"/>
                  <a:pt x="1431035" y="703977"/>
                  <a:pt x="1436607" y="715916"/>
                </a:cubicBezTo>
                <a:cubicBezTo>
                  <a:pt x="1452525" y="708752"/>
                  <a:pt x="1467647" y="701987"/>
                  <a:pt x="1483167" y="694824"/>
                </a:cubicBezTo>
                <a:cubicBezTo>
                  <a:pt x="1477994" y="683284"/>
                  <a:pt x="1473616" y="673335"/>
                  <a:pt x="1468841" y="662590"/>
                </a:cubicBezTo>
                <a:close/>
                <a:moveTo>
                  <a:pt x="1596185" y="659008"/>
                </a:moveTo>
                <a:cubicBezTo>
                  <a:pt x="1579471" y="665376"/>
                  <a:pt x="1564747" y="670947"/>
                  <a:pt x="1548829" y="676916"/>
                </a:cubicBezTo>
                <a:cubicBezTo>
                  <a:pt x="1560370" y="706763"/>
                  <a:pt x="1571114" y="735017"/>
                  <a:pt x="1582655" y="764864"/>
                </a:cubicBezTo>
                <a:cubicBezTo>
                  <a:pt x="1598573" y="758894"/>
                  <a:pt x="1612899" y="753323"/>
                  <a:pt x="1628021" y="747354"/>
                </a:cubicBezTo>
                <a:cubicBezTo>
                  <a:pt x="1616879" y="716712"/>
                  <a:pt x="1606930" y="688457"/>
                  <a:pt x="1596185" y="659008"/>
                </a:cubicBezTo>
                <a:close/>
                <a:moveTo>
                  <a:pt x="2911018" y="654233"/>
                </a:moveTo>
                <a:cubicBezTo>
                  <a:pt x="2905845" y="669753"/>
                  <a:pt x="2901866" y="682886"/>
                  <a:pt x="2897090" y="696814"/>
                </a:cubicBezTo>
                <a:cubicBezTo>
                  <a:pt x="2925743" y="707559"/>
                  <a:pt x="2952803" y="717507"/>
                  <a:pt x="2981058" y="727854"/>
                </a:cubicBezTo>
                <a:cubicBezTo>
                  <a:pt x="2986629" y="713130"/>
                  <a:pt x="2991803" y="699998"/>
                  <a:pt x="2997374" y="685671"/>
                </a:cubicBezTo>
                <a:cubicBezTo>
                  <a:pt x="2967130" y="674529"/>
                  <a:pt x="2939671" y="664580"/>
                  <a:pt x="2911018" y="654233"/>
                </a:cubicBezTo>
                <a:close/>
                <a:moveTo>
                  <a:pt x="2191123" y="646672"/>
                </a:moveTo>
                <a:cubicBezTo>
                  <a:pt x="2167246" y="647866"/>
                  <a:pt x="2146553" y="648662"/>
                  <a:pt x="2124268" y="649856"/>
                </a:cubicBezTo>
                <a:cubicBezTo>
                  <a:pt x="2125859" y="672539"/>
                  <a:pt x="2127053" y="692436"/>
                  <a:pt x="2128645" y="713528"/>
                </a:cubicBezTo>
                <a:cubicBezTo>
                  <a:pt x="2151726" y="711936"/>
                  <a:pt x="2172022" y="711140"/>
                  <a:pt x="2191123" y="709946"/>
                </a:cubicBezTo>
                <a:cubicBezTo>
                  <a:pt x="2191123" y="688457"/>
                  <a:pt x="2191123" y="669355"/>
                  <a:pt x="2191123" y="646672"/>
                </a:cubicBezTo>
                <a:close/>
                <a:moveTo>
                  <a:pt x="2315682" y="645080"/>
                </a:moveTo>
                <a:cubicBezTo>
                  <a:pt x="2315682" y="667365"/>
                  <a:pt x="2315682" y="687263"/>
                  <a:pt x="2315682" y="708752"/>
                </a:cubicBezTo>
                <a:cubicBezTo>
                  <a:pt x="2335182" y="709548"/>
                  <a:pt x="2355478" y="710344"/>
                  <a:pt x="2378161" y="711538"/>
                </a:cubicBezTo>
                <a:cubicBezTo>
                  <a:pt x="2379355" y="688855"/>
                  <a:pt x="2380549" y="669355"/>
                  <a:pt x="2381742" y="647866"/>
                </a:cubicBezTo>
                <a:cubicBezTo>
                  <a:pt x="2358661" y="647070"/>
                  <a:pt x="2337968" y="645876"/>
                  <a:pt x="2315682" y="645080"/>
                </a:cubicBezTo>
                <a:close/>
                <a:moveTo>
                  <a:pt x="3060648" y="640703"/>
                </a:moveTo>
                <a:cubicBezTo>
                  <a:pt x="3054281" y="655427"/>
                  <a:pt x="3049108" y="667763"/>
                  <a:pt x="3043138" y="682090"/>
                </a:cubicBezTo>
                <a:cubicBezTo>
                  <a:pt x="3072587" y="695222"/>
                  <a:pt x="3099648" y="707161"/>
                  <a:pt x="3127902" y="719895"/>
                </a:cubicBezTo>
                <a:cubicBezTo>
                  <a:pt x="3134270" y="705967"/>
                  <a:pt x="3140239" y="693232"/>
                  <a:pt x="3147004" y="678906"/>
                </a:cubicBezTo>
                <a:cubicBezTo>
                  <a:pt x="3117556" y="665774"/>
                  <a:pt x="3090097" y="653835"/>
                  <a:pt x="3060648" y="640703"/>
                </a:cubicBezTo>
                <a:close/>
                <a:moveTo>
                  <a:pt x="1651899" y="640305"/>
                </a:moveTo>
                <a:cubicBezTo>
                  <a:pt x="1635185" y="645876"/>
                  <a:pt x="1620460" y="651049"/>
                  <a:pt x="1604144" y="656621"/>
                </a:cubicBezTo>
                <a:cubicBezTo>
                  <a:pt x="1614889" y="686467"/>
                  <a:pt x="1624838" y="715120"/>
                  <a:pt x="1635583" y="745364"/>
                </a:cubicBezTo>
                <a:cubicBezTo>
                  <a:pt x="1651899" y="739793"/>
                  <a:pt x="1667021" y="734619"/>
                  <a:pt x="1681347" y="729844"/>
                </a:cubicBezTo>
                <a:cubicBezTo>
                  <a:pt x="1670602" y="697610"/>
                  <a:pt x="1661449" y="669355"/>
                  <a:pt x="1651899" y="640305"/>
                </a:cubicBezTo>
                <a:close/>
                <a:moveTo>
                  <a:pt x="1524554" y="639907"/>
                </a:moveTo>
                <a:cubicBezTo>
                  <a:pt x="1507840" y="647070"/>
                  <a:pt x="1493116" y="653039"/>
                  <a:pt x="1477198" y="659804"/>
                </a:cubicBezTo>
                <a:cubicBezTo>
                  <a:pt x="1481973" y="671345"/>
                  <a:pt x="1486351" y="680896"/>
                  <a:pt x="1491126" y="691641"/>
                </a:cubicBezTo>
                <a:cubicBezTo>
                  <a:pt x="1507044" y="685273"/>
                  <a:pt x="1521370" y="679304"/>
                  <a:pt x="1538482" y="672539"/>
                </a:cubicBezTo>
                <a:cubicBezTo>
                  <a:pt x="1533309" y="660202"/>
                  <a:pt x="1528931" y="650254"/>
                  <a:pt x="1524554" y="639907"/>
                </a:cubicBezTo>
                <a:close/>
                <a:moveTo>
                  <a:pt x="1580665" y="618019"/>
                </a:moveTo>
                <a:cubicBezTo>
                  <a:pt x="1563951" y="624387"/>
                  <a:pt x="1549227" y="629958"/>
                  <a:pt x="1532911" y="636325"/>
                </a:cubicBezTo>
                <a:cubicBezTo>
                  <a:pt x="1537288" y="647468"/>
                  <a:pt x="1540870" y="657019"/>
                  <a:pt x="1545645" y="669355"/>
                </a:cubicBezTo>
                <a:cubicBezTo>
                  <a:pt x="1562757" y="662988"/>
                  <a:pt x="1577879" y="657019"/>
                  <a:pt x="1593798" y="651049"/>
                </a:cubicBezTo>
                <a:cubicBezTo>
                  <a:pt x="1589420" y="639111"/>
                  <a:pt x="1585441" y="629162"/>
                  <a:pt x="1580665" y="618019"/>
                </a:cubicBezTo>
                <a:close/>
                <a:moveTo>
                  <a:pt x="2784470" y="616030"/>
                </a:moveTo>
                <a:cubicBezTo>
                  <a:pt x="2780490" y="630356"/>
                  <a:pt x="2776909" y="643886"/>
                  <a:pt x="2772531" y="659008"/>
                </a:cubicBezTo>
                <a:cubicBezTo>
                  <a:pt x="2802378" y="667763"/>
                  <a:pt x="2829836" y="675722"/>
                  <a:pt x="2858887" y="684079"/>
                </a:cubicBezTo>
                <a:cubicBezTo>
                  <a:pt x="2863264" y="669753"/>
                  <a:pt x="2867642" y="656621"/>
                  <a:pt x="2872417" y="641499"/>
                </a:cubicBezTo>
                <a:cubicBezTo>
                  <a:pt x="2842571" y="633142"/>
                  <a:pt x="2814316" y="624785"/>
                  <a:pt x="2784470" y="616030"/>
                </a:cubicBezTo>
                <a:close/>
                <a:moveTo>
                  <a:pt x="1445759" y="608071"/>
                </a:moveTo>
                <a:cubicBezTo>
                  <a:pt x="1428648" y="616030"/>
                  <a:pt x="1413127" y="622795"/>
                  <a:pt x="1396811" y="630356"/>
                </a:cubicBezTo>
                <a:cubicBezTo>
                  <a:pt x="1403576" y="643488"/>
                  <a:pt x="1408750" y="654631"/>
                  <a:pt x="1414321" y="666172"/>
                </a:cubicBezTo>
                <a:cubicBezTo>
                  <a:pt x="1430637" y="658611"/>
                  <a:pt x="1445361" y="652243"/>
                  <a:pt x="1461677" y="645080"/>
                </a:cubicBezTo>
                <a:cubicBezTo>
                  <a:pt x="1456106" y="631550"/>
                  <a:pt x="1450933" y="620407"/>
                  <a:pt x="1445759" y="608071"/>
                </a:cubicBezTo>
                <a:close/>
                <a:moveTo>
                  <a:pt x="1639164" y="598918"/>
                </a:moveTo>
                <a:cubicBezTo>
                  <a:pt x="1622052" y="604887"/>
                  <a:pt x="1606532" y="610458"/>
                  <a:pt x="1590216" y="616030"/>
                </a:cubicBezTo>
                <a:cubicBezTo>
                  <a:pt x="1594593" y="628366"/>
                  <a:pt x="1598573" y="638315"/>
                  <a:pt x="1602552" y="649060"/>
                </a:cubicBezTo>
                <a:cubicBezTo>
                  <a:pt x="1619266" y="643090"/>
                  <a:pt x="1633991" y="637917"/>
                  <a:pt x="1650307" y="632744"/>
                </a:cubicBezTo>
                <a:cubicBezTo>
                  <a:pt x="1646725" y="621203"/>
                  <a:pt x="1643144" y="611652"/>
                  <a:pt x="1639164" y="598918"/>
                </a:cubicBezTo>
                <a:close/>
                <a:moveTo>
                  <a:pt x="2932110" y="592551"/>
                </a:moveTo>
                <a:cubicBezTo>
                  <a:pt x="2926936" y="607673"/>
                  <a:pt x="2922559" y="620805"/>
                  <a:pt x="2917386" y="635131"/>
                </a:cubicBezTo>
                <a:cubicBezTo>
                  <a:pt x="2947232" y="645876"/>
                  <a:pt x="2975487" y="656223"/>
                  <a:pt x="3004935" y="666968"/>
                </a:cubicBezTo>
                <a:cubicBezTo>
                  <a:pt x="3010506" y="652641"/>
                  <a:pt x="3015282" y="639907"/>
                  <a:pt x="3020853" y="625183"/>
                </a:cubicBezTo>
                <a:cubicBezTo>
                  <a:pt x="2991007" y="614040"/>
                  <a:pt x="2961956" y="603295"/>
                  <a:pt x="2932110" y="592551"/>
                </a:cubicBezTo>
                <a:close/>
                <a:moveTo>
                  <a:pt x="2654737" y="586581"/>
                </a:moveTo>
                <a:cubicBezTo>
                  <a:pt x="2651952" y="602499"/>
                  <a:pt x="2649564" y="616030"/>
                  <a:pt x="2646778" y="630754"/>
                </a:cubicBezTo>
                <a:cubicBezTo>
                  <a:pt x="2676625" y="637519"/>
                  <a:pt x="2704879" y="643488"/>
                  <a:pt x="2733930" y="649856"/>
                </a:cubicBezTo>
                <a:cubicBezTo>
                  <a:pt x="2737909" y="634335"/>
                  <a:pt x="2741093" y="621203"/>
                  <a:pt x="2744675" y="606081"/>
                </a:cubicBezTo>
                <a:cubicBezTo>
                  <a:pt x="2713634" y="599316"/>
                  <a:pt x="2684982" y="592948"/>
                  <a:pt x="2654737" y="586581"/>
                </a:cubicBezTo>
                <a:close/>
                <a:moveTo>
                  <a:pt x="1503860" y="584989"/>
                </a:moveTo>
                <a:cubicBezTo>
                  <a:pt x="1486749" y="591755"/>
                  <a:pt x="1470830" y="598122"/>
                  <a:pt x="1454514" y="605285"/>
                </a:cubicBezTo>
                <a:cubicBezTo>
                  <a:pt x="1460086" y="618019"/>
                  <a:pt x="1464861" y="629560"/>
                  <a:pt x="1470034" y="642295"/>
                </a:cubicBezTo>
                <a:cubicBezTo>
                  <a:pt x="1487146" y="635131"/>
                  <a:pt x="1502269" y="629162"/>
                  <a:pt x="1518585" y="622397"/>
                </a:cubicBezTo>
                <a:cubicBezTo>
                  <a:pt x="1513411" y="609264"/>
                  <a:pt x="1509034" y="598122"/>
                  <a:pt x="1503860" y="584989"/>
                </a:cubicBezTo>
                <a:close/>
                <a:moveTo>
                  <a:pt x="1696469" y="581010"/>
                </a:moveTo>
                <a:cubicBezTo>
                  <a:pt x="1679357" y="586183"/>
                  <a:pt x="1664235" y="590959"/>
                  <a:pt x="1647123" y="596132"/>
                </a:cubicBezTo>
                <a:cubicBezTo>
                  <a:pt x="1651501" y="608867"/>
                  <a:pt x="1654684" y="618417"/>
                  <a:pt x="1658266" y="629560"/>
                </a:cubicBezTo>
                <a:cubicBezTo>
                  <a:pt x="1674980" y="624387"/>
                  <a:pt x="1690102" y="620009"/>
                  <a:pt x="1706816" y="614836"/>
                </a:cubicBezTo>
                <a:cubicBezTo>
                  <a:pt x="1703234" y="603295"/>
                  <a:pt x="1700051" y="592948"/>
                  <a:pt x="1696469" y="581010"/>
                </a:cubicBezTo>
                <a:close/>
                <a:moveTo>
                  <a:pt x="1561563" y="563102"/>
                </a:moveTo>
                <a:cubicBezTo>
                  <a:pt x="1544452" y="569867"/>
                  <a:pt x="1528533" y="575836"/>
                  <a:pt x="1511819" y="582602"/>
                </a:cubicBezTo>
                <a:cubicBezTo>
                  <a:pt x="1517391" y="596132"/>
                  <a:pt x="1522166" y="607275"/>
                  <a:pt x="1526942" y="619611"/>
                </a:cubicBezTo>
                <a:cubicBezTo>
                  <a:pt x="1543656" y="613244"/>
                  <a:pt x="1558778" y="607275"/>
                  <a:pt x="1575492" y="600907"/>
                </a:cubicBezTo>
                <a:cubicBezTo>
                  <a:pt x="1570318" y="587377"/>
                  <a:pt x="1566339" y="575836"/>
                  <a:pt x="1561563" y="563102"/>
                </a:cubicBezTo>
                <a:close/>
                <a:moveTo>
                  <a:pt x="2418354" y="557929"/>
                </a:moveTo>
                <a:cubicBezTo>
                  <a:pt x="2416762" y="580214"/>
                  <a:pt x="2415170" y="600112"/>
                  <a:pt x="2413977" y="621203"/>
                </a:cubicBezTo>
                <a:cubicBezTo>
                  <a:pt x="2436660" y="623591"/>
                  <a:pt x="2457751" y="625580"/>
                  <a:pt x="2480832" y="627570"/>
                </a:cubicBezTo>
                <a:cubicBezTo>
                  <a:pt x="2483220" y="604887"/>
                  <a:pt x="2485210" y="584989"/>
                  <a:pt x="2487200" y="563898"/>
                </a:cubicBezTo>
                <a:cubicBezTo>
                  <a:pt x="2462925" y="561908"/>
                  <a:pt x="2441435" y="559918"/>
                  <a:pt x="2418354" y="557929"/>
                </a:cubicBezTo>
                <a:close/>
                <a:moveTo>
                  <a:pt x="2219378" y="553551"/>
                </a:moveTo>
                <a:cubicBezTo>
                  <a:pt x="2219378" y="575439"/>
                  <a:pt x="2219378" y="594938"/>
                  <a:pt x="2219378" y="614836"/>
                </a:cubicBezTo>
                <a:cubicBezTo>
                  <a:pt x="2242459" y="614836"/>
                  <a:pt x="2263949" y="614836"/>
                  <a:pt x="2284642" y="614836"/>
                </a:cubicBezTo>
                <a:cubicBezTo>
                  <a:pt x="2284642" y="593346"/>
                  <a:pt x="2284642" y="573449"/>
                  <a:pt x="2284642" y="553551"/>
                </a:cubicBezTo>
                <a:cubicBezTo>
                  <a:pt x="2261959" y="553551"/>
                  <a:pt x="2240867" y="553551"/>
                  <a:pt x="2219378" y="553551"/>
                </a:cubicBezTo>
                <a:close/>
                <a:moveTo>
                  <a:pt x="2318070" y="552755"/>
                </a:moveTo>
                <a:cubicBezTo>
                  <a:pt x="2318070" y="575836"/>
                  <a:pt x="2318070" y="595336"/>
                  <a:pt x="2317672" y="616030"/>
                </a:cubicBezTo>
                <a:cubicBezTo>
                  <a:pt x="2339957" y="617224"/>
                  <a:pt x="2360651" y="618417"/>
                  <a:pt x="2383732" y="619611"/>
                </a:cubicBezTo>
                <a:cubicBezTo>
                  <a:pt x="2384926" y="597724"/>
                  <a:pt x="2385722" y="577428"/>
                  <a:pt x="2386916" y="555939"/>
                </a:cubicBezTo>
                <a:cubicBezTo>
                  <a:pt x="2363437" y="554745"/>
                  <a:pt x="2341947" y="553949"/>
                  <a:pt x="2318070" y="552755"/>
                </a:cubicBezTo>
                <a:close/>
                <a:moveTo>
                  <a:pt x="1621256" y="542807"/>
                </a:moveTo>
                <a:cubicBezTo>
                  <a:pt x="1603348" y="548776"/>
                  <a:pt x="1587430" y="554347"/>
                  <a:pt x="1570716" y="560316"/>
                </a:cubicBezTo>
                <a:cubicBezTo>
                  <a:pt x="1575890" y="574245"/>
                  <a:pt x="1579869" y="585785"/>
                  <a:pt x="1584247" y="598122"/>
                </a:cubicBezTo>
                <a:cubicBezTo>
                  <a:pt x="1602155" y="591755"/>
                  <a:pt x="1617277" y="586581"/>
                  <a:pt x="1633593" y="581010"/>
                </a:cubicBezTo>
                <a:cubicBezTo>
                  <a:pt x="1629215" y="568275"/>
                  <a:pt x="1625634" y="557133"/>
                  <a:pt x="1621256" y="542807"/>
                </a:cubicBezTo>
                <a:close/>
                <a:moveTo>
                  <a:pt x="1680153" y="524899"/>
                </a:moveTo>
                <a:cubicBezTo>
                  <a:pt x="1662245" y="530072"/>
                  <a:pt x="1646327" y="535245"/>
                  <a:pt x="1629215" y="540021"/>
                </a:cubicBezTo>
                <a:cubicBezTo>
                  <a:pt x="1633991" y="553949"/>
                  <a:pt x="1637572" y="565092"/>
                  <a:pt x="1641950" y="578622"/>
                </a:cubicBezTo>
                <a:cubicBezTo>
                  <a:pt x="1659858" y="573051"/>
                  <a:pt x="1675378" y="568275"/>
                  <a:pt x="1691694" y="563102"/>
                </a:cubicBezTo>
                <a:cubicBezTo>
                  <a:pt x="1687714" y="549572"/>
                  <a:pt x="1684133" y="537633"/>
                  <a:pt x="1680153" y="524899"/>
                </a:cubicBezTo>
                <a:close/>
                <a:moveTo>
                  <a:pt x="2667472" y="522113"/>
                </a:moveTo>
                <a:cubicBezTo>
                  <a:pt x="2664288" y="538827"/>
                  <a:pt x="2661901" y="551959"/>
                  <a:pt x="2659115" y="566286"/>
                </a:cubicBezTo>
                <a:cubicBezTo>
                  <a:pt x="2690155" y="573051"/>
                  <a:pt x="2718808" y="579418"/>
                  <a:pt x="2749450" y="586183"/>
                </a:cubicBezTo>
                <a:cubicBezTo>
                  <a:pt x="2753032" y="571061"/>
                  <a:pt x="2756215" y="557929"/>
                  <a:pt x="2760195" y="542409"/>
                </a:cubicBezTo>
                <a:cubicBezTo>
                  <a:pt x="2728756" y="535643"/>
                  <a:pt x="2698910" y="528878"/>
                  <a:pt x="2667472" y="522113"/>
                </a:cubicBezTo>
                <a:close/>
                <a:moveTo>
                  <a:pt x="2425119" y="465604"/>
                </a:moveTo>
                <a:cubicBezTo>
                  <a:pt x="2423527" y="487889"/>
                  <a:pt x="2421936" y="508185"/>
                  <a:pt x="2420742" y="529276"/>
                </a:cubicBezTo>
                <a:cubicBezTo>
                  <a:pt x="2445017" y="531266"/>
                  <a:pt x="2467302" y="533654"/>
                  <a:pt x="2490781" y="535643"/>
                </a:cubicBezTo>
                <a:cubicBezTo>
                  <a:pt x="2493169" y="513358"/>
                  <a:pt x="2495159" y="493460"/>
                  <a:pt x="2497148" y="472369"/>
                </a:cubicBezTo>
                <a:cubicBezTo>
                  <a:pt x="2472476" y="469981"/>
                  <a:pt x="2450190" y="467992"/>
                  <a:pt x="2425119" y="465604"/>
                </a:cubicBezTo>
                <a:close/>
                <a:moveTo>
                  <a:pt x="2320060" y="462818"/>
                </a:moveTo>
                <a:cubicBezTo>
                  <a:pt x="2320060" y="483114"/>
                  <a:pt x="2320060" y="503011"/>
                  <a:pt x="2319662" y="523705"/>
                </a:cubicBezTo>
                <a:cubicBezTo>
                  <a:pt x="2342743" y="524899"/>
                  <a:pt x="2364233" y="526092"/>
                  <a:pt x="2388508" y="527286"/>
                </a:cubicBezTo>
                <a:cubicBezTo>
                  <a:pt x="2390099" y="505001"/>
                  <a:pt x="2391293" y="485103"/>
                  <a:pt x="2392487" y="462818"/>
                </a:cubicBezTo>
                <a:cubicBezTo>
                  <a:pt x="2367416" y="462818"/>
                  <a:pt x="2344335" y="462818"/>
                  <a:pt x="2320060" y="462818"/>
                </a:cubicBezTo>
                <a:close/>
                <a:moveTo>
                  <a:pt x="2181971" y="461226"/>
                </a:moveTo>
                <a:cubicBezTo>
                  <a:pt x="2156899" y="462818"/>
                  <a:pt x="2134614" y="464410"/>
                  <a:pt x="2110339" y="466002"/>
                </a:cubicBezTo>
                <a:cubicBezTo>
                  <a:pt x="2111931" y="487491"/>
                  <a:pt x="2113523" y="507787"/>
                  <a:pt x="2115115" y="528878"/>
                </a:cubicBezTo>
                <a:cubicBezTo>
                  <a:pt x="2138992" y="527684"/>
                  <a:pt x="2161277" y="526490"/>
                  <a:pt x="2185950" y="524899"/>
                </a:cubicBezTo>
                <a:cubicBezTo>
                  <a:pt x="2184358" y="501817"/>
                  <a:pt x="2183164" y="481920"/>
                  <a:pt x="2181971" y="461226"/>
                </a:cubicBezTo>
                <a:close/>
                <a:moveTo>
                  <a:pt x="1608523" y="448890"/>
                </a:moveTo>
                <a:cubicBezTo>
                  <a:pt x="1613696" y="462420"/>
                  <a:pt x="1616880" y="471573"/>
                  <a:pt x="1620859" y="481522"/>
                </a:cubicBezTo>
                <a:cubicBezTo>
                  <a:pt x="1630808" y="479532"/>
                  <a:pt x="1640359" y="477543"/>
                  <a:pt x="1651900" y="475155"/>
                </a:cubicBezTo>
                <a:cubicBezTo>
                  <a:pt x="1654287" y="483910"/>
                  <a:pt x="1656277" y="491471"/>
                  <a:pt x="1658267" y="498635"/>
                </a:cubicBezTo>
                <a:cubicBezTo>
                  <a:pt x="1573105" y="530471"/>
                  <a:pt x="1489534" y="561113"/>
                  <a:pt x="1403576" y="592950"/>
                </a:cubicBezTo>
                <a:cubicBezTo>
                  <a:pt x="1400791" y="586980"/>
                  <a:pt x="1397209" y="579817"/>
                  <a:pt x="1391240" y="566685"/>
                </a:cubicBezTo>
                <a:cubicBezTo>
                  <a:pt x="1406760" y="564297"/>
                  <a:pt x="1419892" y="562705"/>
                  <a:pt x="1432627" y="560318"/>
                </a:cubicBezTo>
                <a:cubicBezTo>
                  <a:pt x="1437004" y="559522"/>
                  <a:pt x="1441382" y="557930"/>
                  <a:pt x="1445759" y="556338"/>
                </a:cubicBezTo>
                <a:cubicBezTo>
                  <a:pt x="1499881" y="536838"/>
                  <a:pt x="1554003" y="516941"/>
                  <a:pt x="1608125" y="496247"/>
                </a:cubicBezTo>
                <a:cubicBezTo>
                  <a:pt x="1613298" y="494655"/>
                  <a:pt x="1617676" y="492267"/>
                  <a:pt x="1622451" y="489879"/>
                </a:cubicBezTo>
                <a:cubicBezTo>
                  <a:pt x="1621257" y="487093"/>
                  <a:pt x="1620461" y="484706"/>
                  <a:pt x="1619267" y="482318"/>
                </a:cubicBezTo>
                <a:cubicBezTo>
                  <a:pt x="1555595" y="505400"/>
                  <a:pt x="1492320" y="528481"/>
                  <a:pt x="1427056" y="552359"/>
                </a:cubicBezTo>
                <a:cubicBezTo>
                  <a:pt x="1423474" y="543604"/>
                  <a:pt x="1419494" y="534053"/>
                  <a:pt x="1413525" y="520920"/>
                </a:cubicBezTo>
                <a:cubicBezTo>
                  <a:pt x="1478391" y="497043"/>
                  <a:pt x="1542463" y="473165"/>
                  <a:pt x="1608523" y="448890"/>
                </a:cubicBezTo>
                <a:close/>
                <a:moveTo>
                  <a:pt x="2322448" y="370891"/>
                </a:moveTo>
                <a:cubicBezTo>
                  <a:pt x="2322448" y="390789"/>
                  <a:pt x="2322448" y="410288"/>
                  <a:pt x="2322845" y="432574"/>
                </a:cubicBezTo>
                <a:cubicBezTo>
                  <a:pt x="2347519" y="432574"/>
                  <a:pt x="2370202" y="432574"/>
                  <a:pt x="2394875" y="432574"/>
                </a:cubicBezTo>
                <a:cubicBezTo>
                  <a:pt x="2395671" y="412278"/>
                  <a:pt x="2396865" y="392779"/>
                  <a:pt x="2398058" y="370891"/>
                </a:cubicBezTo>
                <a:cubicBezTo>
                  <a:pt x="2371794" y="370891"/>
                  <a:pt x="2347916" y="370891"/>
                  <a:pt x="2322448" y="370891"/>
                </a:cubicBezTo>
                <a:close/>
                <a:moveTo>
                  <a:pt x="2215398" y="369697"/>
                </a:moveTo>
                <a:cubicBezTo>
                  <a:pt x="2215398" y="390789"/>
                  <a:pt x="2215398" y="411084"/>
                  <a:pt x="2215398" y="430982"/>
                </a:cubicBezTo>
                <a:cubicBezTo>
                  <a:pt x="2240072" y="430982"/>
                  <a:pt x="2263153" y="430982"/>
                  <a:pt x="2287428" y="430982"/>
                </a:cubicBezTo>
                <a:cubicBezTo>
                  <a:pt x="2287428" y="409891"/>
                  <a:pt x="2287428" y="389993"/>
                  <a:pt x="2287428" y="369697"/>
                </a:cubicBezTo>
                <a:cubicBezTo>
                  <a:pt x="2262357" y="369697"/>
                  <a:pt x="2238878" y="369697"/>
                  <a:pt x="2215398" y="369697"/>
                </a:cubicBezTo>
                <a:close/>
                <a:moveTo>
                  <a:pt x="2178787" y="369299"/>
                </a:moveTo>
                <a:cubicBezTo>
                  <a:pt x="2152522" y="370891"/>
                  <a:pt x="2128645" y="372483"/>
                  <a:pt x="2103176" y="374075"/>
                </a:cubicBezTo>
                <a:cubicBezTo>
                  <a:pt x="2104768" y="395962"/>
                  <a:pt x="2106360" y="415462"/>
                  <a:pt x="2108350" y="437747"/>
                </a:cubicBezTo>
                <a:cubicBezTo>
                  <a:pt x="2134614" y="436155"/>
                  <a:pt x="2157695" y="434166"/>
                  <a:pt x="2182368" y="432574"/>
                </a:cubicBezTo>
                <a:cubicBezTo>
                  <a:pt x="2181175" y="410288"/>
                  <a:pt x="2179981" y="390789"/>
                  <a:pt x="2178787" y="369299"/>
                </a:cubicBezTo>
                <a:close/>
                <a:moveTo>
                  <a:pt x="2438650" y="281352"/>
                </a:moveTo>
                <a:cubicBezTo>
                  <a:pt x="2437058" y="303239"/>
                  <a:pt x="2435466" y="323535"/>
                  <a:pt x="2433874" y="345024"/>
                </a:cubicBezTo>
                <a:cubicBezTo>
                  <a:pt x="2460139" y="347412"/>
                  <a:pt x="2484414" y="349402"/>
                  <a:pt x="2510281" y="351790"/>
                </a:cubicBezTo>
                <a:cubicBezTo>
                  <a:pt x="2512669" y="330698"/>
                  <a:pt x="2515056" y="311198"/>
                  <a:pt x="2517444" y="288515"/>
                </a:cubicBezTo>
                <a:cubicBezTo>
                  <a:pt x="2489985" y="286127"/>
                  <a:pt x="2465312" y="283740"/>
                  <a:pt x="2438650" y="281352"/>
                </a:cubicBezTo>
                <a:close/>
                <a:moveTo>
                  <a:pt x="2212215" y="276975"/>
                </a:moveTo>
                <a:cubicBezTo>
                  <a:pt x="2212215" y="298464"/>
                  <a:pt x="2212215" y="317964"/>
                  <a:pt x="2212215" y="337463"/>
                </a:cubicBezTo>
                <a:cubicBezTo>
                  <a:pt x="2238878" y="337463"/>
                  <a:pt x="2263153" y="337463"/>
                  <a:pt x="2288622" y="337463"/>
                </a:cubicBezTo>
                <a:cubicBezTo>
                  <a:pt x="2288622" y="316372"/>
                  <a:pt x="2288622" y="297270"/>
                  <a:pt x="2288622" y="276975"/>
                </a:cubicBezTo>
                <a:cubicBezTo>
                  <a:pt x="2261561" y="276975"/>
                  <a:pt x="2236490" y="276975"/>
                  <a:pt x="2212215" y="276975"/>
                </a:cubicBezTo>
                <a:close/>
                <a:moveTo>
                  <a:pt x="2445415" y="189425"/>
                </a:moveTo>
                <a:cubicBezTo>
                  <a:pt x="2443823" y="212108"/>
                  <a:pt x="2442231" y="231608"/>
                  <a:pt x="2440639" y="252700"/>
                </a:cubicBezTo>
                <a:cubicBezTo>
                  <a:pt x="2467302" y="255087"/>
                  <a:pt x="2492373" y="257475"/>
                  <a:pt x="2520230" y="259863"/>
                </a:cubicBezTo>
                <a:cubicBezTo>
                  <a:pt x="2522617" y="238771"/>
                  <a:pt x="2524607" y="219272"/>
                  <a:pt x="2526995" y="196588"/>
                </a:cubicBezTo>
                <a:cubicBezTo>
                  <a:pt x="2499138" y="194201"/>
                  <a:pt x="2472873" y="191813"/>
                  <a:pt x="2445415" y="189425"/>
                </a:cubicBezTo>
                <a:close/>
                <a:moveTo>
                  <a:pt x="2170828" y="184650"/>
                </a:moveTo>
                <a:cubicBezTo>
                  <a:pt x="2142175" y="186242"/>
                  <a:pt x="2116309" y="188231"/>
                  <a:pt x="2089248" y="189823"/>
                </a:cubicBezTo>
                <a:cubicBezTo>
                  <a:pt x="2091237" y="212506"/>
                  <a:pt x="2092829" y="232006"/>
                  <a:pt x="2094421" y="253097"/>
                </a:cubicBezTo>
                <a:cubicBezTo>
                  <a:pt x="2121880" y="251506"/>
                  <a:pt x="2146951" y="249914"/>
                  <a:pt x="2174409" y="248322"/>
                </a:cubicBezTo>
                <a:cubicBezTo>
                  <a:pt x="2173216" y="226435"/>
                  <a:pt x="2172022" y="206537"/>
                  <a:pt x="2170828" y="184650"/>
                </a:cubicBezTo>
                <a:close/>
                <a:moveTo>
                  <a:pt x="2210225" y="184252"/>
                </a:moveTo>
                <a:cubicBezTo>
                  <a:pt x="2210225" y="205741"/>
                  <a:pt x="2210225" y="225639"/>
                  <a:pt x="2210225" y="245536"/>
                </a:cubicBezTo>
                <a:cubicBezTo>
                  <a:pt x="2238082" y="245536"/>
                  <a:pt x="2263153" y="245536"/>
                  <a:pt x="2289020" y="245536"/>
                </a:cubicBezTo>
                <a:cubicBezTo>
                  <a:pt x="2289020" y="224047"/>
                  <a:pt x="2289020" y="204547"/>
                  <a:pt x="2289020" y="184252"/>
                </a:cubicBezTo>
                <a:cubicBezTo>
                  <a:pt x="2261959" y="184252"/>
                  <a:pt x="2236092" y="184252"/>
                  <a:pt x="2210225" y="184252"/>
                </a:cubicBezTo>
                <a:close/>
                <a:moveTo>
                  <a:pt x="2175205" y="0"/>
                </a:moveTo>
                <a:cubicBezTo>
                  <a:pt x="2211021" y="0"/>
                  <a:pt x="2246837" y="0"/>
                  <a:pt x="2282652" y="0"/>
                </a:cubicBezTo>
                <a:cubicBezTo>
                  <a:pt x="2282652" y="10347"/>
                  <a:pt x="2282652" y="21091"/>
                  <a:pt x="2282652" y="33030"/>
                </a:cubicBezTo>
                <a:cubicBezTo>
                  <a:pt x="2302948" y="33030"/>
                  <a:pt x="2322050" y="33030"/>
                  <a:pt x="2342345" y="33030"/>
                </a:cubicBezTo>
                <a:cubicBezTo>
                  <a:pt x="2342345" y="21091"/>
                  <a:pt x="2342345" y="10347"/>
                  <a:pt x="2342345" y="0"/>
                </a:cubicBezTo>
                <a:cubicBezTo>
                  <a:pt x="2350304" y="0"/>
                  <a:pt x="2358263" y="0"/>
                  <a:pt x="2366222" y="0"/>
                </a:cubicBezTo>
                <a:cubicBezTo>
                  <a:pt x="2381344" y="1194"/>
                  <a:pt x="2396467" y="2786"/>
                  <a:pt x="2411589" y="3980"/>
                </a:cubicBezTo>
                <a:cubicBezTo>
                  <a:pt x="2450986" y="7163"/>
                  <a:pt x="2490781" y="9949"/>
                  <a:pt x="2530179" y="12734"/>
                </a:cubicBezTo>
                <a:cubicBezTo>
                  <a:pt x="2530179" y="25071"/>
                  <a:pt x="2530179" y="35020"/>
                  <a:pt x="2530179" y="45367"/>
                </a:cubicBezTo>
                <a:cubicBezTo>
                  <a:pt x="2534954" y="46958"/>
                  <a:pt x="2540127" y="48550"/>
                  <a:pt x="2545301" y="50142"/>
                </a:cubicBezTo>
                <a:cubicBezTo>
                  <a:pt x="2542913" y="73223"/>
                  <a:pt x="2540923" y="95508"/>
                  <a:pt x="2538535" y="118590"/>
                </a:cubicBezTo>
                <a:cubicBezTo>
                  <a:pt x="2549678" y="120977"/>
                  <a:pt x="2559627" y="122967"/>
                  <a:pt x="2571168" y="125355"/>
                </a:cubicBezTo>
                <a:cubicBezTo>
                  <a:pt x="2541719" y="363330"/>
                  <a:pt x="2512669" y="599714"/>
                  <a:pt x="2483618" y="837689"/>
                </a:cubicBezTo>
                <a:cubicBezTo>
                  <a:pt x="2512669" y="841668"/>
                  <a:pt x="2539331" y="845648"/>
                  <a:pt x="2567188" y="849627"/>
                </a:cubicBezTo>
                <a:cubicBezTo>
                  <a:pt x="2589075" y="723875"/>
                  <a:pt x="2610565" y="600907"/>
                  <a:pt x="2632054" y="476746"/>
                </a:cubicBezTo>
                <a:cubicBezTo>
                  <a:pt x="2643993" y="478338"/>
                  <a:pt x="2653544" y="479532"/>
                  <a:pt x="2664686" y="480726"/>
                </a:cubicBezTo>
                <a:cubicBezTo>
                  <a:pt x="2668268" y="465206"/>
                  <a:pt x="2671452" y="449686"/>
                  <a:pt x="2675033" y="432972"/>
                </a:cubicBezTo>
                <a:cubicBezTo>
                  <a:pt x="2686176" y="434564"/>
                  <a:pt x="2696522" y="436155"/>
                  <a:pt x="2706869" y="437747"/>
                </a:cubicBezTo>
                <a:cubicBezTo>
                  <a:pt x="2709655" y="430186"/>
                  <a:pt x="2712042" y="423421"/>
                  <a:pt x="2715624" y="414666"/>
                </a:cubicBezTo>
                <a:cubicBezTo>
                  <a:pt x="2778899" y="430982"/>
                  <a:pt x="2841377" y="446900"/>
                  <a:pt x="2904651" y="463216"/>
                </a:cubicBezTo>
                <a:cubicBezTo>
                  <a:pt x="2902661" y="473563"/>
                  <a:pt x="2901070" y="479930"/>
                  <a:pt x="2899478" y="487491"/>
                </a:cubicBezTo>
                <a:cubicBezTo>
                  <a:pt x="2925743" y="495848"/>
                  <a:pt x="2951212" y="504205"/>
                  <a:pt x="2976680" y="512562"/>
                </a:cubicBezTo>
                <a:cubicBezTo>
                  <a:pt x="2980660" y="505001"/>
                  <a:pt x="2983844" y="499032"/>
                  <a:pt x="2988221" y="490675"/>
                </a:cubicBezTo>
                <a:cubicBezTo>
                  <a:pt x="3049506" y="515348"/>
                  <a:pt x="3109199" y="539225"/>
                  <a:pt x="3170085" y="563500"/>
                </a:cubicBezTo>
                <a:cubicBezTo>
                  <a:pt x="3166504" y="572653"/>
                  <a:pt x="3164116" y="578622"/>
                  <a:pt x="3161330" y="585387"/>
                </a:cubicBezTo>
                <a:cubicBezTo>
                  <a:pt x="3166902" y="589367"/>
                  <a:pt x="3171677" y="592551"/>
                  <a:pt x="3177248" y="596132"/>
                </a:cubicBezTo>
                <a:cubicBezTo>
                  <a:pt x="3170483" y="610856"/>
                  <a:pt x="3164116" y="625183"/>
                  <a:pt x="3157351" y="640305"/>
                </a:cubicBezTo>
                <a:cubicBezTo>
                  <a:pt x="3168891" y="646274"/>
                  <a:pt x="3179238" y="651845"/>
                  <a:pt x="3190779" y="657815"/>
                </a:cubicBezTo>
                <a:cubicBezTo>
                  <a:pt x="3110392" y="822965"/>
                  <a:pt x="3030404" y="987319"/>
                  <a:pt x="2948028" y="1156051"/>
                </a:cubicBezTo>
                <a:cubicBezTo>
                  <a:pt x="2952803" y="1157642"/>
                  <a:pt x="2958375" y="1159632"/>
                  <a:pt x="2962752" y="1161224"/>
                </a:cubicBezTo>
                <a:cubicBezTo>
                  <a:pt x="2938079" y="1211366"/>
                  <a:pt x="2915396" y="1257130"/>
                  <a:pt x="2892713" y="1303293"/>
                </a:cubicBezTo>
                <a:cubicBezTo>
                  <a:pt x="2895498" y="1304487"/>
                  <a:pt x="2897886" y="1306078"/>
                  <a:pt x="2900672" y="1307272"/>
                </a:cubicBezTo>
                <a:cubicBezTo>
                  <a:pt x="2924151" y="1260712"/>
                  <a:pt x="2948028" y="1214151"/>
                  <a:pt x="2971905" y="1167989"/>
                </a:cubicBezTo>
                <a:cubicBezTo>
                  <a:pt x="2985038" y="1170377"/>
                  <a:pt x="2986231" y="1175550"/>
                  <a:pt x="2980660" y="1185897"/>
                </a:cubicBezTo>
                <a:cubicBezTo>
                  <a:pt x="2957977" y="1227682"/>
                  <a:pt x="2936487" y="1269865"/>
                  <a:pt x="2913406" y="1314037"/>
                </a:cubicBezTo>
                <a:cubicBezTo>
                  <a:pt x="2929324" y="1322394"/>
                  <a:pt x="2943650" y="1329955"/>
                  <a:pt x="2961558" y="1339506"/>
                </a:cubicBezTo>
                <a:cubicBezTo>
                  <a:pt x="2952405" y="1316823"/>
                  <a:pt x="2956385" y="1309660"/>
                  <a:pt x="2977476" y="1300905"/>
                </a:cubicBezTo>
                <a:cubicBezTo>
                  <a:pt x="2979466" y="1299711"/>
                  <a:pt x="2981456" y="1292150"/>
                  <a:pt x="2979864" y="1290558"/>
                </a:cubicBezTo>
                <a:cubicBezTo>
                  <a:pt x="2976680" y="1286579"/>
                  <a:pt x="2971507" y="1284589"/>
                  <a:pt x="2965936" y="1281007"/>
                </a:cubicBezTo>
                <a:cubicBezTo>
                  <a:pt x="2971109" y="1271457"/>
                  <a:pt x="2975885" y="1263100"/>
                  <a:pt x="2979864" y="1256334"/>
                </a:cubicBezTo>
                <a:cubicBezTo>
                  <a:pt x="2989415" y="1257926"/>
                  <a:pt x="2996578" y="1259518"/>
                  <a:pt x="3003741" y="1260712"/>
                </a:cubicBezTo>
                <a:cubicBezTo>
                  <a:pt x="3004537" y="1258722"/>
                  <a:pt x="3004935" y="1256334"/>
                  <a:pt x="3005333" y="1254345"/>
                </a:cubicBezTo>
                <a:cubicBezTo>
                  <a:pt x="2996578" y="1248375"/>
                  <a:pt x="2988221" y="1242804"/>
                  <a:pt x="2979068" y="1236835"/>
                </a:cubicBezTo>
                <a:cubicBezTo>
                  <a:pt x="2984639" y="1227284"/>
                  <a:pt x="2989415" y="1218927"/>
                  <a:pt x="2994190" y="1210172"/>
                </a:cubicBezTo>
                <a:cubicBezTo>
                  <a:pt x="3002149" y="1214549"/>
                  <a:pt x="3007721" y="1218131"/>
                  <a:pt x="3013690" y="1220519"/>
                </a:cubicBezTo>
                <a:cubicBezTo>
                  <a:pt x="3016874" y="1221713"/>
                  <a:pt x="3021251" y="1220519"/>
                  <a:pt x="3025231" y="1220121"/>
                </a:cubicBezTo>
                <a:cubicBezTo>
                  <a:pt x="3023241" y="1216937"/>
                  <a:pt x="3022047" y="1212162"/>
                  <a:pt x="3018863" y="1210172"/>
                </a:cubicBezTo>
                <a:cubicBezTo>
                  <a:pt x="3010108" y="1204203"/>
                  <a:pt x="3000956" y="1199427"/>
                  <a:pt x="2991007" y="1193856"/>
                </a:cubicBezTo>
                <a:cubicBezTo>
                  <a:pt x="2996578" y="1183907"/>
                  <a:pt x="3001354" y="1175152"/>
                  <a:pt x="3006129" y="1166397"/>
                </a:cubicBezTo>
                <a:cubicBezTo>
                  <a:pt x="3017272" y="1172366"/>
                  <a:pt x="3026424" y="1177938"/>
                  <a:pt x="3035975" y="1182315"/>
                </a:cubicBezTo>
                <a:cubicBezTo>
                  <a:pt x="3038761" y="1183509"/>
                  <a:pt x="3043138" y="1181519"/>
                  <a:pt x="3047118" y="1181121"/>
                </a:cubicBezTo>
                <a:cubicBezTo>
                  <a:pt x="3045526" y="1177938"/>
                  <a:pt x="3044332" y="1173958"/>
                  <a:pt x="3041945" y="1172366"/>
                </a:cubicBezTo>
                <a:cubicBezTo>
                  <a:pt x="3029210" y="1164407"/>
                  <a:pt x="3016078" y="1157244"/>
                  <a:pt x="3002547" y="1149683"/>
                </a:cubicBezTo>
                <a:cubicBezTo>
                  <a:pt x="3008119" y="1139734"/>
                  <a:pt x="3012894" y="1131377"/>
                  <a:pt x="3017670" y="1122622"/>
                </a:cubicBezTo>
                <a:cubicBezTo>
                  <a:pt x="3031598" y="1130582"/>
                  <a:pt x="3043138" y="1137347"/>
                  <a:pt x="3055077" y="1142918"/>
                </a:cubicBezTo>
                <a:cubicBezTo>
                  <a:pt x="3059057" y="1144510"/>
                  <a:pt x="3064230" y="1143316"/>
                  <a:pt x="3068607" y="1143316"/>
                </a:cubicBezTo>
                <a:cubicBezTo>
                  <a:pt x="3065822" y="1139337"/>
                  <a:pt x="3063832" y="1134561"/>
                  <a:pt x="3060250" y="1132173"/>
                </a:cubicBezTo>
                <a:cubicBezTo>
                  <a:pt x="3045128" y="1123020"/>
                  <a:pt x="3029608" y="1114663"/>
                  <a:pt x="3013690" y="1105909"/>
                </a:cubicBezTo>
                <a:cubicBezTo>
                  <a:pt x="3019261" y="1095562"/>
                  <a:pt x="3023639" y="1087205"/>
                  <a:pt x="3028414" y="1078450"/>
                </a:cubicBezTo>
                <a:cubicBezTo>
                  <a:pt x="3041149" y="1085215"/>
                  <a:pt x="3051893" y="1090786"/>
                  <a:pt x="3062240" y="1096358"/>
                </a:cubicBezTo>
                <a:cubicBezTo>
                  <a:pt x="3084526" y="1108694"/>
                  <a:pt x="3084526" y="1109092"/>
                  <a:pt x="3091689" y="1099143"/>
                </a:cubicBezTo>
                <a:cubicBezTo>
                  <a:pt x="3069403" y="1086807"/>
                  <a:pt x="3047118" y="1074470"/>
                  <a:pt x="3024435" y="1061736"/>
                </a:cubicBezTo>
                <a:cubicBezTo>
                  <a:pt x="3030006" y="1051389"/>
                  <a:pt x="3033986" y="1043430"/>
                  <a:pt x="3039159" y="1033879"/>
                </a:cubicBezTo>
                <a:cubicBezTo>
                  <a:pt x="3059455" y="1045022"/>
                  <a:pt x="3078158" y="1055767"/>
                  <a:pt x="3097658" y="1065317"/>
                </a:cubicBezTo>
                <a:cubicBezTo>
                  <a:pt x="3101637" y="1067307"/>
                  <a:pt x="3107607" y="1065715"/>
                  <a:pt x="3112382" y="1065715"/>
                </a:cubicBezTo>
                <a:cubicBezTo>
                  <a:pt x="3109596" y="1062134"/>
                  <a:pt x="3107607" y="1056960"/>
                  <a:pt x="3103627" y="1054971"/>
                </a:cubicBezTo>
                <a:cubicBezTo>
                  <a:pt x="3081342" y="1042236"/>
                  <a:pt x="3058659" y="1029900"/>
                  <a:pt x="3035179" y="1017165"/>
                </a:cubicBezTo>
                <a:cubicBezTo>
                  <a:pt x="3039955" y="1007614"/>
                  <a:pt x="3044332" y="998859"/>
                  <a:pt x="3049108" y="989309"/>
                </a:cubicBezTo>
                <a:cubicBezTo>
                  <a:pt x="3069005" y="1000053"/>
                  <a:pt x="3085719" y="1010798"/>
                  <a:pt x="3104025" y="1017961"/>
                </a:cubicBezTo>
                <a:cubicBezTo>
                  <a:pt x="3121137" y="1024726"/>
                  <a:pt x="3139841" y="1027910"/>
                  <a:pt x="3157749" y="1032685"/>
                </a:cubicBezTo>
                <a:cubicBezTo>
                  <a:pt x="3168891" y="1015175"/>
                  <a:pt x="3178840" y="999257"/>
                  <a:pt x="3189187" y="982145"/>
                </a:cubicBezTo>
                <a:cubicBezTo>
                  <a:pt x="3229778" y="1008012"/>
                  <a:pt x="3268777" y="1033083"/>
                  <a:pt x="3308572" y="1058552"/>
                </a:cubicBezTo>
                <a:cubicBezTo>
                  <a:pt x="3360306" y="984533"/>
                  <a:pt x="3411642" y="911708"/>
                  <a:pt x="3463376" y="837689"/>
                </a:cubicBezTo>
                <a:cubicBezTo>
                  <a:pt x="3476110" y="846444"/>
                  <a:pt x="3486855" y="853607"/>
                  <a:pt x="3498793" y="861566"/>
                </a:cubicBezTo>
                <a:cubicBezTo>
                  <a:pt x="3508344" y="849627"/>
                  <a:pt x="3517099" y="838485"/>
                  <a:pt x="3526650" y="825750"/>
                </a:cubicBezTo>
                <a:cubicBezTo>
                  <a:pt x="3538191" y="833709"/>
                  <a:pt x="3548537" y="841270"/>
                  <a:pt x="3559680" y="849230"/>
                </a:cubicBezTo>
                <a:cubicBezTo>
                  <a:pt x="3566047" y="842066"/>
                  <a:pt x="3571619" y="836097"/>
                  <a:pt x="3579578" y="827740"/>
                </a:cubicBezTo>
                <a:cubicBezTo>
                  <a:pt x="3639270" y="878678"/>
                  <a:pt x="3698167" y="928820"/>
                  <a:pt x="3757462" y="979758"/>
                </a:cubicBezTo>
                <a:cubicBezTo>
                  <a:pt x="3750299" y="988911"/>
                  <a:pt x="3745126" y="995278"/>
                  <a:pt x="3737565" y="1004431"/>
                </a:cubicBezTo>
                <a:cubicBezTo>
                  <a:pt x="3746717" y="1010798"/>
                  <a:pt x="3755472" y="1017165"/>
                  <a:pt x="3764625" y="1023930"/>
                </a:cubicBezTo>
                <a:cubicBezTo>
                  <a:pt x="3752289" y="1037461"/>
                  <a:pt x="3742340" y="1048604"/>
                  <a:pt x="3729208" y="1062930"/>
                </a:cubicBezTo>
                <a:cubicBezTo>
                  <a:pt x="3740748" y="1071685"/>
                  <a:pt x="3751095" y="1078848"/>
                  <a:pt x="3762238" y="1087205"/>
                </a:cubicBezTo>
                <a:cubicBezTo>
                  <a:pt x="3673096" y="1174356"/>
                  <a:pt x="3586741" y="1258722"/>
                  <a:pt x="3500385" y="1343486"/>
                </a:cubicBezTo>
                <a:cubicBezTo>
                  <a:pt x="3510732" y="1354629"/>
                  <a:pt x="3519885" y="1364975"/>
                  <a:pt x="3530232" y="1376118"/>
                </a:cubicBezTo>
                <a:cubicBezTo>
                  <a:pt x="3460988" y="1440586"/>
                  <a:pt x="3392540" y="1504258"/>
                  <a:pt x="3322899" y="1569125"/>
                </a:cubicBezTo>
                <a:cubicBezTo>
                  <a:pt x="3341205" y="1581063"/>
                  <a:pt x="3357919" y="1592604"/>
                  <a:pt x="3377816" y="1606134"/>
                </a:cubicBezTo>
                <a:cubicBezTo>
                  <a:pt x="3379806" y="1604144"/>
                  <a:pt x="3382990" y="1600563"/>
                  <a:pt x="3386969" y="1596583"/>
                </a:cubicBezTo>
                <a:cubicBezTo>
                  <a:pt x="3377020" y="1584645"/>
                  <a:pt x="3368663" y="1574696"/>
                  <a:pt x="3359510" y="1563951"/>
                </a:cubicBezTo>
                <a:cubicBezTo>
                  <a:pt x="3365480" y="1558778"/>
                  <a:pt x="3370255" y="1554400"/>
                  <a:pt x="3375826" y="1549625"/>
                </a:cubicBezTo>
                <a:cubicBezTo>
                  <a:pt x="3385377" y="1560370"/>
                  <a:pt x="3394132" y="1569921"/>
                  <a:pt x="3404081" y="1580665"/>
                </a:cubicBezTo>
                <a:cubicBezTo>
                  <a:pt x="3408458" y="1576288"/>
                  <a:pt x="3412438" y="1572706"/>
                  <a:pt x="3416815" y="1568727"/>
                </a:cubicBezTo>
                <a:cubicBezTo>
                  <a:pt x="3407264" y="1557186"/>
                  <a:pt x="3398908" y="1547237"/>
                  <a:pt x="3389755" y="1536493"/>
                </a:cubicBezTo>
                <a:cubicBezTo>
                  <a:pt x="3395724" y="1530921"/>
                  <a:pt x="3400499" y="1526942"/>
                  <a:pt x="3406071" y="1522166"/>
                </a:cubicBezTo>
                <a:cubicBezTo>
                  <a:pt x="3416019" y="1532911"/>
                  <a:pt x="3424774" y="1542860"/>
                  <a:pt x="3434723" y="1553605"/>
                </a:cubicBezTo>
                <a:cubicBezTo>
                  <a:pt x="3439101" y="1550023"/>
                  <a:pt x="3443080" y="1546441"/>
                  <a:pt x="3447856" y="1542462"/>
                </a:cubicBezTo>
                <a:cubicBezTo>
                  <a:pt x="3437907" y="1530921"/>
                  <a:pt x="3429152" y="1520574"/>
                  <a:pt x="3419601" y="1509034"/>
                </a:cubicBezTo>
                <a:cubicBezTo>
                  <a:pt x="3425570" y="1503861"/>
                  <a:pt x="3430346" y="1499881"/>
                  <a:pt x="3436315" y="1494708"/>
                </a:cubicBezTo>
                <a:cubicBezTo>
                  <a:pt x="3446264" y="1505850"/>
                  <a:pt x="3455417" y="1515799"/>
                  <a:pt x="3465763" y="1527340"/>
                </a:cubicBezTo>
                <a:cubicBezTo>
                  <a:pt x="3470141" y="1523360"/>
                  <a:pt x="3474518" y="1519779"/>
                  <a:pt x="3478896" y="1515799"/>
                </a:cubicBezTo>
                <a:cubicBezTo>
                  <a:pt x="3468947" y="1503861"/>
                  <a:pt x="3459794" y="1493514"/>
                  <a:pt x="3449845" y="1481575"/>
                </a:cubicBezTo>
                <a:cubicBezTo>
                  <a:pt x="3455815" y="1476402"/>
                  <a:pt x="3460988" y="1472024"/>
                  <a:pt x="3466559" y="1467249"/>
                </a:cubicBezTo>
                <a:cubicBezTo>
                  <a:pt x="3477702" y="1479187"/>
                  <a:pt x="3487253" y="1489932"/>
                  <a:pt x="3498793" y="1502667"/>
                </a:cubicBezTo>
                <a:cubicBezTo>
                  <a:pt x="3516303" y="1475606"/>
                  <a:pt x="3483273" y="1470433"/>
                  <a:pt x="3482079" y="1452127"/>
                </a:cubicBezTo>
                <a:cubicBezTo>
                  <a:pt x="3486059" y="1448545"/>
                  <a:pt x="3490834" y="1444168"/>
                  <a:pt x="3496406" y="1439790"/>
                </a:cubicBezTo>
                <a:cubicBezTo>
                  <a:pt x="3507548" y="1451729"/>
                  <a:pt x="3517497" y="1462474"/>
                  <a:pt x="3529834" y="1475606"/>
                </a:cubicBezTo>
                <a:cubicBezTo>
                  <a:pt x="3547344" y="1448147"/>
                  <a:pt x="3513916" y="1443372"/>
                  <a:pt x="3512722" y="1424270"/>
                </a:cubicBezTo>
                <a:cubicBezTo>
                  <a:pt x="3516303" y="1421086"/>
                  <a:pt x="3521477" y="1416709"/>
                  <a:pt x="3527048" y="1411934"/>
                </a:cubicBezTo>
                <a:cubicBezTo>
                  <a:pt x="3538589" y="1424270"/>
                  <a:pt x="3548537" y="1435413"/>
                  <a:pt x="3560874" y="1448943"/>
                </a:cubicBezTo>
                <a:cubicBezTo>
                  <a:pt x="3566047" y="1443770"/>
                  <a:pt x="3569629" y="1440586"/>
                  <a:pt x="3573210" y="1436607"/>
                </a:cubicBezTo>
                <a:cubicBezTo>
                  <a:pt x="3561670" y="1422678"/>
                  <a:pt x="3551721" y="1411138"/>
                  <a:pt x="3541374" y="1398801"/>
                </a:cubicBezTo>
                <a:cubicBezTo>
                  <a:pt x="3546946" y="1394026"/>
                  <a:pt x="3551721" y="1389648"/>
                  <a:pt x="3557292" y="1384475"/>
                </a:cubicBezTo>
                <a:cubicBezTo>
                  <a:pt x="3568435" y="1396811"/>
                  <a:pt x="3579180" y="1408352"/>
                  <a:pt x="3590322" y="1420689"/>
                </a:cubicBezTo>
                <a:cubicBezTo>
                  <a:pt x="3594700" y="1416311"/>
                  <a:pt x="3598679" y="1413127"/>
                  <a:pt x="3603057" y="1409148"/>
                </a:cubicBezTo>
                <a:cubicBezTo>
                  <a:pt x="3592312" y="1396413"/>
                  <a:pt x="3581965" y="1384077"/>
                  <a:pt x="3571221" y="1371342"/>
                </a:cubicBezTo>
                <a:cubicBezTo>
                  <a:pt x="3577986" y="1365373"/>
                  <a:pt x="3583557" y="1360598"/>
                  <a:pt x="3590322" y="1354231"/>
                </a:cubicBezTo>
                <a:cubicBezTo>
                  <a:pt x="3604251" y="1369751"/>
                  <a:pt x="3616985" y="1383679"/>
                  <a:pt x="3630118" y="1398801"/>
                </a:cubicBezTo>
                <a:cubicBezTo>
                  <a:pt x="3644046" y="1387658"/>
                  <a:pt x="3656780" y="1377312"/>
                  <a:pt x="3671903" y="1364975"/>
                </a:cubicBezTo>
                <a:cubicBezTo>
                  <a:pt x="3710902" y="1416311"/>
                  <a:pt x="3749105" y="1466851"/>
                  <a:pt x="3787707" y="1517789"/>
                </a:cubicBezTo>
                <a:cubicBezTo>
                  <a:pt x="3771390" y="1529329"/>
                  <a:pt x="3757860" y="1538880"/>
                  <a:pt x="3743932" y="1548829"/>
                </a:cubicBezTo>
                <a:cubicBezTo>
                  <a:pt x="3756268" y="1567931"/>
                  <a:pt x="3767411" y="1585441"/>
                  <a:pt x="3779350" y="1604144"/>
                </a:cubicBezTo>
                <a:cubicBezTo>
                  <a:pt x="3713687" y="1645531"/>
                  <a:pt x="3649219" y="1685724"/>
                  <a:pt x="3585547" y="1725918"/>
                </a:cubicBezTo>
                <a:cubicBezTo>
                  <a:pt x="3611016" y="1771682"/>
                  <a:pt x="3635291" y="1814263"/>
                  <a:pt x="3659964" y="1858436"/>
                </a:cubicBezTo>
                <a:cubicBezTo>
                  <a:pt x="3675086" y="1834956"/>
                  <a:pt x="3683841" y="1830579"/>
                  <a:pt x="3698565" y="1834161"/>
                </a:cubicBezTo>
                <a:cubicBezTo>
                  <a:pt x="3710902" y="1824610"/>
                  <a:pt x="3720453" y="1817049"/>
                  <a:pt x="3732789" y="1807498"/>
                </a:cubicBezTo>
                <a:cubicBezTo>
                  <a:pt x="3754676" y="1856048"/>
                  <a:pt x="3774574" y="1900221"/>
                  <a:pt x="3794870" y="1944791"/>
                </a:cubicBezTo>
                <a:cubicBezTo>
                  <a:pt x="3811982" y="1938424"/>
                  <a:pt x="3827900" y="1932455"/>
                  <a:pt x="3844216" y="1926088"/>
                </a:cubicBezTo>
                <a:cubicBezTo>
                  <a:pt x="3850583" y="1941210"/>
                  <a:pt x="3856154" y="1954342"/>
                  <a:pt x="3861726" y="1968270"/>
                </a:cubicBezTo>
                <a:cubicBezTo>
                  <a:pt x="3875654" y="1963495"/>
                  <a:pt x="3887990" y="1959118"/>
                  <a:pt x="3902317" y="1954342"/>
                </a:cubicBezTo>
                <a:cubicBezTo>
                  <a:pt x="3917041" y="2002096"/>
                  <a:pt x="3931367" y="2047861"/>
                  <a:pt x="3946091" y="2094421"/>
                </a:cubicBezTo>
                <a:cubicBezTo>
                  <a:pt x="3930571" y="2098799"/>
                  <a:pt x="3918235" y="2102778"/>
                  <a:pt x="3905102" y="2106360"/>
                </a:cubicBezTo>
                <a:cubicBezTo>
                  <a:pt x="3909082" y="2123472"/>
                  <a:pt x="3912663" y="2138992"/>
                  <a:pt x="3916643" y="2155706"/>
                </a:cubicBezTo>
                <a:cubicBezTo>
                  <a:pt x="3870083" y="2166849"/>
                  <a:pt x="3824716" y="2177593"/>
                  <a:pt x="3782135" y="2187940"/>
                </a:cubicBezTo>
                <a:cubicBezTo>
                  <a:pt x="3795268" y="2281857"/>
                  <a:pt x="3808400" y="2373385"/>
                  <a:pt x="3821533" y="2467700"/>
                </a:cubicBezTo>
                <a:cubicBezTo>
                  <a:pt x="3764227" y="2470884"/>
                  <a:pt x="3712096" y="2473669"/>
                  <a:pt x="3659964" y="2476455"/>
                </a:cubicBezTo>
                <a:cubicBezTo>
                  <a:pt x="3659964" y="2530576"/>
                  <a:pt x="3659964" y="2581912"/>
                  <a:pt x="3659964" y="2634442"/>
                </a:cubicBezTo>
                <a:cubicBezTo>
                  <a:pt x="3673494" y="2635238"/>
                  <a:pt x="3686229" y="2636432"/>
                  <a:pt x="3698565" y="2637228"/>
                </a:cubicBezTo>
                <a:cubicBezTo>
                  <a:pt x="3732789" y="2639615"/>
                  <a:pt x="3767411" y="2641605"/>
                  <a:pt x="3801635" y="2643595"/>
                </a:cubicBezTo>
                <a:cubicBezTo>
                  <a:pt x="3812778" y="2643993"/>
                  <a:pt x="3819941" y="2647177"/>
                  <a:pt x="3811584" y="2659911"/>
                </a:cubicBezTo>
                <a:cubicBezTo>
                  <a:pt x="3760248" y="2656727"/>
                  <a:pt x="3709708" y="2653146"/>
                  <a:pt x="3656780" y="2649564"/>
                </a:cubicBezTo>
                <a:cubicBezTo>
                  <a:pt x="3655984" y="2665084"/>
                  <a:pt x="3655188" y="2678615"/>
                  <a:pt x="3653995" y="2694533"/>
                </a:cubicBezTo>
                <a:cubicBezTo>
                  <a:pt x="3706524" y="2705675"/>
                  <a:pt x="3756666" y="2716022"/>
                  <a:pt x="3808002" y="2726767"/>
                </a:cubicBezTo>
                <a:cubicBezTo>
                  <a:pt x="3801635" y="2745073"/>
                  <a:pt x="3813971" y="2752634"/>
                  <a:pt x="3828696" y="2761389"/>
                </a:cubicBezTo>
                <a:cubicBezTo>
                  <a:pt x="3874062" y="2788450"/>
                  <a:pt x="3913857" y="2822275"/>
                  <a:pt x="3946887" y="2863662"/>
                </a:cubicBezTo>
                <a:cubicBezTo>
                  <a:pt x="4063089" y="3008915"/>
                  <a:pt x="4086966" y="3174463"/>
                  <a:pt x="4050753" y="3351949"/>
                </a:cubicBezTo>
                <a:cubicBezTo>
                  <a:pt x="4032049" y="3443478"/>
                  <a:pt x="3993846" y="3527048"/>
                  <a:pt x="3941316" y="3603853"/>
                </a:cubicBezTo>
                <a:cubicBezTo>
                  <a:pt x="3934949" y="3612608"/>
                  <a:pt x="3929377" y="3620965"/>
                  <a:pt x="3947683" y="3623751"/>
                </a:cubicBezTo>
                <a:cubicBezTo>
                  <a:pt x="3973152" y="3580772"/>
                  <a:pt x="3998621" y="3537793"/>
                  <a:pt x="4024886" y="3494018"/>
                </a:cubicBezTo>
                <a:cubicBezTo>
                  <a:pt x="4047967" y="3506753"/>
                  <a:pt x="4069854" y="3518691"/>
                  <a:pt x="4094130" y="3531824"/>
                </a:cubicBezTo>
                <a:cubicBezTo>
                  <a:pt x="4065477" y="3579976"/>
                  <a:pt x="4037620" y="3626934"/>
                  <a:pt x="4009366" y="3674688"/>
                </a:cubicBezTo>
                <a:cubicBezTo>
                  <a:pt x="4015733" y="3679066"/>
                  <a:pt x="4021304" y="3682647"/>
                  <a:pt x="4028069" y="3687025"/>
                </a:cubicBezTo>
                <a:cubicBezTo>
                  <a:pt x="4055926" y="3640465"/>
                  <a:pt x="4082987" y="3595496"/>
                  <a:pt x="4110446" y="3549732"/>
                </a:cubicBezTo>
                <a:cubicBezTo>
                  <a:pt x="4133129" y="3562068"/>
                  <a:pt x="4154618" y="3574007"/>
                  <a:pt x="4177700" y="3586741"/>
                </a:cubicBezTo>
                <a:cubicBezTo>
                  <a:pt x="4148251" y="3636485"/>
                  <a:pt x="4119599" y="3684637"/>
                  <a:pt x="4089752" y="3734381"/>
                </a:cubicBezTo>
                <a:cubicBezTo>
                  <a:pt x="4095722" y="3738361"/>
                  <a:pt x="4101691" y="3742738"/>
                  <a:pt x="4109650" y="3748309"/>
                </a:cubicBezTo>
                <a:cubicBezTo>
                  <a:pt x="4138700" y="3699760"/>
                  <a:pt x="4166955" y="3653199"/>
                  <a:pt x="4195608" y="3605445"/>
                </a:cubicBezTo>
                <a:cubicBezTo>
                  <a:pt x="4217097" y="3617383"/>
                  <a:pt x="4238188" y="3628924"/>
                  <a:pt x="4261270" y="3641658"/>
                </a:cubicBezTo>
                <a:cubicBezTo>
                  <a:pt x="4230229" y="3693392"/>
                  <a:pt x="4199985" y="3743534"/>
                  <a:pt x="4169343" y="3794472"/>
                </a:cubicBezTo>
                <a:cubicBezTo>
                  <a:pt x="4176505" y="3799645"/>
                  <a:pt x="4182475" y="3804421"/>
                  <a:pt x="4190434" y="3810390"/>
                </a:cubicBezTo>
                <a:cubicBezTo>
                  <a:pt x="4221077" y="3760248"/>
                  <a:pt x="4250525" y="3711698"/>
                  <a:pt x="4280769" y="3661954"/>
                </a:cubicBezTo>
                <a:cubicBezTo>
                  <a:pt x="4301860" y="3673893"/>
                  <a:pt x="4322554" y="3685035"/>
                  <a:pt x="4344442" y="3697372"/>
                </a:cubicBezTo>
                <a:cubicBezTo>
                  <a:pt x="4311411" y="3751095"/>
                  <a:pt x="4279973" y="3803227"/>
                  <a:pt x="4247739" y="3856155"/>
                </a:cubicBezTo>
                <a:cubicBezTo>
                  <a:pt x="4254902" y="3862124"/>
                  <a:pt x="4262065" y="3867695"/>
                  <a:pt x="4270422" y="3874460"/>
                </a:cubicBezTo>
                <a:cubicBezTo>
                  <a:pt x="4275198" y="3868491"/>
                  <a:pt x="4278780" y="3863318"/>
                  <a:pt x="4283157" y="3858542"/>
                </a:cubicBezTo>
                <a:cubicBezTo>
                  <a:pt x="4314197" y="3822727"/>
                  <a:pt x="4344043" y="3786513"/>
                  <a:pt x="4376278" y="3752289"/>
                </a:cubicBezTo>
                <a:cubicBezTo>
                  <a:pt x="4387818" y="3739953"/>
                  <a:pt x="4403338" y="3731198"/>
                  <a:pt x="4418461" y="3723239"/>
                </a:cubicBezTo>
                <a:cubicBezTo>
                  <a:pt x="4431991" y="3716075"/>
                  <a:pt x="4442736" y="3722443"/>
                  <a:pt x="4443531" y="3737963"/>
                </a:cubicBezTo>
                <a:cubicBezTo>
                  <a:pt x="4444327" y="3752289"/>
                  <a:pt x="4444725" y="3767809"/>
                  <a:pt x="4439950" y="3780942"/>
                </a:cubicBezTo>
                <a:cubicBezTo>
                  <a:pt x="4422838" y="3829094"/>
                  <a:pt x="4404532" y="3876450"/>
                  <a:pt x="4384635" y="3923408"/>
                </a:cubicBezTo>
                <a:cubicBezTo>
                  <a:pt x="4372696" y="3951265"/>
                  <a:pt x="4371104" y="3955643"/>
                  <a:pt x="4394186" y="3976336"/>
                </a:cubicBezTo>
                <a:cubicBezTo>
                  <a:pt x="4438358" y="4015335"/>
                  <a:pt x="4483326" y="4053539"/>
                  <a:pt x="4527897" y="4092140"/>
                </a:cubicBezTo>
                <a:cubicBezTo>
                  <a:pt x="4532275" y="4096120"/>
                  <a:pt x="4537448" y="4098905"/>
                  <a:pt x="4546203" y="4104079"/>
                </a:cubicBezTo>
                <a:cubicBezTo>
                  <a:pt x="4546203" y="4106864"/>
                  <a:pt x="4546203" y="4109252"/>
                  <a:pt x="4546203" y="4112038"/>
                </a:cubicBezTo>
                <a:cubicBezTo>
                  <a:pt x="4541826" y="4115221"/>
                  <a:pt x="4537448" y="4118803"/>
                  <a:pt x="4531479" y="4123181"/>
                </a:cubicBezTo>
                <a:cubicBezTo>
                  <a:pt x="4465021" y="4086966"/>
                  <a:pt x="4398165" y="4050753"/>
                  <a:pt x="4330513" y="4014142"/>
                </a:cubicBezTo>
                <a:cubicBezTo>
                  <a:pt x="4325738" y="4019713"/>
                  <a:pt x="4321360" y="4024488"/>
                  <a:pt x="4317381" y="4029662"/>
                </a:cubicBezTo>
                <a:cubicBezTo>
                  <a:pt x="4281963" y="4072242"/>
                  <a:pt x="4244954" y="4112833"/>
                  <a:pt x="4198393" y="4143078"/>
                </a:cubicBezTo>
                <a:cubicBezTo>
                  <a:pt x="4180883" y="4154220"/>
                  <a:pt x="4160190" y="4172128"/>
                  <a:pt x="4140690" y="4156608"/>
                </a:cubicBezTo>
                <a:cubicBezTo>
                  <a:pt x="4121986" y="4141486"/>
                  <a:pt x="4133925" y="4117211"/>
                  <a:pt x="4142282" y="4099303"/>
                </a:cubicBezTo>
                <a:cubicBezTo>
                  <a:pt x="4160190" y="4060304"/>
                  <a:pt x="4181281" y="4022498"/>
                  <a:pt x="4201577" y="3984693"/>
                </a:cubicBezTo>
                <a:cubicBezTo>
                  <a:pt x="4207546" y="3973152"/>
                  <a:pt x="4215107" y="3962408"/>
                  <a:pt x="4222668" y="3950867"/>
                </a:cubicBezTo>
                <a:cubicBezTo>
                  <a:pt x="4213117" y="3945296"/>
                  <a:pt x="4205556" y="3940520"/>
                  <a:pt x="4197597" y="3935745"/>
                </a:cubicBezTo>
                <a:cubicBezTo>
                  <a:pt x="4159792" y="3983897"/>
                  <a:pt x="4122384" y="4031253"/>
                  <a:pt x="4084579" y="4079406"/>
                </a:cubicBezTo>
                <a:cubicBezTo>
                  <a:pt x="4064283" y="4062294"/>
                  <a:pt x="4046375" y="4047172"/>
                  <a:pt x="4028865" y="4032447"/>
                </a:cubicBezTo>
                <a:cubicBezTo>
                  <a:pt x="4064681" y="3986683"/>
                  <a:pt x="4098905" y="3942908"/>
                  <a:pt x="4134323" y="3897940"/>
                </a:cubicBezTo>
                <a:cubicBezTo>
                  <a:pt x="4125568" y="3892368"/>
                  <a:pt x="4119200" y="3888389"/>
                  <a:pt x="4112037" y="3884011"/>
                </a:cubicBezTo>
                <a:cubicBezTo>
                  <a:pt x="4075426" y="3930174"/>
                  <a:pt x="4039610" y="3975142"/>
                  <a:pt x="4002999" y="4021703"/>
                </a:cubicBezTo>
                <a:cubicBezTo>
                  <a:pt x="3983101" y="4004591"/>
                  <a:pt x="3964795" y="3989070"/>
                  <a:pt x="3946091" y="3973152"/>
                </a:cubicBezTo>
                <a:cubicBezTo>
                  <a:pt x="3980713" y="3929776"/>
                  <a:pt x="4013743" y="3887593"/>
                  <a:pt x="4047967" y="3844216"/>
                </a:cubicBezTo>
                <a:cubicBezTo>
                  <a:pt x="4039610" y="3839043"/>
                  <a:pt x="4033243" y="3835063"/>
                  <a:pt x="4027274" y="3831482"/>
                </a:cubicBezTo>
                <a:cubicBezTo>
                  <a:pt x="3991458" y="3876450"/>
                  <a:pt x="3956836" y="3919429"/>
                  <a:pt x="3921816" y="3963204"/>
                </a:cubicBezTo>
                <a:cubicBezTo>
                  <a:pt x="3900327" y="3944898"/>
                  <a:pt x="3882021" y="3928980"/>
                  <a:pt x="3863715" y="3913062"/>
                </a:cubicBezTo>
                <a:cubicBezTo>
                  <a:pt x="3897143" y="3870481"/>
                  <a:pt x="3929377" y="3830288"/>
                  <a:pt x="3962010" y="3788901"/>
                </a:cubicBezTo>
                <a:cubicBezTo>
                  <a:pt x="3954051" y="3784125"/>
                  <a:pt x="3948877" y="3780544"/>
                  <a:pt x="3943306" y="3776962"/>
                </a:cubicBezTo>
                <a:cubicBezTo>
                  <a:pt x="3909082" y="3819543"/>
                  <a:pt x="3875654" y="3861328"/>
                  <a:pt x="3841430" y="3903909"/>
                </a:cubicBezTo>
                <a:cubicBezTo>
                  <a:pt x="3819941" y="3885205"/>
                  <a:pt x="3800839" y="3868491"/>
                  <a:pt x="3781737" y="3852175"/>
                </a:cubicBezTo>
                <a:cubicBezTo>
                  <a:pt x="3813971" y="3811584"/>
                  <a:pt x="3845012" y="3772983"/>
                  <a:pt x="3876450" y="3733585"/>
                </a:cubicBezTo>
                <a:cubicBezTo>
                  <a:pt x="3868491" y="3728810"/>
                  <a:pt x="3863715" y="3726024"/>
                  <a:pt x="3858940" y="3723239"/>
                </a:cubicBezTo>
                <a:cubicBezTo>
                  <a:pt x="3825910" y="3763830"/>
                  <a:pt x="3793676" y="3803227"/>
                  <a:pt x="3761044" y="3843818"/>
                </a:cubicBezTo>
                <a:cubicBezTo>
                  <a:pt x="3750299" y="3834267"/>
                  <a:pt x="3741544" y="3826308"/>
                  <a:pt x="3731993" y="3819145"/>
                </a:cubicBezTo>
                <a:cubicBezTo>
                  <a:pt x="3728412" y="3816359"/>
                  <a:pt x="3721646" y="3813574"/>
                  <a:pt x="3718463" y="3815166"/>
                </a:cubicBezTo>
                <a:cubicBezTo>
                  <a:pt x="3694984" y="3826308"/>
                  <a:pt x="3671903" y="3838247"/>
                  <a:pt x="3647229" y="3850981"/>
                </a:cubicBezTo>
                <a:cubicBezTo>
                  <a:pt x="3687423" y="3889185"/>
                  <a:pt x="3726024" y="3925796"/>
                  <a:pt x="3770197" y="3967979"/>
                </a:cubicBezTo>
                <a:cubicBezTo>
                  <a:pt x="3750299" y="3982703"/>
                  <a:pt x="3732789" y="3996234"/>
                  <a:pt x="3714086" y="4010560"/>
                </a:cubicBezTo>
                <a:cubicBezTo>
                  <a:pt x="3723636" y="4019315"/>
                  <a:pt x="3728014" y="4023692"/>
                  <a:pt x="3734381" y="4029662"/>
                </a:cubicBezTo>
                <a:cubicBezTo>
                  <a:pt x="3750697" y="4012948"/>
                  <a:pt x="3766615" y="3997029"/>
                  <a:pt x="3783329" y="3980316"/>
                </a:cubicBezTo>
                <a:cubicBezTo>
                  <a:pt x="3789696" y="3987479"/>
                  <a:pt x="3795666" y="3993846"/>
                  <a:pt x="3802431" y="4001009"/>
                </a:cubicBezTo>
                <a:cubicBezTo>
                  <a:pt x="3794472" y="4009764"/>
                  <a:pt x="3786513" y="4018519"/>
                  <a:pt x="3774574" y="4031651"/>
                </a:cubicBezTo>
                <a:cubicBezTo>
                  <a:pt x="3785717" y="4038417"/>
                  <a:pt x="3795666" y="4044784"/>
                  <a:pt x="3806410" y="4051549"/>
                </a:cubicBezTo>
                <a:cubicBezTo>
                  <a:pt x="3793278" y="4065079"/>
                  <a:pt x="3784523" y="4074630"/>
                  <a:pt x="3770197" y="4089355"/>
                </a:cubicBezTo>
                <a:cubicBezTo>
                  <a:pt x="3793278" y="4109252"/>
                  <a:pt x="3815961" y="4128354"/>
                  <a:pt x="3840236" y="4149445"/>
                </a:cubicBezTo>
                <a:cubicBezTo>
                  <a:pt x="3826706" y="4161384"/>
                  <a:pt x="3815961" y="4170139"/>
                  <a:pt x="3804819" y="4180087"/>
                </a:cubicBezTo>
                <a:cubicBezTo>
                  <a:pt x="3831879" y="4208740"/>
                  <a:pt x="3857348" y="4236199"/>
                  <a:pt x="3884011" y="4264851"/>
                </a:cubicBezTo>
                <a:cubicBezTo>
                  <a:pt x="3860930" y="4285943"/>
                  <a:pt x="3839042" y="4305840"/>
                  <a:pt x="3816359" y="4326136"/>
                </a:cubicBezTo>
                <a:cubicBezTo>
                  <a:pt x="3790492" y="4296290"/>
                  <a:pt x="3765819" y="4268035"/>
                  <a:pt x="3741146" y="4239382"/>
                </a:cubicBezTo>
                <a:cubicBezTo>
                  <a:pt x="3728412" y="4249331"/>
                  <a:pt x="3717667" y="4258086"/>
                  <a:pt x="3706127" y="4267637"/>
                </a:cubicBezTo>
                <a:cubicBezTo>
                  <a:pt x="3686229" y="4244158"/>
                  <a:pt x="3667127" y="4221872"/>
                  <a:pt x="3648025" y="4199189"/>
                </a:cubicBezTo>
                <a:cubicBezTo>
                  <a:pt x="3637679" y="4206751"/>
                  <a:pt x="3628924" y="4213516"/>
                  <a:pt x="3619373" y="4220679"/>
                </a:cubicBezTo>
                <a:cubicBezTo>
                  <a:pt x="3610618" y="4211128"/>
                  <a:pt x="3603057" y="4202373"/>
                  <a:pt x="3595098" y="4193220"/>
                </a:cubicBezTo>
                <a:cubicBezTo>
                  <a:pt x="3584751" y="4200781"/>
                  <a:pt x="3575996" y="4207148"/>
                  <a:pt x="3566445" y="4214311"/>
                </a:cubicBezTo>
                <a:cubicBezTo>
                  <a:pt x="3494018" y="4121589"/>
                  <a:pt x="3423183" y="4030060"/>
                  <a:pt x="3351551" y="3937735"/>
                </a:cubicBezTo>
                <a:cubicBezTo>
                  <a:pt x="3332450" y="3952061"/>
                  <a:pt x="3315338" y="3965193"/>
                  <a:pt x="3297828" y="3978326"/>
                </a:cubicBezTo>
                <a:cubicBezTo>
                  <a:pt x="3304195" y="3987877"/>
                  <a:pt x="3309368" y="3995836"/>
                  <a:pt x="3314940" y="4004591"/>
                </a:cubicBezTo>
                <a:cubicBezTo>
                  <a:pt x="3302205" y="4014142"/>
                  <a:pt x="3290665" y="4022896"/>
                  <a:pt x="3278726" y="4031651"/>
                </a:cubicBezTo>
                <a:cubicBezTo>
                  <a:pt x="3288675" y="4046773"/>
                  <a:pt x="3297430" y="4060702"/>
                  <a:pt x="3307379" y="4075824"/>
                </a:cubicBezTo>
                <a:cubicBezTo>
                  <a:pt x="3264798" y="4102089"/>
                  <a:pt x="3224207" y="4127558"/>
                  <a:pt x="3182422" y="4153425"/>
                </a:cubicBezTo>
                <a:cubicBezTo>
                  <a:pt x="3172871" y="4136710"/>
                  <a:pt x="3164514" y="4122384"/>
                  <a:pt x="3155759" y="4107660"/>
                </a:cubicBezTo>
                <a:cubicBezTo>
                  <a:pt x="3140637" y="4115619"/>
                  <a:pt x="3126708" y="4122782"/>
                  <a:pt x="3111188" y="4131140"/>
                </a:cubicBezTo>
                <a:cubicBezTo>
                  <a:pt x="3088505" y="4088558"/>
                  <a:pt x="3066220" y="4046773"/>
                  <a:pt x="3043537" y="4004193"/>
                </a:cubicBezTo>
                <a:cubicBezTo>
                  <a:pt x="3023241" y="4014539"/>
                  <a:pt x="3005333" y="4024090"/>
                  <a:pt x="2986629" y="4033641"/>
                </a:cubicBezTo>
                <a:cubicBezTo>
                  <a:pt x="3056669" y="4180087"/>
                  <a:pt x="3126311" y="4324942"/>
                  <a:pt x="3196350" y="4470990"/>
                </a:cubicBezTo>
                <a:cubicBezTo>
                  <a:pt x="3184014" y="4476960"/>
                  <a:pt x="3173269" y="4482133"/>
                  <a:pt x="3162524" y="4486908"/>
                </a:cubicBezTo>
                <a:cubicBezTo>
                  <a:pt x="3159738" y="4488102"/>
                  <a:pt x="3155361" y="4487307"/>
                  <a:pt x="3151779" y="4487307"/>
                </a:cubicBezTo>
                <a:cubicBezTo>
                  <a:pt x="3145014" y="4486908"/>
                  <a:pt x="3137453" y="4484123"/>
                  <a:pt x="3131882" y="4486113"/>
                </a:cubicBezTo>
                <a:cubicBezTo>
                  <a:pt x="3049108" y="4515959"/>
                  <a:pt x="2966732" y="4546601"/>
                  <a:pt x="2883958" y="4577244"/>
                </a:cubicBezTo>
                <a:cubicBezTo>
                  <a:pt x="2879182" y="4579233"/>
                  <a:pt x="2870427" y="4580825"/>
                  <a:pt x="2870029" y="4583213"/>
                </a:cubicBezTo>
                <a:cubicBezTo>
                  <a:pt x="2867244" y="4609876"/>
                  <a:pt x="2844561" y="4596743"/>
                  <a:pt x="2831428" y="4607488"/>
                </a:cubicBezTo>
                <a:cubicBezTo>
                  <a:pt x="2799990" y="4490888"/>
                  <a:pt x="2769745" y="4378666"/>
                  <a:pt x="2739103" y="4264851"/>
                </a:cubicBezTo>
                <a:cubicBezTo>
                  <a:pt x="2730746" y="4267239"/>
                  <a:pt x="2723981" y="4269229"/>
                  <a:pt x="2715624" y="4271616"/>
                </a:cubicBezTo>
                <a:cubicBezTo>
                  <a:pt x="2719604" y="4288729"/>
                  <a:pt x="2723185" y="4304647"/>
                  <a:pt x="2727563" y="4323748"/>
                </a:cubicBezTo>
                <a:cubicBezTo>
                  <a:pt x="2664288" y="4336085"/>
                  <a:pt x="2602606" y="4348421"/>
                  <a:pt x="2539729" y="4360758"/>
                </a:cubicBezTo>
                <a:cubicBezTo>
                  <a:pt x="2536148" y="4340462"/>
                  <a:pt x="2533362" y="4325340"/>
                  <a:pt x="2530576" y="4308228"/>
                </a:cubicBezTo>
                <a:cubicBezTo>
                  <a:pt x="2508291" y="4310616"/>
                  <a:pt x="2487598" y="4312606"/>
                  <a:pt x="2465710" y="4314993"/>
                </a:cubicBezTo>
                <a:cubicBezTo>
                  <a:pt x="2464118" y="4305044"/>
                  <a:pt x="2462925" y="4297483"/>
                  <a:pt x="2462129" y="4289524"/>
                </a:cubicBezTo>
                <a:cubicBezTo>
                  <a:pt x="2452578" y="4199189"/>
                  <a:pt x="2443027" y="4108854"/>
                  <a:pt x="2433476" y="4018519"/>
                </a:cubicBezTo>
                <a:cubicBezTo>
                  <a:pt x="2431486" y="4002203"/>
                  <a:pt x="2431088" y="4001805"/>
                  <a:pt x="2413181" y="4009366"/>
                </a:cubicBezTo>
                <a:cubicBezTo>
                  <a:pt x="2443027" y="4331309"/>
                  <a:pt x="2473271" y="4653650"/>
                  <a:pt x="2503118" y="4975594"/>
                </a:cubicBezTo>
                <a:cubicBezTo>
                  <a:pt x="2491179" y="4977981"/>
                  <a:pt x="2483220" y="4979175"/>
                  <a:pt x="2474465" y="4980767"/>
                </a:cubicBezTo>
                <a:cubicBezTo>
                  <a:pt x="2476057" y="5004644"/>
                  <a:pt x="2477649" y="5026929"/>
                  <a:pt x="2479241" y="5049612"/>
                </a:cubicBezTo>
                <a:cubicBezTo>
                  <a:pt x="2468098" y="5051204"/>
                  <a:pt x="2459343" y="5052796"/>
                  <a:pt x="2449792" y="5054388"/>
                </a:cubicBezTo>
                <a:cubicBezTo>
                  <a:pt x="2449792" y="5065531"/>
                  <a:pt x="2449792" y="5075082"/>
                  <a:pt x="2449792" y="5085428"/>
                </a:cubicBezTo>
                <a:cubicBezTo>
                  <a:pt x="2422732" y="5087816"/>
                  <a:pt x="2396467" y="5090204"/>
                  <a:pt x="2370202" y="5092591"/>
                </a:cubicBezTo>
                <a:cubicBezTo>
                  <a:pt x="2334386" y="5092591"/>
                  <a:pt x="2298571" y="5092591"/>
                  <a:pt x="2262755" y="5092591"/>
                </a:cubicBezTo>
                <a:cubicBezTo>
                  <a:pt x="2262755" y="5082245"/>
                  <a:pt x="2262755" y="5071500"/>
                  <a:pt x="2262755" y="5059561"/>
                </a:cubicBezTo>
                <a:cubicBezTo>
                  <a:pt x="2242459" y="5059561"/>
                  <a:pt x="2223357" y="5059561"/>
                  <a:pt x="2203062" y="5059561"/>
                </a:cubicBezTo>
                <a:cubicBezTo>
                  <a:pt x="2203062" y="5071500"/>
                  <a:pt x="2203062" y="5082245"/>
                  <a:pt x="2203062" y="5092591"/>
                </a:cubicBezTo>
                <a:cubicBezTo>
                  <a:pt x="2195103" y="5092591"/>
                  <a:pt x="2187144" y="5092591"/>
                  <a:pt x="2179185" y="5092591"/>
                </a:cubicBezTo>
                <a:cubicBezTo>
                  <a:pt x="2169236" y="5091795"/>
                  <a:pt x="2159685" y="5090204"/>
                  <a:pt x="2149736" y="5089408"/>
                </a:cubicBezTo>
                <a:cubicBezTo>
                  <a:pt x="2105166" y="5085826"/>
                  <a:pt x="2060197" y="5083041"/>
                  <a:pt x="2016422" y="5079857"/>
                </a:cubicBezTo>
                <a:cubicBezTo>
                  <a:pt x="2011647" y="5065133"/>
                  <a:pt x="2027167" y="5044837"/>
                  <a:pt x="2000504" y="5042847"/>
                </a:cubicBezTo>
                <a:cubicBezTo>
                  <a:pt x="2002892" y="5019368"/>
                  <a:pt x="2004882" y="4997481"/>
                  <a:pt x="2007270" y="4974399"/>
                </a:cubicBezTo>
                <a:cubicBezTo>
                  <a:pt x="1995729" y="4972012"/>
                  <a:pt x="1985780" y="4970022"/>
                  <a:pt x="1974637" y="4967634"/>
                </a:cubicBezTo>
                <a:cubicBezTo>
                  <a:pt x="2004086" y="4729659"/>
                  <a:pt x="2033136" y="4492878"/>
                  <a:pt x="2062187" y="4255300"/>
                </a:cubicBezTo>
                <a:cubicBezTo>
                  <a:pt x="2032341" y="4250923"/>
                  <a:pt x="2006076" y="4247341"/>
                  <a:pt x="1978219" y="4243362"/>
                </a:cubicBezTo>
                <a:cubicBezTo>
                  <a:pt x="1956332" y="4368717"/>
                  <a:pt x="1934842" y="4491684"/>
                  <a:pt x="1913353" y="4615845"/>
                </a:cubicBezTo>
                <a:cubicBezTo>
                  <a:pt x="1901414" y="4614253"/>
                  <a:pt x="1891864" y="4613059"/>
                  <a:pt x="1880721" y="4611467"/>
                </a:cubicBezTo>
                <a:cubicBezTo>
                  <a:pt x="1877139" y="4627783"/>
                  <a:pt x="1873956" y="4643304"/>
                  <a:pt x="1870374" y="4659620"/>
                </a:cubicBezTo>
                <a:cubicBezTo>
                  <a:pt x="1858834" y="4658028"/>
                  <a:pt x="1848885" y="4656834"/>
                  <a:pt x="1838538" y="4655242"/>
                </a:cubicBezTo>
                <a:cubicBezTo>
                  <a:pt x="1835752" y="4662803"/>
                  <a:pt x="1832967" y="4669171"/>
                  <a:pt x="1829783" y="4677925"/>
                </a:cubicBezTo>
                <a:cubicBezTo>
                  <a:pt x="1766111" y="4661609"/>
                  <a:pt x="1703632" y="4645293"/>
                  <a:pt x="1640756" y="4629375"/>
                </a:cubicBezTo>
                <a:cubicBezTo>
                  <a:pt x="1643144" y="4619427"/>
                  <a:pt x="1644337" y="4613059"/>
                  <a:pt x="1645929" y="4605498"/>
                </a:cubicBezTo>
                <a:cubicBezTo>
                  <a:pt x="1619664" y="4596743"/>
                  <a:pt x="1594196" y="4588386"/>
                  <a:pt x="1568329" y="4580029"/>
                </a:cubicBezTo>
                <a:cubicBezTo>
                  <a:pt x="1565145" y="4587988"/>
                  <a:pt x="1562359" y="4593957"/>
                  <a:pt x="1558380" y="4602713"/>
                </a:cubicBezTo>
                <a:cubicBezTo>
                  <a:pt x="1497493" y="4578437"/>
                  <a:pt x="1437005" y="4554162"/>
                  <a:pt x="1375720" y="4529887"/>
                </a:cubicBezTo>
                <a:cubicBezTo>
                  <a:pt x="1379699" y="4520336"/>
                  <a:pt x="1381689" y="4514367"/>
                  <a:pt x="1384475" y="4508000"/>
                </a:cubicBezTo>
                <a:cubicBezTo>
                  <a:pt x="1378506" y="4504020"/>
                  <a:pt x="1373730" y="4500837"/>
                  <a:pt x="1368557" y="4497255"/>
                </a:cubicBezTo>
                <a:cubicBezTo>
                  <a:pt x="1375322" y="4482133"/>
                  <a:pt x="1381689" y="4468205"/>
                  <a:pt x="1388454" y="4453082"/>
                </a:cubicBezTo>
                <a:cubicBezTo>
                  <a:pt x="1376516" y="4447113"/>
                  <a:pt x="1366169" y="4441542"/>
                  <a:pt x="1354628" y="4435573"/>
                </a:cubicBezTo>
                <a:cubicBezTo>
                  <a:pt x="1435015" y="4270423"/>
                  <a:pt x="1515401" y="4106068"/>
                  <a:pt x="1595389" y="3941714"/>
                </a:cubicBezTo>
                <a:cubicBezTo>
                  <a:pt x="1591012" y="3936939"/>
                  <a:pt x="1587430" y="3932959"/>
                  <a:pt x="1583849" y="3929378"/>
                </a:cubicBezTo>
                <a:cubicBezTo>
                  <a:pt x="1606930" y="3882021"/>
                  <a:pt x="1630011" y="3836257"/>
                  <a:pt x="1652694" y="3790493"/>
                </a:cubicBezTo>
                <a:cubicBezTo>
                  <a:pt x="1649909" y="3789299"/>
                  <a:pt x="1647123" y="3787707"/>
                  <a:pt x="1644337" y="3786513"/>
                </a:cubicBezTo>
                <a:cubicBezTo>
                  <a:pt x="1620460" y="3832675"/>
                  <a:pt x="1596583" y="3879236"/>
                  <a:pt x="1573104" y="3925398"/>
                </a:cubicBezTo>
                <a:cubicBezTo>
                  <a:pt x="1558778" y="3923010"/>
                  <a:pt x="1559176" y="3917041"/>
                  <a:pt x="1564349" y="3907092"/>
                </a:cubicBezTo>
                <a:cubicBezTo>
                  <a:pt x="1586634" y="3865307"/>
                  <a:pt x="1608522" y="3823125"/>
                  <a:pt x="1631205" y="3779350"/>
                </a:cubicBezTo>
                <a:cubicBezTo>
                  <a:pt x="1615287" y="3770993"/>
                  <a:pt x="1600563" y="3763034"/>
                  <a:pt x="1582655" y="3753483"/>
                </a:cubicBezTo>
                <a:cubicBezTo>
                  <a:pt x="1592206" y="3776564"/>
                  <a:pt x="1587828" y="3784125"/>
                  <a:pt x="1567135" y="3792482"/>
                </a:cubicBezTo>
                <a:cubicBezTo>
                  <a:pt x="1565145" y="3793676"/>
                  <a:pt x="1563155" y="3801237"/>
                  <a:pt x="1564349" y="3802829"/>
                </a:cubicBezTo>
                <a:cubicBezTo>
                  <a:pt x="1567533" y="3806808"/>
                  <a:pt x="1572706" y="3808798"/>
                  <a:pt x="1578277" y="3812380"/>
                </a:cubicBezTo>
                <a:cubicBezTo>
                  <a:pt x="1573104" y="3821533"/>
                  <a:pt x="1568329" y="3829890"/>
                  <a:pt x="1564349" y="3837053"/>
                </a:cubicBezTo>
                <a:cubicBezTo>
                  <a:pt x="1554798" y="3835063"/>
                  <a:pt x="1547635" y="3833869"/>
                  <a:pt x="1540472" y="3832277"/>
                </a:cubicBezTo>
                <a:cubicBezTo>
                  <a:pt x="1540074" y="3834267"/>
                  <a:pt x="1539278" y="3836655"/>
                  <a:pt x="1538880" y="3838645"/>
                </a:cubicBezTo>
                <a:cubicBezTo>
                  <a:pt x="1547635" y="3844216"/>
                  <a:pt x="1555992" y="3850185"/>
                  <a:pt x="1565145" y="3856155"/>
                </a:cubicBezTo>
                <a:cubicBezTo>
                  <a:pt x="1559972" y="3865307"/>
                  <a:pt x="1555196" y="3873664"/>
                  <a:pt x="1550421" y="3882419"/>
                </a:cubicBezTo>
                <a:cubicBezTo>
                  <a:pt x="1542064" y="3878042"/>
                  <a:pt x="1536095" y="3874062"/>
                  <a:pt x="1529329" y="3871277"/>
                </a:cubicBezTo>
                <a:cubicBezTo>
                  <a:pt x="1526544" y="3870083"/>
                  <a:pt x="1522564" y="3872073"/>
                  <a:pt x="1519380" y="3872471"/>
                </a:cubicBezTo>
                <a:cubicBezTo>
                  <a:pt x="1520972" y="3875654"/>
                  <a:pt x="1521370" y="3880032"/>
                  <a:pt x="1523758" y="3881623"/>
                </a:cubicBezTo>
                <a:cubicBezTo>
                  <a:pt x="1533309" y="3887593"/>
                  <a:pt x="1543258" y="3892766"/>
                  <a:pt x="1553604" y="3898736"/>
                </a:cubicBezTo>
                <a:cubicBezTo>
                  <a:pt x="1548033" y="3909082"/>
                  <a:pt x="1543258" y="3917439"/>
                  <a:pt x="1538482" y="3926592"/>
                </a:cubicBezTo>
                <a:cubicBezTo>
                  <a:pt x="1528533" y="3921021"/>
                  <a:pt x="1520574" y="3916245"/>
                  <a:pt x="1512217" y="3912664"/>
                </a:cubicBezTo>
                <a:cubicBezTo>
                  <a:pt x="1507840" y="3911072"/>
                  <a:pt x="1502667" y="3911868"/>
                  <a:pt x="1497493" y="3911868"/>
                </a:cubicBezTo>
                <a:cubicBezTo>
                  <a:pt x="1500279" y="3915449"/>
                  <a:pt x="1502269" y="3920225"/>
                  <a:pt x="1505850" y="3922613"/>
                </a:cubicBezTo>
                <a:cubicBezTo>
                  <a:pt x="1517391" y="3929776"/>
                  <a:pt x="1529329" y="3936143"/>
                  <a:pt x="1541666" y="3943306"/>
                </a:cubicBezTo>
                <a:cubicBezTo>
                  <a:pt x="1536095" y="3953653"/>
                  <a:pt x="1531319" y="3962010"/>
                  <a:pt x="1526544" y="3970765"/>
                </a:cubicBezTo>
                <a:cubicBezTo>
                  <a:pt x="1512217" y="3962806"/>
                  <a:pt x="1499881" y="3955643"/>
                  <a:pt x="1487544" y="3949673"/>
                </a:cubicBezTo>
                <a:cubicBezTo>
                  <a:pt x="1484361" y="3948081"/>
                  <a:pt x="1479585" y="3950071"/>
                  <a:pt x="1475606" y="3950071"/>
                </a:cubicBezTo>
                <a:cubicBezTo>
                  <a:pt x="1477596" y="3953255"/>
                  <a:pt x="1478789" y="3958030"/>
                  <a:pt x="1481973" y="3960020"/>
                </a:cubicBezTo>
                <a:cubicBezTo>
                  <a:pt x="1497493" y="3969173"/>
                  <a:pt x="1513809" y="3977928"/>
                  <a:pt x="1530125" y="3987081"/>
                </a:cubicBezTo>
                <a:cubicBezTo>
                  <a:pt x="1524952" y="3997428"/>
                  <a:pt x="1520176" y="4005784"/>
                  <a:pt x="1515799" y="4014142"/>
                </a:cubicBezTo>
                <a:cubicBezTo>
                  <a:pt x="1457300" y="3987081"/>
                  <a:pt x="1457300" y="3987081"/>
                  <a:pt x="1451729" y="3994244"/>
                </a:cubicBezTo>
                <a:cubicBezTo>
                  <a:pt x="1474412" y="4006580"/>
                  <a:pt x="1496697" y="4018917"/>
                  <a:pt x="1519380" y="4031651"/>
                </a:cubicBezTo>
                <a:cubicBezTo>
                  <a:pt x="1513809" y="4041600"/>
                  <a:pt x="1509830" y="4049957"/>
                  <a:pt x="1504656" y="4059508"/>
                </a:cubicBezTo>
                <a:cubicBezTo>
                  <a:pt x="1484361" y="4048763"/>
                  <a:pt x="1465657" y="4038019"/>
                  <a:pt x="1446157" y="4028468"/>
                </a:cubicBezTo>
                <a:cubicBezTo>
                  <a:pt x="1442178" y="4026478"/>
                  <a:pt x="1436607" y="4027672"/>
                  <a:pt x="1431433" y="4027672"/>
                </a:cubicBezTo>
                <a:cubicBezTo>
                  <a:pt x="1434219" y="4031253"/>
                  <a:pt x="1436607" y="4036427"/>
                  <a:pt x="1440188" y="4038417"/>
                </a:cubicBezTo>
                <a:cubicBezTo>
                  <a:pt x="1462473" y="4051151"/>
                  <a:pt x="1485157" y="4063487"/>
                  <a:pt x="1509034" y="4076222"/>
                </a:cubicBezTo>
                <a:cubicBezTo>
                  <a:pt x="1504258" y="4085773"/>
                  <a:pt x="1499881" y="4094528"/>
                  <a:pt x="1495503" y="4103283"/>
                </a:cubicBezTo>
                <a:cubicBezTo>
                  <a:pt x="1457698" y="4089355"/>
                  <a:pt x="1428648" y="4058314"/>
                  <a:pt x="1384475" y="4064681"/>
                </a:cubicBezTo>
                <a:cubicBezTo>
                  <a:pt x="1375720" y="4078212"/>
                  <a:pt x="1366169" y="4094528"/>
                  <a:pt x="1355424" y="4111640"/>
                </a:cubicBezTo>
                <a:cubicBezTo>
                  <a:pt x="1314435" y="4085375"/>
                  <a:pt x="1275436" y="4060304"/>
                  <a:pt x="1235641" y="4034835"/>
                </a:cubicBezTo>
                <a:cubicBezTo>
                  <a:pt x="1183907" y="4108456"/>
                  <a:pt x="1132571" y="4181679"/>
                  <a:pt x="1080838" y="4255698"/>
                </a:cubicBezTo>
                <a:cubicBezTo>
                  <a:pt x="1068103" y="4247341"/>
                  <a:pt x="1057358" y="4239780"/>
                  <a:pt x="1045420" y="4231821"/>
                </a:cubicBezTo>
                <a:cubicBezTo>
                  <a:pt x="1036267" y="4243760"/>
                  <a:pt x="1027512" y="4255300"/>
                  <a:pt x="1017563" y="4268035"/>
                </a:cubicBezTo>
                <a:cubicBezTo>
                  <a:pt x="1006420" y="4260076"/>
                  <a:pt x="995676" y="4252515"/>
                  <a:pt x="984533" y="4244556"/>
                </a:cubicBezTo>
                <a:cubicBezTo>
                  <a:pt x="978166" y="4251321"/>
                  <a:pt x="972595" y="4257688"/>
                  <a:pt x="964636" y="4266045"/>
                </a:cubicBezTo>
                <a:cubicBezTo>
                  <a:pt x="904943" y="4215505"/>
                  <a:pt x="846046" y="4165363"/>
                  <a:pt x="786353" y="4114425"/>
                </a:cubicBezTo>
                <a:cubicBezTo>
                  <a:pt x="793516" y="4105273"/>
                  <a:pt x="798690" y="4098905"/>
                  <a:pt x="804261" y="4092140"/>
                </a:cubicBezTo>
                <a:cubicBezTo>
                  <a:pt x="796302" y="4083783"/>
                  <a:pt x="788741" y="4075824"/>
                  <a:pt x="781180" y="4067467"/>
                </a:cubicBezTo>
                <a:cubicBezTo>
                  <a:pt x="792322" y="4055927"/>
                  <a:pt x="802271" y="4045580"/>
                  <a:pt x="812220" y="4034835"/>
                </a:cubicBezTo>
                <a:cubicBezTo>
                  <a:pt x="801873" y="4024090"/>
                  <a:pt x="793516" y="4014937"/>
                  <a:pt x="783965" y="4004988"/>
                </a:cubicBezTo>
                <a:cubicBezTo>
                  <a:pt x="870719" y="3919827"/>
                  <a:pt x="957074" y="3835461"/>
                  <a:pt x="1043430" y="3750697"/>
                </a:cubicBezTo>
                <a:cubicBezTo>
                  <a:pt x="1033083" y="3739555"/>
                  <a:pt x="1023930" y="3729208"/>
                  <a:pt x="1013584" y="3718065"/>
                </a:cubicBezTo>
                <a:cubicBezTo>
                  <a:pt x="1083225" y="3653199"/>
                  <a:pt x="1152071" y="3589527"/>
                  <a:pt x="1220917" y="3525059"/>
                </a:cubicBezTo>
                <a:cubicBezTo>
                  <a:pt x="1202213" y="3512324"/>
                  <a:pt x="1185897" y="3501181"/>
                  <a:pt x="1167989" y="3489243"/>
                </a:cubicBezTo>
                <a:cubicBezTo>
                  <a:pt x="1165999" y="3490835"/>
                  <a:pt x="1162418" y="3494416"/>
                  <a:pt x="1158040" y="3498396"/>
                </a:cubicBezTo>
                <a:cubicBezTo>
                  <a:pt x="1166795" y="3509140"/>
                  <a:pt x="1175152" y="3519089"/>
                  <a:pt x="1184305" y="3529834"/>
                </a:cubicBezTo>
                <a:cubicBezTo>
                  <a:pt x="1178336" y="3535007"/>
                  <a:pt x="1173560" y="3538987"/>
                  <a:pt x="1167989" y="3543762"/>
                </a:cubicBezTo>
                <a:cubicBezTo>
                  <a:pt x="1158438" y="3533415"/>
                  <a:pt x="1149683" y="3523865"/>
                  <a:pt x="1139734" y="3513120"/>
                </a:cubicBezTo>
                <a:cubicBezTo>
                  <a:pt x="1135357" y="3517497"/>
                  <a:pt x="1131377" y="3521079"/>
                  <a:pt x="1127000" y="3525059"/>
                </a:cubicBezTo>
                <a:cubicBezTo>
                  <a:pt x="1136551" y="3536599"/>
                  <a:pt x="1144908" y="3546548"/>
                  <a:pt x="1154061" y="3557293"/>
                </a:cubicBezTo>
                <a:cubicBezTo>
                  <a:pt x="1147693" y="3562466"/>
                  <a:pt x="1142918" y="3566446"/>
                  <a:pt x="1137745" y="3571221"/>
                </a:cubicBezTo>
                <a:cubicBezTo>
                  <a:pt x="1127000" y="3560078"/>
                  <a:pt x="1117847" y="3550528"/>
                  <a:pt x="1107898" y="3539783"/>
                </a:cubicBezTo>
                <a:cubicBezTo>
                  <a:pt x="1103123" y="3544558"/>
                  <a:pt x="1099541" y="3547742"/>
                  <a:pt x="1095562" y="3551721"/>
                </a:cubicBezTo>
                <a:cubicBezTo>
                  <a:pt x="1105113" y="3562864"/>
                  <a:pt x="1113868" y="3573609"/>
                  <a:pt x="1123418" y="3584751"/>
                </a:cubicBezTo>
                <a:cubicBezTo>
                  <a:pt x="1117449" y="3589527"/>
                  <a:pt x="1112674" y="3593904"/>
                  <a:pt x="1107102" y="3598680"/>
                </a:cubicBezTo>
                <a:cubicBezTo>
                  <a:pt x="1096756" y="3587537"/>
                  <a:pt x="1086807" y="3577190"/>
                  <a:pt x="1075266" y="3564854"/>
                </a:cubicBezTo>
                <a:cubicBezTo>
                  <a:pt x="1070491" y="3569629"/>
                  <a:pt x="1066909" y="3573211"/>
                  <a:pt x="1062930" y="3576792"/>
                </a:cubicBezTo>
                <a:cubicBezTo>
                  <a:pt x="1074072" y="3589925"/>
                  <a:pt x="1083225" y="3600272"/>
                  <a:pt x="1093174" y="3612210"/>
                </a:cubicBezTo>
                <a:cubicBezTo>
                  <a:pt x="1087603" y="3617383"/>
                  <a:pt x="1082429" y="3621761"/>
                  <a:pt x="1076858" y="3626536"/>
                </a:cubicBezTo>
                <a:cubicBezTo>
                  <a:pt x="1066113" y="3614598"/>
                  <a:pt x="1056164" y="3603853"/>
                  <a:pt x="1044624" y="3591118"/>
                </a:cubicBezTo>
                <a:cubicBezTo>
                  <a:pt x="1027114" y="3618179"/>
                  <a:pt x="1059746" y="3623751"/>
                  <a:pt x="1061338" y="3641658"/>
                </a:cubicBezTo>
                <a:cubicBezTo>
                  <a:pt x="1056960" y="3645240"/>
                  <a:pt x="1052185" y="3649220"/>
                  <a:pt x="1046614" y="3653995"/>
                </a:cubicBezTo>
                <a:cubicBezTo>
                  <a:pt x="1035471" y="3642454"/>
                  <a:pt x="1025522" y="3631312"/>
                  <a:pt x="1014379" y="3619373"/>
                </a:cubicBezTo>
                <a:cubicBezTo>
                  <a:pt x="1009206" y="3623751"/>
                  <a:pt x="1005625" y="3626536"/>
                  <a:pt x="1001247" y="3630118"/>
                </a:cubicBezTo>
                <a:cubicBezTo>
                  <a:pt x="1013186" y="3644444"/>
                  <a:pt x="1022737" y="3655985"/>
                  <a:pt x="1032685" y="3667923"/>
                </a:cubicBezTo>
                <a:cubicBezTo>
                  <a:pt x="1026318" y="3673097"/>
                  <a:pt x="1021543" y="3677076"/>
                  <a:pt x="1016767" y="3681056"/>
                </a:cubicBezTo>
                <a:cubicBezTo>
                  <a:pt x="982145" y="3648026"/>
                  <a:pt x="982145" y="3648026"/>
                  <a:pt x="972197" y="3659566"/>
                </a:cubicBezTo>
                <a:cubicBezTo>
                  <a:pt x="981747" y="3671107"/>
                  <a:pt x="991696" y="3682647"/>
                  <a:pt x="1002043" y="3694984"/>
                </a:cubicBezTo>
                <a:cubicBezTo>
                  <a:pt x="996472" y="3700157"/>
                  <a:pt x="991696" y="3704535"/>
                  <a:pt x="986125" y="3709708"/>
                </a:cubicBezTo>
                <a:cubicBezTo>
                  <a:pt x="974584" y="3697372"/>
                  <a:pt x="963840" y="3685831"/>
                  <a:pt x="952697" y="3673495"/>
                </a:cubicBezTo>
                <a:cubicBezTo>
                  <a:pt x="947922" y="3677872"/>
                  <a:pt x="944340" y="3681056"/>
                  <a:pt x="939565" y="3685035"/>
                </a:cubicBezTo>
                <a:cubicBezTo>
                  <a:pt x="950309" y="3697770"/>
                  <a:pt x="960258" y="3709708"/>
                  <a:pt x="971401" y="3722841"/>
                </a:cubicBezTo>
                <a:cubicBezTo>
                  <a:pt x="965033" y="3728810"/>
                  <a:pt x="959064" y="3733585"/>
                  <a:pt x="952299" y="3739953"/>
                </a:cubicBezTo>
                <a:cubicBezTo>
                  <a:pt x="938769" y="3724432"/>
                  <a:pt x="926034" y="3710106"/>
                  <a:pt x="912504" y="3694984"/>
                </a:cubicBezTo>
                <a:cubicBezTo>
                  <a:pt x="898973" y="3706127"/>
                  <a:pt x="886239" y="3716473"/>
                  <a:pt x="871117" y="3729208"/>
                </a:cubicBezTo>
                <a:cubicBezTo>
                  <a:pt x="831720" y="3677474"/>
                  <a:pt x="793516" y="3626934"/>
                  <a:pt x="754915" y="3575996"/>
                </a:cubicBezTo>
                <a:cubicBezTo>
                  <a:pt x="771231" y="3564456"/>
                  <a:pt x="784363" y="3554905"/>
                  <a:pt x="798690" y="3544956"/>
                </a:cubicBezTo>
                <a:cubicBezTo>
                  <a:pt x="786751" y="3525854"/>
                  <a:pt x="775210" y="3508344"/>
                  <a:pt x="763272" y="3489243"/>
                </a:cubicBezTo>
                <a:cubicBezTo>
                  <a:pt x="828934" y="3447856"/>
                  <a:pt x="893402" y="3407663"/>
                  <a:pt x="957472" y="3367470"/>
                </a:cubicBezTo>
                <a:cubicBezTo>
                  <a:pt x="932003" y="3322501"/>
                  <a:pt x="907728" y="3279522"/>
                  <a:pt x="882259" y="3233758"/>
                </a:cubicBezTo>
                <a:cubicBezTo>
                  <a:pt x="872709" y="3254053"/>
                  <a:pt x="861566" y="3265992"/>
                  <a:pt x="844852" y="3259227"/>
                </a:cubicBezTo>
                <a:cubicBezTo>
                  <a:pt x="832913" y="3268777"/>
                  <a:pt x="822965" y="3276339"/>
                  <a:pt x="810628" y="3286287"/>
                </a:cubicBezTo>
                <a:cubicBezTo>
                  <a:pt x="788741" y="3238135"/>
                  <a:pt x="768445" y="3193565"/>
                  <a:pt x="748150" y="3148596"/>
                </a:cubicBezTo>
                <a:cubicBezTo>
                  <a:pt x="731038" y="3155361"/>
                  <a:pt x="715518" y="3161330"/>
                  <a:pt x="698804" y="3167698"/>
                </a:cubicBezTo>
                <a:cubicBezTo>
                  <a:pt x="692834" y="3152973"/>
                  <a:pt x="687263" y="3139841"/>
                  <a:pt x="681294" y="3125515"/>
                </a:cubicBezTo>
                <a:cubicBezTo>
                  <a:pt x="667763" y="3129892"/>
                  <a:pt x="655427" y="3133872"/>
                  <a:pt x="640703" y="3139045"/>
                </a:cubicBezTo>
                <a:cubicBezTo>
                  <a:pt x="625978" y="3091689"/>
                  <a:pt x="611652" y="3045924"/>
                  <a:pt x="596928" y="2999364"/>
                </a:cubicBezTo>
                <a:cubicBezTo>
                  <a:pt x="612050" y="2994986"/>
                  <a:pt x="624387" y="2991007"/>
                  <a:pt x="637917" y="2987027"/>
                </a:cubicBezTo>
                <a:cubicBezTo>
                  <a:pt x="634335" y="2970313"/>
                  <a:pt x="630754" y="2955191"/>
                  <a:pt x="626774" y="2938079"/>
                </a:cubicBezTo>
                <a:cubicBezTo>
                  <a:pt x="673335" y="2926937"/>
                  <a:pt x="718701" y="2915794"/>
                  <a:pt x="765262" y="2904651"/>
                </a:cubicBezTo>
                <a:cubicBezTo>
                  <a:pt x="744966" y="2811929"/>
                  <a:pt x="729844" y="2720400"/>
                  <a:pt x="726262" y="2625289"/>
                </a:cubicBezTo>
                <a:cubicBezTo>
                  <a:pt x="780384" y="2622504"/>
                  <a:pt x="831720" y="2619718"/>
                  <a:pt x="883851" y="2616932"/>
                </a:cubicBezTo>
                <a:cubicBezTo>
                  <a:pt x="883851" y="2563607"/>
                  <a:pt x="883851" y="2512271"/>
                  <a:pt x="883851" y="2459343"/>
                </a:cubicBezTo>
                <a:cubicBezTo>
                  <a:pt x="872311" y="2458547"/>
                  <a:pt x="861168" y="2457353"/>
                  <a:pt x="850025" y="2456558"/>
                </a:cubicBezTo>
                <a:cubicBezTo>
                  <a:pt x="814608" y="2454170"/>
                  <a:pt x="778792" y="2452180"/>
                  <a:pt x="742976" y="2450190"/>
                </a:cubicBezTo>
                <a:cubicBezTo>
                  <a:pt x="732232" y="2449792"/>
                  <a:pt x="723875" y="2447405"/>
                  <a:pt x="731834" y="2433476"/>
                </a:cubicBezTo>
                <a:cubicBezTo>
                  <a:pt x="783169" y="2437058"/>
                  <a:pt x="834505" y="2440639"/>
                  <a:pt x="887035" y="2444221"/>
                </a:cubicBezTo>
                <a:cubicBezTo>
                  <a:pt x="888229" y="2428303"/>
                  <a:pt x="889025" y="2415170"/>
                  <a:pt x="889821" y="2399252"/>
                </a:cubicBezTo>
                <a:cubicBezTo>
                  <a:pt x="838087" y="2388110"/>
                  <a:pt x="787149" y="2377763"/>
                  <a:pt x="734619" y="2366620"/>
                </a:cubicBezTo>
                <a:cubicBezTo>
                  <a:pt x="743772" y="2349111"/>
                  <a:pt x="730640" y="2342743"/>
                  <a:pt x="718303" y="2333590"/>
                </a:cubicBezTo>
                <a:cubicBezTo>
                  <a:pt x="685273" y="2309315"/>
                  <a:pt x="650253" y="2286234"/>
                  <a:pt x="622397" y="2256786"/>
                </a:cubicBezTo>
                <a:cubicBezTo>
                  <a:pt x="495848" y="2123870"/>
                  <a:pt x="460828" y="1962699"/>
                  <a:pt x="485103" y="1785610"/>
                </a:cubicBezTo>
                <a:cubicBezTo>
                  <a:pt x="499828" y="1678163"/>
                  <a:pt x="541215" y="1580267"/>
                  <a:pt x="602101" y="1490728"/>
                </a:cubicBezTo>
                <a:cubicBezTo>
                  <a:pt x="607673" y="1482769"/>
                  <a:pt x="616030" y="1474412"/>
                  <a:pt x="596530" y="1469637"/>
                </a:cubicBezTo>
                <a:cubicBezTo>
                  <a:pt x="571061" y="1512218"/>
                  <a:pt x="545194" y="1555594"/>
                  <a:pt x="518929" y="1599767"/>
                </a:cubicBezTo>
                <a:cubicBezTo>
                  <a:pt x="495848" y="1587430"/>
                  <a:pt x="473563" y="1575492"/>
                  <a:pt x="449288" y="1562359"/>
                </a:cubicBezTo>
                <a:cubicBezTo>
                  <a:pt x="478338" y="1513809"/>
                  <a:pt x="505797" y="1467249"/>
                  <a:pt x="534052" y="1419893"/>
                </a:cubicBezTo>
                <a:cubicBezTo>
                  <a:pt x="528082" y="1415515"/>
                  <a:pt x="522909" y="1411934"/>
                  <a:pt x="515746" y="1406760"/>
                </a:cubicBezTo>
                <a:cubicBezTo>
                  <a:pt x="487889" y="1452923"/>
                  <a:pt x="460828" y="1498289"/>
                  <a:pt x="432972" y="1544452"/>
                </a:cubicBezTo>
                <a:cubicBezTo>
                  <a:pt x="410288" y="1532115"/>
                  <a:pt x="388401" y="1520177"/>
                  <a:pt x="365320" y="1507442"/>
                </a:cubicBezTo>
                <a:cubicBezTo>
                  <a:pt x="395564" y="1457300"/>
                  <a:pt x="424217" y="1408750"/>
                  <a:pt x="453665" y="1359802"/>
                </a:cubicBezTo>
                <a:cubicBezTo>
                  <a:pt x="447298" y="1355424"/>
                  <a:pt x="441727" y="1351047"/>
                  <a:pt x="433768" y="1345476"/>
                </a:cubicBezTo>
                <a:cubicBezTo>
                  <a:pt x="404717" y="1393628"/>
                  <a:pt x="376463" y="1440586"/>
                  <a:pt x="347412" y="1488340"/>
                </a:cubicBezTo>
                <a:cubicBezTo>
                  <a:pt x="325525" y="1476402"/>
                  <a:pt x="304035" y="1464463"/>
                  <a:pt x="281750" y="1452127"/>
                </a:cubicBezTo>
                <a:cubicBezTo>
                  <a:pt x="313188" y="1399995"/>
                  <a:pt x="343035" y="1350251"/>
                  <a:pt x="373677" y="1299313"/>
                </a:cubicBezTo>
                <a:cubicBezTo>
                  <a:pt x="366912" y="1294538"/>
                  <a:pt x="360544" y="1289364"/>
                  <a:pt x="352585" y="1283395"/>
                </a:cubicBezTo>
                <a:cubicBezTo>
                  <a:pt x="321545" y="1334333"/>
                  <a:pt x="292097" y="1382883"/>
                  <a:pt x="262250" y="1431831"/>
                </a:cubicBezTo>
                <a:cubicBezTo>
                  <a:pt x="240761" y="1419893"/>
                  <a:pt x="220863" y="1408750"/>
                  <a:pt x="198578" y="1396413"/>
                </a:cubicBezTo>
                <a:cubicBezTo>
                  <a:pt x="231210" y="1342690"/>
                  <a:pt x="263046" y="1290558"/>
                  <a:pt x="294882" y="1237631"/>
                </a:cubicBezTo>
                <a:cubicBezTo>
                  <a:pt x="286923" y="1231263"/>
                  <a:pt x="279760" y="1225692"/>
                  <a:pt x="272597" y="1220121"/>
                </a:cubicBezTo>
                <a:cubicBezTo>
                  <a:pt x="246332" y="1251161"/>
                  <a:pt x="222853" y="1282201"/>
                  <a:pt x="196190" y="1310854"/>
                </a:cubicBezTo>
                <a:cubicBezTo>
                  <a:pt x="177089" y="1331149"/>
                  <a:pt x="155201" y="1350251"/>
                  <a:pt x="132120" y="1366567"/>
                </a:cubicBezTo>
                <a:cubicBezTo>
                  <a:pt x="111029" y="1381291"/>
                  <a:pt x="97100" y="1371740"/>
                  <a:pt x="97100" y="1345476"/>
                </a:cubicBezTo>
                <a:cubicBezTo>
                  <a:pt x="97100" y="1340700"/>
                  <a:pt x="97896" y="1335925"/>
                  <a:pt x="98692" y="1331547"/>
                </a:cubicBezTo>
                <a:cubicBezTo>
                  <a:pt x="108243" y="1273048"/>
                  <a:pt x="132120" y="1220121"/>
                  <a:pt x="158385" y="1167989"/>
                </a:cubicBezTo>
                <a:cubicBezTo>
                  <a:pt x="170721" y="1142918"/>
                  <a:pt x="170721" y="1137347"/>
                  <a:pt x="149630" y="1118245"/>
                </a:cubicBezTo>
                <a:cubicBezTo>
                  <a:pt x="121375" y="1092776"/>
                  <a:pt x="92325" y="1068899"/>
                  <a:pt x="63672" y="1044226"/>
                </a:cubicBezTo>
                <a:cubicBezTo>
                  <a:pt x="42581" y="1026318"/>
                  <a:pt x="21091" y="1008808"/>
                  <a:pt x="0" y="990900"/>
                </a:cubicBezTo>
                <a:cubicBezTo>
                  <a:pt x="0" y="988115"/>
                  <a:pt x="0" y="985727"/>
                  <a:pt x="0" y="982941"/>
                </a:cubicBezTo>
                <a:cubicBezTo>
                  <a:pt x="4377" y="979360"/>
                  <a:pt x="8755" y="975778"/>
                  <a:pt x="14724" y="971401"/>
                </a:cubicBezTo>
                <a:cubicBezTo>
                  <a:pt x="80784" y="1007216"/>
                  <a:pt x="147640" y="1043828"/>
                  <a:pt x="215292" y="1080440"/>
                </a:cubicBezTo>
                <a:cubicBezTo>
                  <a:pt x="220067" y="1074868"/>
                  <a:pt x="223649" y="1069297"/>
                  <a:pt x="228424" y="1064919"/>
                </a:cubicBezTo>
                <a:cubicBezTo>
                  <a:pt x="266628" y="1027512"/>
                  <a:pt x="304433" y="989707"/>
                  <a:pt x="344228" y="953891"/>
                </a:cubicBezTo>
                <a:cubicBezTo>
                  <a:pt x="355371" y="943544"/>
                  <a:pt x="371687" y="938371"/>
                  <a:pt x="386809" y="933993"/>
                </a:cubicBezTo>
                <a:cubicBezTo>
                  <a:pt x="403125" y="929616"/>
                  <a:pt x="413074" y="937973"/>
                  <a:pt x="411880" y="955085"/>
                </a:cubicBezTo>
                <a:cubicBezTo>
                  <a:pt x="410686" y="968615"/>
                  <a:pt x="408697" y="983339"/>
                  <a:pt x="402727" y="995278"/>
                </a:cubicBezTo>
                <a:cubicBezTo>
                  <a:pt x="380840" y="1039053"/>
                  <a:pt x="356963" y="1082031"/>
                  <a:pt x="333882" y="1125010"/>
                </a:cubicBezTo>
                <a:cubicBezTo>
                  <a:pt x="330300" y="1130979"/>
                  <a:pt x="326719" y="1136949"/>
                  <a:pt x="322739" y="1143714"/>
                </a:cubicBezTo>
                <a:cubicBezTo>
                  <a:pt x="332290" y="1149285"/>
                  <a:pt x="340249" y="1154061"/>
                  <a:pt x="347810" y="1158438"/>
                </a:cubicBezTo>
                <a:cubicBezTo>
                  <a:pt x="386013" y="1109888"/>
                  <a:pt x="423023" y="1062930"/>
                  <a:pt x="460828" y="1014777"/>
                </a:cubicBezTo>
                <a:cubicBezTo>
                  <a:pt x="480726" y="1031889"/>
                  <a:pt x="498634" y="1046614"/>
                  <a:pt x="516144" y="1061736"/>
                </a:cubicBezTo>
                <a:cubicBezTo>
                  <a:pt x="480726" y="1107102"/>
                  <a:pt x="446104" y="1151275"/>
                  <a:pt x="410686" y="1196642"/>
                </a:cubicBezTo>
                <a:cubicBezTo>
                  <a:pt x="420237" y="1202213"/>
                  <a:pt x="426604" y="1206192"/>
                  <a:pt x="433370" y="1210172"/>
                </a:cubicBezTo>
                <a:cubicBezTo>
                  <a:pt x="469981" y="1164010"/>
                  <a:pt x="505797" y="1118643"/>
                  <a:pt x="542408" y="1072481"/>
                </a:cubicBezTo>
                <a:cubicBezTo>
                  <a:pt x="562704" y="1089990"/>
                  <a:pt x="581010" y="1105511"/>
                  <a:pt x="599316" y="1121031"/>
                </a:cubicBezTo>
                <a:cubicBezTo>
                  <a:pt x="565092" y="1164805"/>
                  <a:pt x="531664" y="1206590"/>
                  <a:pt x="497838" y="1249967"/>
                </a:cubicBezTo>
                <a:cubicBezTo>
                  <a:pt x="505797" y="1255141"/>
                  <a:pt x="511766" y="1259120"/>
                  <a:pt x="518133" y="1263100"/>
                </a:cubicBezTo>
                <a:cubicBezTo>
                  <a:pt x="553551" y="1218927"/>
                  <a:pt x="588173" y="1175550"/>
                  <a:pt x="623591" y="1130979"/>
                </a:cubicBezTo>
                <a:cubicBezTo>
                  <a:pt x="644284" y="1148887"/>
                  <a:pt x="662988" y="1165203"/>
                  <a:pt x="681692" y="1181121"/>
                </a:cubicBezTo>
                <a:cubicBezTo>
                  <a:pt x="647866" y="1223702"/>
                  <a:pt x="616030" y="1263895"/>
                  <a:pt x="583398" y="1305283"/>
                </a:cubicBezTo>
                <a:cubicBezTo>
                  <a:pt x="591755" y="1310456"/>
                  <a:pt x="597326" y="1313639"/>
                  <a:pt x="602499" y="1316823"/>
                </a:cubicBezTo>
                <a:cubicBezTo>
                  <a:pt x="636723" y="1274242"/>
                  <a:pt x="670151" y="1232457"/>
                  <a:pt x="704375" y="1190274"/>
                </a:cubicBezTo>
                <a:cubicBezTo>
                  <a:pt x="725864" y="1208978"/>
                  <a:pt x="744966" y="1225294"/>
                  <a:pt x="764068" y="1242008"/>
                </a:cubicBezTo>
                <a:cubicBezTo>
                  <a:pt x="732232" y="1281803"/>
                  <a:pt x="701589" y="1320405"/>
                  <a:pt x="669355" y="1360598"/>
                </a:cubicBezTo>
                <a:cubicBezTo>
                  <a:pt x="676916" y="1364975"/>
                  <a:pt x="682090" y="1367761"/>
                  <a:pt x="686865" y="1370547"/>
                </a:cubicBezTo>
                <a:cubicBezTo>
                  <a:pt x="719895" y="1329955"/>
                  <a:pt x="751731" y="1290558"/>
                  <a:pt x="784363" y="1250365"/>
                </a:cubicBezTo>
                <a:cubicBezTo>
                  <a:pt x="795904" y="1260314"/>
                  <a:pt x="804659" y="1268671"/>
                  <a:pt x="814210" y="1275436"/>
                </a:cubicBezTo>
                <a:cubicBezTo>
                  <a:pt x="817791" y="1278222"/>
                  <a:pt x="825352" y="1279416"/>
                  <a:pt x="829332" y="1277426"/>
                </a:cubicBezTo>
                <a:cubicBezTo>
                  <a:pt x="852015" y="1267079"/>
                  <a:pt x="874300" y="1255141"/>
                  <a:pt x="898178" y="1243202"/>
                </a:cubicBezTo>
                <a:cubicBezTo>
                  <a:pt x="858382" y="1205397"/>
                  <a:pt x="819383" y="1167989"/>
                  <a:pt x="777598" y="1127796"/>
                </a:cubicBezTo>
                <a:cubicBezTo>
                  <a:pt x="795904" y="1111878"/>
                  <a:pt x="812220" y="1097552"/>
                  <a:pt x="829730" y="1082031"/>
                </a:cubicBezTo>
                <a:cubicBezTo>
                  <a:pt x="821771" y="1074868"/>
                  <a:pt x="816995" y="1070093"/>
                  <a:pt x="809434" y="1062930"/>
                </a:cubicBezTo>
                <a:cubicBezTo>
                  <a:pt x="792720" y="1080042"/>
                  <a:pt x="777200" y="1096358"/>
                  <a:pt x="762078" y="1111878"/>
                </a:cubicBezTo>
                <a:cubicBezTo>
                  <a:pt x="754915" y="1105909"/>
                  <a:pt x="747752" y="1100337"/>
                  <a:pt x="740589" y="1094368"/>
                </a:cubicBezTo>
                <a:cubicBezTo>
                  <a:pt x="750935" y="1083623"/>
                  <a:pt x="758894" y="1074868"/>
                  <a:pt x="768843" y="1064124"/>
                </a:cubicBezTo>
                <a:cubicBezTo>
                  <a:pt x="758098" y="1055767"/>
                  <a:pt x="749343" y="1049001"/>
                  <a:pt x="734619" y="1037859"/>
                </a:cubicBezTo>
                <a:cubicBezTo>
                  <a:pt x="750139" y="1027910"/>
                  <a:pt x="761680" y="1020349"/>
                  <a:pt x="778394" y="1009604"/>
                </a:cubicBezTo>
                <a:cubicBezTo>
                  <a:pt x="750537" y="985329"/>
                  <a:pt x="728650" y="966227"/>
                  <a:pt x="703181" y="943544"/>
                </a:cubicBezTo>
                <a:cubicBezTo>
                  <a:pt x="717507" y="932401"/>
                  <a:pt x="728650" y="923249"/>
                  <a:pt x="740589" y="914096"/>
                </a:cubicBezTo>
                <a:cubicBezTo>
                  <a:pt x="712732" y="884647"/>
                  <a:pt x="687263" y="857189"/>
                  <a:pt x="660998" y="828934"/>
                </a:cubicBezTo>
                <a:cubicBezTo>
                  <a:pt x="684477" y="807445"/>
                  <a:pt x="705967" y="787945"/>
                  <a:pt x="728650" y="767649"/>
                </a:cubicBezTo>
                <a:cubicBezTo>
                  <a:pt x="754119" y="797098"/>
                  <a:pt x="778792" y="825750"/>
                  <a:pt x="804261" y="854801"/>
                </a:cubicBezTo>
                <a:cubicBezTo>
                  <a:pt x="816597" y="844852"/>
                  <a:pt x="827740" y="835699"/>
                  <a:pt x="839281" y="826148"/>
                </a:cubicBezTo>
                <a:cubicBezTo>
                  <a:pt x="859178" y="849627"/>
                  <a:pt x="877882" y="871913"/>
                  <a:pt x="896984" y="894994"/>
                </a:cubicBezTo>
                <a:cubicBezTo>
                  <a:pt x="907330" y="887433"/>
                  <a:pt x="916483" y="880270"/>
                  <a:pt x="926034" y="873107"/>
                </a:cubicBezTo>
                <a:cubicBezTo>
                  <a:pt x="934789" y="883453"/>
                  <a:pt x="941952" y="891810"/>
                  <a:pt x="949911" y="900963"/>
                </a:cubicBezTo>
                <a:cubicBezTo>
                  <a:pt x="959860" y="893800"/>
                  <a:pt x="968615" y="887035"/>
                  <a:pt x="978962" y="879872"/>
                </a:cubicBezTo>
                <a:cubicBezTo>
                  <a:pt x="1050593" y="972197"/>
                  <a:pt x="1121429" y="1063726"/>
                  <a:pt x="1193458" y="1156051"/>
                </a:cubicBezTo>
                <a:cubicBezTo>
                  <a:pt x="1212162" y="1142122"/>
                  <a:pt x="1229274" y="1128990"/>
                  <a:pt x="1247181" y="1115857"/>
                </a:cubicBezTo>
                <a:cubicBezTo>
                  <a:pt x="1241212" y="1106704"/>
                  <a:pt x="1236039" y="1098348"/>
                  <a:pt x="1230070" y="1089195"/>
                </a:cubicBezTo>
                <a:cubicBezTo>
                  <a:pt x="1242406" y="1080042"/>
                  <a:pt x="1253947" y="1071685"/>
                  <a:pt x="1266283" y="1062532"/>
                </a:cubicBezTo>
                <a:cubicBezTo>
                  <a:pt x="1256732" y="1047410"/>
                  <a:pt x="1247977" y="1033879"/>
                  <a:pt x="1237631" y="1017961"/>
                </a:cubicBezTo>
                <a:cubicBezTo>
                  <a:pt x="1279814" y="992094"/>
                  <a:pt x="1320405" y="966625"/>
                  <a:pt x="1362587" y="940758"/>
                </a:cubicBezTo>
                <a:cubicBezTo>
                  <a:pt x="1372138" y="957074"/>
                  <a:pt x="1380495" y="971003"/>
                  <a:pt x="1389250" y="986125"/>
                </a:cubicBezTo>
                <a:cubicBezTo>
                  <a:pt x="1403974" y="978166"/>
                  <a:pt x="1418301" y="970605"/>
                  <a:pt x="1433821" y="962646"/>
                </a:cubicBezTo>
                <a:cubicBezTo>
                  <a:pt x="1456902" y="1005227"/>
                  <a:pt x="1478789" y="1046614"/>
                  <a:pt x="1501473" y="1089195"/>
                </a:cubicBezTo>
                <a:cubicBezTo>
                  <a:pt x="1520972" y="1078848"/>
                  <a:pt x="1539278" y="1069695"/>
                  <a:pt x="1558380" y="1059746"/>
                </a:cubicBezTo>
                <a:cubicBezTo>
                  <a:pt x="1488340" y="913698"/>
                  <a:pt x="1419097" y="768843"/>
                  <a:pt x="1348659" y="622397"/>
                </a:cubicBezTo>
                <a:cubicBezTo>
                  <a:pt x="1361394" y="616428"/>
                  <a:pt x="1372536" y="610856"/>
                  <a:pt x="1384077" y="605683"/>
                </a:cubicBezTo>
                <a:cubicBezTo>
                  <a:pt x="1386465" y="604887"/>
                  <a:pt x="1392036" y="604489"/>
                  <a:pt x="1392832" y="605683"/>
                </a:cubicBezTo>
                <a:cubicBezTo>
                  <a:pt x="1399597" y="617621"/>
                  <a:pt x="1407556" y="609662"/>
                  <a:pt x="1414719" y="606877"/>
                </a:cubicBezTo>
                <a:cubicBezTo>
                  <a:pt x="1496697" y="576632"/>
                  <a:pt x="1578675" y="546388"/>
                  <a:pt x="1660653" y="516144"/>
                </a:cubicBezTo>
                <a:cubicBezTo>
                  <a:pt x="1665827" y="514154"/>
                  <a:pt x="1674980" y="512960"/>
                  <a:pt x="1674980" y="510572"/>
                </a:cubicBezTo>
                <a:cubicBezTo>
                  <a:pt x="1677367" y="483512"/>
                  <a:pt x="1700051" y="495450"/>
                  <a:pt x="1713979" y="485899"/>
                </a:cubicBezTo>
                <a:cubicBezTo>
                  <a:pt x="1745417" y="601703"/>
                  <a:pt x="1776059" y="714722"/>
                  <a:pt x="1806702" y="828536"/>
                </a:cubicBezTo>
                <a:cubicBezTo>
                  <a:pt x="1816253" y="825352"/>
                  <a:pt x="1822620" y="823363"/>
                  <a:pt x="1829783" y="820975"/>
                </a:cubicBezTo>
                <a:cubicBezTo>
                  <a:pt x="1825803" y="803465"/>
                  <a:pt x="1822222" y="787547"/>
                  <a:pt x="1818242" y="769241"/>
                </a:cubicBezTo>
                <a:cubicBezTo>
                  <a:pt x="1881915" y="756905"/>
                  <a:pt x="1943199" y="744568"/>
                  <a:pt x="2005678" y="732232"/>
                </a:cubicBezTo>
                <a:cubicBezTo>
                  <a:pt x="2009259" y="752129"/>
                  <a:pt x="2012045" y="767649"/>
                  <a:pt x="2014831" y="784761"/>
                </a:cubicBezTo>
                <a:cubicBezTo>
                  <a:pt x="2036718" y="782374"/>
                  <a:pt x="2057411" y="779986"/>
                  <a:pt x="2080095" y="777598"/>
                </a:cubicBezTo>
                <a:cubicBezTo>
                  <a:pt x="2091237" y="881862"/>
                  <a:pt x="2102380" y="984533"/>
                  <a:pt x="2113125" y="1086807"/>
                </a:cubicBezTo>
                <a:cubicBezTo>
                  <a:pt x="2130635" y="1091582"/>
                  <a:pt x="2131829" y="1082827"/>
                  <a:pt x="2130635" y="1070093"/>
                </a:cubicBezTo>
                <a:cubicBezTo>
                  <a:pt x="2119492" y="951901"/>
                  <a:pt x="2108747" y="833709"/>
                  <a:pt x="2097605" y="715518"/>
                </a:cubicBezTo>
                <a:cubicBezTo>
                  <a:pt x="2079697" y="522909"/>
                  <a:pt x="2061789" y="329902"/>
                  <a:pt x="2043881" y="137293"/>
                </a:cubicBezTo>
                <a:cubicBezTo>
                  <a:pt x="2043483" y="130528"/>
                  <a:pt x="2043881" y="123365"/>
                  <a:pt x="2043881" y="116600"/>
                </a:cubicBezTo>
                <a:cubicBezTo>
                  <a:pt x="2053830" y="115008"/>
                  <a:pt x="2062187" y="113416"/>
                  <a:pt x="2070942" y="111824"/>
                </a:cubicBezTo>
                <a:cubicBezTo>
                  <a:pt x="2069350" y="87947"/>
                  <a:pt x="2067758" y="66060"/>
                  <a:pt x="2066166" y="42979"/>
                </a:cubicBezTo>
                <a:cubicBezTo>
                  <a:pt x="2077309" y="41387"/>
                  <a:pt x="2086064" y="39795"/>
                  <a:pt x="2095615" y="38203"/>
                </a:cubicBezTo>
                <a:cubicBezTo>
                  <a:pt x="2095615" y="27459"/>
                  <a:pt x="2095615" y="17510"/>
                  <a:pt x="2095615" y="7163"/>
                </a:cubicBezTo>
                <a:cubicBezTo>
                  <a:pt x="2122676" y="4775"/>
                  <a:pt x="2148940" y="2388"/>
                  <a:pt x="2175205" y="0"/>
                </a:cubicBezTo>
                <a:close/>
              </a:path>
            </a:pathLst>
          </a:custGeom>
          <a:solidFill>
            <a:schemeClr val="accent3"/>
          </a:solidFill>
          <a:ln w="3978" cap="flat">
            <a:noFill/>
            <a:prstDash val="solid"/>
            <a:miter/>
          </a:ln>
          <a:effectLst>
            <a:outerShdw blurRad="38100" sx="101000" sy="101000" algn="ctr" rotWithShape="0">
              <a:prstClr val="black">
                <a:alpha val="65000"/>
              </a:prstClr>
            </a:outerShdw>
          </a:effectLst>
        </p:spPr>
        <p:txBody>
          <a:bodyPr rtlCol="0" anchor="ctr"/>
          <a:lstStyle/>
          <a:p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1A3BC85-2A15-4835-87F5-3845AA89A9CB}"/>
              </a:ext>
            </a:extLst>
          </p:cNvPr>
          <p:cNvGrpSpPr/>
          <p:nvPr/>
        </p:nvGrpSpPr>
        <p:grpSpPr>
          <a:xfrm flipH="1">
            <a:off x="5257800" y="3429000"/>
            <a:ext cx="1219200" cy="1524507"/>
            <a:chOff x="8713596" y="1749054"/>
            <a:chExt cx="1369443" cy="1461853"/>
          </a:xfrm>
        </p:grpSpPr>
        <p:sp>
          <p:nvSpPr>
            <p:cNvPr id="12" name="Graphic 159">
              <a:extLst>
                <a:ext uri="{FF2B5EF4-FFF2-40B4-BE49-F238E27FC236}">
                  <a16:creationId xmlns:a16="http://schemas.microsoft.com/office/drawing/2014/main" id="{45CA30E4-B7C7-4BF9-8E08-09CFDBDB9BF8}"/>
                </a:ext>
              </a:extLst>
            </p:cNvPr>
            <p:cNvSpPr/>
            <p:nvPr/>
          </p:nvSpPr>
          <p:spPr>
            <a:xfrm>
              <a:off x="8713596" y="1749054"/>
              <a:ext cx="1369443" cy="1461853"/>
            </a:xfrm>
            <a:custGeom>
              <a:avLst/>
              <a:gdLst>
                <a:gd name="connsiteX0" fmla="*/ 251482 w 1369443"/>
                <a:gd name="connsiteY0" fmla="*/ 1461854 h 1461853"/>
                <a:gd name="connsiteX1" fmla="*/ 221173 w 1369443"/>
                <a:gd name="connsiteY1" fmla="*/ 1451875 h 1461853"/>
                <a:gd name="connsiteX2" fmla="*/ 186957 w 1369443"/>
                <a:gd name="connsiteY2" fmla="*/ 1422596 h 1461853"/>
                <a:gd name="connsiteX3" fmla="*/ 178102 w 1369443"/>
                <a:gd name="connsiteY3" fmla="*/ 1418316 h 1461853"/>
                <a:gd name="connsiteX4" fmla="*/ 141399 w 1369443"/>
                <a:gd name="connsiteY4" fmla="*/ 1409327 h 1461853"/>
                <a:gd name="connsiteX5" fmla="*/ 108133 w 1369443"/>
                <a:gd name="connsiteY5" fmla="*/ 1357148 h 1461853"/>
                <a:gd name="connsiteX6" fmla="*/ 100803 w 1369443"/>
                <a:gd name="connsiteY6" fmla="*/ 1346822 h 1461853"/>
                <a:gd name="connsiteX7" fmla="*/ 72754 w 1369443"/>
                <a:gd name="connsiteY7" fmla="*/ 1329219 h 1461853"/>
                <a:gd name="connsiteX8" fmla="*/ 67136 w 1369443"/>
                <a:gd name="connsiteY8" fmla="*/ 1280197 h 1461853"/>
                <a:gd name="connsiteX9" fmla="*/ 62214 w 1369443"/>
                <a:gd name="connsiteY9" fmla="*/ 1254101 h 1461853"/>
                <a:gd name="connsiteX10" fmla="*/ 61318 w 1369443"/>
                <a:gd name="connsiteY10" fmla="*/ 1178955 h 1461853"/>
                <a:gd name="connsiteX11" fmla="*/ 68902 w 1369443"/>
                <a:gd name="connsiteY11" fmla="*/ 1167773 h 1461853"/>
                <a:gd name="connsiteX12" fmla="*/ 59994 w 1369443"/>
                <a:gd name="connsiteY12" fmla="*/ 1158932 h 1461853"/>
                <a:gd name="connsiteX13" fmla="*/ 46243 w 1369443"/>
                <a:gd name="connsiteY13" fmla="*/ 1124302 h 1461853"/>
                <a:gd name="connsiteX14" fmla="*/ 46230 w 1369443"/>
                <a:gd name="connsiteY14" fmla="*/ 1123646 h 1461853"/>
                <a:gd name="connsiteX15" fmla="*/ 71898 w 1369443"/>
                <a:gd name="connsiteY15" fmla="*/ 1082984 h 1461853"/>
                <a:gd name="connsiteX16" fmla="*/ 128906 w 1369443"/>
                <a:gd name="connsiteY16" fmla="*/ 1068391 h 1461853"/>
                <a:gd name="connsiteX17" fmla="*/ 235485 w 1369443"/>
                <a:gd name="connsiteY17" fmla="*/ 1059656 h 1461853"/>
                <a:gd name="connsiteX18" fmla="*/ 357793 w 1369443"/>
                <a:gd name="connsiteY18" fmla="*/ 1058706 h 1461853"/>
                <a:gd name="connsiteX19" fmla="*/ 407792 w 1369443"/>
                <a:gd name="connsiteY19" fmla="*/ 1059442 h 1461853"/>
                <a:gd name="connsiteX20" fmla="*/ 500420 w 1369443"/>
                <a:gd name="connsiteY20" fmla="*/ 1062826 h 1461853"/>
                <a:gd name="connsiteX21" fmla="*/ 507482 w 1369443"/>
                <a:gd name="connsiteY21" fmla="*/ 1059415 h 1461853"/>
                <a:gd name="connsiteX22" fmla="*/ 595923 w 1369443"/>
                <a:gd name="connsiteY22" fmla="*/ 921002 h 1461853"/>
                <a:gd name="connsiteX23" fmla="*/ 592472 w 1369443"/>
                <a:gd name="connsiteY23" fmla="*/ 910556 h 1461853"/>
                <a:gd name="connsiteX24" fmla="*/ 544279 w 1369443"/>
                <a:gd name="connsiteY24" fmla="*/ 877558 h 1461853"/>
                <a:gd name="connsiteX25" fmla="*/ 533752 w 1369443"/>
                <a:gd name="connsiteY25" fmla="*/ 856531 h 1461853"/>
                <a:gd name="connsiteX26" fmla="*/ 527747 w 1369443"/>
                <a:gd name="connsiteY26" fmla="*/ 849589 h 1461853"/>
                <a:gd name="connsiteX27" fmla="*/ 462245 w 1369443"/>
                <a:gd name="connsiteY27" fmla="*/ 782589 h 1461853"/>
                <a:gd name="connsiteX28" fmla="*/ 457350 w 1369443"/>
                <a:gd name="connsiteY28" fmla="*/ 776998 h 1461853"/>
                <a:gd name="connsiteX29" fmla="*/ 388130 w 1369443"/>
                <a:gd name="connsiteY29" fmla="*/ 713757 h 1461853"/>
                <a:gd name="connsiteX30" fmla="*/ 374888 w 1369443"/>
                <a:gd name="connsiteY30" fmla="*/ 687340 h 1461853"/>
                <a:gd name="connsiteX31" fmla="*/ 365270 w 1369443"/>
                <a:gd name="connsiteY31" fmla="*/ 677121 h 1461853"/>
                <a:gd name="connsiteX32" fmla="*/ 306711 w 1369443"/>
                <a:gd name="connsiteY32" fmla="*/ 631911 h 1461853"/>
                <a:gd name="connsiteX33" fmla="*/ 286875 w 1369443"/>
                <a:gd name="connsiteY33" fmla="*/ 571198 h 1461853"/>
                <a:gd name="connsiteX34" fmla="*/ 281538 w 1369443"/>
                <a:gd name="connsiteY34" fmla="*/ 562396 h 1461853"/>
                <a:gd name="connsiteX35" fmla="*/ 234080 w 1369443"/>
                <a:gd name="connsiteY35" fmla="*/ 520918 h 1461853"/>
                <a:gd name="connsiteX36" fmla="*/ 212411 w 1369443"/>
                <a:gd name="connsiteY36" fmla="*/ 490541 h 1461853"/>
                <a:gd name="connsiteX37" fmla="*/ 206379 w 1369443"/>
                <a:gd name="connsiteY37" fmla="*/ 447779 h 1461853"/>
                <a:gd name="connsiteX38" fmla="*/ 203115 w 1369443"/>
                <a:gd name="connsiteY38" fmla="*/ 439847 h 1461853"/>
                <a:gd name="connsiteX39" fmla="*/ 157022 w 1369443"/>
                <a:gd name="connsiteY39" fmla="*/ 382625 h 1461853"/>
                <a:gd name="connsiteX40" fmla="*/ 138831 w 1369443"/>
                <a:gd name="connsiteY40" fmla="*/ 329175 h 1461853"/>
                <a:gd name="connsiteX41" fmla="*/ 140369 w 1369443"/>
                <a:gd name="connsiteY41" fmla="*/ 313566 h 1461853"/>
                <a:gd name="connsiteX42" fmla="*/ 138336 w 1369443"/>
                <a:gd name="connsiteY42" fmla="*/ 305300 h 1461853"/>
                <a:gd name="connsiteX43" fmla="*/ 95600 w 1369443"/>
                <a:gd name="connsiteY43" fmla="*/ 242380 h 1461853"/>
                <a:gd name="connsiteX44" fmla="*/ 88886 w 1369443"/>
                <a:gd name="connsiteY44" fmla="*/ 181867 h 1461853"/>
                <a:gd name="connsiteX45" fmla="*/ 84565 w 1369443"/>
                <a:gd name="connsiteY45" fmla="*/ 166392 h 1461853"/>
                <a:gd name="connsiteX46" fmla="*/ 15372 w 1369443"/>
                <a:gd name="connsiteY46" fmla="*/ 82418 h 1461853"/>
                <a:gd name="connsiteX47" fmla="*/ 57 w 1369443"/>
                <a:gd name="connsiteY47" fmla="*/ 37462 h 1461853"/>
                <a:gd name="connsiteX48" fmla="*/ 13941 w 1369443"/>
                <a:gd name="connsiteY48" fmla="*/ 1427 h 1461853"/>
                <a:gd name="connsiteX49" fmla="*/ 19786 w 1369443"/>
                <a:gd name="connsiteY49" fmla="*/ 1334 h 1461853"/>
                <a:gd name="connsiteX50" fmla="*/ 74774 w 1369443"/>
                <a:gd name="connsiteY50" fmla="*/ 30400 h 1461853"/>
                <a:gd name="connsiteX51" fmla="*/ 182944 w 1369443"/>
                <a:gd name="connsiteY51" fmla="*/ 107337 h 1461853"/>
                <a:gd name="connsiteX52" fmla="*/ 299568 w 1369443"/>
                <a:gd name="connsiteY52" fmla="*/ 173360 h 1461853"/>
                <a:gd name="connsiteX53" fmla="*/ 490468 w 1369443"/>
                <a:gd name="connsiteY53" fmla="*/ 270603 h 1461853"/>
                <a:gd name="connsiteX54" fmla="*/ 610048 w 1369443"/>
                <a:gd name="connsiteY54" fmla="*/ 346898 h 1461853"/>
                <a:gd name="connsiteX55" fmla="*/ 638552 w 1369443"/>
                <a:gd name="connsiteY55" fmla="*/ 380244 h 1461853"/>
                <a:gd name="connsiteX56" fmla="*/ 747511 w 1369443"/>
                <a:gd name="connsiteY56" fmla="*/ 545917 h 1461853"/>
                <a:gd name="connsiteX57" fmla="*/ 757784 w 1369443"/>
                <a:gd name="connsiteY57" fmla="*/ 556819 h 1461853"/>
                <a:gd name="connsiteX58" fmla="*/ 806659 w 1369443"/>
                <a:gd name="connsiteY58" fmla="*/ 601695 h 1461853"/>
                <a:gd name="connsiteX59" fmla="*/ 855013 w 1369443"/>
                <a:gd name="connsiteY59" fmla="*/ 620715 h 1461853"/>
                <a:gd name="connsiteX60" fmla="*/ 863547 w 1369443"/>
                <a:gd name="connsiteY60" fmla="*/ 614923 h 1461853"/>
                <a:gd name="connsiteX61" fmla="*/ 889830 w 1369443"/>
                <a:gd name="connsiteY61" fmla="*/ 556257 h 1461853"/>
                <a:gd name="connsiteX62" fmla="*/ 917398 w 1369443"/>
                <a:gd name="connsiteY62" fmla="*/ 531578 h 1461853"/>
                <a:gd name="connsiteX63" fmla="*/ 920247 w 1369443"/>
                <a:gd name="connsiteY63" fmla="*/ 527098 h 1461853"/>
                <a:gd name="connsiteX64" fmla="*/ 933088 w 1369443"/>
                <a:gd name="connsiteY64" fmla="*/ 484496 h 1461853"/>
                <a:gd name="connsiteX65" fmla="*/ 973643 w 1369443"/>
                <a:gd name="connsiteY65" fmla="*/ 448327 h 1461853"/>
                <a:gd name="connsiteX66" fmla="*/ 978124 w 1369443"/>
                <a:gd name="connsiteY66" fmla="*/ 442643 h 1461853"/>
                <a:gd name="connsiteX67" fmla="*/ 990751 w 1369443"/>
                <a:gd name="connsiteY67" fmla="*/ 402649 h 1461853"/>
                <a:gd name="connsiteX68" fmla="*/ 1036242 w 1369443"/>
                <a:gd name="connsiteY68" fmla="*/ 357880 h 1461853"/>
                <a:gd name="connsiteX69" fmla="*/ 1043385 w 1369443"/>
                <a:gd name="connsiteY69" fmla="*/ 350965 h 1461853"/>
                <a:gd name="connsiteX70" fmla="*/ 1090923 w 1369443"/>
                <a:gd name="connsiteY70" fmla="*/ 259634 h 1461853"/>
                <a:gd name="connsiteX71" fmla="*/ 1120550 w 1369443"/>
                <a:gd name="connsiteY71" fmla="*/ 234876 h 1461853"/>
                <a:gd name="connsiteX72" fmla="*/ 1138126 w 1369443"/>
                <a:gd name="connsiteY72" fmla="*/ 234608 h 1461853"/>
                <a:gd name="connsiteX73" fmla="*/ 1144172 w 1369443"/>
                <a:gd name="connsiteY73" fmla="*/ 230850 h 1461853"/>
                <a:gd name="connsiteX74" fmla="*/ 1156518 w 1369443"/>
                <a:gd name="connsiteY74" fmla="*/ 200540 h 1461853"/>
                <a:gd name="connsiteX75" fmla="*/ 1192030 w 1369443"/>
                <a:gd name="connsiteY75" fmla="*/ 177654 h 1461853"/>
                <a:gd name="connsiteX76" fmla="*/ 1205634 w 1369443"/>
                <a:gd name="connsiteY76" fmla="*/ 184757 h 1461853"/>
                <a:gd name="connsiteX77" fmla="*/ 1212134 w 1369443"/>
                <a:gd name="connsiteY77" fmla="*/ 216604 h 1461853"/>
                <a:gd name="connsiteX78" fmla="*/ 1207426 w 1369443"/>
                <a:gd name="connsiteY78" fmla="*/ 304377 h 1461853"/>
                <a:gd name="connsiteX79" fmla="*/ 1195053 w 1369443"/>
                <a:gd name="connsiteY79" fmla="*/ 401886 h 1461853"/>
                <a:gd name="connsiteX80" fmla="*/ 1184941 w 1369443"/>
                <a:gd name="connsiteY80" fmla="*/ 465261 h 1461853"/>
                <a:gd name="connsiteX81" fmla="*/ 1191027 w 1369443"/>
                <a:gd name="connsiteY81" fmla="*/ 472136 h 1461853"/>
                <a:gd name="connsiteX82" fmla="*/ 1274573 w 1369443"/>
                <a:gd name="connsiteY82" fmla="*/ 497216 h 1461853"/>
                <a:gd name="connsiteX83" fmla="*/ 1298315 w 1369443"/>
                <a:gd name="connsiteY83" fmla="*/ 515915 h 1461853"/>
                <a:gd name="connsiteX84" fmla="*/ 1316038 w 1369443"/>
                <a:gd name="connsiteY84" fmla="*/ 544754 h 1461853"/>
                <a:gd name="connsiteX85" fmla="*/ 1368498 w 1369443"/>
                <a:gd name="connsiteY85" fmla="*/ 693867 h 1461853"/>
                <a:gd name="connsiteX86" fmla="*/ 1368859 w 1369443"/>
                <a:gd name="connsiteY86" fmla="*/ 698081 h 1461853"/>
                <a:gd name="connsiteX87" fmla="*/ 1364525 w 1369443"/>
                <a:gd name="connsiteY87" fmla="*/ 697720 h 1461853"/>
                <a:gd name="connsiteX88" fmla="*/ 1298208 w 1369443"/>
                <a:gd name="connsiteY88" fmla="*/ 676786 h 1461853"/>
                <a:gd name="connsiteX89" fmla="*/ 1274907 w 1369443"/>
                <a:gd name="connsiteY89" fmla="*/ 673456 h 1461853"/>
                <a:gd name="connsiteX90" fmla="*/ 1233455 w 1369443"/>
                <a:gd name="connsiteY90" fmla="*/ 704715 h 1461853"/>
                <a:gd name="connsiteX91" fmla="*/ 1213606 w 1369443"/>
                <a:gd name="connsiteY91" fmla="*/ 786883 h 1461853"/>
                <a:gd name="connsiteX92" fmla="*/ 1165720 w 1369443"/>
                <a:gd name="connsiteY92" fmla="*/ 919250 h 1461853"/>
                <a:gd name="connsiteX93" fmla="*/ 1084609 w 1369443"/>
                <a:gd name="connsiteY93" fmla="*/ 1017843 h 1461853"/>
                <a:gd name="connsiteX94" fmla="*/ 1035587 w 1369443"/>
                <a:gd name="connsiteY94" fmla="*/ 1039298 h 1461853"/>
                <a:gd name="connsiteX95" fmla="*/ 748006 w 1369443"/>
                <a:gd name="connsiteY95" fmla="*/ 1133504 h 1461853"/>
                <a:gd name="connsiteX96" fmla="*/ 649012 w 1369443"/>
                <a:gd name="connsiteY96" fmla="*/ 1177524 h 1461853"/>
                <a:gd name="connsiteX97" fmla="*/ 565413 w 1369443"/>
                <a:gd name="connsiteY97" fmla="*/ 1220500 h 1461853"/>
                <a:gd name="connsiteX98" fmla="*/ 559849 w 1369443"/>
                <a:gd name="connsiteY98" fmla="*/ 1227871 h 1461853"/>
                <a:gd name="connsiteX99" fmla="*/ 487285 w 1369443"/>
                <a:gd name="connsiteY99" fmla="*/ 1375607 h 1461853"/>
                <a:gd name="connsiteX100" fmla="*/ 415216 w 1369443"/>
                <a:gd name="connsiteY100" fmla="*/ 1437443 h 1461853"/>
                <a:gd name="connsiteX101" fmla="*/ 337208 w 1369443"/>
                <a:gd name="connsiteY101" fmla="*/ 1442191 h 1461853"/>
                <a:gd name="connsiteX102" fmla="*/ 325450 w 1369443"/>
                <a:gd name="connsiteY102" fmla="*/ 1443355 h 1461853"/>
                <a:gd name="connsiteX103" fmla="*/ 272522 w 1369443"/>
                <a:gd name="connsiteY103" fmla="*/ 1461827 h 1461853"/>
                <a:gd name="connsiteX104" fmla="*/ 251482 w 1369443"/>
                <a:gd name="connsiteY104" fmla="*/ 1461854 h 146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1369443" h="1461853">
                  <a:moveTo>
                    <a:pt x="251482" y="1461854"/>
                  </a:moveTo>
                  <a:cubicBezTo>
                    <a:pt x="241196" y="1459085"/>
                    <a:pt x="230643" y="1457199"/>
                    <a:pt x="221173" y="1451875"/>
                  </a:cubicBezTo>
                  <a:cubicBezTo>
                    <a:pt x="207810" y="1444358"/>
                    <a:pt x="196293" y="1434701"/>
                    <a:pt x="186957" y="1422596"/>
                  </a:cubicBezTo>
                  <a:cubicBezTo>
                    <a:pt x="184523" y="1419439"/>
                    <a:pt x="181914" y="1418476"/>
                    <a:pt x="178102" y="1418316"/>
                  </a:cubicBezTo>
                  <a:cubicBezTo>
                    <a:pt x="165315" y="1417741"/>
                    <a:pt x="152902" y="1415092"/>
                    <a:pt x="141399" y="1409327"/>
                  </a:cubicBezTo>
                  <a:cubicBezTo>
                    <a:pt x="119984" y="1398600"/>
                    <a:pt x="109993" y="1380288"/>
                    <a:pt x="108133" y="1357148"/>
                  </a:cubicBezTo>
                  <a:cubicBezTo>
                    <a:pt x="107705" y="1351717"/>
                    <a:pt x="106675" y="1348628"/>
                    <a:pt x="100803" y="1346822"/>
                  </a:cubicBezTo>
                  <a:cubicBezTo>
                    <a:pt x="90049" y="1343505"/>
                    <a:pt x="80098" y="1338074"/>
                    <a:pt x="72754" y="1329219"/>
                  </a:cubicBezTo>
                  <a:cubicBezTo>
                    <a:pt x="60301" y="1314212"/>
                    <a:pt x="60649" y="1296943"/>
                    <a:pt x="67136" y="1280197"/>
                  </a:cubicBezTo>
                  <a:cubicBezTo>
                    <a:pt x="71296" y="1269456"/>
                    <a:pt x="69838" y="1262835"/>
                    <a:pt x="62214" y="1254101"/>
                  </a:cubicBezTo>
                  <a:cubicBezTo>
                    <a:pt x="42070" y="1231014"/>
                    <a:pt x="42485" y="1206362"/>
                    <a:pt x="61318" y="1178955"/>
                  </a:cubicBezTo>
                  <a:cubicBezTo>
                    <a:pt x="63913" y="1175170"/>
                    <a:pt x="68594" y="1171679"/>
                    <a:pt x="68902" y="1167773"/>
                  </a:cubicBezTo>
                  <a:cubicBezTo>
                    <a:pt x="69210" y="1163921"/>
                    <a:pt x="62963" y="1162102"/>
                    <a:pt x="59994" y="1158932"/>
                  </a:cubicBezTo>
                  <a:cubicBezTo>
                    <a:pt x="50845" y="1149167"/>
                    <a:pt x="47059" y="1137343"/>
                    <a:pt x="46243" y="1124302"/>
                  </a:cubicBezTo>
                  <a:cubicBezTo>
                    <a:pt x="46230" y="1124088"/>
                    <a:pt x="46243" y="1123860"/>
                    <a:pt x="46230" y="1123646"/>
                  </a:cubicBezTo>
                  <a:cubicBezTo>
                    <a:pt x="45575" y="1099423"/>
                    <a:pt x="49654" y="1092815"/>
                    <a:pt x="71898" y="1082984"/>
                  </a:cubicBezTo>
                  <a:cubicBezTo>
                    <a:pt x="90063" y="1074958"/>
                    <a:pt x="109417" y="1071387"/>
                    <a:pt x="128906" y="1068391"/>
                  </a:cubicBezTo>
                  <a:cubicBezTo>
                    <a:pt x="164218" y="1062973"/>
                    <a:pt x="199838" y="1060592"/>
                    <a:pt x="235485" y="1059656"/>
                  </a:cubicBezTo>
                  <a:cubicBezTo>
                    <a:pt x="276227" y="1058599"/>
                    <a:pt x="316997" y="1056727"/>
                    <a:pt x="357793" y="1058706"/>
                  </a:cubicBezTo>
                  <a:cubicBezTo>
                    <a:pt x="374433" y="1059509"/>
                    <a:pt x="391153" y="1058720"/>
                    <a:pt x="407792" y="1059442"/>
                  </a:cubicBezTo>
                  <a:cubicBezTo>
                    <a:pt x="438664" y="1060766"/>
                    <a:pt x="469588" y="1060419"/>
                    <a:pt x="500420" y="1062826"/>
                  </a:cubicBezTo>
                  <a:cubicBezTo>
                    <a:pt x="503536" y="1063067"/>
                    <a:pt x="505636" y="1062278"/>
                    <a:pt x="507482" y="1059415"/>
                  </a:cubicBezTo>
                  <a:cubicBezTo>
                    <a:pt x="537217" y="1013443"/>
                    <a:pt x="569867" y="969329"/>
                    <a:pt x="595923" y="921002"/>
                  </a:cubicBezTo>
                  <a:cubicBezTo>
                    <a:pt x="599909" y="913619"/>
                    <a:pt x="600110" y="913753"/>
                    <a:pt x="592472" y="910556"/>
                  </a:cubicBezTo>
                  <a:cubicBezTo>
                    <a:pt x="574134" y="902878"/>
                    <a:pt x="556678" y="893956"/>
                    <a:pt x="544279" y="877558"/>
                  </a:cubicBezTo>
                  <a:cubicBezTo>
                    <a:pt x="539450" y="871164"/>
                    <a:pt x="535919" y="864168"/>
                    <a:pt x="533752" y="856531"/>
                  </a:cubicBezTo>
                  <a:cubicBezTo>
                    <a:pt x="532776" y="853066"/>
                    <a:pt x="531238" y="850980"/>
                    <a:pt x="527747" y="849589"/>
                  </a:cubicBezTo>
                  <a:cubicBezTo>
                    <a:pt x="496086" y="836922"/>
                    <a:pt x="474310" y="814464"/>
                    <a:pt x="462245" y="782589"/>
                  </a:cubicBezTo>
                  <a:cubicBezTo>
                    <a:pt x="461282" y="780061"/>
                    <a:pt x="460279" y="778041"/>
                    <a:pt x="457350" y="776998"/>
                  </a:cubicBezTo>
                  <a:cubicBezTo>
                    <a:pt x="425435" y="765629"/>
                    <a:pt x="404114" y="742529"/>
                    <a:pt x="388130" y="713757"/>
                  </a:cubicBezTo>
                  <a:cubicBezTo>
                    <a:pt x="383354" y="705157"/>
                    <a:pt x="378994" y="696288"/>
                    <a:pt x="374888" y="687340"/>
                  </a:cubicBezTo>
                  <a:cubicBezTo>
                    <a:pt x="372761" y="682699"/>
                    <a:pt x="369564" y="679676"/>
                    <a:pt x="365270" y="677121"/>
                  </a:cubicBezTo>
                  <a:cubicBezTo>
                    <a:pt x="343949" y="664400"/>
                    <a:pt x="323284" y="650757"/>
                    <a:pt x="306711" y="631911"/>
                  </a:cubicBezTo>
                  <a:cubicBezTo>
                    <a:pt x="291449" y="614562"/>
                    <a:pt x="282568" y="594953"/>
                    <a:pt x="286875" y="571198"/>
                  </a:cubicBezTo>
                  <a:cubicBezTo>
                    <a:pt x="287757" y="566329"/>
                    <a:pt x="284360" y="564617"/>
                    <a:pt x="281538" y="562396"/>
                  </a:cubicBezTo>
                  <a:cubicBezTo>
                    <a:pt x="264992" y="549395"/>
                    <a:pt x="248593" y="536233"/>
                    <a:pt x="234080" y="520918"/>
                  </a:cubicBezTo>
                  <a:cubicBezTo>
                    <a:pt x="225453" y="511809"/>
                    <a:pt x="217949" y="501871"/>
                    <a:pt x="212411" y="490541"/>
                  </a:cubicBezTo>
                  <a:cubicBezTo>
                    <a:pt x="205764" y="476938"/>
                    <a:pt x="203557" y="462666"/>
                    <a:pt x="206379" y="447779"/>
                  </a:cubicBezTo>
                  <a:cubicBezTo>
                    <a:pt x="207088" y="444060"/>
                    <a:pt x="205242" y="442148"/>
                    <a:pt x="203115" y="439847"/>
                  </a:cubicBezTo>
                  <a:cubicBezTo>
                    <a:pt x="186422" y="421843"/>
                    <a:pt x="169783" y="403799"/>
                    <a:pt x="157022" y="382625"/>
                  </a:cubicBezTo>
                  <a:cubicBezTo>
                    <a:pt x="147070" y="366119"/>
                    <a:pt x="139513" y="348771"/>
                    <a:pt x="138831" y="329175"/>
                  </a:cubicBezTo>
                  <a:cubicBezTo>
                    <a:pt x="138644" y="323986"/>
                    <a:pt x="139299" y="318662"/>
                    <a:pt x="140369" y="313566"/>
                  </a:cubicBezTo>
                  <a:cubicBezTo>
                    <a:pt x="141078" y="310155"/>
                    <a:pt x="140476" y="307975"/>
                    <a:pt x="138336" y="305300"/>
                  </a:cubicBezTo>
                  <a:cubicBezTo>
                    <a:pt x="122432" y="285463"/>
                    <a:pt x="106823" y="265453"/>
                    <a:pt x="95600" y="242380"/>
                  </a:cubicBezTo>
                  <a:cubicBezTo>
                    <a:pt x="86130" y="222918"/>
                    <a:pt x="83361" y="202827"/>
                    <a:pt x="88886" y="181867"/>
                  </a:cubicBezTo>
                  <a:cubicBezTo>
                    <a:pt x="90544" y="175567"/>
                    <a:pt x="89487" y="171220"/>
                    <a:pt x="84565" y="166392"/>
                  </a:cubicBezTo>
                  <a:cubicBezTo>
                    <a:pt x="58522" y="140884"/>
                    <a:pt x="33964" y="114079"/>
                    <a:pt x="15372" y="82418"/>
                  </a:cubicBezTo>
                  <a:cubicBezTo>
                    <a:pt x="7213" y="68480"/>
                    <a:pt x="980" y="53901"/>
                    <a:pt x="57" y="37462"/>
                  </a:cubicBezTo>
                  <a:cubicBezTo>
                    <a:pt x="-733" y="23270"/>
                    <a:pt x="6865" y="12476"/>
                    <a:pt x="13941" y="1427"/>
                  </a:cubicBezTo>
                  <a:cubicBezTo>
                    <a:pt x="15760" y="-1408"/>
                    <a:pt x="18007" y="759"/>
                    <a:pt x="19786" y="1334"/>
                  </a:cubicBezTo>
                  <a:cubicBezTo>
                    <a:pt x="39823" y="7768"/>
                    <a:pt x="57559" y="18615"/>
                    <a:pt x="74774" y="30400"/>
                  </a:cubicBezTo>
                  <a:cubicBezTo>
                    <a:pt x="111303" y="55386"/>
                    <a:pt x="146040" y="82860"/>
                    <a:pt x="182944" y="107337"/>
                  </a:cubicBezTo>
                  <a:cubicBezTo>
                    <a:pt x="220290" y="132096"/>
                    <a:pt x="259708" y="153096"/>
                    <a:pt x="299568" y="173360"/>
                  </a:cubicBezTo>
                  <a:cubicBezTo>
                    <a:pt x="363224" y="205730"/>
                    <a:pt x="427936" y="236039"/>
                    <a:pt x="490468" y="270603"/>
                  </a:cubicBezTo>
                  <a:cubicBezTo>
                    <a:pt x="531933" y="293515"/>
                    <a:pt x="572569" y="317793"/>
                    <a:pt x="610048" y="346898"/>
                  </a:cubicBezTo>
                  <a:cubicBezTo>
                    <a:pt x="621658" y="355914"/>
                    <a:pt x="629470" y="368768"/>
                    <a:pt x="638552" y="380244"/>
                  </a:cubicBezTo>
                  <a:cubicBezTo>
                    <a:pt x="679683" y="432290"/>
                    <a:pt x="714433" y="488562"/>
                    <a:pt x="747511" y="545917"/>
                  </a:cubicBezTo>
                  <a:cubicBezTo>
                    <a:pt x="750160" y="550519"/>
                    <a:pt x="754213" y="553368"/>
                    <a:pt x="757784" y="556819"/>
                  </a:cubicBezTo>
                  <a:cubicBezTo>
                    <a:pt x="773715" y="572174"/>
                    <a:pt x="788629" y="588613"/>
                    <a:pt x="806659" y="601695"/>
                  </a:cubicBezTo>
                  <a:cubicBezTo>
                    <a:pt x="821172" y="612221"/>
                    <a:pt x="837317" y="618294"/>
                    <a:pt x="855013" y="620715"/>
                  </a:cubicBezTo>
                  <a:cubicBezTo>
                    <a:pt x="859989" y="621397"/>
                    <a:pt x="861875" y="619150"/>
                    <a:pt x="863547" y="614923"/>
                  </a:cubicBezTo>
                  <a:cubicBezTo>
                    <a:pt x="871439" y="594980"/>
                    <a:pt x="878688" y="574729"/>
                    <a:pt x="889830" y="556257"/>
                  </a:cubicBezTo>
                  <a:cubicBezTo>
                    <a:pt x="896478" y="545235"/>
                    <a:pt x="903768" y="534815"/>
                    <a:pt x="917398" y="531578"/>
                  </a:cubicBezTo>
                  <a:cubicBezTo>
                    <a:pt x="920020" y="530950"/>
                    <a:pt x="919832" y="529037"/>
                    <a:pt x="920247" y="527098"/>
                  </a:cubicBezTo>
                  <a:cubicBezTo>
                    <a:pt x="923297" y="512531"/>
                    <a:pt x="926855" y="498099"/>
                    <a:pt x="933088" y="484496"/>
                  </a:cubicBezTo>
                  <a:cubicBezTo>
                    <a:pt x="941327" y="466518"/>
                    <a:pt x="953406" y="452848"/>
                    <a:pt x="973643" y="448327"/>
                  </a:cubicBezTo>
                  <a:cubicBezTo>
                    <a:pt x="976773" y="447632"/>
                    <a:pt x="977455" y="445425"/>
                    <a:pt x="978124" y="442643"/>
                  </a:cubicBezTo>
                  <a:cubicBezTo>
                    <a:pt x="981415" y="429039"/>
                    <a:pt x="985267" y="415623"/>
                    <a:pt x="990751" y="402649"/>
                  </a:cubicBezTo>
                  <a:cubicBezTo>
                    <a:pt x="999780" y="381301"/>
                    <a:pt x="1014680" y="366240"/>
                    <a:pt x="1036242" y="357880"/>
                  </a:cubicBezTo>
                  <a:cubicBezTo>
                    <a:pt x="1039787" y="356502"/>
                    <a:pt x="1041833" y="354509"/>
                    <a:pt x="1043385" y="350965"/>
                  </a:cubicBezTo>
                  <a:cubicBezTo>
                    <a:pt x="1057269" y="319505"/>
                    <a:pt x="1070886" y="287871"/>
                    <a:pt x="1090923" y="259634"/>
                  </a:cubicBezTo>
                  <a:cubicBezTo>
                    <a:pt x="1098560" y="248867"/>
                    <a:pt x="1106920" y="238648"/>
                    <a:pt x="1120550" y="234876"/>
                  </a:cubicBezTo>
                  <a:cubicBezTo>
                    <a:pt x="1126395" y="233257"/>
                    <a:pt x="1132321" y="233538"/>
                    <a:pt x="1138126" y="234608"/>
                  </a:cubicBezTo>
                  <a:cubicBezTo>
                    <a:pt x="1141737" y="235277"/>
                    <a:pt x="1143182" y="234434"/>
                    <a:pt x="1144172" y="230850"/>
                  </a:cubicBezTo>
                  <a:cubicBezTo>
                    <a:pt x="1147061" y="220283"/>
                    <a:pt x="1150833" y="210024"/>
                    <a:pt x="1156518" y="200540"/>
                  </a:cubicBezTo>
                  <a:cubicBezTo>
                    <a:pt x="1164610" y="187030"/>
                    <a:pt x="1176180" y="179085"/>
                    <a:pt x="1192030" y="177654"/>
                  </a:cubicBezTo>
                  <a:cubicBezTo>
                    <a:pt x="1198130" y="177106"/>
                    <a:pt x="1202664" y="179313"/>
                    <a:pt x="1205634" y="184757"/>
                  </a:cubicBezTo>
                  <a:cubicBezTo>
                    <a:pt x="1211051" y="194708"/>
                    <a:pt x="1211720" y="205757"/>
                    <a:pt x="1212134" y="216604"/>
                  </a:cubicBezTo>
                  <a:cubicBezTo>
                    <a:pt x="1213258" y="245978"/>
                    <a:pt x="1210369" y="275177"/>
                    <a:pt x="1207426" y="304377"/>
                  </a:cubicBezTo>
                  <a:cubicBezTo>
                    <a:pt x="1204136" y="337000"/>
                    <a:pt x="1199561" y="369437"/>
                    <a:pt x="1195053" y="401886"/>
                  </a:cubicBezTo>
                  <a:cubicBezTo>
                    <a:pt x="1192111" y="423074"/>
                    <a:pt x="1188499" y="444167"/>
                    <a:pt x="1184941" y="465261"/>
                  </a:cubicBezTo>
                  <a:cubicBezTo>
                    <a:pt x="1184032" y="470652"/>
                    <a:pt x="1185088" y="473287"/>
                    <a:pt x="1191027" y="472136"/>
                  </a:cubicBezTo>
                  <a:cubicBezTo>
                    <a:pt x="1223276" y="465836"/>
                    <a:pt x="1249707" y="479065"/>
                    <a:pt x="1274573" y="497216"/>
                  </a:cubicBezTo>
                  <a:cubicBezTo>
                    <a:pt x="1282705" y="503155"/>
                    <a:pt x="1290517" y="509548"/>
                    <a:pt x="1298315" y="515915"/>
                  </a:cubicBezTo>
                  <a:cubicBezTo>
                    <a:pt x="1307531" y="523446"/>
                    <a:pt x="1311597" y="534347"/>
                    <a:pt x="1316038" y="544754"/>
                  </a:cubicBezTo>
                  <a:cubicBezTo>
                    <a:pt x="1336770" y="593308"/>
                    <a:pt x="1352153" y="643762"/>
                    <a:pt x="1368498" y="693867"/>
                  </a:cubicBezTo>
                  <a:cubicBezTo>
                    <a:pt x="1368926" y="695192"/>
                    <a:pt x="1370170" y="696890"/>
                    <a:pt x="1368859" y="698081"/>
                  </a:cubicBezTo>
                  <a:cubicBezTo>
                    <a:pt x="1367628" y="699218"/>
                    <a:pt x="1365983" y="698134"/>
                    <a:pt x="1364525" y="697720"/>
                  </a:cubicBezTo>
                  <a:cubicBezTo>
                    <a:pt x="1342174" y="691513"/>
                    <a:pt x="1320746" y="682378"/>
                    <a:pt x="1298208" y="676786"/>
                  </a:cubicBezTo>
                  <a:cubicBezTo>
                    <a:pt x="1290557" y="674887"/>
                    <a:pt x="1282879" y="673429"/>
                    <a:pt x="1274907" y="673456"/>
                  </a:cubicBezTo>
                  <a:cubicBezTo>
                    <a:pt x="1253492" y="673549"/>
                    <a:pt x="1238886" y="683876"/>
                    <a:pt x="1233455" y="704715"/>
                  </a:cubicBezTo>
                  <a:cubicBezTo>
                    <a:pt x="1226353" y="731975"/>
                    <a:pt x="1220401" y="759529"/>
                    <a:pt x="1213606" y="786883"/>
                  </a:cubicBezTo>
                  <a:cubicBezTo>
                    <a:pt x="1202236" y="832655"/>
                    <a:pt x="1187523" y="877263"/>
                    <a:pt x="1165720" y="919250"/>
                  </a:cubicBezTo>
                  <a:cubicBezTo>
                    <a:pt x="1145697" y="957826"/>
                    <a:pt x="1120109" y="991787"/>
                    <a:pt x="1084609" y="1017843"/>
                  </a:cubicBezTo>
                  <a:cubicBezTo>
                    <a:pt x="1069695" y="1028785"/>
                    <a:pt x="1052601" y="1033747"/>
                    <a:pt x="1035587" y="1039298"/>
                  </a:cubicBezTo>
                  <a:cubicBezTo>
                    <a:pt x="939709" y="1070651"/>
                    <a:pt x="843644" y="1101442"/>
                    <a:pt x="748006" y="1133504"/>
                  </a:cubicBezTo>
                  <a:cubicBezTo>
                    <a:pt x="713751" y="1144994"/>
                    <a:pt x="681274" y="1161205"/>
                    <a:pt x="649012" y="1177524"/>
                  </a:cubicBezTo>
                  <a:cubicBezTo>
                    <a:pt x="621056" y="1191662"/>
                    <a:pt x="593328" y="1206282"/>
                    <a:pt x="565413" y="1220500"/>
                  </a:cubicBezTo>
                  <a:cubicBezTo>
                    <a:pt x="562069" y="1222199"/>
                    <a:pt x="560812" y="1224567"/>
                    <a:pt x="559849" y="1227871"/>
                  </a:cubicBezTo>
                  <a:cubicBezTo>
                    <a:pt x="544399" y="1281401"/>
                    <a:pt x="520791" y="1330998"/>
                    <a:pt x="487285" y="1375607"/>
                  </a:cubicBezTo>
                  <a:cubicBezTo>
                    <a:pt x="467876" y="1401449"/>
                    <a:pt x="445151" y="1423706"/>
                    <a:pt x="415216" y="1437443"/>
                  </a:cubicBezTo>
                  <a:cubicBezTo>
                    <a:pt x="389815" y="1449107"/>
                    <a:pt x="363759" y="1450565"/>
                    <a:pt x="337208" y="1442191"/>
                  </a:cubicBezTo>
                  <a:cubicBezTo>
                    <a:pt x="332834" y="1440814"/>
                    <a:pt x="329383" y="1441108"/>
                    <a:pt x="325450" y="1443355"/>
                  </a:cubicBezTo>
                  <a:cubicBezTo>
                    <a:pt x="308971" y="1452772"/>
                    <a:pt x="290994" y="1458042"/>
                    <a:pt x="272522" y="1461827"/>
                  </a:cubicBezTo>
                  <a:cubicBezTo>
                    <a:pt x="265527" y="1461854"/>
                    <a:pt x="258504" y="1461854"/>
                    <a:pt x="251482" y="1461854"/>
                  </a:cubicBezTo>
                  <a:close/>
                </a:path>
              </a:pathLst>
            </a:custGeom>
            <a:solidFill>
              <a:schemeClr val="accent3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13" name="Freeform: Shape 46">
              <a:extLst>
                <a:ext uri="{FF2B5EF4-FFF2-40B4-BE49-F238E27FC236}">
                  <a16:creationId xmlns:a16="http://schemas.microsoft.com/office/drawing/2014/main" id="{952638F0-D325-458E-8D76-C79155915FBE}"/>
                </a:ext>
              </a:extLst>
            </p:cNvPr>
            <p:cNvSpPr/>
            <p:nvPr/>
          </p:nvSpPr>
          <p:spPr>
            <a:xfrm>
              <a:off x="8718796" y="1755525"/>
              <a:ext cx="1324591" cy="1450200"/>
            </a:xfrm>
            <a:custGeom>
              <a:avLst/>
              <a:gdLst>
                <a:gd name="connsiteX0" fmla="*/ 398646 w 1324591"/>
                <a:gd name="connsiteY0" fmla="*/ 1280828 h 1450200"/>
                <a:gd name="connsiteX1" fmla="*/ 200978 w 1324591"/>
                <a:gd name="connsiteY1" fmla="*/ 1387862 h 1450200"/>
                <a:gd name="connsiteX2" fmla="*/ 227743 w 1324591"/>
                <a:gd name="connsiteY2" fmla="*/ 1407457 h 1450200"/>
                <a:gd name="connsiteX3" fmla="*/ 237374 w 1324591"/>
                <a:gd name="connsiteY3" fmla="*/ 1407591 h 1450200"/>
                <a:gd name="connsiteX4" fmla="*/ 264794 w 1324591"/>
                <a:gd name="connsiteY4" fmla="*/ 1392022 h 1450200"/>
                <a:gd name="connsiteX5" fmla="*/ 384829 w 1324591"/>
                <a:gd name="connsiteY5" fmla="*/ 1298886 h 1450200"/>
                <a:gd name="connsiteX6" fmla="*/ 398646 w 1324591"/>
                <a:gd name="connsiteY6" fmla="*/ 1280828 h 1450200"/>
                <a:gd name="connsiteX7" fmla="*/ 337572 w 1324591"/>
                <a:gd name="connsiteY7" fmla="*/ 1256297 h 1450200"/>
                <a:gd name="connsiteX8" fmla="*/ 122663 w 1324591"/>
                <a:gd name="connsiteY8" fmla="*/ 1326293 h 1450200"/>
                <a:gd name="connsiteX9" fmla="*/ 131223 w 1324591"/>
                <a:gd name="connsiteY9" fmla="*/ 1344324 h 1450200"/>
                <a:gd name="connsiteX10" fmla="*/ 148960 w 1324591"/>
                <a:gd name="connsiteY10" fmla="*/ 1352871 h 1450200"/>
                <a:gd name="connsiteX11" fmla="*/ 234097 w 1324591"/>
                <a:gd name="connsiteY11" fmla="*/ 1326306 h 1450200"/>
                <a:gd name="connsiteX12" fmla="*/ 311784 w 1324591"/>
                <a:gd name="connsiteY12" fmla="*/ 1284560 h 1450200"/>
                <a:gd name="connsiteX13" fmla="*/ 325548 w 1324591"/>
                <a:gd name="connsiteY13" fmla="*/ 1271358 h 1450200"/>
                <a:gd name="connsiteX14" fmla="*/ 338602 w 1324591"/>
                <a:gd name="connsiteY14" fmla="*/ 1257568 h 1450200"/>
                <a:gd name="connsiteX15" fmla="*/ 337572 w 1324591"/>
                <a:gd name="connsiteY15" fmla="*/ 1256297 h 1450200"/>
                <a:gd name="connsiteX16" fmla="*/ 351149 w 1324591"/>
                <a:gd name="connsiteY16" fmla="*/ 1206807 h 1450200"/>
                <a:gd name="connsiteX17" fmla="*/ 348674 w 1324591"/>
                <a:gd name="connsiteY17" fmla="*/ 1207449 h 1450200"/>
                <a:gd name="connsiteX18" fmla="*/ 205219 w 1324591"/>
                <a:gd name="connsiteY18" fmla="*/ 1244259 h 1450200"/>
                <a:gd name="connsiteX19" fmla="*/ 92353 w 1324591"/>
                <a:gd name="connsiteY19" fmla="*/ 1252191 h 1450200"/>
                <a:gd name="connsiteX20" fmla="*/ 86682 w 1324591"/>
                <a:gd name="connsiteY20" fmla="*/ 1255923 h 1450200"/>
                <a:gd name="connsiteX21" fmla="*/ 87003 w 1324591"/>
                <a:gd name="connsiteY21" fmla="*/ 1278394 h 1450200"/>
                <a:gd name="connsiteX22" fmla="*/ 93463 w 1324591"/>
                <a:gd name="connsiteY22" fmla="*/ 1283116 h 1450200"/>
                <a:gd name="connsiteX23" fmla="*/ 126274 w 1324591"/>
                <a:gd name="connsiteY23" fmla="*/ 1281992 h 1450200"/>
                <a:gd name="connsiteX24" fmla="*/ 259270 w 1324591"/>
                <a:gd name="connsiteY24" fmla="*/ 1251281 h 1450200"/>
                <a:gd name="connsiteX25" fmla="*/ 351149 w 1324591"/>
                <a:gd name="connsiteY25" fmla="*/ 1206807 h 1450200"/>
                <a:gd name="connsiteX26" fmla="*/ 1199926 w 1324591"/>
                <a:gd name="connsiteY26" fmla="*/ 669179 h 1450200"/>
                <a:gd name="connsiteX27" fmla="*/ 1156695 w 1324591"/>
                <a:gd name="connsiteY27" fmla="*/ 724528 h 1450200"/>
                <a:gd name="connsiteX28" fmla="*/ 1091488 w 1324591"/>
                <a:gd name="connsiteY28" fmla="*/ 834076 h 1450200"/>
                <a:gd name="connsiteX29" fmla="*/ 1039696 w 1324591"/>
                <a:gd name="connsiteY29" fmla="*/ 908365 h 1450200"/>
                <a:gd name="connsiteX30" fmla="*/ 957917 w 1324591"/>
                <a:gd name="connsiteY30" fmla="*/ 963393 h 1450200"/>
                <a:gd name="connsiteX31" fmla="*/ 772528 w 1324591"/>
                <a:gd name="connsiteY31" fmla="*/ 1025043 h 1450200"/>
                <a:gd name="connsiteX32" fmla="*/ 670149 w 1324591"/>
                <a:gd name="connsiteY32" fmla="*/ 1055259 h 1450200"/>
                <a:gd name="connsiteX33" fmla="*/ 513959 w 1324591"/>
                <a:gd name="connsiteY33" fmla="*/ 1161035 h 1450200"/>
                <a:gd name="connsiteX34" fmla="*/ 491140 w 1324591"/>
                <a:gd name="connsiteY34" fmla="*/ 1191210 h 1450200"/>
                <a:gd name="connsiteX35" fmla="*/ 472441 w 1324591"/>
                <a:gd name="connsiteY35" fmla="*/ 1236755 h 1450200"/>
                <a:gd name="connsiteX36" fmla="*/ 372657 w 1324591"/>
                <a:gd name="connsiteY36" fmla="*/ 1381201 h 1450200"/>
                <a:gd name="connsiteX37" fmla="*/ 359656 w 1324591"/>
                <a:gd name="connsiteY37" fmla="*/ 1392891 h 1450200"/>
                <a:gd name="connsiteX38" fmla="*/ 362920 w 1324591"/>
                <a:gd name="connsiteY38" fmla="*/ 1392423 h 1450200"/>
                <a:gd name="connsiteX39" fmla="*/ 428421 w 1324591"/>
                <a:gd name="connsiteY39" fmla="*/ 1350931 h 1450200"/>
                <a:gd name="connsiteX40" fmla="*/ 495915 w 1324591"/>
                <a:gd name="connsiteY40" fmla="*/ 1282514 h 1450200"/>
                <a:gd name="connsiteX41" fmla="*/ 529074 w 1324591"/>
                <a:gd name="connsiteY41" fmla="*/ 1206325 h 1450200"/>
                <a:gd name="connsiteX42" fmla="*/ 539360 w 1324591"/>
                <a:gd name="connsiteY42" fmla="*/ 1192869 h 1450200"/>
                <a:gd name="connsiteX43" fmla="*/ 598628 w 1324591"/>
                <a:gd name="connsiteY43" fmla="*/ 1152594 h 1450200"/>
                <a:gd name="connsiteX44" fmla="*/ 727652 w 1324591"/>
                <a:gd name="connsiteY44" fmla="*/ 1087588 h 1450200"/>
                <a:gd name="connsiteX45" fmla="*/ 852729 w 1324591"/>
                <a:gd name="connsiteY45" fmla="*/ 1058067 h 1450200"/>
                <a:gd name="connsiteX46" fmla="*/ 1037289 w 1324591"/>
                <a:gd name="connsiteY46" fmla="*/ 977732 h 1450200"/>
                <a:gd name="connsiteX47" fmla="*/ 1142209 w 1324591"/>
                <a:gd name="connsiteY47" fmla="*/ 844964 h 1450200"/>
                <a:gd name="connsiteX48" fmla="*/ 1199926 w 1324591"/>
                <a:gd name="connsiteY48" fmla="*/ 669179 h 1450200"/>
                <a:gd name="connsiteX49" fmla="*/ 1199725 w 1324591"/>
                <a:gd name="connsiteY49" fmla="*/ 544703 h 1450200"/>
                <a:gd name="connsiteX50" fmla="*/ 1170258 w 1324591"/>
                <a:gd name="connsiteY50" fmla="*/ 575414 h 1450200"/>
                <a:gd name="connsiteX51" fmla="*/ 1199217 w 1324591"/>
                <a:gd name="connsiteY51" fmla="*/ 606098 h 1450200"/>
                <a:gd name="connsiteX52" fmla="*/ 1229152 w 1324591"/>
                <a:gd name="connsiteY52" fmla="*/ 575561 h 1450200"/>
                <a:gd name="connsiteX53" fmla="*/ 1199725 w 1324591"/>
                <a:gd name="connsiteY53" fmla="*/ 544703 h 1450200"/>
                <a:gd name="connsiteX54" fmla="*/ 972729 w 1324591"/>
                <a:gd name="connsiteY54" fmla="*/ 446425 h 1450200"/>
                <a:gd name="connsiteX55" fmla="*/ 973059 w 1324591"/>
                <a:gd name="connsiteY55" fmla="*/ 450925 h 1450200"/>
                <a:gd name="connsiteX56" fmla="*/ 960004 w 1324591"/>
                <a:gd name="connsiteY56" fmla="*/ 557812 h 1450200"/>
                <a:gd name="connsiteX57" fmla="*/ 948313 w 1324591"/>
                <a:gd name="connsiteY57" fmla="*/ 469946 h 1450200"/>
                <a:gd name="connsiteX58" fmla="*/ 933159 w 1324591"/>
                <a:gd name="connsiteY58" fmla="*/ 486973 h 1450200"/>
                <a:gd name="connsiteX59" fmla="*/ 918953 w 1324591"/>
                <a:gd name="connsiteY59" fmla="*/ 538591 h 1450200"/>
                <a:gd name="connsiteX60" fmla="*/ 912118 w 1324591"/>
                <a:gd name="connsiteY60" fmla="*/ 591599 h 1450200"/>
                <a:gd name="connsiteX61" fmla="*/ 895385 w 1324591"/>
                <a:gd name="connsiteY61" fmla="*/ 551124 h 1450200"/>
                <a:gd name="connsiteX62" fmla="*/ 885447 w 1324591"/>
                <a:gd name="connsiteY62" fmla="*/ 561597 h 1450200"/>
                <a:gd name="connsiteX63" fmla="*/ 915543 w 1324591"/>
                <a:gd name="connsiteY63" fmla="*/ 529281 h 1450200"/>
                <a:gd name="connsiteX64" fmla="*/ 919970 w 1324591"/>
                <a:gd name="connsiteY64" fmla="*/ 521817 h 1450200"/>
                <a:gd name="connsiteX65" fmla="*/ 933212 w 1324591"/>
                <a:gd name="connsiteY65" fmla="*/ 478667 h 1450200"/>
                <a:gd name="connsiteX66" fmla="*/ 968417 w 1324591"/>
                <a:gd name="connsiteY66" fmla="*/ 446739 h 1450200"/>
                <a:gd name="connsiteX67" fmla="*/ 972729 w 1324591"/>
                <a:gd name="connsiteY67" fmla="*/ 446425 h 1450200"/>
                <a:gd name="connsiteX68" fmla="*/ 151795 w 1324591"/>
                <a:gd name="connsiteY68" fmla="*/ 309957 h 1450200"/>
                <a:gd name="connsiteX69" fmla="*/ 152210 w 1324591"/>
                <a:gd name="connsiteY69" fmla="*/ 317408 h 1450200"/>
                <a:gd name="connsiteX70" fmla="*/ 181784 w 1324591"/>
                <a:gd name="connsiteY70" fmla="*/ 371607 h 1450200"/>
                <a:gd name="connsiteX71" fmla="*/ 255418 w 1324591"/>
                <a:gd name="connsiteY71" fmla="*/ 427277 h 1450200"/>
                <a:gd name="connsiteX72" fmla="*/ 383692 w 1324591"/>
                <a:gd name="connsiteY72" fmla="*/ 489327 h 1450200"/>
                <a:gd name="connsiteX73" fmla="*/ 394393 w 1324591"/>
                <a:gd name="connsiteY73" fmla="*/ 494370 h 1450200"/>
                <a:gd name="connsiteX74" fmla="*/ 404278 w 1324591"/>
                <a:gd name="connsiteY74" fmla="*/ 499025 h 1450200"/>
                <a:gd name="connsiteX75" fmla="*/ 220895 w 1324591"/>
                <a:gd name="connsiteY75" fmla="*/ 437242 h 1450200"/>
                <a:gd name="connsiteX76" fmla="*/ 230579 w 1324591"/>
                <a:gd name="connsiteY76" fmla="*/ 458523 h 1450200"/>
                <a:gd name="connsiteX77" fmla="*/ 324156 w 1324591"/>
                <a:gd name="connsiteY77" fmla="*/ 549211 h 1450200"/>
                <a:gd name="connsiteX78" fmla="*/ 453728 w 1324591"/>
                <a:gd name="connsiteY78" fmla="*/ 597257 h 1450200"/>
                <a:gd name="connsiteX79" fmla="*/ 457982 w 1324591"/>
                <a:gd name="connsiteY79" fmla="*/ 599317 h 1450200"/>
                <a:gd name="connsiteX80" fmla="*/ 308199 w 1324591"/>
                <a:gd name="connsiteY80" fmla="*/ 563269 h 1450200"/>
                <a:gd name="connsiteX81" fmla="*/ 330069 w 1324591"/>
                <a:gd name="connsiteY81" fmla="*/ 601497 h 1450200"/>
                <a:gd name="connsiteX82" fmla="*/ 412852 w 1324591"/>
                <a:gd name="connsiteY82" fmla="*/ 654238 h 1450200"/>
                <a:gd name="connsiteX83" fmla="*/ 550957 w 1324591"/>
                <a:gd name="connsiteY83" fmla="*/ 690794 h 1450200"/>
                <a:gd name="connsiteX84" fmla="*/ 586202 w 1324591"/>
                <a:gd name="connsiteY84" fmla="*/ 699676 h 1450200"/>
                <a:gd name="connsiteX85" fmla="*/ 389939 w 1324591"/>
                <a:gd name="connsiteY85" fmla="*/ 670610 h 1450200"/>
                <a:gd name="connsiteX86" fmla="*/ 391771 w 1324591"/>
                <a:gd name="connsiteY86" fmla="*/ 673713 h 1450200"/>
                <a:gd name="connsiteX87" fmla="*/ 444004 w 1324591"/>
                <a:gd name="connsiteY87" fmla="*/ 720983 h 1450200"/>
                <a:gd name="connsiteX88" fmla="*/ 559932 w 1324591"/>
                <a:gd name="connsiteY88" fmla="*/ 761726 h 1450200"/>
                <a:gd name="connsiteX89" fmla="*/ 634422 w 1324591"/>
                <a:gd name="connsiteY89" fmla="*/ 776720 h 1450200"/>
                <a:gd name="connsiteX90" fmla="*/ 492250 w 1324591"/>
                <a:gd name="connsiteY90" fmla="*/ 766020 h 1450200"/>
                <a:gd name="connsiteX91" fmla="*/ 532445 w 1324591"/>
                <a:gd name="connsiteY91" fmla="*/ 807445 h 1450200"/>
                <a:gd name="connsiteX92" fmla="*/ 621394 w 1324591"/>
                <a:gd name="connsiteY92" fmla="*/ 823134 h 1450200"/>
                <a:gd name="connsiteX93" fmla="*/ 687631 w 1324591"/>
                <a:gd name="connsiteY93" fmla="*/ 819282 h 1450200"/>
                <a:gd name="connsiteX94" fmla="*/ 556575 w 1324591"/>
                <a:gd name="connsiteY94" fmla="*/ 835226 h 1450200"/>
                <a:gd name="connsiteX95" fmla="*/ 592569 w 1324591"/>
                <a:gd name="connsiteY95" fmla="*/ 866967 h 1450200"/>
                <a:gd name="connsiteX96" fmla="*/ 656332 w 1324591"/>
                <a:gd name="connsiteY96" fmla="*/ 877547 h 1450200"/>
                <a:gd name="connsiteX97" fmla="*/ 735597 w 1324591"/>
                <a:gd name="connsiteY97" fmla="*/ 872224 h 1450200"/>
                <a:gd name="connsiteX98" fmla="*/ 805673 w 1324591"/>
                <a:gd name="connsiteY98" fmla="*/ 848388 h 1450200"/>
                <a:gd name="connsiteX99" fmla="*/ 886557 w 1324591"/>
                <a:gd name="connsiteY99" fmla="*/ 739602 h 1450200"/>
                <a:gd name="connsiteX100" fmla="*/ 881648 w 1324591"/>
                <a:gd name="connsiteY100" fmla="*/ 735563 h 1450200"/>
                <a:gd name="connsiteX101" fmla="*/ 787629 w 1324591"/>
                <a:gd name="connsiteY101" fmla="*/ 719432 h 1450200"/>
                <a:gd name="connsiteX102" fmla="*/ 657469 w 1324591"/>
                <a:gd name="connsiteY102" fmla="*/ 649409 h 1450200"/>
                <a:gd name="connsiteX103" fmla="*/ 621568 w 1324591"/>
                <a:gd name="connsiteY103" fmla="*/ 613254 h 1450200"/>
                <a:gd name="connsiteX104" fmla="*/ 584236 w 1324591"/>
                <a:gd name="connsiteY104" fmla="*/ 549077 h 1450200"/>
                <a:gd name="connsiteX105" fmla="*/ 508596 w 1324591"/>
                <a:gd name="connsiteY105" fmla="*/ 453453 h 1450200"/>
                <a:gd name="connsiteX106" fmla="*/ 409989 w 1324591"/>
                <a:gd name="connsiteY106" fmla="*/ 405501 h 1450200"/>
                <a:gd name="connsiteX107" fmla="*/ 286075 w 1324591"/>
                <a:gd name="connsiteY107" fmla="*/ 379940 h 1450200"/>
                <a:gd name="connsiteX108" fmla="*/ 171043 w 1324591"/>
                <a:gd name="connsiteY108" fmla="*/ 325928 h 1450200"/>
                <a:gd name="connsiteX109" fmla="*/ 151795 w 1324591"/>
                <a:gd name="connsiteY109" fmla="*/ 309957 h 1450200"/>
                <a:gd name="connsiteX110" fmla="*/ 16218 w 1324591"/>
                <a:gd name="connsiteY110" fmla="*/ 1043 h 1450200"/>
                <a:gd name="connsiteX111" fmla="*/ 58646 w 1324591"/>
                <a:gd name="connsiteY111" fmla="*/ 23113 h 1450200"/>
                <a:gd name="connsiteX112" fmla="*/ 141509 w 1324591"/>
                <a:gd name="connsiteY112" fmla="*/ 82394 h 1450200"/>
                <a:gd name="connsiteX113" fmla="*/ 304093 w 1324591"/>
                <a:gd name="connsiteY113" fmla="*/ 177617 h 1450200"/>
                <a:gd name="connsiteX114" fmla="*/ 499901 w 1324591"/>
                <a:gd name="connsiteY114" fmla="*/ 278163 h 1450200"/>
                <a:gd name="connsiteX115" fmla="*/ 600260 w 1324591"/>
                <a:gd name="connsiteY115" fmla="*/ 343116 h 1450200"/>
                <a:gd name="connsiteX116" fmla="*/ 627761 w 1324591"/>
                <a:gd name="connsiteY116" fmla="*/ 374817 h 1450200"/>
                <a:gd name="connsiteX117" fmla="*/ 736359 w 1324591"/>
                <a:gd name="connsiteY117" fmla="*/ 539179 h 1450200"/>
                <a:gd name="connsiteX118" fmla="*/ 746538 w 1324591"/>
                <a:gd name="connsiteY118" fmla="*/ 551899 h 1450200"/>
                <a:gd name="connsiteX119" fmla="*/ 795320 w 1324591"/>
                <a:gd name="connsiteY119" fmla="*/ 596936 h 1450200"/>
                <a:gd name="connsiteX120" fmla="*/ 851886 w 1324591"/>
                <a:gd name="connsiteY120" fmla="*/ 619541 h 1450200"/>
                <a:gd name="connsiteX121" fmla="*/ 861584 w 1324591"/>
                <a:gd name="connsiteY121" fmla="*/ 613722 h 1450200"/>
                <a:gd name="connsiteX122" fmla="*/ 872017 w 1324591"/>
                <a:gd name="connsiteY122" fmla="*/ 588215 h 1450200"/>
                <a:gd name="connsiteX123" fmla="*/ 869930 w 1324591"/>
                <a:gd name="connsiteY123" fmla="*/ 607623 h 1450200"/>
                <a:gd name="connsiteX124" fmla="*/ 875187 w 1324591"/>
                <a:gd name="connsiteY124" fmla="*/ 613522 h 1450200"/>
                <a:gd name="connsiteX125" fmla="*/ 953529 w 1324591"/>
                <a:gd name="connsiteY125" fmla="*/ 600467 h 1450200"/>
                <a:gd name="connsiteX126" fmla="*/ 1031898 w 1324591"/>
                <a:gd name="connsiteY126" fmla="*/ 548208 h 1450200"/>
                <a:gd name="connsiteX127" fmla="*/ 1092397 w 1324591"/>
                <a:gd name="connsiteY127" fmla="*/ 495560 h 1450200"/>
                <a:gd name="connsiteX128" fmla="*/ 1148108 w 1324591"/>
                <a:gd name="connsiteY128" fmla="*/ 468702 h 1450200"/>
                <a:gd name="connsiteX129" fmla="*/ 1153097 w 1324591"/>
                <a:gd name="connsiteY129" fmla="*/ 463164 h 1450200"/>
                <a:gd name="connsiteX130" fmla="*/ 1169643 w 1324591"/>
                <a:gd name="connsiteY130" fmla="*/ 355542 h 1450200"/>
                <a:gd name="connsiteX131" fmla="*/ 1180745 w 1324591"/>
                <a:gd name="connsiteY131" fmla="*/ 231415 h 1450200"/>
                <a:gd name="connsiteX132" fmla="*/ 1177147 w 1324591"/>
                <a:gd name="connsiteY132" fmla="*/ 212849 h 1450200"/>
                <a:gd name="connsiteX133" fmla="*/ 1165456 w 1324591"/>
                <a:gd name="connsiteY133" fmla="*/ 210628 h 1450200"/>
                <a:gd name="connsiteX134" fmla="*/ 1145580 w 1324591"/>
                <a:gd name="connsiteY134" fmla="*/ 239908 h 1450200"/>
                <a:gd name="connsiteX135" fmla="*/ 1089856 w 1324591"/>
                <a:gd name="connsiteY135" fmla="*/ 349376 h 1450200"/>
                <a:gd name="connsiteX136" fmla="*/ 1084077 w 1324591"/>
                <a:gd name="connsiteY136" fmla="*/ 359020 h 1450200"/>
                <a:gd name="connsiteX137" fmla="*/ 1110936 w 1324591"/>
                <a:gd name="connsiteY137" fmla="*/ 249244 h 1450200"/>
                <a:gd name="connsiteX138" fmla="*/ 1085576 w 1324591"/>
                <a:gd name="connsiteY138" fmla="*/ 271716 h 1450200"/>
                <a:gd name="connsiteX139" fmla="*/ 1049220 w 1324591"/>
                <a:gd name="connsiteY139" fmla="*/ 348547 h 1450200"/>
                <a:gd name="connsiteX140" fmla="*/ 1012249 w 1324591"/>
                <a:gd name="connsiteY140" fmla="*/ 496095 h 1450200"/>
                <a:gd name="connsiteX141" fmla="*/ 1009012 w 1324591"/>
                <a:gd name="connsiteY141" fmla="*/ 507960 h 1450200"/>
                <a:gd name="connsiteX142" fmla="*/ 1017720 w 1324591"/>
                <a:gd name="connsiteY142" fmla="*/ 379258 h 1450200"/>
                <a:gd name="connsiteX143" fmla="*/ 994179 w 1324591"/>
                <a:gd name="connsiteY143" fmla="*/ 391269 h 1450200"/>
                <a:gd name="connsiteX144" fmla="*/ 1022254 w 1324591"/>
                <a:gd name="connsiteY144" fmla="*/ 361615 h 1450200"/>
                <a:gd name="connsiteX145" fmla="*/ 1049207 w 1324591"/>
                <a:gd name="connsiteY145" fmla="*/ 332375 h 1450200"/>
                <a:gd name="connsiteX146" fmla="*/ 1092330 w 1324591"/>
                <a:gd name="connsiteY146" fmla="*/ 252843 h 1450200"/>
                <a:gd name="connsiteX147" fmla="*/ 1099152 w 1324591"/>
                <a:gd name="connsiteY147" fmla="*/ 244844 h 1450200"/>
                <a:gd name="connsiteX148" fmla="*/ 1133943 w 1324591"/>
                <a:gd name="connsiteY148" fmla="*/ 233381 h 1450200"/>
                <a:gd name="connsiteX149" fmla="*/ 1143493 w 1324591"/>
                <a:gd name="connsiteY149" fmla="*/ 227348 h 1450200"/>
                <a:gd name="connsiteX150" fmla="*/ 1158688 w 1324591"/>
                <a:gd name="connsiteY150" fmla="*/ 191983 h 1450200"/>
                <a:gd name="connsiteX151" fmla="*/ 1185025 w 1324591"/>
                <a:gd name="connsiteY151" fmla="*/ 176346 h 1450200"/>
                <a:gd name="connsiteX152" fmla="*/ 1197638 w 1324591"/>
                <a:gd name="connsiteY152" fmla="*/ 183850 h 1450200"/>
                <a:gd name="connsiteX153" fmla="*/ 1201785 w 1324591"/>
                <a:gd name="connsiteY153" fmla="*/ 208368 h 1450200"/>
                <a:gd name="connsiteX154" fmla="*/ 1195699 w 1324591"/>
                <a:gd name="connsiteY154" fmla="*/ 311910 h 1450200"/>
                <a:gd name="connsiteX155" fmla="*/ 1176785 w 1324591"/>
                <a:gd name="connsiteY155" fmla="*/ 447060 h 1450200"/>
                <a:gd name="connsiteX156" fmla="*/ 1173589 w 1324591"/>
                <a:gd name="connsiteY156" fmla="*/ 466468 h 1450200"/>
                <a:gd name="connsiteX157" fmla="*/ 1178551 w 1324591"/>
                <a:gd name="connsiteY157" fmla="*/ 471577 h 1450200"/>
                <a:gd name="connsiteX158" fmla="*/ 1248119 w 1324591"/>
                <a:gd name="connsiteY158" fmla="*/ 482786 h 1450200"/>
                <a:gd name="connsiteX159" fmla="*/ 1279967 w 1324591"/>
                <a:gd name="connsiteY159" fmla="*/ 504870 h 1450200"/>
                <a:gd name="connsiteX160" fmla="*/ 1304859 w 1324591"/>
                <a:gd name="connsiteY160" fmla="*/ 537199 h 1450200"/>
                <a:gd name="connsiteX161" fmla="*/ 1324013 w 1324591"/>
                <a:gd name="connsiteY161" fmla="*/ 585379 h 1450200"/>
                <a:gd name="connsiteX162" fmla="*/ 1323023 w 1324591"/>
                <a:gd name="connsiteY162" fmla="*/ 594180 h 1450200"/>
                <a:gd name="connsiteX163" fmla="*/ 1281117 w 1324591"/>
                <a:gd name="connsiteY163" fmla="*/ 645771 h 1450200"/>
                <a:gd name="connsiteX164" fmla="*/ 1275138 w 1324591"/>
                <a:gd name="connsiteY164" fmla="*/ 650921 h 1450200"/>
                <a:gd name="connsiteX165" fmla="*/ 1252024 w 1324591"/>
                <a:gd name="connsiteY165" fmla="*/ 664845 h 1450200"/>
                <a:gd name="connsiteX166" fmla="*/ 1222972 w 1324591"/>
                <a:gd name="connsiteY166" fmla="*/ 697776 h 1450200"/>
                <a:gd name="connsiteX167" fmla="*/ 1205717 w 1324591"/>
                <a:gd name="connsiteY167" fmla="*/ 769845 h 1450200"/>
                <a:gd name="connsiteX168" fmla="*/ 1150529 w 1324591"/>
                <a:gd name="connsiteY168" fmla="*/ 920390 h 1450200"/>
                <a:gd name="connsiteX169" fmla="*/ 1071023 w 1324591"/>
                <a:gd name="connsiteY169" fmla="*/ 1010904 h 1450200"/>
                <a:gd name="connsiteX170" fmla="*/ 1038666 w 1324591"/>
                <a:gd name="connsiteY170" fmla="*/ 1024895 h 1450200"/>
                <a:gd name="connsiteX171" fmla="*/ 797126 w 1324591"/>
                <a:gd name="connsiteY171" fmla="*/ 1103519 h 1450200"/>
                <a:gd name="connsiteX172" fmla="*/ 581869 w 1324591"/>
                <a:gd name="connsiteY172" fmla="*/ 1197016 h 1450200"/>
                <a:gd name="connsiteX173" fmla="*/ 555572 w 1324591"/>
                <a:gd name="connsiteY173" fmla="*/ 1210539 h 1450200"/>
                <a:gd name="connsiteX174" fmla="*/ 550516 w 1324591"/>
                <a:gd name="connsiteY174" fmla="*/ 1216839 h 1450200"/>
                <a:gd name="connsiteX175" fmla="*/ 475129 w 1324591"/>
                <a:gd name="connsiteY175" fmla="*/ 1369617 h 1450200"/>
                <a:gd name="connsiteX176" fmla="*/ 405602 w 1324591"/>
                <a:gd name="connsiteY176" fmla="*/ 1427468 h 1450200"/>
                <a:gd name="connsiteX177" fmla="*/ 331914 w 1324591"/>
                <a:gd name="connsiteY177" fmla="*/ 1430517 h 1450200"/>
                <a:gd name="connsiteX178" fmla="*/ 319595 w 1324591"/>
                <a:gd name="connsiteY178" fmla="*/ 1431521 h 1450200"/>
                <a:gd name="connsiteX179" fmla="*/ 262601 w 1324591"/>
                <a:gd name="connsiteY179" fmla="*/ 1449993 h 1450200"/>
                <a:gd name="connsiteX180" fmla="*/ 186278 w 1324591"/>
                <a:gd name="connsiteY180" fmla="*/ 1413798 h 1450200"/>
                <a:gd name="connsiteX181" fmla="*/ 172046 w 1324591"/>
                <a:gd name="connsiteY181" fmla="*/ 1406561 h 1450200"/>
                <a:gd name="connsiteX182" fmla="*/ 116711 w 1324591"/>
                <a:gd name="connsiteY182" fmla="*/ 1378927 h 1450200"/>
                <a:gd name="connsiteX183" fmla="*/ 106973 w 1324591"/>
                <a:gd name="connsiteY183" fmla="*/ 1344591 h 1450200"/>
                <a:gd name="connsiteX184" fmla="*/ 100981 w 1324591"/>
                <a:gd name="connsiteY184" fmla="*/ 1336994 h 1450200"/>
                <a:gd name="connsiteX185" fmla="*/ 82442 w 1324591"/>
                <a:gd name="connsiteY185" fmla="*/ 1328781 h 1450200"/>
                <a:gd name="connsiteX186" fmla="*/ 63849 w 1324591"/>
                <a:gd name="connsiteY186" fmla="*/ 1283450 h 1450200"/>
                <a:gd name="connsiteX187" fmla="*/ 70016 w 1324591"/>
                <a:gd name="connsiteY187" fmla="*/ 1264804 h 1450200"/>
                <a:gd name="connsiteX188" fmla="*/ 67568 w 1324591"/>
                <a:gd name="connsiteY188" fmla="*/ 1252539 h 1450200"/>
                <a:gd name="connsiteX189" fmla="*/ 57362 w 1324591"/>
                <a:gd name="connsiteY189" fmla="*/ 1240567 h 1450200"/>
                <a:gd name="connsiteX190" fmla="*/ 55235 w 1324591"/>
                <a:gd name="connsiteY190" fmla="*/ 1182583 h 1450200"/>
                <a:gd name="connsiteX191" fmla="*/ 67889 w 1324591"/>
                <a:gd name="connsiteY191" fmla="*/ 1165556 h 1450200"/>
                <a:gd name="connsiteX192" fmla="*/ 65816 w 1324591"/>
                <a:gd name="connsiteY192" fmla="*/ 1186275 h 1450200"/>
                <a:gd name="connsiteX193" fmla="*/ 72397 w 1324591"/>
                <a:gd name="connsiteY193" fmla="*/ 1192481 h 1450200"/>
                <a:gd name="connsiteX194" fmla="*/ 197902 w 1324591"/>
                <a:gd name="connsiteY194" fmla="*/ 1188482 h 1450200"/>
                <a:gd name="connsiteX195" fmla="*/ 337599 w 1324591"/>
                <a:gd name="connsiteY195" fmla="*/ 1159630 h 1450200"/>
                <a:gd name="connsiteX196" fmla="*/ 353008 w 1324591"/>
                <a:gd name="connsiteY196" fmla="*/ 1152528 h 1450200"/>
                <a:gd name="connsiteX197" fmla="*/ 324544 w 1324591"/>
                <a:gd name="connsiteY197" fmla="*/ 1154414 h 1450200"/>
                <a:gd name="connsiteX198" fmla="*/ 173611 w 1324591"/>
                <a:gd name="connsiteY198" fmla="*/ 1161570 h 1450200"/>
                <a:gd name="connsiteX199" fmla="*/ 83672 w 1324591"/>
                <a:gd name="connsiteY199" fmla="*/ 1151712 h 1450200"/>
                <a:gd name="connsiteX200" fmla="*/ 73801 w 1324591"/>
                <a:gd name="connsiteY200" fmla="*/ 1155979 h 1450200"/>
                <a:gd name="connsiteX201" fmla="*/ 67675 w 1324591"/>
                <a:gd name="connsiteY201" fmla="*/ 1157049 h 1450200"/>
                <a:gd name="connsiteX202" fmla="*/ 46180 w 1324591"/>
                <a:gd name="connsiteY202" fmla="*/ 1118018 h 1450200"/>
                <a:gd name="connsiteX203" fmla="*/ 46086 w 1324591"/>
                <a:gd name="connsiteY203" fmla="*/ 1112761 h 1450200"/>
                <a:gd name="connsiteX204" fmla="*/ 59823 w 1324591"/>
                <a:gd name="connsiteY204" fmla="*/ 1085475 h 1450200"/>
                <a:gd name="connsiteX205" fmla="*/ 114062 w 1324591"/>
                <a:gd name="connsiteY205" fmla="*/ 1068541 h 1450200"/>
                <a:gd name="connsiteX206" fmla="*/ 210047 w 1324591"/>
                <a:gd name="connsiteY206" fmla="*/ 1059004 h 1450200"/>
                <a:gd name="connsiteX207" fmla="*/ 367895 w 1324591"/>
                <a:gd name="connsiteY207" fmla="*/ 1057091 h 1450200"/>
                <a:gd name="connsiteX208" fmla="*/ 496745 w 1324591"/>
                <a:gd name="connsiteY208" fmla="*/ 1060756 h 1450200"/>
                <a:gd name="connsiteX209" fmla="*/ 505198 w 1324591"/>
                <a:gd name="connsiteY209" fmla="*/ 1057372 h 1450200"/>
                <a:gd name="connsiteX210" fmla="*/ 586724 w 1324591"/>
                <a:gd name="connsiteY210" fmla="*/ 931652 h 1450200"/>
                <a:gd name="connsiteX211" fmla="*/ 599551 w 1324591"/>
                <a:gd name="connsiteY211" fmla="*/ 908713 h 1450200"/>
                <a:gd name="connsiteX212" fmla="*/ 597438 w 1324591"/>
                <a:gd name="connsiteY212" fmla="*/ 902721 h 1450200"/>
                <a:gd name="connsiteX213" fmla="*/ 562647 w 1324591"/>
                <a:gd name="connsiteY213" fmla="*/ 885854 h 1450200"/>
                <a:gd name="connsiteX214" fmla="*/ 532298 w 1324591"/>
                <a:gd name="connsiteY214" fmla="*/ 845352 h 1450200"/>
                <a:gd name="connsiteX215" fmla="*/ 527496 w 1324591"/>
                <a:gd name="connsiteY215" fmla="*/ 839787 h 1450200"/>
                <a:gd name="connsiteX216" fmla="*/ 512662 w 1324591"/>
                <a:gd name="connsiteY216" fmla="*/ 832765 h 1450200"/>
                <a:gd name="connsiteX217" fmla="*/ 462008 w 1324591"/>
                <a:gd name="connsiteY217" fmla="*/ 774941 h 1450200"/>
                <a:gd name="connsiteX218" fmla="*/ 452110 w 1324591"/>
                <a:gd name="connsiteY218" fmla="*/ 765016 h 1450200"/>
                <a:gd name="connsiteX219" fmla="*/ 388467 w 1324591"/>
                <a:gd name="connsiteY219" fmla="*/ 706952 h 1450200"/>
                <a:gd name="connsiteX220" fmla="*/ 372885 w 1324591"/>
                <a:gd name="connsiteY220" fmla="*/ 675826 h 1450200"/>
                <a:gd name="connsiteX221" fmla="*/ 366090 w 1324591"/>
                <a:gd name="connsiteY221" fmla="*/ 668256 h 1450200"/>
                <a:gd name="connsiteX222" fmla="*/ 308640 w 1324591"/>
                <a:gd name="connsiteY222" fmla="*/ 625814 h 1450200"/>
                <a:gd name="connsiteX223" fmla="*/ 286557 w 1324591"/>
                <a:gd name="connsiteY223" fmla="*/ 586931 h 1450200"/>
                <a:gd name="connsiteX224" fmla="*/ 286477 w 1324591"/>
                <a:gd name="connsiteY224" fmla="*/ 564740 h 1450200"/>
                <a:gd name="connsiteX225" fmla="*/ 282517 w 1324591"/>
                <a:gd name="connsiteY225" fmla="*/ 554240 h 1450200"/>
                <a:gd name="connsiteX226" fmla="*/ 230271 w 1324591"/>
                <a:gd name="connsiteY226" fmla="*/ 508227 h 1450200"/>
                <a:gd name="connsiteX227" fmla="*/ 207426 w 1324591"/>
                <a:gd name="connsiteY227" fmla="*/ 471002 h 1450200"/>
                <a:gd name="connsiteX228" fmla="*/ 206048 w 1324591"/>
                <a:gd name="connsiteY228" fmla="*/ 441188 h 1450200"/>
                <a:gd name="connsiteX229" fmla="*/ 202891 w 1324591"/>
                <a:gd name="connsiteY229" fmla="*/ 430875 h 1450200"/>
                <a:gd name="connsiteX230" fmla="*/ 154029 w 1324591"/>
                <a:gd name="connsiteY230" fmla="*/ 370028 h 1450200"/>
                <a:gd name="connsiteX231" fmla="*/ 138446 w 1324591"/>
                <a:gd name="connsiteY231" fmla="*/ 320524 h 1450200"/>
                <a:gd name="connsiteX232" fmla="*/ 140092 w 1324591"/>
                <a:gd name="connsiteY232" fmla="*/ 306908 h 1450200"/>
                <a:gd name="connsiteX233" fmla="*/ 136922 w 1324591"/>
                <a:gd name="connsiteY233" fmla="*/ 295177 h 1450200"/>
                <a:gd name="connsiteX234" fmla="*/ 96807 w 1324591"/>
                <a:gd name="connsiteY234" fmla="*/ 237581 h 1450200"/>
                <a:gd name="connsiteX235" fmla="*/ 88809 w 1324591"/>
                <a:gd name="connsiteY235" fmla="*/ 175397 h 1450200"/>
                <a:gd name="connsiteX236" fmla="*/ 83472 w 1324591"/>
                <a:gd name="connsiteY236" fmla="*/ 157139 h 1450200"/>
                <a:gd name="connsiteX237" fmla="*/ 13690 w 1324591"/>
                <a:gd name="connsiteY237" fmla="*/ 71935 h 1450200"/>
                <a:gd name="connsiteX238" fmla="*/ 33 w 1324591"/>
                <a:gd name="connsiteY238" fmla="*/ 27326 h 1450200"/>
                <a:gd name="connsiteX239" fmla="*/ 10466 w 1324591"/>
                <a:gd name="connsiteY239" fmla="*/ 1564 h 1450200"/>
                <a:gd name="connsiteX240" fmla="*/ 16218 w 1324591"/>
                <a:gd name="connsiteY240" fmla="*/ 1043 h 145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</a:cxnLst>
              <a:rect l="l" t="t" r="r" b="b"/>
              <a:pathLst>
                <a:path w="1324591" h="1450200">
                  <a:moveTo>
                    <a:pt x="398646" y="1280828"/>
                  </a:moveTo>
                  <a:cubicBezTo>
                    <a:pt x="338683" y="1326734"/>
                    <a:pt x="277983" y="1371075"/>
                    <a:pt x="200978" y="1387862"/>
                  </a:cubicBezTo>
                  <a:cubicBezTo>
                    <a:pt x="209178" y="1396235"/>
                    <a:pt x="218407" y="1401893"/>
                    <a:pt x="227743" y="1407457"/>
                  </a:cubicBezTo>
                  <a:cubicBezTo>
                    <a:pt x="231087" y="1409450"/>
                    <a:pt x="233829" y="1409731"/>
                    <a:pt x="237374" y="1407591"/>
                  </a:cubicBezTo>
                  <a:cubicBezTo>
                    <a:pt x="246376" y="1402174"/>
                    <a:pt x="255739" y="1397359"/>
                    <a:pt x="264794" y="1392022"/>
                  </a:cubicBezTo>
                  <a:cubicBezTo>
                    <a:pt x="308761" y="1366086"/>
                    <a:pt x="350427" y="1337154"/>
                    <a:pt x="384829" y="1298886"/>
                  </a:cubicBezTo>
                  <a:cubicBezTo>
                    <a:pt x="389872" y="1293268"/>
                    <a:pt x="394968" y="1287664"/>
                    <a:pt x="398646" y="1280828"/>
                  </a:cubicBezTo>
                  <a:close/>
                  <a:moveTo>
                    <a:pt x="337572" y="1256297"/>
                  </a:moveTo>
                  <a:cubicBezTo>
                    <a:pt x="273208" y="1301280"/>
                    <a:pt x="200965" y="1322039"/>
                    <a:pt x="122663" y="1326293"/>
                  </a:cubicBezTo>
                  <a:cubicBezTo>
                    <a:pt x="125137" y="1333289"/>
                    <a:pt x="126903" y="1339575"/>
                    <a:pt x="131223" y="1344324"/>
                  </a:cubicBezTo>
                  <a:cubicBezTo>
                    <a:pt x="135865" y="1349406"/>
                    <a:pt x="140774" y="1355051"/>
                    <a:pt x="148960" y="1352871"/>
                  </a:cubicBezTo>
                  <a:cubicBezTo>
                    <a:pt x="177718" y="1345206"/>
                    <a:pt x="206222" y="1336726"/>
                    <a:pt x="234097" y="1326306"/>
                  </a:cubicBezTo>
                  <a:cubicBezTo>
                    <a:pt x="261879" y="1315913"/>
                    <a:pt x="289072" y="1304357"/>
                    <a:pt x="311784" y="1284560"/>
                  </a:cubicBezTo>
                  <a:cubicBezTo>
                    <a:pt x="316572" y="1280387"/>
                    <a:pt x="321080" y="1275866"/>
                    <a:pt x="325548" y="1271358"/>
                  </a:cubicBezTo>
                  <a:cubicBezTo>
                    <a:pt x="330002" y="1266864"/>
                    <a:pt x="334255" y="1262169"/>
                    <a:pt x="338602" y="1257568"/>
                  </a:cubicBezTo>
                  <a:cubicBezTo>
                    <a:pt x="338255" y="1257140"/>
                    <a:pt x="337920" y="1256725"/>
                    <a:pt x="337572" y="1256297"/>
                  </a:cubicBezTo>
                  <a:close/>
                  <a:moveTo>
                    <a:pt x="351149" y="1206807"/>
                  </a:moveTo>
                  <a:cubicBezTo>
                    <a:pt x="350320" y="1207021"/>
                    <a:pt x="349490" y="1207208"/>
                    <a:pt x="348674" y="1207449"/>
                  </a:cubicBezTo>
                  <a:cubicBezTo>
                    <a:pt x="301257" y="1221253"/>
                    <a:pt x="253813" y="1235030"/>
                    <a:pt x="205219" y="1244259"/>
                  </a:cubicBezTo>
                  <a:cubicBezTo>
                    <a:pt x="167913" y="1251348"/>
                    <a:pt x="130394" y="1255856"/>
                    <a:pt x="92353" y="1252191"/>
                  </a:cubicBezTo>
                  <a:cubicBezTo>
                    <a:pt x="88782" y="1251843"/>
                    <a:pt x="87792" y="1253274"/>
                    <a:pt x="86682" y="1255923"/>
                  </a:cubicBezTo>
                  <a:cubicBezTo>
                    <a:pt x="83512" y="1263493"/>
                    <a:pt x="85050" y="1270904"/>
                    <a:pt x="87003" y="1278394"/>
                  </a:cubicBezTo>
                  <a:cubicBezTo>
                    <a:pt x="87912" y="1281925"/>
                    <a:pt x="89678" y="1283276"/>
                    <a:pt x="93463" y="1283116"/>
                  </a:cubicBezTo>
                  <a:cubicBezTo>
                    <a:pt x="104392" y="1282648"/>
                    <a:pt x="115320" y="1282701"/>
                    <a:pt x="126274" y="1281992"/>
                  </a:cubicBezTo>
                  <a:cubicBezTo>
                    <a:pt x="172314" y="1278996"/>
                    <a:pt x="216494" y="1268269"/>
                    <a:pt x="259270" y="1251281"/>
                  </a:cubicBezTo>
                  <a:cubicBezTo>
                    <a:pt x="291038" y="1238668"/>
                    <a:pt x="321388" y="1223112"/>
                    <a:pt x="351149" y="1206807"/>
                  </a:cubicBezTo>
                  <a:close/>
                  <a:moveTo>
                    <a:pt x="1199926" y="669179"/>
                  </a:moveTo>
                  <a:cubicBezTo>
                    <a:pt x="1183273" y="685965"/>
                    <a:pt x="1169496" y="704865"/>
                    <a:pt x="1156695" y="724528"/>
                  </a:cubicBezTo>
                  <a:cubicBezTo>
                    <a:pt x="1133488" y="760174"/>
                    <a:pt x="1113290" y="797600"/>
                    <a:pt x="1091488" y="834076"/>
                  </a:cubicBezTo>
                  <a:cubicBezTo>
                    <a:pt x="1075958" y="860052"/>
                    <a:pt x="1060269" y="885961"/>
                    <a:pt x="1039696" y="908365"/>
                  </a:cubicBezTo>
                  <a:cubicBezTo>
                    <a:pt x="1016891" y="933204"/>
                    <a:pt x="988266" y="949630"/>
                    <a:pt x="957917" y="963393"/>
                  </a:cubicBezTo>
                  <a:cubicBezTo>
                    <a:pt x="898274" y="990439"/>
                    <a:pt x="835327" y="1007480"/>
                    <a:pt x="772528" y="1025043"/>
                  </a:cubicBezTo>
                  <a:cubicBezTo>
                    <a:pt x="738272" y="1034620"/>
                    <a:pt x="703054" y="1040652"/>
                    <a:pt x="670149" y="1055259"/>
                  </a:cubicBezTo>
                  <a:cubicBezTo>
                    <a:pt x="611670" y="1081208"/>
                    <a:pt x="557912" y="1113871"/>
                    <a:pt x="513959" y="1161035"/>
                  </a:cubicBezTo>
                  <a:cubicBezTo>
                    <a:pt x="505372" y="1170237"/>
                    <a:pt x="495635" y="1178784"/>
                    <a:pt x="491140" y="1191210"/>
                  </a:cubicBezTo>
                  <a:cubicBezTo>
                    <a:pt x="485549" y="1206660"/>
                    <a:pt x="479236" y="1221814"/>
                    <a:pt x="472441" y="1236755"/>
                  </a:cubicBezTo>
                  <a:cubicBezTo>
                    <a:pt x="447829" y="1290874"/>
                    <a:pt x="417239" y="1340873"/>
                    <a:pt x="372657" y="1381201"/>
                  </a:cubicBezTo>
                  <a:cubicBezTo>
                    <a:pt x="368364" y="1385080"/>
                    <a:pt x="364043" y="1388945"/>
                    <a:pt x="359656" y="1392891"/>
                  </a:cubicBezTo>
                  <a:cubicBezTo>
                    <a:pt x="361221" y="1393961"/>
                    <a:pt x="362064" y="1392918"/>
                    <a:pt x="362920" y="1392423"/>
                  </a:cubicBezTo>
                  <a:cubicBezTo>
                    <a:pt x="385337" y="1379515"/>
                    <a:pt x="407474" y="1366139"/>
                    <a:pt x="428421" y="1350931"/>
                  </a:cubicBezTo>
                  <a:cubicBezTo>
                    <a:pt x="454691" y="1331857"/>
                    <a:pt x="478233" y="1310081"/>
                    <a:pt x="495915" y="1282514"/>
                  </a:cubicBezTo>
                  <a:cubicBezTo>
                    <a:pt x="511070" y="1258892"/>
                    <a:pt x="521410" y="1233157"/>
                    <a:pt x="529074" y="1206325"/>
                  </a:cubicBezTo>
                  <a:cubicBezTo>
                    <a:pt x="530840" y="1200172"/>
                    <a:pt x="534010" y="1196186"/>
                    <a:pt x="539360" y="1192869"/>
                  </a:cubicBezTo>
                  <a:cubicBezTo>
                    <a:pt x="559678" y="1180282"/>
                    <a:pt x="579180" y="1166452"/>
                    <a:pt x="598628" y="1152594"/>
                  </a:cubicBezTo>
                  <a:cubicBezTo>
                    <a:pt x="638315" y="1124318"/>
                    <a:pt x="680596" y="1101485"/>
                    <a:pt x="727652" y="1087588"/>
                  </a:cubicBezTo>
                  <a:cubicBezTo>
                    <a:pt x="768836" y="1075429"/>
                    <a:pt x="810796" y="1066855"/>
                    <a:pt x="852729" y="1058067"/>
                  </a:cubicBezTo>
                  <a:cubicBezTo>
                    <a:pt x="919862" y="1044009"/>
                    <a:pt x="981833" y="1018448"/>
                    <a:pt x="1037289" y="977732"/>
                  </a:cubicBezTo>
                  <a:cubicBezTo>
                    <a:pt x="1084465" y="943102"/>
                    <a:pt x="1120246" y="899751"/>
                    <a:pt x="1142209" y="844964"/>
                  </a:cubicBezTo>
                  <a:cubicBezTo>
                    <a:pt x="1165202" y="787608"/>
                    <a:pt x="1179260" y="727377"/>
                    <a:pt x="1199926" y="669179"/>
                  </a:cubicBezTo>
                  <a:close/>
                  <a:moveTo>
                    <a:pt x="1199725" y="544703"/>
                  </a:moveTo>
                  <a:cubicBezTo>
                    <a:pt x="1183567" y="544690"/>
                    <a:pt x="1170258" y="558547"/>
                    <a:pt x="1170258" y="575414"/>
                  </a:cubicBezTo>
                  <a:cubicBezTo>
                    <a:pt x="1170258" y="591826"/>
                    <a:pt x="1183527" y="605871"/>
                    <a:pt x="1199217" y="606098"/>
                  </a:cubicBezTo>
                  <a:cubicBezTo>
                    <a:pt x="1215027" y="606326"/>
                    <a:pt x="1229058" y="592000"/>
                    <a:pt x="1229152" y="575561"/>
                  </a:cubicBezTo>
                  <a:cubicBezTo>
                    <a:pt x="1229259" y="558935"/>
                    <a:pt x="1215696" y="544717"/>
                    <a:pt x="1199725" y="544703"/>
                  </a:cubicBezTo>
                  <a:close/>
                  <a:moveTo>
                    <a:pt x="972729" y="446425"/>
                  </a:moveTo>
                  <a:cubicBezTo>
                    <a:pt x="973490" y="446933"/>
                    <a:pt x="973587" y="448244"/>
                    <a:pt x="973059" y="450925"/>
                  </a:cubicBezTo>
                  <a:cubicBezTo>
                    <a:pt x="966130" y="486184"/>
                    <a:pt x="962773" y="521898"/>
                    <a:pt x="960004" y="557812"/>
                  </a:cubicBezTo>
                  <a:cubicBezTo>
                    <a:pt x="947203" y="530070"/>
                    <a:pt x="940662" y="501419"/>
                    <a:pt x="948313" y="469946"/>
                  </a:cubicBezTo>
                  <a:cubicBezTo>
                    <a:pt x="940662" y="474360"/>
                    <a:pt x="936516" y="480366"/>
                    <a:pt x="933159" y="486973"/>
                  </a:cubicBezTo>
                  <a:cubicBezTo>
                    <a:pt x="924906" y="503198"/>
                    <a:pt x="921615" y="520854"/>
                    <a:pt x="918953" y="538591"/>
                  </a:cubicBezTo>
                  <a:cubicBezTo>
                    <a:pt x="916399" y="555631"/>
                    <a:pt x="914513" y="572766"/>
                    <a:pt x="912118" y="591599"/>
                  </a:cubicBezTo>
                  <a:cubicBezTo>
                    <a:pt x="906206" y="577327"/>
                    <a:pt x="900963" y="564647"/>
                    <a:pt x="895385" y="551124"/>
                  </a:cubicBezTo>
                  <a:cubicBezTo>
                    <a:pt x="891801" y="554909"/>
                    <a:pt x="888617" y="558253"/>
                    <a:pt x="885447" y="561597"/>
                  </a:cubicBezTo>
                  <a:cubicBezTo>
                    <a:pt x="892068" y="547552"/>
                    <a:pt x="898020" y="532705"/>
                    <a:pt x="915543" y="529281"/>
                  </a:cubicBezTo>
                  <a:cubicBezTo>
                    <a:pt x="920666" y="528278"/>
                    <a:pt x="919435" y="524399"/>
                    <a:pt x="919970" y="521817"/>
                  </a:cubicBezTo>
                  <a:cubicBezTo>
                    <a:pt x="923020" y="506997"/>
                    <a:pt x="926725" y="492404"/>
                    <a:pt x="933212" y="478667"/>
                  </a:cubicBezTo>
                  <a:cubicBezTo>
                    <a:pt x="940515" y="463191"/>
                    <a:pt x="950922" y="451126"/>
                    <a:pt x="968417" y="446739"/>
                  </a:cubicBezTo>
                  <a:cubicBezTo>
                    <a:pt x="970544" y="446211"/>
                    <a:pt x="971969" y="445916"/>
                    <a:pt x="972729" y="446425"/>
                  </a:cubicBezTo>
                  <a:close/>
                  <a:moveTo>
                    <a:pt x="151795" y="309957"/>
                  </a:moveTo>
                  <a:cubicBezTo>
                    <a:pt x="151100" y="313194"/>
                    <a:pt x="151702" y="315268"/>
                    <a:pt x="152210" y="317408"/>
                  </a:cubicBezTo>
                  <a:cubicBezTo>
                    <a:pt x="157106" y="338194"/>
                    <a:pt x="167646" y="355890"/>
                    <a:pt x="181784" y="371607"/>
                  </a:cubicBezTo>
                  <a:cubicBezTo>
                    <a:pt x="202744" y="394881"/>
                    <a:pt x="228426" y="412002"/>
                    <a:pt x="255418" y="427277"/>
                  </a:cubicBezTo>
                  <a:cubicBezTo>
                    <a:pt x="296830" y="450725"/>
                    <a:pt x="340622" y="469290"/>
                    <a:pt x="383692" y="489327"/>
                  </a:cubicBezTo>
                  <a:cubicBezTo>
                    <a:pt x="387264" y="490999"/>
                    <a:pt x="390822" y="492685"/>
                    <a:pt x="394393" y="494370"/>
                  </a:cubicBezTo>
                  <a:cubicBezTo>
                    <a:pt x="397697" y="495922"/>
                    <a:pt x="400987" y="497473"/>
                    <a:pt x="404278" y="499025"/>
                  </a:cubicBezTo>
                  <a:cubicBezTo>
                    <a:pt x="339873" y="487950"/>
                    <a:pt x="278010" y="469785"/>
                    <a:pt x="220895" y="437242"/>
                  </a:cubicBezTo>
                  <a:cubicBezTo>
                    <a:pt x="223864" y="444772"/>
                    <a:pt x="226941" y="451795"/>
                    <a:pt x="230579" y="458523"/>
                  </a:cubicBezTo>
                  <a:cubicBezTo>
                    <a:pt x="252261" y="498530"/>
                    <a:pt x="284791" y="527408"/>
                    <a:pt x="324156" y="549211"/>
                  </a:cubicBezTo>
                  <a:cubicBezTo>
                    <a:pt x="364926" y="571776"/>
                    <a:pt x="409240" y="584750"/>
                    <a:pt x="453728" y="597257"/>
                  </a:cubicBezTo>
                  <a:cubicBezTo>
                    <a:pt x="455320" y="597712"/>
                    <a:pt x="457273" y="597391"/>
                    <a:pt x="457982" y="599317"/>
                  </a:cubicBezTo>
                  <a:cubicBezTo>
                    <a:pt x="405308" y="601310"/>
                    <a:pt x="355282" y="591759"/>
                    <a:pt x="308199" y="563269"/>
                  </a:cubicBezTo>
                  <a:cubicBezTo>
                    <a:pt x="313603" y="578584"/>
                    <a:pt x="320759" y="590663"/>
                    <a:pt x="330069" y="601497"/>
                  </a:cubicBezTo>
                  <a:cubicBezTo>
                    <a:pt x="352339" y="627419"/>
                    <a:pt x="381499" y="642614"/>
                    <a:pt x="412852" y="654238"/>
                  </a:cubicBezTo>
                  <a:cubicBezTo>
                    <a:pt x="457701" y="670877"/>
                    <a:pt x="504623" y="679705"/>
                    <a:pt x="550957" y="690794"/>
                  </a:cubicBezTo>
                  <a:cubicBezTo>
                    <a:pt x="562741" y="693616"/>
                    <a:pt x="574458" y="696706"/>
                    <a:pt x="586202" y="699676"/>
                  </a:cubicBezTo>
                  <a:cubicBezTo>
                    <a:pt x="518106" y="709921"/>
                    <a:pt x="453367" y="698351"/>
                    <a:pt x="389939" y="670610"/>
                  </a:cubicBezTo>
                  <a:cubicBezTo>
                    <a:pt x="390982" y="672389"/>
                    <a:pt x="391330" y="673084"/>
                    <a:pt x="391771" y="673713"/>
                  </a:cubicBezTo>
                  <a:cubicBezTo>
                    <a:pt x="405562" y="693469"/>
                    <a:pt x="423352" y="708811"/>
                    <a:pt x="444004" y="720983"/>
                  </a:cubicBezTo>
                  <a:cubicBezTo>
                    <a:pt x="479971" y="742184"/>
                    <a:pt x="519631" y="752965"/>
                    <a:pt x="559932" y="761726"/>
                  </a:cubicBezTo>
                  <a:cubicBezTo>
                    <a:pt x="584677" y="767103"/>
                    <a:pt x="609583" y="771744"/>
                    <a:pt x="634422" y="776720"/>
                  </a:cubicBezTo>
                  <a:cubicBezTo>
                    <a:pt x="586644" y="782244"/>
                    <a:pt x="539066" y="782673"/>
                    <a:pt x="492250" y="766020"/>
                  </a:cubicBezTo>
                  <a:cubicBezTo>
                    <a:pt x="500209" y="783127"/>
                    <a:pt x="515310" y="798576"/>
                    <a:pt x="532445" y="807445"/>
                  </a:cubicBezTo>
                  <a:cubicBezTo>
                    <a:pt x="560454" y="821931"/>
                    <a:pt x="590804" y="823803"/>
                    <a:pt x="621394" y="823134"/>
                  </a:cubicBezTo>
                  <a:cubicBezTo>
                    <a:pt x="642969" y="822666"/>
                    <a:pt x="664518" y="820687"/>
                    <a:pt x="687631" y="819282"/>
                  </a:cubicBezTo>
                  <a:cubicBezTo>
                    <a:pt x="644949" y="837848"/>
                    <a:pt x="601852" y="841540"/>
                    <a:pt x="556575" y="835226"/>
                  </a:cubicBezTo>
                  <a:cubicBezTo>
                    <a:pt x="564895" y="851344"/>
                    <a:pt x="577281" y="860841"/>
                    <a:pt x="592569" y="866967"/>
                  </a:cubicBezTo>
                  <a:cubicBezTo>
                    <a:pt x="613034" y="875180"/>
                    <a:pt x="634583" y="877066"/>
                    <a:pt x="656332" y="877547"/>
                  </a:cubicBezTo>
                  <a:cubicBezTo>
                    <a:pt x="682910" y="878136"/>
                    <a:pt x="709220" y="874885"/>
                    <a:pt x="735597" y="872224"/>
                  </a:cubicBezTo>
                  <a:cubicBezTo>
                    <a:pt x="760864" y="869682"/>
                    <a:pt x="784285" y="862419"/>
                    <a:pt x="805673" y="848388"/>
                  </a:cubicBezTo>
                  <a:cubicBezTo>
                    <a:pt x="845961" y="821944"/>
                    <a:pt x="870332" y="783850"/>
                    <a:pt x="886557" y="739602"/>
                  </a:cubicBezTo>
                  <a:cubicBezTo>
                    <a:pt x="888830" y="733383"/>
                    <a:pt x="883895" y="735523"/>
                    <a:pt x="881648" y="735563"/>
                  </a:cubicBezTo>
                  <a:cubicBezTo>
                    <a:pt x="849265" y="736165"/>
                    <a:pt x="818046" y="729691"/>
                    <a:pt x="787629" y="719432"/>
                  </a:cubicBezTo>
                  <a:cubicBezTo>
                    <a:pt x="740332" y="703488"/>
                    <a:pt x="696968" y="679919"/>
                    <a:pt x="657469" y="649409"/>
                  </a:cubicBezTo>
                  <a:cubicBezTo>
                    <a:pt x="643946" y="638976"/>
                    <a:pt x="630115" y="628529"/>
                    <a:pt x="621568" y="613254"/>
                  </a:cubicBezTo>
                  <a:cubicBezTo>
                    <a:pt x="609490" y="591639"/>
                    <a:pt x="597438" y="570024"/>
                    <a:pt x="584236" y="549077"/>
                  </a:cubicBezTo>
                  <a:cubicBezTo>
                    <a:pt x="562447" y="514501"/>
                    <a:pt x="538919" y="481328"/>
                    <a:pt x="508596" y="453453"/>
                  </a:cubicBezTo>
                  <a:cubicBezTo>
                    <a:pt x="480466" y="427598"/>
                    <a:pt x="446773" y="412670"/>
                    <a:pt x="409989" y="405501"/>
                  </a:cubicBezTo>
                  <a:cubicBezTo>
                    <a:pt x="368578" y="397435"/>
                    <a:pt x="326885" y="390828"/>
                    <a:pt x="286075" y="379940"/>
                  </a:cubicBezTo>
                  <a:cubicBezTo>
                    <a:pt x="244530" y="368851"/>
                    <a:pt x="204831" y="353616"/>
                    <a:pt x="171043" y="325928"/>
                  </a:cubicBezTo>
                  <a:cubicBezTo>
                    <a:pt x="164730" y="320738"/>
                    <a:pt x="158470" y="315495"/>
                    <a:pt x="151795" y="309957"/>
                  </a:cubicBezTo>
                  <a:close/>
                  <a:moveTo>
                    <a:pt x="16218" y="1043"/>
                  </a:moveTo>
                  <a:cubicBezTo>
                    <a:pt x="31507" y="6179"/>
                    <a:pt x="45270" y="14338"/>
                    <a:pt x="58646" y="23113"/>
                  </a:cubicBezTo>
                  <a:cubicBezTo>
                    <a:pt x="87070" y="41745"/>
                    <a:pt x="114009" y="62491"/>
                    <a:pt x="141509" y="82394"/>
                  </a:cubicBezTo>
                  <a:cubicBezTo>
                    <a:pt x="192685" y="119338"/>
                    <a:pt x="247821" y="149407"/>
                    <a:pt x="304093" y="177617"/>
                  </a:cubicBezTo>
                  <a:cubicBezTo>
                    <a:pt x="369688" y="210508"/>
                    <a:pt x="436045" y="241901"/>
                    <a:pt x="499901" y="278163"/>
                  </a:cubicBezTo>
                  <a:cubicBezTo>
                    <a:pt x="534612" y="297866"/>
                    <a:pt x="568479" y="318919"/>
                    <a:pt x="600260" y="343116"/>
                  </a:cubicBezTo>
                  <a:cubicBezTo>
                    <a:pt x="611509" y="351690"/>
                    <a:pt x="619053" y="363862"/>
                    <a:pt x="627761" y="374817"/>
                  </a:cubicBezTo>
                  <a:cubicBezTo>
                    <a:pt x="668758" y="426421"/>
                    <a:pt x="703415" y="482238"/>
                    <a:pt x="736359" y="539179"/>
                  </a:cubicBezTo>
                  <a:cubicBezTo>
                    <a:pt x="739128" y="543954"/>
                    <a:pt x="742352" y="548221"/>
                    <a:pt x="746538" y="551899"/>
                  </a:cubicBezTo>
                  <a:cubicBezTo>
                    <a:pt x="763138" y="566533"/>
                    <a:pt x="777624" y="583453"/>
                    <a:pt x="795320" y="596936"/>
                  </a:cubicBezTo>
                  <a:cubicBezTo>
                    <a:pt x="812107" y="609723"/>
                    <a:pt x="830833" y="617414"/>
                    <a:pt x="851886" y="619541"/>
                  </a:cubicBezTo>
                  <a:cubicBezTo>
                    <a:pt x="856849" y="620036"/>
                    <a:pt x="859832" y="619180"/>
                    <a:pt x="861584" y="613722"/>
                  </a:cubicBezTo>
                  <a:cubicBezTo>
                    <a:pt x="864366" y="605015"/>
                    <a:pt x="868258" y="596655"/>
                    <a:pt x="872017" y="588215"/>
                  </a:cubicBezTo>
                  <a:cubicBezTo>
                    <a:pt x="871509" y="594715"/>
                    <a:pt x="869917" y="601056"/>
                    <a:pt x="869930" y="607623"/>
                  </a:cubicBezTo>
                  <a:cubicBezTo>
                    <a:pt x="869944" y="611636"/>
                    <a:pt x="870653" y="613268"/>
                    <a:pt x="875187" y="613522"/>
                  </a:cubicBezTo>
                  <a:cubicBezTo>
                    <a:pt x="902313" y="615033"/>
                    <a:pt x="928396" y="610686"/>
                    <a:pt x="953529" y="600467"/>
                  </a:cubicBezTo>
                  <a:cubicBezTo>
                    <a:pt x="983210" y="588389"/>
                    <a:pt x="1008116" y="569154"/>
                    <a:pt x="1031898" y="548208"/>
                  </a:cubicBezTo>
                  <a:cubicBezTo>
                    <a:pt x="1051962" y="530538"/>
                    <a:pt x="1070929" y="511625"/>
                    <a:pt x="1092397" y="495560"/>
                  </a:cubicBezTo>
                  <a:cubicBezTo>
                    <a:pt x="1109224" y="482974"/>
                    <a:pt x="1127201" y="472728"/>
                    <a:pt x="1148108" y="468702"/>
                  </a:cubicBezTo>
                  <a:cubicBezTo>
                    <a:pt x="1151666" y="468020"/>
                    <a:pt x="1152602" y="466414"/>
                    <a:pt x="1153097" y="463164"/>
                  </a:cubicBezTo>
                  <a:cubicBezTo>
                    <a:pt x="1158554" y="427277"/>
                    <a:pt x="1164547" y="391470"/>
                    <a:pt x="1169643" y="355542"/>
                  </a:cubicBezTo>
                  <a:cubicBezTo>
                    <a:pt x="1175488" y="314371"/>
                    <a:pt x="1182002" y="273227"/>
                    <a:pt x="1180745" y="231415"/>
                  </a:cubicBezTo>
                  <a:cubicBezTo>
                    <a:pt x="1180544" y="225061"/>
                    <a:pt x="1179808" y="218721"/>
                    <a:pt x="1177147" y="212849"/>
                  </a:cubicBezTo>
                  <a:cubicBezTo>
                    <a:pt x="1174311" y="206629"/>
                    <a:pt x="1170218" y="205813"/>
                    <a:pt x="1165456" y="210628"/>
                  </a:cubicBezTo>
                  <a:cubicBezTo>
                    <a:pt x="1157043" y="219149"/>
                    <a:pt x="1151425" y="229649"/>
                    <a:pt x="1145580" y="239908"/>
                  </a:cubicBezTo>
                  <a:cubicBezTo>
                    <a:pt x="1125302" y="275528"/>
                    <a:pt x="1107886" y="312619"/>
                    <a:pt x="1089856" y="349376"/>
                  </a:cubicBezTo>
                  <a:cubicBezTo>
                    <a:pt x="1088224" y="352680"/>
                    <a:pt x="1086619" y="356010"/>
                    <a:pt x="1084077" y="359020"/>
                  </a:cubicBezTo>
                  <a:cubicBezTo>
                    <a:pt x="1092932" y="322852"/>
                    <a:pt x="1101774" y="286683"/>
                    <a:pt x="1110936" y="249244"/>
                  </a:cubicBezTo>
                  <a:cubicBezTo>
                    <a:pt x="1099741" y="254889"/>
                    <a:pt x="1092170" y="262848"/>
                    <a:pt x="1085576" y="271716"/>
                  </a:cubicBezTo>
                  <a:cubicBezTo>
                    <a:pt x="1068361" y="294883"/>
                    <a:pt x="1058142" y="321434"/>
                    <a:pt x="1049220" y="348547"/>
                  </a:cubicBezTo>
                  <a:cubicBezTo>
                    <a:pt x="1033343" y="396833"/>
                    <a:pt x="1022749" y="446458"/>
                    <a:pt x="1012249" y="496095"/>
                  </a:cubicBezTo>
                  <a:cubicBezTo>
                    <a:pt x="1011407" y="500095"/>
                    <a:pt x="1010430" y="504067"/>
                    <a:pt x="1009012" y="507960"/>
                  </a:cubicBezTo>
                  <a:cubicBezTo>
                    <a:pt x="1004759" y="464756"/>
                    <a:pt x="997335" y="421405"/>
                    <a:pt x="1017720" y="379258"/>
                  </a:cubicBezTo>
                  <a:cubicBezTo>
                    <a:pt x="1007086" y="378615"/>
                    <a:pt x="1000893" y="385357"/>
                    <a:pt x="994179" y="391269"/>
                  </a:cubicBezTo>
                  <a:cubicBezTo>
                    <a:pt x="1000291" y="378228"/>
                    <a:pt x="1008892" y="366684"/>
                    <a:pt x="1022254" y="361615"/>
                  </a:cubicBezTo>
                  <a:cubicBezTo>
                    <a:pt x="1036834" y="356091"/>
                    <a:pt x="1043522" y="345778"/>
                    <a:pt x="1049207" y="332375"/>
                  </a:cubicBezTo>
                  <a:cubicBezTo>
                    <a:pt x="1061004" y="304540"/>
                    <a:pt x="1074099" y="277253"/>
                    <a:pt x="1092330" y="252843"/>
                  </a:cubicBezTo>
                  <a:cubicBezTo>
                    <a:pt x="1094430" y="250034"/>
                    <a:pt x="1096932" y="247559"/>
                    <a:pt x="1099152" y="244844"/>
                  </a:cubicBezTo>
                  <a:cubicBezTo>
                    <a:pt x="1108328" y="233608"/>
                    <a:pt x="1120246" y="230398"/>
                    <a:pt x="1133943" y="233381"/>
                  </a:cubicBezTo>
                  <a:cubicBezTo>
                    <a:pt x="1139681" y="234638"/>
                    <a:pt x="1142048" y="233167"/>
                    <a:pt x="1143493" y="227348"/>
                  </a:cubicBezTo>
                  <a:cubicBezTo>
                    <a:pt x="1146609" y="214802"/>
                    <a:pt x="1150917" y="202643"/>
                    <a:pt x="1158688" y="191983"/>
                  </a:cubicBezTo>
                  <a:cubicBezTo>
                    <a:pt x="1165282" y="182941"/>
                    <a:pt x="1174124" y="178152"/>
                    <a:pt x="1185025" y="176346"/>
                  </a:cubicBezTo>
                  <a:cubicBezTo>
                    <a:pt x="1191686" y="175249"/>
                    <a:pt x="1195552" y="177844"/>
                    <a:pt x="1197638" y="183850"/>
                  </a:cubicBezTo>
                  <a:cubicBezTo>
                    <a:pt x="1200407" y="191782"/>
                    <a:pt x="1201517" y="200048"/>
                    <a:pt x="1201785" y="208368"/>
                  </a:cubicBezTo>
                  <a:cubicBezTo>
                    <a:pt x="1202895" y="243065"/>
                    <a:pt x="1199591" y="277481"/>
                    <a:pt x="1195699" y="311910"/>
                  </a:cubicBezTo>
                  <a:cubicBezTo>
                    <a:pt x="1190589" y="357134"/>
                    <a:pt x="1183634" y="402090"/>
                    <a:pt x="1176785" y="447060"/>
                  </a:cubicBezTo>
                  <a:cubicBezTo>
                    <a:pt x="1175796" y="453547"/>
                    <a:pt x="1175113" y="460101"/>
                    <a:pt x="1173589" y="466468"/>
                  </a:cubicBezTo>
                  <a:cubicBezTo>
                    <a:pt x="1172371" y="471564"/>
                    <a:pt x="1173428" y="472527"/>
                    <a:pt x="1178551" y="471577"/>
                  </a:cubicBezTo>
                  <a:cubicBezTo>
                    <a:pt x="1203015" y="467043"/>
                    <a:pt x="1226436" y="469156"/>
                    <a:pt x="1248119" y="482786"/>
                  </a:cubicBezTo>
                  <a:cubicBezTo>
                    <a:pt x="1259073" y="489675"/>
                    <a:pt x="1269493" y="497286"/>
                    <a:pt x="1279967" y="504870"/>
                  </a:cubicBezTo>
                  <a:cubicBezTo>
                    <a:pt x="1291563" y="513270"/>
                    <a:pt x="1299174" y="524265"/>
                    <a:pt x="1304859" y="537199"/>
                  </a:cubicBezTo>
                  <a:cubicBezTo>
                    <a:pt x="1311814" y="553050"/>
                    <a:pt x="1317793" y="569248"/>
                    <a:pt x="1324013" y="585379"/>
                  </a:cubicBezTo>
                  <a:cubicBezTo>
                    <a:pt x="1325244" y="588576"/>
                    <a:pt x="1324321" y="591251"/>
                    <a:pt x="1323023" y="594180"/>
                  </a:cubicBezTo>
                  <a:cubicBezTo>
                    <a:pt x="1314209" y="615568"/>
                    <a:pt x="1297756" y="630750"/>
                    <a:pt x="1281117" y="645771"/>
                  </a:cubicBezTo>
                  <a:cubicBezTo>
                    <a:pt x="1279164" y="647537"/>
                    <a:pt x="1277131" y="649209"/>
                    <a:pt x="1275138" y="650921"/>
                  </a:cubicBezTo>
                  <a:cubicBezTo>
                    <a:pt x="1268223" y="656860"/>
                    <a:pt x="1261521" y="662290"/>
                    <a:pt x="1252024" y="664845"/>
                  </a:cubicBezTo>
                  <a:cubicBezTo>
                    <a:pt x="1235759" y="669219"/>
                    <a:pt x="1227025" y="682193"/>
                    <a:pt x="1222972" y="697776"/>
                  </a:cubicBezTo>
                  <a:cubicBezTo>
                    <a:pt x="1216752" y="721679"/>
                    <a:pt x="1211549" y="745836"/>
                    <a:pt x="1205717" y="769845"/>
                  </a:cubicBezTo>
                  <a:cubicBezTo>
                    <a:pt x="1193010" y="822105"/>
                    <a:pt x="1176879" y="873147"/>
                    <a:pt x="1150529" y="920390"/>
                  </a:cubicBezTo>
                  <a:cubicBezTo>
                    <a:pt x="1130532" y="956237"/>
                    <a:pt x="1105599" y="987724"/>
                    <a:pt x="1071023" y="1010904"/>
                  </a:cubicBezTo>
                  <a:cubicBezTo>
                    <a:pt x="1060977" y="1017632"/>
                    <a:pt x="1049875" y="1021230"/>
                    <a:pt x="1038666" y="1024895"/>
                  </a:cubicBezTo>
                  <a:cubicBezTo>
                    <a:pt x="958198" y="1051232"/>
                    <a:pt x="878076" y="1078733"/>
                    <a:pt x="797126" y="1103519"/>
                  </a:cubicBezTo>
                  <a:cubicBezTo>
                    <a:pt x="721699" y="1126619"/>
                    <a:pt x="651249" y="1160393"/>
                    <a:pt x="581869" y="1197016"/>
                  </a:cubicBezTo>
                  <a:cubicBezTo>
                    <a:pt x="573148" y="1201617"/>
                    <a:pt x="564413" y="1206191"/>
                    <a:pt x="555572" y="1210539"/>
                  </a:cubicBezTo>
                  <a:cubicBezTo>
                    <a:pt x="552749" y="1211930"/>
                    <a:pt x="551332" y="1213923"/>
                    <a:pt x="550516" y="1216839"/>
                  </a:cubicBezTo>
                  <a:cubicBezTo>
                    <a:pt x="534986" y="1272495"/>
                    <a:pt x="510442" y="1323792"/>
                    <a:pt x="475129" y="1369617"/>
                  </a:cubicBezTo>
                  <a:cubicBezTo>
                    <a:pt x="456350" y="1393988"/>
                    <a:pt x="434387" y="1414975"/>
                    <a:pt x="405602" y="1427468"/>
                  </a:cubicBezTo>
                  <a:cubicBezTo>
                    <a:pt x="381485" y="1437941"/>
                    <a:pt x="356820" y="1438837"/>
                    <a:pt x="331914" y="1430517"/>
                  </a:cubicBezTo>
                  <a:cubicBezTo>
                    <a:pt x="327433" y="1429019"/>
                    <a:pt x="323876" y="1429140"/>
                    <a:pt x="319595" y="1431521"/>
                  </a:cubicBezTo>
                  <a:cubicBezTo>
                    <a:pt x="301846" y="1441405"/>
                    <a:pt x="283079" y="1448642"/>
                    <a:pt x="262601" y="1449993"/>
                  </a:cubicBezTo>
                  <a:cubicBezTo>
                    <a:pt x="230539" y="1452106"/>
                    <a:pt x="205847" y="1437968"/>
                    <a:pt x="186278" y="1413798"/>
                  </a:cubicBezTo>
                  <a:cubicBezTo>
                    <a:pt x="182306" y="1408875"/>
                    <a:pt x="178306" y="1406976"/>
                    <a:pt x="172046" y="1406561"/>
                  </a:cubicBezTo>
                  <a:cubicBezTo>
                    <a:pt x="149896" y="1405103"/>
                    <a:pt x="129712" y="1398937"/>
                    <a:pt x="116711" y="1378927"/>
                  </a:cubicBezTo>
                  <a:cubicBezTo>
                    <a:pt x="109956" y="1368520"/>
                    <a:pt x="107441" y="1356723"/>
                    <a:pt x="106973" y="1344591"/>
                  </a:cubicBezTo>
                  <a:cubicBezTo>
                    <a:pt x="106799" y="1339896"/>
                    <a:pt x="105127" y="1338090"/>
                    <a:pt x="100981" y="1336994"/>
                  </a:cubicBezTo>
                  <a:cubicBezTo>
                    <a:pt x="94400" y="1335241"/>
                    <a:pt x="88180" y="1332499"/>
                    <a:pt x="82442" y="1328781"/>
                  </a:cubicBezTo>
                  <a:cubicBezTo>
                    <a:pt x="65869" y="1318040"/>
                    <a:pt x="59569" y="1302751"/>
                    <a:pt x="63849" y="1283450"/>
                  </a:cubicBezTo>
                  <a:cubicBezTo>
                    <a:pt x="65267" y="1277030"/>
                    <a:pt x="66872" y="1270556"/>
                    <a:pt x="70016" y="1264804"/>
                  </a:cubicBezTo>
                  <a:cubicBezTo>
                    <a:pt x="72838" y="1259641"/>
                    <a:pt x="71915" y="1256324"/>
                    <a:pt x="67568" y="1252539"/>
                  </a:cubicBezTo>
                  <a:cubicBezTo>
                    <a:pt x="63649" y="1249128"/>
                    <a:pt x="60385" y="1244848"/>
                    <a:pt x="57362" y="1240567"/>
                  </a:cubicBezTo>
                  <a:cubicBezTo>
                    <a:pt x="44053" y="1221761"/>
                    <a:pt x="43906" y="1202353"/>
                    <a:pt x="55235" y="1182583"/>
                  </a:cubicBezTo>
                  <a:cubicBezTo>
                    <a:pt x="58726" y="1176497"/>
                    <a:pt x="62833" y="1170852"/>
                    <a:pt x="67889" y="1165556"/>
                  </a:cubicBezTo>
                  <a:cubicBezTo>
                    <a:pt x="65281" y="1172284"/>
                    <a:pt x="65990" y="1179306"/>
                    <a:pt x="65816" y="1186275"/>
                  </a:cubicBezTo>
                  <a:cubicBezTo>
                    <a:pt x="65695" y="1191157"/>
                    <a:pt x="67541" y="1192495"/>
                    <a:pt x="72397" y="1192481"/>
                  </a:cubicBezTo>
                  <a:cubicBezTo>
                    <a:pt x="114276" y="1192321"/>
                    <a:pt x="156116" y="1192174"/>
                    <a:pt x="197902" y="1188482"/>
                  </a:cubicBezTo>
                  <a:cubicBezTo>
                    <a:pt x="245627" y="1184255"/>
                    <a:pt x="292349" y="1175574"/>
                    <a:pt x="337599" y="1159630"/>
                  </a:cubicBezTo>
                  <a:cubicBezTo>
                    <a:pt x="342869" y="1157771"/>
                    <a:pt x="348059" y="1155684"/>
                    <a:pt x="353008" y="1152528"/>
                  </a:cubicBezTo>
                  <a:cubicBezTo>
                    <a:pt x="343525" y="1153143"/>
                    <a:pt x="334014" y="1153584"/>
                    <a:pt x="324544" y="1154414"/>
                  </a:cubicBezTo>
                  <a:cubicBezTo>
                    <a:pt x="274331" y="1158801"/>
                    <a:pt x="224092" y="1163014"/>
                    <a:pt x="173611" y="1161570"/>
                  </a:cubicBezTo>
                  <a:cubicBezTo>
                    <a:pt x="143395" y="1160700"/>
                    <a:pt x="113300" y="1158092"/>
                    <a:pt x="83672" y="1151712"/>
                  </a:cubicBezTo>
                  <a:cubicBezTo>
                    <a:pt x="78924" y="1150682"/>
                    <a:pt x="76008" y="1152340"/>
                    <a:pt x="73801" y="1155979"/>
                  </a:cubicBezTo>
                  <a:cubicBezTo>
                    <a:pt x="72022" y="1158921"/>
                    <a:pt x="70551" y="1158921"/>
                    <a:pt x="67675" y="1157049"/>
                  </a:cubicBezTo>
                  <a:cubicBezTo>
                    <a:pt x="53510" y="1147806"/>
                    <a:pt x="46260" y="1134938"/>
                    <a:pt x="46180" y="1118018"/>
                  </a:cubicBezTo>
                  <a:cubicBezTo>
                    <a:pt x="46167" y="1116266"/>
                    <a:pt x="46300" y="1114487"/>
                    <a:pt x="46086" y="1112761"/>
                  </a:cubicBezTo>
                  <a:cubicBezTo>
                    <a:pt x="44401" y="1098824"/>
                    <a:pt x="47464" y="1092577"/>
                    <a:pt x="59823" y="1085475"/>
                  </a:cubicBezTo>
                  <a:cubicBezTo>
                    <a:pt x="76637" y="1075804"/>
                    <a:pt x="95296" y="1071885"/>
                    <a:pt x="114062" y="1068541"/>
                  </a:cubicBezTo>
                  <a:cubicBezTo>
                    <a:pt x="145803" y="1062896"/>
                    <a:pt x="177878" y="1060676"/>
                    <a:pt x="210047" y="1059004"/>
                  </a:cubicBezTo>
                  <a:cubicBezTo>
                    <a:pt x="262654" y="1056262"/>
                    <a:pt x="315275" y="1056168"/>
                    <a:pt x="367895" y="1057091"/>
                  </a:cubicBezTo>
                  <a:cubicBezTo>
                    <a:pt x="410859" y="1057854"/>
                    <a:pt x="453795" y="1059472"/>
                    <a:pt x="496745" y="1060756"/>
                  </a:cubicBezTo>
                  <a:cubicBezTo>
                    <a:pt x="500142" y="1060850"/>
                    <a:pt x="502991" y="1060823"/>
                    <a:pt x="505198" y="1057372"/>
                  </a:cubicBezTo>
                  <a:cubicBezTo>
                    <a:pt x="532084" y="1015265"/>
                    <a:pt x="562193" y="975271"/>
                    <a:pt x="586724" y="931652"/>
                  </a:cubicBezTo>
                  <a:cubicBezTo>
                    <a:pt x="591018" y="924015"/>
                    <a:pt x="595004" y="916190"/>
                    <a:pt x="599551" y="908713"/>
                  </a:cubicBezTo>
                  <a:cubicBezTo>
                    <a:pt x="601651" y="905275"/>
                    <a:pt x="600916" y="903991"/>
                    <a:pt x="597438" y="902721"/>
                  </a:cubicBezTo>
                  <a:cubicBezTo>
                    <a:pt x="585293" y="898253"/>
                    <a:pt x="573482" y="893063"/>
                    <a:pt x="562647" y="885854"/>
                  </a:cubicBezTo>
                  <a:cubicBezTo>
                    <a:pt x="547720" y="875929"/>
                    <a:pt x="536538" y="863195"/>
                    <a:pt x="532298" y="845352"/>
                  </a:cubicBezTo>
                  <a:cubicBezTo>
                    <a:pt x="531589" y="842369"/>
                    <a:pt x="530064" y="840924"/>
                    <a:pt x="527496" y="839787"/>
                  </a:cubicBezTo>
                  <a:cubicBezTo>
                    <a:pt x="522507" y="837567"/>
                    <a:pt x="517584" y="835146"/>
                    <a:pt x="512662" y="832765"/>
                  </a:cubicBezTo>
                  <a:cubicBezTo>
                    <a:pt x="487636" y="820633"/>
                    <a:pt x="471678" y="800489"/>
                    <a:pt x="462008" y="774941"/>
                  </a:cubicBezTo>
                  <a:cubicBezTo>
                    <a:pt x="460122" y="769979"/>
                    <a:pt x="457513" y="766956"/>
                    <a:pt x="452110" y="765016"/>
                  </a:cubicBezTo>
                  <a:cubicBezTo>
                    <a:pt x="422937" y="754543"/>
                    <a:pt x="403475" y="733115"/>
                    <a:pt x="388467" y="706952"/>
                  </a:cubicBezTo>
                  <a:cubicBezTo>
                    <a:pt x="382689" y="696867"/>
                    <a:pt x="377513" y="686474"/>
                    <a:pt x="372885" y="675826"/>
                  </a:cubicBezTo>
                  <a:cubicBezTo>
                    <a:pt x="371427" y="672456"/>
                    <a:pt x="369300" y="670142"/>
                    <a:pt x="366090" y="668256"/>
                  </a:cubicBezTo>
                  <a:cubicBezTo>
                    <a:pt x="345451" y="656151"/>
                    <a:pt x="325333" y="643243"/>
                    <a:pt x="308640" y="625814"/>
                  </a:cubicBezTo>
                  <a:cubicBezTo>
                    <a:pt x="298033" y="614752"/>
                    <a:pt x="289593" y="602353"/>
                    <a:pt x="286557" y="586931"/>
                  </a:cubicBezTo>
                  <a:cubicBezTo>
                    <a:pt x="285099" y="579520"/>
                    <a:pt x="284818" y="571976"/>
                    <a:pt x="286477" y="564740"/>
                  </a:cubicBezTo>
                  <a:cubicBezTo>
                    <a:pt x="287614" y="559738"/>
                    <a:pt x="286209" y="557076"/>
                    <a:pt x="282517" y="554240"/>
                  </a:cubicBezTo>
                  <a:cubicBezTo>
                    <a:pt x="264072" y="540089"/>
                    <a:pt x="246001" y="525455"/>
                    <a:pt x="230271" y="508227"/>
                  </a:cubicBezTo>
                  <a:cubicBezTo>
                    <a:pt x="220293" y="497299"/>
                    <a:pt x="211920" y="485328"/>
                    <a:pt x="207426" y="471002"/>
                  </a:cubicBezTo>
                  <a:cubicBezTo>
                    <a:pt x="204336" y="461171"/>
                    <a:pt x="203734" y="451112"/>
                    <a:pt x="206048" y="441188"/>
                  </a:cubicBezTo>
                  <a:cubicBezTo>
                    <a:pt x="207118" y="436600"/>
                    <a:pt x="205941" y="433951"/>
                    <a:pt x="202891" y="430875"/>
                  </a:cubicBezTo>
                  <a:cubicBezTo>
                    <a:pt x="184446" y="412336"/>
                    <a:pt x="167311" y="392700"/>
                    <a:pt x="154029" y="370028"/>
                  </a:cubicBezTo>
                  <a:cubicBezTo>
                    <a:pt x="145081" y="354753"/>
                    <a:pt x="138527" y="338595"/>
                    <a:pt x="138446" y="320524"/>
                  </a:cubicBezTo>
                  <a:cubicBezTo>
                    <a:pt x="138433" y="315963"/>
                    <a:pt x="138660" y="311161"/>
                    <a:pt x="140092" y="306908"/>
                  </a:cubicBezTo>
                  <a:cubicBezTo>
                    <a:pt x="141804" y="301838"/>
                    <a:pt x="139918" y="298762"/>
                    <a:pt x="136922" y="295177"/>
                  </a:cubicBezTo>
                  <a:cubicBezTo>
                    <a:pt x="121860" y="277173"/>
                    <a:pt x="107816" y="258447"/>
                    <a:pt x="96807" y="237581"/>
                  </a:cubicBezTo>
                  <a:cubicBezTo>
                    <a:pt x="86374" y="217811"/>
                    <a:pt x="82549" y="197186"/>
                    <a:pt x="88809" y="175397"/>
                  </a:cubicBezTo>
                  <a:cubicBezTo>
                    <a:pt x="90989" y="167826"/>
                    <a:pt x="89210" y="162770"/>
                    <a:pt x="83472" y="157139"/>
                  </a:cubicBezTo>
                  <a:cubicBezTo>
                    <a:pt x="57121" y="131310"/>
                    <a:pt x="32216" y="104157"/>
                    <a:pt x="13690" y="71935"/>
                  </a:cubicBezTo>
                  <a:cubicBezTo>
                    <a:pt x="5785" y="58184"/>
                    <a:pt x="-515" y="43805"/>
                    <a:pt x="33" y="27326"/>
                  </a:cubicBezTo>
                  <a:cubicBezTo>
                    <a:pt x="368" y="17375"/>
                    <a:pt x="5089" y="9403"/>
                    <a:pt x="10466" y="1564"/>
                  </a:cubicBezTo>
                  <a:cubicBezTo>
                    <a:pt x="12366" y="-1191"/>
                    <a:pt x="14292" y="401"/>
                    <a:pt x="16218" y="1043"/>
                  </a:cubicBezTo>
                  <a:close/>
                </a:path>
              </a:pathLst>
            </a:custGeom>
            <a:solidFill>
              <a:srgbClr val="FEFFFF"/>
            </a:solidFill>
            <a:ln w="133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Rectangle 1"/>
          <p:cNvSpPr/>
          <p:nvPr/>
        </p:nvSpPr>
        <p:spPr>
          <a:xfrm>
            <a:off x="761490" y="2271578"/>
            <a:ext cx="2763012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chemeClr val="tx1"/>
                </a:solidFill>
                <a:latin typeface="Trebuchet MS" panose="020B0603020202020204" pitchFamily="34" charset="0"/>
              </a:rPr>
              <a:t>Preliminary check for bat and bird presence before renovation begins</a:t>
            </a:r>
          </a:p>
        </p:txBody>
      </p:sp>
      <p:sp>
        <p:nvSpPr>
          <p:cNvPr id="3" name="Rectangle 2"/>
          <p:cNvSpPr/>
          <p:nvPr/>
        </p:nvSpPr>
        <p:spPr>
          <a:xfrm>
            <a:off x="598537" y="3599153"/>
            <a:ext cx="3251200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chemeClr val="tx1"/>
                </a:solidFill>
                <a:latin typeface="Trebuchet MS" panose="020B0603020202020204" pitchFamily="34" charset="0"/>
              </a:rPr>
              <a:t>Surveys conducted by certified biodiversity monitoring experts (MB certification)</a:t>
            </a:r>
          </a:p>
        </p:txBody>
      </p:sp>
      <p:sp>
        <p:nvSpPr>
          <p:cNvPr id="14" name="Rectangle 13"/>
          <p:cNvSpPr/>
          <p:nvPr/>
        </p:nvSpPr>
        <p:spPr>
          <a:xfrm>
            <a:off x="990600" y="5228249"/>
            <a:ext cx="3200400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chemeClr val="tx1"/>
                </a:solidFill>
                <a:latin typeface="Trebuchet MS" panose="020B0603020202020204" pitchFamily="34" charset="0"/>
              </a:rPr>
              <a:t>Works postponed during nesting, rearing, or hibernation periods, or relocation with legal permits</a:t>
            </a:r>
          </a:p>
        </p:txBody>
      </p:sp>
      <p:sp>
        <p:nvSpPr>
          <p:cNvPr id="15" name="Rectangle 14"/>
          <p:cNvSpPr/>
          <p:nvPr/>
        </p:nvSpPr>
        <p:spPr>
          <a:xfrm>
            <a:off x="7620000" y="2333204"/>
            <a:ext cx="3581400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chemeClr val="tx1"/>
                </a:solidFill>
                <a:latin typeface="Trebuchet MS" panose="020B0603020202020204" pitchFamily="34" charset="0"/>
              </a:rPr>
              <a:t>Decommissioned shelters must be replaced with long-life artificial nests or shelters (e.g. built-in types)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885063" y="4027920"/>
            <a:ext cx="3429000" cy="1200329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chemeClr val="tx1"/>
                </a:solidFill>
                <a:latin typeface="Trebuchet MS" panose="020B0603020202020204" pitchFamily="34" charset="0"/>
              </a:rPr>
              <a:t>[If your project includes nature protection or birds, make sure to report under this new indicator.]</a:t>
            </a:r>
          </a:p>
        </p:txBody>
      </p:sp>
    </p:spTree>
    <p:extLst>
      <p:ext uri="{BB962C8B-B14F-4D97-AF65-F5344CB8AC3E}">
        <p14:creationId xmlns:p14="http://schemas.microsoft.com/office/powerpoint/2010/main" val="157797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14906" y="853539"/>
            <a:ext cx="7980045" cy="567463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19710" algn="ctr">
              <a:spcBef>
                <a:spcPts val="105"/>
              </a:spcBef>
            </a:pPr>
            <a:r>
              <a:rPr lang="en-US" sz="3600" dirty="0"/>
              <a:t>Best Practices &amp; Reminders</a:t>
            </a:r>
            <a:endParaRPr sz="3600" spc="-10" dirty="0"/>
          </a:p>
        </p:txBody>
      </p:sp>
      <p:pic>
        <p:nvPicPr>
          <p:cNvPr id="8" name="object 8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57200" y="83566"/>
            <a:ext cx="2915412" cy="853440"/>
          </a:xfrm>
          <a:prstGeom prst="rect">
            <a:avLst/>
          </a:prstGeom>
        </p:spPr>
      </p:pic>
      <p:sp>
        <p:nvSpPr>
          <p:cNvPr id="5" name="타원 27">
            <a:extLst>
              <a:ext uri="{FF2B5EF4-FFF2-40B4-BE49-F238E27FC236}">
                <a16:creationId xmlns:a16="http://schemas.microsoft.com/office/drawing/2014/main" id="{219F5B97-3CD5-47C7-8A1D-210A58DC0A2C}"/>
              </a:ext>
            </a:extLst>
          </p:cNvPr>
          <p:cNvSpPr/>
          <p:nvPr/>
        </p:nvSpPr>
        <p:spPr>
          <a:xfrm>
            <a:off x="1862466" y="1828800"/>
            <a:ext cx="885825" cy="885825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타원 29">
            <a:extLst>
              <a:ext uri="{FF2B5EF4-FFF2-40B4-BE49-F238E27FC236}">
                <a16:creationId xmlns:a16="http://schemas.microsoft.com/office/drawing/2014/main" id="{0A390AA4-FB3A-41A1-9CCC-4F0183BF51F4}"/>
              </a:ext>
            </a:extLst>
          </p:cNvPr>
          <p:cNvSpPr/>
          <p:nvPr/>
        </p:nvSpPr>
        <p:spPr>
          <a:xfrm>
            <a:off x="5397283" y="1847273"/>
            <a:ext cx="885825" cy="88582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타원 31">
            <a:extLst>
              <a:ext uri="{FF2B5EF4-FFF2-40B4-BE49-F238E27FC236}">
                <a16:creationId xmlns:a16="http://schemas.microsoft.com/office/drawing/2014/main" id="{E00AB393-535D-4E7B-937E-18CB40240FEB}"/>
              </a:ext>
            </a:extLst>
          </p:cNvPr>
          <p:cNvSpPr/>
          <p:nvPr/>
        </p:nvSpPr>
        <p:spPr>
          <a:xfrm>
            <a:off x="8972181" y="1772493"/>
            <a:ext cx="885825" cy="885825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타원 28">
            <a:extLst>
              <a:ext uri="{FF2B5EF4-FFF2-40B4-BE49-F238E27FC236}">
                <a16:creationId xmlns:a16="http://schemas.microsoft.com/office/drawing/2014/main" id="{538AFAAF-D33A-4A47-BD47-8EF629EF237A}"/>
              </a:ext>
            </a:extLst>
          </p:cNvPr>
          <p:cNvSpPr/>
          <p:nvPr/>
        </p:nvSpPr>
        <p:spPr>
          <a:xfrm>
            <a:off x="1841942" y="4332167"/>
            <a:ext cx="885825" cy="88582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타원 30">
            <a:extLst>
              <a:ext uri="{FF2B5EF4-FFF2-40B4-BE49-F238E27FC236}">
                <a16:creationId xmlns:a16="http://schemas.microsoft.com/office/drawing/2014/main" id="{0987DF00-BD59-46EB-9174-CA4E2DEF8B38}"/>
              </a:ext>
            </a:extLst>
          </p:cNvPr>
          <p:cNvSpPr/>
          <p:nvPr/>
        </p:nvSpPr>
        <p:spPr>
          <a:xfrm>
            <a:off x="5462015" y="4271818"/>
            <a:ext cx="885825" cy="885825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타원 32">
            <a:extLst>
              <a:ext uri="{FF2B5EF4-FFF2-40B4-BE49-F238E27FC236}">
                <a16:creationId xmlns:a16="http://schemas.microsoft.com/office/drawing/2014/main" id="{568F1188-57E4-4C23-B691-507479CD36C0}"/>
              </a:ext>
            </a:extLst>
          </p:cNvPr>
          <p:cNvSpPr/>
          <p:nvPr/>
        </p:nvSpPr>
        <p:spPr>
          <a:xfrm>
            <a:off x="9111668" y="4230492"/>
            <a:ext cx="885825" cy="88582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/>
        </p:nvSpPr>
        <p:spPr>
          <a:xfrm>
            <a:off x="795301" y="2761240"/>
            <a:ext cx="301914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o-RO" dirty="0" err="1">
                <a:latin typeface="Trebuchet MS" panose="020B0603020202020204" pitchFamily="34" charset="0"/>
              </a:rPr>
              <a:t>Name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</a:rPr>
              <a:t>your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</a:rPr>
              <a:t>files</a:t>
            </a:r>
            <a:r>
              <a:rPr lang="ro-RO" dirty="0">
                <a:latin typeface="Trebuchet MS" panose="020B0603020202020204" pitchFamily="34" charset="0"/>
              </a:rPr>
              <a:t> in English </a:t>
            </a:r>
            <a:r>
              <a:rPr lang="ro-RO" dirty="0" err="1">
                <a:latin typeface="Trebuchet MS" panose="020B0603020202020204" pitchFamily="34" charset="0"/>
              </a:rPr>
              <a:t>and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</a:rPr>
              <a:t>with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</a:rPr>
              <a:t>suggestive</a:t>
            </a:r>
            <a:r>
              <a:rPr lang="ro-RO" dirty="0">
                <a:latin typeface="Trebuchet MS" panose="020B0603020202020204" pitchFamily="34" charset="0"/>
              </a:rPr>
              <a:t> </a:t>
            </a:r>
            <a:r>
              <a:rPr lang="ro-RO" dirty="0" err="1">
                <a:latin typeface="Trebuchet MS" panose="020B0603020202020204" pitchFamily="34" charset="0"/>
              </a:rPr>
              <a:t>description</a:t>
            </a:r>
            <a:r>
              <a:rPr lang="ro-RO" dirty="0">
                <a:latin typeface="Trebuchet MS" panose="020B0603020202020204" pitchFamily="34" charset="0"/>
              </a:rPr>
              <a:t> of </a:t>
            </a:r>
            <a:r>
              <a:rPr lang="ro-RO" dirty="0" err="1">
                <a:latin typeface="Trebuchet MS" panose="020B0603020202020204" pitchFamily="34" charset="0"/>
              </a:rPr>
              <a:t>the</a:t>
            </a:r>
            <a:r>
              <a:rPr lang="ro-RO" dirty="0">
                <a:latin typeface="Trebuchet MS" panose="020B0603020202020204" pitchFamily="34" charset="0"/>
              </a:rPr>
              <a:t> content </a:t>
            </a:r>
            <a:r>
              <a:rPr lang="en-US" dirty="0">
                <a:latin typeface="Trebuchet MS" panose="020B0603020202020204" pitchFamily="34" charset="0"/>
              </a:rPr>
              <a:t>(e.g., "P2</a:t>
            </a:r>
            <a:r>
              <a:rPr lang="ro-RO" dirty="0">
                <a:latin typeface="Trebuchet MS" panose="020B0603020202020204" pitchFamily="34" charset="0"/>
              </a:rPr>
              <a:t>_</a:t>
            </a:r>
            <a:r>
              <a:rPr lang="ro-RO" dirty="0" err="1">
                <a:latin typeface="Trebuchet MS" panose="020B0603020202020204" pitchFamily="34" charset="0"/>
              </a:rPr>
              <a:t>Strategy</a:t>
            </a:r>
            <a:r>
              <a:rPr lang="ro-RO" dirty="0">
                <a:latin typeface="Trebuchet MS" panose="020B0603020202020204" pitchFamily="34" charset="0"/>
              </a:rPr>
              <a:t> for....</a:t>
            </a:r>
            <a:r>
              <a:rPr lang="en-US" dirty="0">
                <a:latin typeface="Trebuchet MS" panose="020B0603020202020204" pitchFamily="34" charset="0"/>
              </a:rPr>
              <a:t>.pdf")</a:t>
            </a:r>
          </a:p>
        </p:txBody>
      </p:sp>
      <p:sp>
        <p:nvSpPr>
          <p:cNvPr id="4" name="Rectangle 3"/>
          <p:cNvSpPr/>
          <p:nvPr/>
        </p:nvSpPr>
        <p:spPr>
          <a:xfrm>
            <a:off x="4229215" y="2936914"/>
            <a:ext cx="34547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Trebuchet MS" panose="020B0603020202020204" pitchFamily="34" charset="0"/>
              </a:rPr>
              <a:t>Upload early, avoid last-minute</a:t>
            </a:r>
          </a:p>
        </p:txBody>
      </p:sp>
      <p:sp>
        <p:nvSpPr>
          <p:cNvPr id="13" name="Rectangle 12"/>
          <p:cNvSpPr/>
          <p:nvPr/>
        </p:nvSpPr>
        <p:spPr>
          <a:xfrm>
            <a:off x="7821346" y="2885899"/>
            <a:ext cx="36575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Trebuchet MS" panose="020B0603020202020204" pitchFamily="34" charset="0"/>
              </a:rPr>
              <a:t>Follow the reporting instructions in </a:t>
            </a:r>
            <a:r>
              <a:rPr lang="en-US" dirty="0" err="1">
                <a:latin typeface="Trebuchet MS" panose="020B0603020202020204" pitchFamily="34" charset="0"/>
              </a:rPr>
              <a:t>JeMS</a:t>
            </a:r>
            <a:r>
              <a:rPr lang="en-US" dirty="0">
                <a:latin typeface="Trebuchet MS" panose="020B0603020202020204" pitchFamily="34" charset="0"/>
              </a:rPr>
              <a:t> and the guidance from the Project Implementation Manual</a:t>
            </a:r>
            <a:endParaRPr lang="en-US" dirty="0">
              <a:solidFill>
                <a:schemeClr val="tx1"/>
              </a:solidFill>
              <a:latin typeface="Trebuchet MS" panose="020B0603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100763" y="5200499"/>
            <a:ext cx="2438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Trebuchet MS" panose="020B0603020202020204" pitchFamily="34" charset="0"/>
              </a:rPr>
              <a:t>Flat rate</a:t>
            </a:r>
            <a:r>
              <a:rPr lang="ro-RO" dirty="0">
                <a:latin typeface="Trebuchet MS" panose="020B0603020202020204" pitchFamily="34" charset="0"/>
              </a:rPr>
              <a:t> for staff </a:t>
            </a:r>
            <a:r>
              <a:rPr lang="ro-RO" dirty="0" err="1">
                <a:latin typeface="Trebuchet MS" panose="020B0603020202020204" pitchFamily="34" charset="0"/>
              </a:rPr>
              <a:t>costs</a:t>
            </a:r>
            <a:r>
              <a:rPr lang="en-US" dirty="0">
                <a:latin typeface="Trebuchet MS" panose="020B0603020202020204" pitchFamily="34" charset="0"/>
              </a:rPr>
              <a:t>: upload required docs in first report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125847" y="5210289"/>
            <a:ext cx="355816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dirty="0">
                <a:latin typeface="Trebuchet MS" panose="020B0603020202020204" pitchFamily="34" charset="0"/>
              </a:rPr>
              <a:t>Keep procurement documents on file – upload only when needed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818539" y="5200498"/>
            <a:ext cx="3657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 i="1">
                <a:solidFill>
                  <a:srgbClr val="0066CC"/>
                </a:solidFill>
              </a:defRPr>
            </a:pPr>
            <a:r>
              <a:rPr lang="en-US" i="1" dirty="0">
                <a:solidFill>
                  <a:srgbClr val="0066CC"/>
                </a:solidFill>
                <a:latin typeface="Trebuchet MS" panose="020B0603020202020204" pitchFamily="34" charset="0"/>
              </a:rPr>
              <a:t>[Be early, be organized, and follow the </a:t>
            </a:r>
            <a:r>
              <a:rPr lang="en-US" i="1" dirty="0" smtClean="0">
                <a:solidFill>
                  <a:srgbClr val="0066CC"/>
                </a:solidFill>
                <a:latin typeface="Trebuchet MS" panose="020B0603020202020204" pitchFamily="34" charset="0"/>
              </a:rPr>
              <a:t>PIM. </a:t>
            </a:r>
            <a:r>
              <a:rPr lang="en-US" i="1" dirty="0">
                <a:solidFill>
                  <a:srgbClr val="0066CC"/>
                </a:solidFill>
                <a:latin typeface="Trebuchet MS" panose="020B0603020202020204" pitchFamily="34" charset="0"/>
              </a:rPr>
              <a:t>It saves everyone time and prevents issues.]</a:t>
            </a:r>
          </a:p>
        </p:txBody>
      </p:sp>
      <p:sp>
        <p:nvSpPr>
          <p:cNvPr id="17" name="Teardrop 1">
            <a:extLst>
              <a:ext uri="{FF2B5EF4-FFF2-40B4-BE49-F238E27FC236}">
                <a16:creationId xmlns:a16="http://schemas.microsoft.com/office/drawing/2014/main" id="{45BBC696-75E7-44AB-A411-9B80C52FFE5A}"/>
              </a:ext>
            </a:extLst>
          </p:cNvPr>
          <p:cNvSpPr/>
          <p:nvPr/>
        </p:nvSpPr>
        <p:spPr>
          <a:xfrm rot="18805991">
            <a:off x="5564274" y="1998670"/>
            <a:ext cx="551843" cy="546086"/>
          </a:xfrm>
          <a:custGeom>
            <a:avLst/>
            <a:gdLst/>
            <a:ahLst/>
            <a:cxnLst/>
            <a:rect l="l" t="t" r="r" b="b"/>
            <a:pathLst>
              <a:path w="1807241" h="1788383">
                <a:moveTo>
                  <a:pt x="712876" y="1117592"/>
                </a:moveTo>
                <a:cubicBezTo>
                  <a:pt x="771173" y="1181828"/>
                  <a:pt x="811089" y="1255910"/>
                  <a:pt x="847925" y="1348018"/>
                </a:cubicBezTo>
                <a:cubicBezTo>
                  <a:pt x="814544" y="1418896"/>
                  <a:pt x="753893" y="1474052"/>
                  <a:pt x="679064" y="1498332"/>
                </a:cubicBezTo>
                <a:lnTo>
                  <a:pt x="308226" y="1106637"/>
                </a:lnTo>
                <a:cubicBezTo>
                  <a:pt x="336560" y="1033247"/>
                  <a:pt x="394949" y="975701"/>
                  <a:pt x="467546" y="946245"/>
                </a:cubicBezTo>
                <a:cubicBezTo>
                  <a:pt x="577903" y="998968"/>
                  <a:pt x="654580" y="1053357"/>
                  <a:pt x="712876" y="1117592"/>
                </a:cubicBezTo>
                <a:close/>
                <a:moveTo>
                  <a:pt x="1038527" y="398886"/>
                </a:moveTo>
                <a:lnTo>
                  <a:pt x="1405560" y="786562"/>
                </a:lnTo>
                <a:cubicBezTo>
                  <a:pt x="1374476" y="799049"/>
                  <a:pt x="1340402" y="804299"/>
                  <a:pt x="1305054" y="803332"/>
                </a:cubicBezTo>
                <a:lnTo>
                  <a:pt x="1008167" y="795212"/>
                </a:lnTo>
                <a:lnTo>
                  <a:pt x="1016288" y="498325"/>
                </a:lnTo>
                <a:cubicBezTo>
                  <a:pt x="1017255" y="462976"/>
                  <a:pt x="1024360" y="429240"/>
                  <a:pt x="1038527" y="398886"/>
                </a:cubicBezTo>
                <a:close/>
                <a:moveTo>
                  <a:pt x="1097925" y="218888"/>
                </a:moveTo>
                <a:cubicBezTo>
                  <a:pt x="992582" y="279303"/>
                  <a:pt x="921871" y="392886"/>
                  <a:pt x="921053" y="523256"/>
                </a:cubicBezTo>
                <a:lnTo>
                  <a:pt x="919136" y="828763"/>
                </a:lnTo>
                <a:lnTo>
                  <a:pt x="830924" y="915875"/>
                </a:lnTo>
                <a:lnTo>
                  <a:pt x="525417" y="913958"/>
                </a:lnTo>
                <a:cubicBezTo>
                  <a:pt x="403891" y="913196"/>
                  <a:pt x="296188" y="973343"/>
                  <a:pt x="234366" y="1067831"/>
                </a:cubicBezTo>
                <a:lnTo>
                  <a:pt x="710285" y="1570519"/>
                </a:lnTo>
                <a:cubicBezTo>
                  <a:pt x="811872" y="1510375"/>
                  <a:pt x="878808" y="1399439"/>
                  <a:pt x="879603" y="1272618"/>
                </a:cubicBezTo>
                <a:lnTo>
                  <a:pt x="881520" y="967111"/>
                </a:lnTo>
                <a:lnTo>
                  <a:pt x="969732" y="879999"/>
                </a:lnTo>
                <a:lnTo>
                  <a:pt x="1275239" y="881916"/>
                </a:lnTo>
                <a:cubicBezTo>
                  <a:pt x="1400271" y="882701"/>
                  <a:pt x="1510670" y="819011"/>
                  <a:pt x="1573529" y="721242"/>
                </a:cubicBezTo>
                <a:close/>
                <a:moveTo>
                  <a:pt x="1162945" y="27894"/>
                </a:moveTo>
                <a:lnTo>
                  <a:pt x="1782798" y="682611"/>
                </a:lnTo>
                <a:cubicBezTo>
                  <a:pt x="1816692" y="718411"/>
                  <a:pt x="1815147" y="774907"/>
                  <a:pt x="1779347" y="808801"/>
                </a:cubicBezTo>
                <a:cubicBezTo>
                  <a:pt x="1743547" y="842694"/>
                  <a:pt x="1687050" y="841149"/>
                  <a:pt x="1653157" y="805349"/>
                </a:cubicBezTo>
                <a:lnTo>
                  <a:pt x="1644015" y="795693"/>
                </a:lnTo>
                <a:cubicBezTo>
                  <a:pt x="1561789" y="910282"/>
                  <a:pt x="1426630" y="983636"/>
                  <a:pt x="1274606" y="982683"/>
                </a:cubicBezTo>
                <a:lnTo>
                  <a:pt x="980378" y="980836"/>
                </a:lnTo>
                <a:lnTo>
                  <a:pt x="980378" y="1270380"/>
                </a:lnTo>
                <a:cubicBezTo>
                  <a:pt x="980378" y="1427425"/>
                  <a:pt x="901198" y="1565976"/>
                  <a:pt x="779756" y="1647056"/>
                </a:cubicBezTo>
                <a:cubicBezTo>
                  <a:pt x="807405" y="1681913"/>
                  <a:pt x="803595" y="1732594"/>
                  <a:pt x="770486" y="1763941"/>
                </a:cubicBezTo>
                <a:cubicBezTo>
                  <a:pt x="734686" y="1797834"/>
                  <a:pt x="678189" y="1796289"/>
                  <a:pt x="644296" y="1760489"/>
                </a:cubicBezTo>
                <a:lnTo>
                  <a:pt x="24442" y="1105772"/>
                </a:lnTo>
                <a:cubicBezTo>
                  <a:pt x="-9451" y="1069973"/>
                  <a:pt x="-7906" y="1013476"/>
                  <a:pt x="27894" y="979583"/>
                </a:cubicBezTo>
                <a:cubicBezTo>
                  <a:pt x="63694" y="945689"/>
                  <a:pt x="120190" y="947235"/>
                  <a:pt x="154084" y="983034"/>
                </a:cubicBezTo>
                <a:lnTo>
                  <a:pt x="163237" y="992702"/>
                </a:lnTo>
                <a:cubicBezTo>
                  <a:pt x="244774" y="882877"/>
                  <a:pt x="375836" y="813180"/>
                  <a:pt x="523178" y="813180"/>
                </a:cubicBezTo>
                <a:lnTo>
                  <a:pt x="818460" y="813180"/>
                </a:lnTo>
                <a:lnTo>
                  <a:pt x="820284" y="522622"/>
                </a:lnTo>
                <a:cubicBezTo>
                  <a:pt x="821285" y="363119"/>
                  <a:pt x="903845" y="223207"/>
                  <a:pt x="1028952" y="143673"/>
                </a:cubicBezTo>
                <a:cubicBezTo>
                  <a:pt x="999689" y="108599"/>
                  <a:pt x="1002953" y="56445"/>
                  <a:pt x="1036755" y="24443"/>
                </a:cubicBezTo>
                <a:cubicBezTo>
                  <a:pt x="1072555" y="-9451"/>
                  <a:pt x="1129052" y="-7906"/>
                  <a:pt x="1162945" y="278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bg1"/>
              </a:solidFill>
            </a:endParaRPr>
          </a:p>
        </p:txBody>
      </p:sp>
      <p:sp>
        <p:nvSpPr>
          <p:cNvPr id="18" name="Rectangle 30">
            <a:extLst>
              <a:ext uri="{FF2B5EF4-FFF2-40B4-BE49-F238E27FC236}">
                <a16:creationId xmlns:a16="http://schemas.microsoft.com/office/drawing/2014/main" id="{3BFEE74E-183A-4C32-9BDF-AC2573B061E0}"/>
              </a:ext>
            </a:extLst>
          </p:cNvPr>
          <p:cNvSpPr/>
          <p:nvPr/>
        </p:nvSpPr>
        <p:spPr>
          <a:xfrm>
            <a:off x="9182846" y="2000074"/>
            <a:ext cx="464493" cy="463135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19" name="Trapezoid 13">
            <a:extLst>
              <a:ext uri="{FF2B5EF4-FFF2-40B4-BE49-F238E27FC236}">
                <a16:creationId xmlns:a16="http://schemas.microsoft.com/office/drawing/2014/main" id="{EAB635DE-58EF-4585-A0F5-0790A1957A5B}"/>
              </a:ext>
            </a:extLst>
          </p:cNvPr>
          <p:cNvSpPr/>
          <p:nvPr/>
        </p:nvSpPr>
        <p:spPr>
          <a:xfrm>
            <a:off x="2039952" y="2056114"/>
            <a:ext cx="529844" cy="448015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0" name="Rounded Rectangle 10">
            <a:extLst>
              <a:ext uri="{FF2B5EF4-FFF2-40B4-BE49-F238E27FC236}">
                <a16:creationId xmlns:a16="http://schemas.microsoft.com/office/drawing/2014/main" id="{B55467B8-5BFB-46FE-82D2-AA896BC192F1}"/>
              </a:ext>
            </a:extLst>
          </p:cNvPr>
          <p:cNvSpPr/>
          <p:nvPr/>
        </p:nvSpPr>
        <p:spPr>
          <a:xfrm>
            <a:off x="2098769" y="4524966"/>
            <a:ext cx="372169" cy="492524"/>
          </a:xfrm>
          <a:custGeom>
            <a:avLst/>
            <a:gdLst/>
            <a:ahLst/>
            <a:cxnLst/>
            <a:rect l="l" t="t" r="r" b="b"/>
            <a:pathLst>
              <a:path w="2448272" h="3240000">
                <a:moveTo>
                  <a:pt x="1358676" y="2676152"/>
                </a:moveTo>
                <a:cubicBezTo>
                  <a:pt x="1327753" y="2676152"/>
                  <a:pt x="1302685" y="2701220"/>
                  <a:pt x="1302685" y="2732143"/>
                </a:cubicBezTo>
                <a:lnTo>
                  <a:pt x="1302685" y="2956101"/>
                </a:lnTo>
                <a:cubicBezTo>
                  <a:pt x="1302685" y="2987024"/>
                  <a:pt x="1327753" y="3012092"/>
                  <a:pt x="1358676" y="3012092"/>
                </a:cubicBezTo>
                <a:lnTo>
                  <a:pt x="1582634" y="3012092"/>
                </a:lnTo>
                <a:cubicBezTo>
                  <a:pt x="1613557" y="3012092"/>
                  <a:pt x="1638625" y="2987024"/>
                  <a:pt x="1638625" y="2956101"/>
                </a:cubicBezTo>
                <a:lnTo>
                  <a:pt x="1638625" y="2732143"/>
                </a:lnTo>
                <a:cubicBezTo>
                  <a:pt x="1638625" y="2701220"/>
                  <a:pt x="1613557" y="2676152"/>
                  <a:pt x="1582634" y="2676152"/>
                </a:cubicBezTo>
                <a:close/>
                <a:moveTo>
                  <a:pt x="837062" y="2676152"/>
                </a:moveTo>
                <a:cubicBezTo>
                  <a:pt x="806139" y="2676152"/>
                  <a:pt x="781071" y="2701220"/>
                  <a:pt x="781071" y="2732143"/>
                </a:cubicBezTo>
                <a:lnTo>
                  <a:pt x="781071" y="2956101"/>
                </a:lnTo>
                <a:cubicBezTo>
                  <a:pt x="781071" y="2987024"/>
                  <a:pt x="806139" y="3012092"/>
                  <a:pt x="837062" y="3012092"/>
                </a:cubicBezTo>
                <a:lnTo>
                  <a:pt x="1061020" y="3012092"/>
                </a:lnTo>
                <a:cubicBezTo>
                  <a:pt x="1091943" y="3012092"/>
                  <a:pt x="1117011" y="2987024"/>
                  <a:pt x="1117011" y="2956101"/>
                </a:cubicBezTo>
                <a:lnTo>
                  <a:pt x="1117011" y="2732143"/>
                </a:lnTo>
                <a:cubicBezTo>
                  <a:pt x="1117011" y="2701220"/>
                  <a:pt x="1091943" y="2676152"/>
                  <a:pt x="1061020" y="2676152"/>
                </a:cubicBezTo>
                <a:close/>
                <a:moveTo>
                  <a:pt x="315448" y="2676152"/>
                </a:moveTo>
                <a:cubicBezTo>
                  <a:pt x="284525" y="2676152"/>
                  <a:pt x="259457" y="2701220"/>
                  <a:pt x="259457" y="2732143"/>
                </a:cubicBezTo>
                <a:lnTo>
                  <a:pt x="259457" y="2956101"/>
                </a:lnTo>
                <a:cubicBezTo>
                  <a:pt x="259457" y="2987024"/>
                  <a:pt x="284525" y="3012092"/>
                  <a:pt x="315448" y="3012092"/>
                </a:cubicBezTo>
                <a:lnTo>
                  <a:pt x="539406" y="3012092"/>
                </a:lnTo>
                <a:cubicBezTo>
                  <a:pt x="570329" y="3012092"/>
                  <a:pt x="595397" y="2987024"/>
                  <a:pt x="595397" y="2956101"/>
                </a:cubicBezTo>
                <a:lnTo>
                  <a:pt x="595397" y="2732143"/>
                </a:lnTo>
                <a:cubicBezTo>
                  <a:pt x="595397" y="2701220"/>
                  <a:pt x="570329" y="2676152"/>
                  <a:pt x="539406" y="2676152"/>
                </a:cubicBezTo>
                <a:close/>
                <a:moveTo>
                  <a:pt x="1880291" y="2179832"/>
                </a:moveTo>
                <a:cubicBezTo>
                  <a:pt x="1849368" y="2179832"/>
                  <a:pt x="1824300" y="2204900"/>
                  <a:pt x="1824300" y="2235823"/>
                </a:cubicBezTo>
                <a:lnTo>
                  <a:pt x="1824300" y="2956101"/>
                </a:lnTo>
                <a:cubicBezTo>
                  <a:pt x="1824300" y="2987024"/>
                  <a:pt x="1849368" y="3012092"/>
                  <a:pt x="1880291" y="3012092"/>
                </a:cubicBezTo>
                <a:lnTo>
                  <a:pt x="2104249" y="3012092"/>
                </a:lnTo>
                <a:cubicBezTo>
                  <a:pt x="2135172" y="3012092"/>
                  <a:pt x="2160240" y="2987024"/>
                  <a:pt x="2160240" y="2956101"/>
                </a:cubicBezTo>
                <a:lnTo>
                  <a:pt x="2160240" y="2235823"/>
                </a:lnTo>
                <a:cubicBezTo>
                  <a:pt x="2160240" y="2204900"/>
                  <a:pt x="2135172" y="2179832"/>
                  <a:pt x="2104249" y="2179832"/>
                </a:cubicBezTo>
                <a:close/>
                <a:moveTo>
                  <a:pt x="1358676" y="2179832"/>
                </a:moveTo>
                <a:cubicBezTo>
                  <a:pt x="1327753" y="2179832"/>
                  <a:pt x="1302685" y="2204900"/>
                  <a:pt x="1302685" y="2235823"/>
                </a:cubicBezTo>
                <a:lnTo>
                  <a:pt x="1302685" y="2459781"/>
                </a:lnTo>
                <a:cubicBezTo>
                  <a:pt x="1302685" y="2490704"/>
                  <a:pt x="1327753" y="2515772"/>
                  <a:pt x="1358676" y="2515772"/>
                </a:cubicBezTo>
                <a:lnTo>
                  <a:pt x="1582634" y="2515772"/>
                </a:lnTo>
                <a:cubicBezTo>
                  <a:pt x="1613557" y="2515772"/>
                  <a:pt x="1638625" y="2490704"/>
                  <a:pt x="1638625" y="2459781"/>
                </a:cubicBezTo>
                <a:lnTo>
                  <a:pt x="1638625" y="2235823"/>
                </a:lnTo>
                <a:cubicBezTo>
                  <a:pt x="1638625" y="2204900"/>
                  <a:pt x="1613557" y="2179832"/>
                  <a:pt x="1582634" y="2179832"/>
                </a:cubicBezTo>
                <a:close/>
                <a:moveTo>
                  <a:pt x="837062" y="2179832"/>
                </a:moveTo>
                <a:cubicBezTo>
                  <a:pt x="806139" y="2179832"/>
                  <a:pt x="781071" y="2204900"/>
                  <a:pt x="781071" y="2235823"/>
                </a:cubicBezTo>
                <a:lnTo>
                  <a:pt x="781071" y="2459781"/>
                </a:lnTo>
                <a:cubicBezTo>
                  <a:pt x="781071" y="2490704"/>
                  <a:pt x="806139" y="2515772"/>
                  <a:pt x="837062" y="2515772"/>
                </a:cubicBezTo>
                <a:lnTo>
                  <a:pt x="1061020" y="2515772"/>
                </a:lnTo>
                <a:cubicBezTo>
                  <a:pt x="1091943" y="2515772"/>
                  <a:pt x="1117011" y="2490704"/>
                  <a:pt x="1117011" y="2459781"/>
                </a:cubicBezTo>
                <a:lnTo>
                  <a:pt x="1117011" y="2235823"/>
                </a:lnTo>
                <a:cubicBezTo>
                  <a:pt x="1117011" y="2204900"/>
                  <a:pt x="1091943" y="2179832"/>
                  <a:pt x="1061020" y="2179832"/>
                </a:cubicBezTo>
                <a:close/>
                <a:moveTo>
                  <a:pt x="315448" y="2179832"/>
                </a:moveTo>
                <a:cubicBezTo>
                  <a:pt x="284525" y="2179832"/>
                  <a:pt x="259457" y="2204900"/>
                  <a:pt x="259457" y="2235823"/>
                </a:cubicBezTo>
                <a:lnTo>
                  <a:pt x="259457" y="2459781"/>
                </a:lnTo>
                <a:cubicBezTo>
                  <a:pt x="259457" y="2490704"/>
                  <a:pt x="284525" y="2515772"/>
                  <a:pt x="315448" y="2515772"/>
                </a:cubicBezTo>
                <a:lnTo>
                  <a:pt x="539406" y="2515772"/>
                </a:lnTo>
                <a:cubicBezTo>
                  <a:pt x="570329" y="2515772"/>
                  <a:pt x="595397" y="2490704"/>
                  <a:pt x="595397" y="2459781"/>
                </a:cubicBezTo>
                <a:lnTo>
                  <a:pt x="595397" y="2235823"/>
                </a:lnTo>
                <a:cubicBezTo>
                  <a:pt x="595397" y="2204900"/>
                  <a:pt x="570329" y="2179832"/>
                  <a:pt x="539406" y="2179832"/>
                </a:cubicBezTo>
                <a:close/>
                <a:moveTo>
                  <a:pt x="1880291" y="1683512"/>
                </a:moveTo>
                <a:cubicBezTo>
                  <a:pt x="1849368" y="1683512"/>
                  <a:pt x="1824300" y="1708580"/>
                  <a:pt x="1824300" y="1739503"/>
                </a:cubicBezTo>
                <a:lnTo>
                  <a:pt x="1824300" y="1963461"/>
                </a:lnTo>
                <a:cubicBezTo>
                  <a:pt x="1824300" y="1994384"/>
                  <a:pt x="1849368" y="2019452"/>
                  <a:pt x="1880291" y="2019452"/>
                </a:cubicBezTo>
                <a:lnTo>
                  <a:pt x="2104249" y="2019452"/>
                </a:lnTo>
                <a:cubicBezTo>
                  <a:pt x="2135172" y="2019452"/>
                  <a:pt x="2160240" y="1994384"/>
                  <a:pt x="2160240" y="1963461"/>
                </a:cubicBezTo>
                <a:lnTo>
                  <a:pt x="2160240" y="1739503"/>
                </a:lnTo>
                <a:cubicBezTo>
                  <a:pt x="2160240" y="1708580"/>
                  <a:pt x="2135172" y="1683512"/>
                  <a:pt x="2104249" y="1683512"/>
                </a:cubicBezTo>
                <a:close/>
                <a:moveTo>
                  <a:pt x="1358676" y="1683512"/>
                </a:moveTo>
                <a:cubicBezTo>
                  <a:pt x="1327753" y="1683512"/>
                  <a:pt x="1302685" y="1708580"/>
                  <a:pt x="1302685" y="1739503"/>
                </a:cubicBezTo>
                <a:lnTo>
                  <a:pt x="1302685" y="1963461"/>
                </a:lnTo>
                <a:cubicBezTo>
                  <a:pt x="1302685" y="1994384"/>
                  <a:pt x="1327753" y="2019452"/>
                  <a:pt x="1358676" y="2019452"/>
                </a:cubicBezTo>
                <a:lnTo>
                  <a:pt x="1582634" y="2019452"/>
                </a:lnTo>
                <a:cubicBezTo>
                  <a:pt x="1613557" y="2019452"/>
                  <a:pt x="1638625" y="1994384"/>
                  <a:pt x="1638625" y="1963461"/>
                </a:cubicBezTo>
                <a:lnTo>
                  <a:pt x="1638625" y="1739503"/>
                </a:lnTo>
                <a:cubicBezTo>
                  <a:pt x="1638625" y="1708580"/>
                  <a:pt x="1613557" y="1683512"/>
                  <a:pt x="1582634" y="1683512"/>
                </a:cubicBezTo>
                <a:close/>
                <a:moveTo>
                  <a:pt x="837062" y="1683512"/>
                </a:moveTo>
                <a:cubicBezTo>
                  <a:pt x="806139" y="1683512"/>
                  <a:pt x="781071" y="1708580"/>
                  <a:pt x="781071" y="1739503"/>
                </a:cubicBezTo>
                <a:lnTo>
                  <a:pt x="781071" y="1963461"/>
                </a:lnTo>
                <a:cubicBezTo>
                  <a:pt x="781071" y="1994384"/>
                  <a:pt x="806139" y="2019452"/>
                  <a:pt x="837062" y="2019452"/>
                </a:cubicBezTo>
                <a:lnTo>
                  <a:pt x="1061020" y="2019452"/>
                </a:lnTo>
                <a:cubicBezTo>
                  <a:pt x="1091943" y="2019452"/>
                  <a:pt x="1117011" y="1994384"/>
                  <a:pt x="1117011" y="1963461"/>
                </a:cubicBezTo>
                <a:lnTo>
                  <a:pt x="1117011" y="1739503"/>
                </a:lnTo>
                <a:cubicBezTo>
                  <a:pt x="1117011" y="1708580"/>
                  <a:pt x="1091943" y="1683512"/>
                  <a:pt x="1061020" y="1683512"/>
                </a:cubicBezTo>
                <a:close/>
                <a:moveTo>
                  <a:pt x="315448" y="1683512"/>
                </a:moveTo>
                <a:cubicBezTo>
                  <a:pt x="284525" y="1683512"/>
                  <a:pt x="259457" y="1708580"/>
                  <a:pt x="259457" y="1739503"/>
                </a:cubicBezTo>
                <a:lnTo>
                  <a:pt x="259457" y="1963461"/>
                </a:lnTo>
                <a:cubicBezTo>
                  <a:pt x="259457" y="1994384"/>
                  <a:pt x="284525" y="2019452"/>
                  <a:pt x="315448" y="2019452"/>
                </a:cubicBezTo>
                <a:lnTo>
                  <a:pt x="539406" y="2019452"/>
                </a:lnTo>
                <a:cubicBezTo>
                  <a:pt x="570329" y="2019452"/>
                  <a:pt x="595397" y="1994384"/>
                  <a:pt x="595397" y="1963461"/>
                </a:cubicBezTo>
                <a:lnTo>
                  <a:pt x="595397" y="1739503"/>
                </a:lnTo>
                <a:cubicBezTo>
                  <a:pt x="595397" y="1708580"/>
                  <a:pt x="570329" y="1683512"/>
                  <a:pt x="539406" y="1683512"/>
                </a:cubicBezTo>
                <a:close/>
                <a:moveTo>
                  <a:pt x="1880291" y="1187192"/>
                </a:moveTo>
                <a:cubicBezTo>
                  <a:pt x="1849368" y="1187192"/>
                  <a:pt x="1824300" y="1212260"/>
                  <a:pt x="1824300" y="1243183"/>
                </a:cubicBezTo>
                <a:lnTo>
                  <a:pt x="1824300" y="1467141"/>
                </a:lnTo>
                <a:cubicBezTo>
                  <a:pt x="1824300" y="1498064"/>
                  <a:pt x="1849368" y="1523132"/>
                  <a:pt x="1880291" y="1523132"/>
                </a:cubicBezTo>
                <a:lnTo>
                  <a:pt x="2104249" y="1523132"/>
                </a:lnTo>
                <a:cubicBezTo>
                  <a:pt x="2135172" y="1523132"/>
                  <a:pt x="2160240" y="1498064"/>
                  <a:pt x="2160240" y="1467141"/>
                </a:cubicBezTo>
                <a:lnTo>
                  <a:pt x="2160240" y="1243183"/>
                </a:lnTo>
                <a:cubicBezTo>
                  <a:pt x="2160240" y="1212260"/>
                  <a:pt x="2135172" y="1187192"/>
                  <a:pt x="2104249" y="1187192"/>
                </a:cubicBezTo>
                <a:close/>
                <a:moveTo>
                  <a:pt x="1358676" y="1187192"/>
                </a:moveTo>
                <a:cubicBezTo>
                  <a:pt x="1327753" y="1187192"/>
                  <a:pt x="1302685" y="1212260"/>
                  <a:pt x="1302685" y="1243183"/>
                </a:cubicBezTo>
                <a:lnTo>
                  <a:pt x="1302685" y="1467141"/>
                </a:lnTo>
                <a:cubicBezTo>
                  <a:pt x="1302685" y="1498064"/>
                  <a:pt x="1327753" y="1523132"/>
                  <a:pt x="1358676" y="1523132"/>
                </a:cubicBezTo>
                <a:lnTo>
                  <a:pt x="1582634" y="1523132"/>
                </a:lnTo>
                <a:cubicBezTo>
                  <a:pt x="1613557" y="1523132"/>
                  <a:pt x="1638625" y="1498064"/>
                  <a:pt x="1638625" y="1467141"/>
                </a:cubicBezTo>
                <a:lnTo>
                  <a:pt x="1638625" y="1243183"/>
                </a:lnTo>
                <a:cubicBezTo>
                  <a:pt x="1638625" y="1212260"/>
                  <a:pt x="1613557" y="1187192"/>
                  <a:pt x="1582634" y="1187192"/>
                </a:cubicBezTo>
                <a:close/>
                <a:moveTo>
                  <a:pt x="837062" y="1187192"/>
                </a:moveTo>
                <a:cubicBezTo>
                  <a:pt x="806139" y="1187192"/>
                  <a:pt x="781071" y="1212260"/>
                  <a:pt x="781071" y="1243183"/>
                </a:cubicBezTo>
                <a:lnTo>
                  <a:pt x="781071" y="1467141"/>
                </a:lnTo>
                <a:cubicBezTo>
                  <a:pt x="781071" y="1498064"/>
                  <a:pt x="806139" y="1523132"/>
                  <a:pt x="837062" y="1523132"/>
                </a:cubicBezTo>
                <a:lnTo>
                  <a:pt x="1061020" y="1523132"/>
                </a:lnTo>
                <a:cubicBezTo>
                  <a:pt x="1091943" y="1523132"/>
                  <a:pt x="1117011" y="1498064"/>
                  <a:pt x="1117011" y="1467141"/>
                </a:cubicBezTo>
                <a:lnTo>
                  <a:pt x="1117011" y="1243183"/>
                </a:lnTo>
                <a:cubicBezTo>
                  <a:pt x="1117011" y="1212260"/>
                  <a:pt x="1091943" y="1187192"/>
                  <a:pt x="1061020" y="1187192"/>
                </a:cubicBezTo>
                <a:close/>
                <a:moveTo>
                  <a:pt x="315448" y="1187192"/>
                </a:moveTo>
                <a:cubicBezTo>
                  <a:pt x="284525" y="1187192"/>
                  <a:pt x="259457" y="1212260"/>
                  <a:pt x="259457" y="1243183"/>
                </a:cubicBezTo>
                <a:lnTo>
                  <a:pt x="259457" y="1467141"/>
                </a:lnTo>
                <a:cubicBezTo>
                  <a:pt x="259457" y="1498064"/>
                  <a:pt x="284525" y="1523132"/>
                  <a:pt x="315448" y="1523132"/>
                </a:cubicBezTo>
                <a:lnTo>
                  <a:pt x="539406" y="1523132"/>
                </a:lnTo>
                <a:cubicBezTo>
                  <a:pt x="570329" y="1523132"/>
                  <a:pt x="595397" y="1498064"/>
                  <a:pt x="595397" y="1467141"/>
                </a:cubicBezTo>
                <a:lnTo>
                  <a:pt x="595397" y="1243183"/>
                </a:lnTo>
                <a:cubicBezTo>
                  <a:pt x="595397" y="1212260"/>
                  <a:pt x="570329" y="1187192"/>
                  <a:pt x="539406" y="1187192"/>
                </a:cubicBezTo>
                <a:close/>
                <a:moveTo>
                  <a:pt x="348041" y="163575"/>
                </a:moveTo>
                <a:cubicBezTo>
                  <a:pt x="275130" y="163575"/>
                  <a:pt x="216024" y="222681"/>
                  <a:pt x="216024" y="295592"/>
                </a:cubicBezTo>
                <a:lnTo>
                  <a:pt x="216024" y="823646"/>
                </a:lnTo>
                <a:cubicBezTo>
                  <a:pt x="216024" y="896557"/>
                  <a:pt x="275130" y="955663"/>
                  <a:pt x="348041" y="955663"/>
                </a:cubicBezTo>
                <a:lnTo>
                  <a:pt x="2100231" y="955663"/>
                </a:lnTo>
                <a:cubicBezTo>
                  <a:pt x="2173142" y="955663"/>
                  <a:pt x="2232248" y="896557"/>
                  <a:pt x="2232248" y="823646"/>
                </a:cubicBezTo>
                <a:lnTo>
                  <a:pt x="2232248" y="295592"/>
                </a:lnTo>
                <a:cubicBezTo>
                  <a:pt x="2232248" y="222681"/>
                  <a:pt x="2173142" y="163575"/>
                  <a:pt x="2100231" y="163575"/>
                </a:cubicBezTo>
                <a:close/>
                <a:moveTo>
                  <a:pt x="265172" y="0"/>
                </a:moveTo>
                <a:lnTo>
                  <a:pt x="2183100" y="0"/>
                </a:lnTo>
                <a:cubicBezTo>
                  <a:pt x="2329550" y="0"/>
                  <a:pt x="2448272" y="118722"/>
                  <a:pt x="2448272" y="265172"/>
                </a:cubicBezTo>
                <a:lnTo>
                  <a:pt x="2448272" y="2974828"/>
                </a:lnTo>
                <a:cubicBezTo>
                  <a:pt x="2448272" y="3121278"/>
                  <a:pt x="2329550" y="3240000"/>
                  <a:pt x="2183100" y="3240000"/>
                </a:cubicBezTo>
                <a:lnTo>
                  <a:pt x="265172" y="3240000"/>
                </a:lnTo>
                <a:cubicBezTo>
                  <a:pt x="118722" y="3240000"/>
                  <a:pt x="0" y="3121278"/>
                  <a:pt x="0" y="2974828"/>
                </a:cubicBezTo>
                <a:lnTo>
                  <a:pt x="0" y="265172"/>
                </a:lnTo>
                <a:cubicBezTo>
                  <a:pt x="0" y="118722"/>
                  <a:pt x="118722" y="0"/>
                  <a:pt x="26517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/>
          </a:p>
        </p:txBody>
      </p:sp>
      <p:sp>
        <p:nvSpPr>
          <p:cNvPr id="21" name="Block Arc 31">
            <a:extLst>
              <a:ext uri="{FF2B5EF4-FFF2-40B4-BE49-F238E27FC236}">
                <a16:creationId xmlns:a16="http://schemas.microsoft.com/office/drawing/2014/main" id="{7D9DF903-DA8F-4191-AEDF-7DDF26A64847}"/>
              </a:ext>
            </a:extLst>
          </p:cNvPr>
          <p:cNvSpPr/>
          <p:nvPr/>
        </p:nvSpPr>
        <p:spPr>
          <a:xfrm>
            <a:off x="5676947" y="4426640"/>
            <a:ext cx="455959" cy="504884"/>
          </a:xfrm>
          <a:custGeom>
            <a:avLst/>
            <a:gdLst/>
            <a:ahLst/>
            <a:cxnLst/>
            <a:rect l="l" t="t" r="r" b="b"/>
            <a:pathLst>
              <a:path w="2890784" h="3200962">
                <a:moveTo>
                  <a:pt x="1107828" y="2097026"/>
                </a:moveTo>
                <a:cubicBezTo>
                  <a:pt x="1025313" y="2097026"/>
                  <a:pt x="958422" y="2163918"/>
                  <a:pt x="958422" y="2246432"/>
                </a:cubicBezTo>
                <a:cubicBezTo>
                  <a:pt x="958422" y="2302715"/>
                  <a:pt x="989545" y="2351730"/>
                  <a:pt x="1036589" y="2375275"/>
                </a:cubicBezTo>
                <a:lnTo>
                  <a:pt x="985421" y="2684898"/>
                </a:lnTo>
                <a:lnTo>
                  <a:pt x="1230235" y="2684898"/>
                </a:lnTo>
                <a:lnTo>
                  <a:pt x="1179067" y="2375275"/>
                </a:lnTo>
                <a:cubicBezTo>
                  <a:pt x="1226111" y="2351730"/>
                  <a:pt x="1257233" y="2302715"/>
                  <a:pt x="1257233" y="2246432"/>
                </a:cubicBezTo>
                <a:cubicBezTo>
                  <a:pt x="1257233" y="2163918"/>
                  <a:pt x="1190342" y="2097026"/>
                  <a:pt x="1107828" y="2097026"/>
                </a:cubicBezTo>
                <a:close/>
                <a:moveTo>
                  <a:pt x="2199259" y="56"/>
                </a:moveTo>
                <a:cubicBezTo>
                  <a:pt x="2572924" y="-4720"/>
                  <a:pt x="2881009" y="291773"/>
                  <a:pt x="2890561" y="665346"/>
                </a:cubicBezTo>
                <a:lnTo>
                  <a:pt x="2843000" y="666562"/>
                </a:lnTo>
                <a:lnTo>
                  <a:pt x="2890784" y="666562"/>
                </a:lnTo>
                <a:lnTo>
                  <a:pt x="2890784" y="1580962"/>
                </a:lnTo>
                <a:lnTo>
                  <a:pt x="2625345" y="1580962"/>
                </a:lnTo>
                <a:lnTo>
                  <a:pt x="2625345" y="672127"/>
                </a:lnTo>
                <a:lnTo>
                  <a:pt x="2623811" y="672166"/>
                </a:lnTo>
                <a:cubicBezTo>
                  <a:pt x="2617992" y="444585"/>
                  <a:pt x="2430306" y="263961"/>
                  <a:pt x="2202670" y="266871"/>
                </a:cubicBezTo>
                <a:cubicBezTo>
                  <a:pt x="1975033" y="269781"/>
                  <a:pt x="1792025" y="455143"/>
                  <a:pt x="1792025" y="682798"/>
                </a:cubicBezTo>
                <a:lnTo>
                  <a:pt x="1790626" y="682798"/>
                </a:lnTo>
                <a:lnTo>
                  <a:pt x="1790626" y="1580962"/>
                </a:lnTo>
                <a:lnTo>
                  <a:pt x="2041344" y="1580962"/>
                </a:lnTo>
                <a:cubicBezTo>
                  <a:pt x="2137614" y="1580962"/>
                  <a:pt x="2215656" y="1659004"/>
                  <a:pt x="2215656" y="1755274"/>
                </a:cubicBezTo>
                <a:lnTo>
                  <a:pt x="2215656" y="3026650"/>
                </a:lnTo>
                <a:cubicBezTo>
                  <a:pt x="2215656" y="3122920"/>
                  <a:pt x="2137614" y="3200962"/>
                  <a:pt x="2041344" y="3200962"/>
                </a:cubicBezTo>
                <a:lnTo>
                  <a:pt x="174312" y="3200962"/>
                </a:lnTo>
                <a:cubicBezTo>
                  <a:pt x="78042" y="3200962"/>
                  <a:pt x="0" y="3122920"/>
                  <a:pt x="0" y="3026650"/>
                </a:cubicBezTo>
                <a:lnTo>
                  <a:pt x="0" y="1755274"/>
                </a:lnTo>
                <a:cubicBezTo>
                  <a:pt x="0" y="1659004"/>
                  <a:pt x="78042" y="1580962"/>
                  <a:pt x="174312" y="1580962"/>
                </a:cubicBezTo>
                <a:lnTo>
                  <a:pt x="1525187" y="1580962"/>
                </a:lnTo>
                <a:lnTo>
                  <a:pt x="1525187" y="676764"/>
                </a:lnTo>
                <a:lnTo>
                  <a:pt x="1525791" y="676764"/>
                </a:lnTo>
                <a:cubicBezTo>
                  <a:pt x="1528430" y="305830"/>
                  <a:pt x="1827609" y="4806"/>
                  <a:pt x="2199259" y="5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  <p:sp>
        <p:nvSpPr>
          <p:cNvPr id="22" name="Rounded Rectangle 20">
            <a:extLst>
              <a:ext uri="{FF2B5EF4-FFF2-40B4-BE49-F238E27FC236}">
                <a16:creationId xmlns:a16="http://schemas.microsoft.com/office/drawing/2014/main" id="{B5A75B4D-CA52-4F78-AC74-CB42B7BD2898}"/>
              </a:ext>
            </a:extLst>
          </p:cNvPr>
          <p:cNvSpPr>
            <a:spLocks noChangeAspect="1"/>
          </p:cNvSpPr>
          <p:nvPr/>
        </p:nvSpPr>
        <p:spPr>
          <a:xfrm rot="2160000">
            <a:off x="9309066" y="4425885"/>
            <a:ext cx="491028" cy="529812"/>
          </a:xfrm>
          <a:custGeom>
            <a:avLst/>
            <a:gdLst/>
            <a:ahLst/>
            <a:cxnLst/>
            <a:rect l="l" t="t" r="r" b="b"/>
            <a:pathLst>
              <a:path w="2735240" h="2951283">
                <a:moveTo>
                  <a:pt x="945240" y="943134"/>
                </a:moveTo>
                <a:cubicBezTo>
                  <a:pt x="504657" y="1263236"/>
                  <a:pt x="406988" y="1879894"/>
                  <a:pt x="727090" y="2320477"/>
                </a:cubicBezTo>
                <a:cubicBezTo>
                  <a:pt x="1047193" y="2761060"/>
                  <a:pt x="1663850" y="2858729"/>
                  <a:pt x="2104434" y="2538627"/>
                </a:cubicBezTo>
                <a:cubicBezTo>
                  <a:pt x="2545017" y="2218524"/>
                  <a:pt x="2642686" y="1601867"/>
                  <a:pt x="2322584" y="1161283"/>
                </a:cubicBezTo>
                <a:cubicBezTo>
                  <a:pt x="2003839" y="722570"/>
                  <a:pt x="1391052" y="623866"/>
                  <a:pt x="951049" y="939346"/>
                </a:cubicBezTo>
                <a:lnTo>
                  <a:pt x="1557721" y="1618250"/>
                </a:lnTo>
                <a:cubicBezTo>
                  <a:pt x="1596798" y="1621348"/>
                  <a:pt x="1633874" y="1641400"/>
                  <a:pt x="1658719" y="1675596"/>
                </a:cubicBezTo>
                <a:cubicBezTo>
                  <a:pt x="1705470" y="1739944"/>
                  <a:pt x="1691206" y="1830007"/>
                  <a:pt x="1626858" y="1876758"/>
                </a:cubicBezTo>
                <a:cubicBezTo>
                  <a:pt x="1562511" y="1923509"/>
                  <a:pt x="1472448" y="1909245"/>
                  <a:pt x="1425696" y="1844897"/>
                </a:cubicBezTo>
                <a:cubicBezTo>
                  <a:pt x="1398776" y="1807844"/>
                  <a:pt x="1392087" y="1762265"/>
                  <a:pt x="1405709" y="1721944"/>
                </a:cubicBezTo>
                <a:lnTo>
                  <a:pt x="950242" y="939871"/>
                </a:lnTo>
                <a:cubicBezTo>
                  <a:pt x="948462" y="940800"/>
                  <a:pt x="946850" y="941964"/>
                  <a:pt x="945240" y="943134"/>
                </a:cubicBezTo>
                <a:close/>
                <a:moveTo>
                  <a:pt x="390013" y="178929"/>
                </a:moveTo>
                <a:cubicBezTo>
                  <a:pt x="223423" y="299964"/>
                  <a:pt x="186493" y="533130"/>
                  <a:pt x="307528" y="699721"/>
                </a:cubicBezTo>
                <a:cubicBezTo>
                  <a:pt x="392822" y="817118"/>
                  <a:pt x="533802" y="870124"/>
                  <a:pt x="667672" y="847235"/>
                </a:cubicBezTo>
                <a:lnTo>
                  <a:pt x="556452" y="694153"/>
                </a:lnTo>
                <a:lnTo>
                  <a:pt x="528500" y="714461"/>
                </a:lnTo>
                <a:cubicBezTo>
                  <a:pt x="498835" y="736014"/>
                  <a:pt x="457314" y="729437"/>
                  <a:pt x="435761" y="699772"/>
                </a:cubicBezTo>
                <a:lnTo>
                  <a:pt x="341779" y="570418"/>
                </a:lnTo>
                <a:cubicBezTo>
                  <a:pt x="320226" y="540753"/>
                  <a:pt x="326803" y="499231"/>
                  <a:pt x="356468" y="477679"/>
                </a:cubicBezTo>
                <a:lnTo>
                  <a:pt x="684509" y="239343"/>
                </a:lnTo>
                <a:cubicBezTo>
                  <a:pt x="714174" y="217790"/>
                  <a:pt x="755695" y="224366"/>
                  <a:pt x="777248" y="254031"/>
                </a:cubicBezTo>
                <a:lnTo>
                  <a:pt x="871230" y="383386"/>
                </a:lnTo>
                <a:cubicBezTo>
                  <a:pt x="892782" y="413051"/>
                  <a:pt x="886206" y="454572"/>
                  <a:pt x="856541" y="476125"/>
                </a:cubicBezTo>
                <a:lnTo>
                  <a:pt x="828590" y="496433"/>
                </a:lnTo>
                <a:lnTo>
                  <a:pt x="939810" y="649514"/>
                </a:lnTo>
                <a:cubicBezTo>
                  <a:pt x="1002947" y="529270"/>
                  <a:pt x="996100" y="378811"/>
                  <a:pt x="910806" y="261414"/>
                </a:cubicBezTo>
                <a:cubicBezTo>
                  <a:pt x="789771" y="94824"/>
                  <a:pt x="556604" y="57894"/>
                  <a:pt x="390013" y="178929"/>
                </a:cubicBezTo>
                <a:close/>
                <a:moveTo>
                  <a:pt x="326716" y="91807"/>
                </a:moveTo>
                <a:cubicBezTo>
                  <a:pt x="541423" y="-64186"/>
                  <a:pt x="841934" y="-16590"/>
                  <a:pt x="997927" y="198117"/>
                </a:cubicBezTo>
                <a:cubicBezTo>
                  <a:pt x="1090326" y="325293"/>
                  <a:pt x="1111296" y="482575"/>
                  <a:pt x="1067359" y="621566"/>
                </a:cubicBezTo>
                <a:cubicBezTo>
                  <a:pt x="1125087" y="596400"/>
                  <a:pt x="1184605" y="577365"/>
                  <a:pt x="1244892" y="563339"/>
                </a:cubicBezTo>
                <a:lnTo>
                  <a:pt x="1244892" y="425809"/>
                </a:lnTo>
                <a:lnTo>
                  <a:pt x="1238396" y="425809"/>
                </a:lnTo>
                <a:cubicBezTo>
                  <a:pt x="1203300" y="425809"/>
                  <a:pt x="1174849" y="397358"/>
                  <a:pt x="1174849" y="362262"/>
                </a:cubicBezTo>
                <a:lnTo>
                  <a:pt x="1174849" y="209229"/>
                </a:lnTo>
                <a:cubicBezTo>
                  <a:pt x="1174849" y="191681"/>
                  <a:pt x="1181962" y="175794"/>
                  <a:pt x="1193462" y="164294"/>
                </a:cubicBezTo>
                <a:cubicBezTo>
                  <a:pt x="1204961" y="152795"/>
                  <a:pt x="1220848" y="145682"/>
                  <a:pt x="1238396" y="145682"/>
                </a:cubicBezTo>
                <a:lnTo>
                  <a:pt x="1484804" y="145682"/>
                </a:lnTo>
                <a:cubicBezTo>
                  <a:pt x="1519900" y="145682"/>
                  <a:pt x="1548351" y="174133"/>
                  <a:pt x="1548351" y="209229"/>
                </a:cubicBezTo>
                <a:lnTo>
                  <a:pt x="1548351" y="362262"/>
                </a:lnTo>
                <a:cubicBezTo>
                  <a:pt x="1548351" y="397358"/>
                  <a:pt x="1519900" y="425809"/>
                  <a:pt x="1484804" y="425809"/>
                </a:cubicBezTo>
                <a:lnTo>
                  <a:pt x="1478305" y="425809"/>
                </a:lnTo>
                <a:lnTo>
                  <a:pt x="1478305" y="531522"/>
                </a:lnTo>
                <a:cubicBezTo>
                  <a:pt x="1867969" y="516696"/>
                  <a:pt x="2257580" y="690299"/>
                  <a:pt x="2504004" y="1029474"/>
                </a:cubicBezTo>
                <a:cubicBezTo>
                  <a:pt x="2896903" y="1570253"/>
                  <a:pt x="2777023" y="2327148"/>
                  <a:pt x="2236244" y="2720047"/>
                </a:cubicBezTo>
                <a:cubicBezTo>
                  <a:pt x="1695464" y="3112946"/>
                  <a:pt x="938569" y="2993066"/>
                  <a:pt x="545670" y="2452287"/>
                </a:cubicBezTo>
                <a:cubicBezTo>
                  <a:pt x="302842" y="2118063"/>
                  <a:pt x="255883" y="1701289"/>
                  <a:pt x="383624" y="1339097"/>
                </a:cubicBezTo>
                <a:lnTo>
                  <a:pt x="271337" y="1301981"/>
                </a:lnTo>
                <a:lnTo>
                  <a:pt x="269200" y="1308446"/>
                </a:lnTo>
                <a:cubicBezTo>
                  <a:pt x="258184" y="1341768"/>
                  <a:pt x="222242" y="1359852"/>
                  <a:pt x="188919" y="1348836"/>
                </a:cubicBezTo>
                <a:lnTo>
                  <a:pt x="43619" y="1300805"/>
                </a:lnTo>
                <a:cubicBezTo>
                  <a:pt x="10297" y="1289790"/>
                  <a:pt x="-7787" y="1253847"/>
                  <a:pt x="3228" y="1220525"/>
                </a:cubicBezTo>
                <a:lnTo>
                  <a:pt x="80565" y="986568"/>
                </a:lnTo>
                <a:cubicBezTo>
                  <a:pt x="86073" y="969906"/>
                  <a:pt x="97812" y="957056"/>
                  <a:pt x="112340" y="949746"/>
                </a:cubicBezTo>
                <a:cubicBezTo>
                  <a:pt x="126869" y="942436"/>
                  <a:pt x="144185" y="940669"/>
                  <a:pt x="160847" y="946177"/>
                </a:cubicBezTo>
                <a:lnTo>
                  <a:pt x="306147" y="994208"/>
                </a:lnTo>
                <a:cubicBezTo>
                  <a:pt x="339468" y="1005223"/>
                  <a:pt x="357552" y="1041166"/>
                  <a:pt x="346537" y="1074488"/>
                </a:cubicBezTo>
                <a:lnTo>
                  <a:pt x="344596" y="1080361"/>
                </a:lnTo>
                <a:lnTo>
                  <a:pt x="482601" y="1125980"/>
                </a:lnTo>
                <a:cubicBezTo>
                  <a:pt x="516519" y="1067404"/>
                  <a:pt x="556040" y="1011588"/>
                  <a:pt x="601675" y="959905"/>
                </a:cubicBezTo>
                <a:cubicBezTo>
                  <a:pt x="455910" y="958740"/>
                  <a:pt x="312806" y="890195"/>
                  <a:pt x="220407" y="763018"/>
                </a:cubicBezTo>
                <a:cubicBezTo>
                  <a:pt x="64413" y="548311"/>
                  <a:pt x="112009" y="247801"/>
                  <a:pt x="326716" y="918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573</TotalTime>
  <Words>574</Words>
  <Application>Microsoft Office PowerPoint</Application>
  <PresentationFormat>Widescreen</PresentationFormat>
  <Paragraphs>79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맑은 고딕</vt:lpstr>
      <vt:lpstr>Arial</vt:lpstr>
      <vt:lpstr>Calibri</vt:lpstr>
      <vt:lpstr>Times New Roman</vt:lpstr>
      <vt:lpstr>Trebuchet MS</vt:lpstr>
      <vt:lpstr>Wingdings</vt:lpstr>
      <vt:lpstr>Office Theme</vt:lpstr>
      <vt:lpstr> Let’s spend the money wisely! Training session for beneficiaries with projects under implementation within Interreg VI-A Ro-Bg Programme   18th of June 2025 I Ruse </vt:lpstr>
      <vt:lpstr>Agenda</vt:lpstr>
      <vt:lpstr>Reporting schedule</vt:lpstr>
      <vt:lpstr>Partner Reports in JeMS &amp; National Control</vt:lpstr>
      <vt:lpstr>Project Reports &amp; JS Verification</vt:lpstr>
      <vt:lpstr>Reporting Procurements</vt:lpstr>
      <vt:lpstr>Final Report &amp; Equal Opportunities</vt:lpstr>
      <vt:lpstr>NEW Environmental Indicator: Protection of Bats and Birds in Building Renovation</vt:lpstr>
      <vt:lpstr>Best Practices &amp; Reminders</vt:lpstr>
      <vt:lpstr>Best Practices &amp; Reminders</vt:lpstr>
      <vt:lpstr>Questions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GL2</dc:title>
  <dc:creator>mariucam</dc:creator>
  <cp:lastModifiedBy>Roberta TRIFAN</cp:lastModifiedBy>
  <cp:revision>91</cp:revision>
  <dcterms:created xsi:type="dcterms:W3CDTF">2024-10-25T08:00:13Z</dcterms:created>
  <dcterms:modified xsi:type="dcterms:W3CDTF">2025-06-11T08:21:58Z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2023-05-22T00:00:00Z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2024-10-25T00:00:00Z</vt:filetime>
  </property>
  <property fmtid="{D5CDD505-2E9C-101B-9397-08002B2CF9AE}" pid="5" name="Producer">
    <vt:lpwstr>Microsoft® PowerPoint® 2013</vt:lpwstr>
  </property>
</Properties>
</file>