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20" autoAdjust="0"/>
    <p:restoredTop sz="94660"/>
  </p:normalViewPr>
  <p:slideViewPr>
    <p:cSldViewPr>
      <p:cViewPr varScale="1">
        <p:scale>
          <a:sx n="107" d="100"/>
          <a:sy n="107" d="100"/>
        </p:scale>
        <p:origin x="1723" y="8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8/14/2025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600" b="1" i="0">
                <a:solidFill>
                  <a:srgbClr val="77923B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8/14/2025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600" b="1" i="0">
                <a:solidFill>
                  <a:srgbClr val="77923B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8/14/2025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600" b="1" i="0">
                <a:solidFill>
                  <a:srgbClr val="77923B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8/14/2025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8/14/2025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9143999" cy="6857997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35940" y="1165606"/>
            <a:ext cx="8072119" cy="4222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00" b="1" i="0">
                <a:solidFill>
                  <a:srgbClr val="77923B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5940" y="1789303"/>
            <a:ext cx="8072119" cy="41230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8/14/2025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jems.interact-eu.net/manual/" TargetMode="External"/><Relationship Id="rId2" Type="http://schemas.openxmlformats.org/officeDocument/2006/relationships/hyperlink" Target="mailto:jems.admin@mdlpa.ro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9600" y="228600"/>
            <a:ext cx="2971800" cy="833627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914400" y="1143000"/>
            <a:ext cx="7722234" cy="2499402"/>
          </a:xfrm>
          <a:prstGeom prst="rect">
            <a:avLst/>
          </a:prstGeom>
          <a:ln w="57911">
            <a:solidFill>
              <a:srgbClr val="FFFFFF"/>
            </a:solidFill>
          </a:ln>
        </p:spPr>
        <p:txBody>
          <a:bodyPr vert="horz" wrap="square" lIns="0" tIns="635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50"/>
              </a:spcBef>
            </a:pPr>
            <a:endParaRPr sz="2100" dirty="0">
              <a:latin typeface="Times New Roman"/>
              <a:cs typeface="Times New Roman"/>
            </a:endParaRPr>
          </a:p>
          <a:p>
            <a:pPr marL="91440">
              <a:lnSpc>
                <a:spcPct val="100000"/>
              </a:lnSpc>
            </a:pPr>
            <a:r>
              <a:rPr sz="2000" b="1" spc="-35" dirty="0">
                <a:solidFill>
                  <a:srgbClr val="244060"/>
                </a:solidFill>
                <a:latin typeface="Trebuchet MS"/>
                <a:cs typeface="Trebuchet MS"/>
              </a:rPr>
              <a:t>Let’s</a:t>
            </a:r>
            <a:r>
              <a:rPr sz="2000" b="1" spc="-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244060"/>
                </a:solidFill>
                <a:latin typeface="Trebuchet MS"/>
                <a:cs typeface="Trebuchet MS"/>
              </a:rPr>
              <a:t>spend</a:t>
            </a:r>
            <a:r>
              <a:rPr sz="2000" b="1" spc="-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2000" b="1" spc="-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244060"/>
                </a:solidFill>
                <a:latin typeface="Trebuchet MS"/>
                <a:cs typeface="Trebuchet MS"/>
              </a:rPr>
              <a:t>money</a:t>
            </a:r>
            <a:r>
              <a:rPr sz="2000" b="1" spc="-5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244060"/>
                </a:solidFill>
                <a:latin typeface="Trebuchet MS"/>
                <a:cs typeface="Trebuchet MS"/>
              </a:rPr>
              <a:t>wisely!</a:t>
            </a:r>
            <a:endParaRPr sz="2000" dirty="0">
              <a:latin typeface="Trebuchet MS"/>
              <a:cs typeface="Trebuchet MS"/>
            </a:endParaRPr>
          </a:p>
          <a:p>
            <a:pPr marL="91440" marR="81915">
              <a:lnSpc>
                <a:spcPct val="100000"/>
              </a:lnSpc>
              <a:spcBef>
                <a:spcPts val="1090"/>
              </a:spcBef>
              <a:tabLst>
                <a:tab pos="1133475" algn="l"/>
                <a:tab pos="2468880" algn="l"/>
                <a:tab pos="3248025" algn="l"/>
                <a:tab pos="3716020" algn="l"/>
                <a:tab pos="4229735" algn="l"/>
                <a:tab pos="5662295" algn="l"/>
                <a:tab pos="6194425" algn="l"/>
                <a:tab pos="7410450" algn="l"/>
              </a:tabLst>
            </a:pPr>
            <a:r>
              <a:rPr sz="1800" b="1" spc="-35" dirty="0">
                <a:solidFill>
                  <a:srgbClr val="77923B"/>
                </a:solidFill>
                <a:latin typeface="Trebuchet MS"/>
                <a:cs typeface="Trebuchet MS"/>
              </a:rPr>
              <a:t>W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e</a:t>
            </a:r>
            <a:r>
              <a:rPr sz="1800" b="1" spc="-10" dirty="0">
                <a:solidFill>
                  <a:srgbClr val="77923B"/>
                </a:solidFill>
                <a:latin typeface="Trebuchet MS"/>
                <a:cs typeface="Trebuchet MS"/>
              </a:rPr>
              <a:t>b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i</a:t>
            </a:r>
            <a:r>
              <a:rPr sz="1800" b="1" spc="5" dirty="0">
                <a:solidFill>
                  <a:srgbClr val="77923B"/>
                </a:solidFill>
                <a:latin typeface="Trebuchet MS"/>
                <a:cs typeface="Trebuchet MS"/>
              </a:rPr>
              <a:t>n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ar	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Ap</a:t>
            </a:r>
            <a:r>
              <a:rPr sz="1800" b="1" spc="-15" dirty="0">
                <a:solidFill>
                  <a:srgbClr val="77923B"/>
                </a:solidFill>
                <a:latin typeface="Trebuchet MS"/>
                <a:cs typeface="Trebuchet MS"/>
              </a:rPr>
              <a:t>p</a:t>
            </a:r>
            <a:r>
              <a:rPr sz="1800" b="1" spc="5" dirty="0">
                <a:solidFill>
                  <a:srgbClr val="77923B"/>
                </a:solidFill>
                <a:latin typeface="Trebuchet MS"/>
                <a:cs typeface="Trebuchet MS"/>
              </a:rPr>
              <a:t>l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i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ca</a:t>
            </a:r>
            <a:r>
              <a:rPr sz="1800" b="1" spc="5" dirty="0">
                <a:solidFill>
                  <a:srgbClr val="77923B"/>
                </a:solidFill>
                <a:latin typeface="Trebuchet MS"/>
                <a:cs typeface="Trebuchet MS"/>
              </a:rPr>
              <a:t>n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t</a:t>
            </a:r>
            <a:r>
              <a:rPr sz="1800" b="1" spc="-140" dirty="0">
                <a:solidFill>
                  <a:srgbClr val="77923B"/>
                </a:solidFill>
                <a:latin typeface="Trebuchet MS"/>
                <a:cs typeface="Trebuchet MS"/>
              </a:rPr>
              <a:t>’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s	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G</a:t>
            </a:r>
            <a:r>
              <a:rPr sz="1800" b="1" spc="5" dirty="0">
                <a:solidFill>
                  <a:srgbClr val="77923B"/>
                </a:solidFill>
                <a:latin typeface="Trebuchet MS"/>
                <a:cs typeface="Trebuchet MS"/>
              </a:rPr>
              <a:t>u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id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e	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f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or	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th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e	</a:t>
            </a:r>
            <a:r>
              <a:rPr sz="1800" b="1" dirty="0" smtClean="0">
                <a:solidFill>
                  <a:srgbClr val="77923B"/>
                </a:solidFill>
                <a:latin typeface="Trebuchet MS"/>
                <a:cs typeface="Trebuchet MS"/>
              </a:rPr>
              <a:t>c</a:t>
            </a:r>
            <a:r>
              <a:rPr sz="1800" b="1" spc="-10" dirty="0" smtClean="0">
                <a:solidFill>
                  <a:srgbClr val="77923B"/>
                </a:solidFill>
                <a:latin typeface="Trebuchet MS"/>
                <a:cs typeface="Trebuchet MS"/>
              </a:rPr>
              <a:t>o</a:t>
            </a:r>
            <a:r>
              <a:rPr sz="1800" b="1" spc="-5" dirty="0" smtClean="0">
                <a:solidFill>
                  <a:srgbClr val="77923B"/>
                </a:solidFill>
                <a:latin typeface="Trebuchet MS"/>
                <a:cs typeface="Trebuchet MS"/>
              </a:rPr>
              <a:t>mp</a:t>
            </a:r>
            <a:r>
              <a:rPr sz="1800" b="1" spc="-10" dirty="0" smtClean="0">
                <a:solidFill>
                  <a:srgbClr val="77923B"/>
                </a:solidFill>
                <a:latin typeface="Trebuchet MS"/>
                <a:cs typeface="Trebuchet MS"/>
              </a:rPr>
              <a:t>e</a:t>
            </a:r>
            <a:r>
              <a:rPr sz="1800" b="1" spc="-5" dirty="0" smtClean="0">
                <a:solidFill>
                  <a:srgbClr val="77923B"/>
                </a:solidFill>
                <a:latin typeface="Trebuchet MS"/>
                <a:cs typeface="Trebuchet MS"/>
              </a:rPr>
              <a:t>t</a:t>
            </a:r>
            <a:r>
              <a:rPr sz="1800" b="1" spc="5" dirty="0" smtClean="0">
                <a:solidFill>
                  <a:srgbClr val="77923B"/>
                </a:solidFill>
                <a:latin typeface="Trebuchet MS"/>
                <a:cs typeface="Trebuchet MS"/>
              </a:rPr>
              <a:t>i</a:t>
            </a:r>
            <a:r>
              <a:rPr sz="1800" b="1" spc="-5" dirty="0" smtClean="0">
                <a:solidFill>
                  <a:srgbClr val="77923B"/>
                </a:solidFill>
                <a:latin typeface="Trebuchet MS"/>
                <a:cs typeface="Trebuchet MS"/>
              </a:rPr>
              <a:t>tiv</a:t>
            </a:r>
            <a:r>
              <a:rPr sz="1800" b="1" dirty="0" smtClean="0">
                <a:solidFill>
                  <a:srgbClr val="77923B"/>
                </a:solidFill>
                <a:latin typeface="Trebuchet MS"/>
                <a:cs typeface="Trebuchet MS"/>
              </a:rPr>
              <a:t>e</a:t>
            </a:r>
            <a:r>
              <a:rPr lang="en-US" b="1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lang="en-US" b="1" dirty="0" smtClean="0">
                <a:solidFill>
                  <a:srgbClr val="77923B"/>
                </a:solidFill>
                <a:latin typeface="Trebuchet MS"/>
                <a:cs typeface="Trebuchet MS"/>
              </a:rPr>
              <a:t>C</a:t>
            </a:r>
            <a:r>
              <a:rPr sz="1800" b="1" dirty="0" smtClean="0">
                <a:solidFill>
                  <a:srgbClr val="77923B"/>
                </a:solidFill>
                <a:latin typeface="Trebuchet MS"/>
                <a:cs typeface="Trebuchet MS"/>
              </a:rPr>
              <a:t>a</a:t>
            </a:r>
            <a:r>
              <a:rPr sz="1800" b="1" spc="10" dirty="0" smtClean="0">
                <a:solidFill>
                  <a:srgbClr val="77923B"/>
                </a:solidFill>
                <a:latin typeface="Trebuchet MS"/>
                <a:cs typeface="Trebuchet MS"/>
              </a:rPr>
              <a:t>l</a:t>
            </a:r>
            <a:r>
              <a:rPr sz="1800" b="1" dirty="0" smtClean="0">
                <a:solidFill>
                  <a:srgbClr val="77923B"/>
                </a:solidFill>
                <a:latin typeface="Trebuchet MS"/>
                <a:cs typeface="Trebuchet MS"/>
              </a:rPr>
              <a:t>l</a:t>
            </a:r>
            <a:r>
              <a:rPr lang="en-US" sz="1800" b="1" dirty="0" smtClean="0">
                <a:solidFill>
                  <a:srgbClr val="77923B"/>
                </a:solidFill>
                <a:latin typeface="Trebuchet MS"/>
                <a:cs typeface="Trebuchet MS"/>
              </a:rPr>
              <a:t> 5 </a:t>
            </a:r>
            <a:r>
              <a:rPr sz="1800" b="1" dirty="0" smtClean="0">
                <a:solidFill>
                  <a:srgbClr val="77923B"/>
                </a:solidFill>
                <a:latin typeface="Trebuchet MS"/>
                <a:cs typeface="Trebuchet MS"/>
              </a:rPr>
              <a:t>de</a:t>
            </a:r>
            <a:r>
              <a:rPr sz="1800" b="1" spc="-10" dirty="0" smtClean="0">
                <a:solidFill>
                  <a:srgbClr val="77923B"/>
                </a:solidFill>
                <a:latin typeface="Trebuchet MS"/>
                <a:cs typeface="Trebuchet MS"/>
              </a:rPr>
              <a:t>d</a:t>
            </a:r>
            <a:r>
              <a:rPr sz="1800" b="1" spc="-5" dirty="0" smtClean="0">
                <a:solidFill>
                  <a:srgbClr val="77923B"/>
                </a:solidFill>
                <a:latin typeface="Trebuchet MS"/>
                <a:cs typeface="Trebuchet MS"/>
              </a:rPr>
              <a:t>i</a:t>
            </a:r>
            <a:r>
              <a:rPr sz="1800" b="1" dirty="0" smtClean="0">
                <a:solidFill>
                  <a:srgbClr val="77923B"/>
                </a:solidFill>
                <a:latin typeface="Trebuchet MS"/>
                <a:cs typeface="Trebuchet MS"/>
              </a:rPr>
              <a:t>ca</a:t>
            </a:r>
            <a:r>
              <a:rPr sz="1800" b="1" spc="5" dirty="0" smtClean="0">
                <a:solidFill>
                  <a:srgbClr val="77923B"/>
                </a:solidFill>
                <a:latin typeface="Trebuchet MS"/>
                <a:cs typeface="Trebuchet MS"/>
              </a:rPr>
              <a:t>t</a:t>
            </a:r>
            <a:r>
              <a:rPr sz="1800" b="1" dirty="0" smtClean="0">
                <a:solidFill>
                  <a:srgbClr val="77923B"/>
                </a:solidFill>
                <a:latin typeface="Trebuchet MS"/>
                <a:cs typeface="Trebuchet MS"/>
              </a:rPr>
              <a:t>ed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	</a:t>
            </a:r>
            <a:r>
              <a:rPr sz="1800" b="1" spc="5" dirty="0">
                <a:solidFill>
                  <a:srgbClr val="77923B"/>
                </a:solidFill>
                <a:latin typeface="Trebuchet MS"/>
                <a:cs typeface="Trebuchet MS"/>
              </a:rPr>
              <a:t>to  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Priority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2:</a:t>
            </a:r>
            <a:r>
              <a:rPr sz="1800" b="1" spc="-114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A</a:t>
            </a:r>
            <a:r>
              <a:rPr sz="1800" b="1" spc="-1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green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region,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Specific</a:t>
            </a:r>
            <a:r>
              <a:rPr sz="1800" b="1" spc="1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800" b="1" spc="-5" dirty="0" smtClean="0">
                <a:solidFill>
                  <a:srgbClr val="77923B"/>
                </a:solidFill>
                <a:latin typeface="Trebuchet MS"/>
                <a:cs typeface="Trebuchet MS"/>
              </a:rPr>
              <a:t>Objective</a:t>
            </a:r>
            <a:r>
              <a:rPr sz="1800" b="1" spc="15" dirty="0" smtClean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800" b="1" spc="-5" dirty="0" smtClean="0">
                <a:solidFill>
                  <a:srgbClr val="77923B"/>
                </a:solidFill>
                <a:latin typeface="Trebuchet MS"/>
                <a:cs typeface="Trebuchet MS"/>
              </a:rPr>
              <a:t>2.</a:t>
            </a:r>
            <a:r>
              <a:rPr lang="en-US" sz="1800" b="1" spc="-5" dirty="0" smtClean="0">
                <a:solidFill>
                  <a:srgbClr val="77923B"/>
                </a:solidFill>
                <a:latin typeface="Trebuchet MS"/>
                <a:cs typeface="Trebuchet MS"/>
              </a:rPr>
              <a:t>7</a:t>
            </a:r>
            <a:endParaRPr sz="1800" dirty="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</a:pPr>
            <a:endParaRPr lang="ro-RO" sz="2100" dirty="0" smtClean="0">
              <a:latin typeface="Trebuchet MS"/>
              <a:cs typeface="Trebuchet MS"/>
            </a:endParaRPr>
          </a:p>
          <a:p>
            <a:pPr marL="50800" lvl="0">
              <a:spcBef>
                <a:spcPts val="1880"/>
              </a:spcBef>
            </a:pPr>
            <a:r>
              <a:rPr lang="en-US" b="1" i="1" dirty="0" smtClean="0">
                <a:solidFill>
                  <a:srgbClr val="FF0000"/>
                </a:solidFill>
                <a:latin typeface="Trebuchet MS"/>
                <a:cs typeface="Trebuchet MS"/>
              </a:rPr>
              <a:t>2</a:t>
            </a:r>
            <a:r>
              <a:rPr lang="ro-RO" b="1" i="1" dirty="0" smtClean="0">
                <a:solidFill>
                  <a:srgbClr val="FF0000"/>
                </a:solidFill>
                <a:latin typeface="Trebuchet MS"/>
                <a:cs typeface="Trebuchet MS"/>
              </a:rPr>
              <a:t>1st</a:t>
            </a:r>
            <a:r>
              <a:rPr lang="en-US" b="1" i="1" dirty="0" smtClean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lang="en-US" b="1" i="1" dirty="0">
                <a:solidFill>
                  <a:srgbClr val="FF0000"/>
                </a:solidFill>
                <a:latin typeface="Trebuchet MS"/>
                <a:cs typeface="Trebuchet MS"/>
              </a:rPr>
              <a:t>of </a:t>
            </a:r>
            <a:r>
              <a:rPr lang="ro-RO" b="1" i="1" smtClean="0">
                <a:solidFill>
                  <a:srgbClr val="FF0000"/>
                </a:solidFill>
                <a:latin typeface="Trebuchet MS"/>
                <a:cs typeface="Trebuchet MS"/>
              </a:rPr>
              <a:t>August</a:t>
            </a:r>
            <a:r>
              <a:rPr lang="en-US" b="1" i="1" spc="217" baseline="25462" smtClean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lang="en-US" b="1" i="1" spc="-30" smtClean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lang="en-US" b="1" dirty="0">
                <a:solidFill>
                  <a:srgbClr val="77923B"/>
                </a:solidFill>
                <a:latin typeface="Trebuchet MS"/>
                <a:cs typeface="Trebuchet MS"/>
              </a:rPr>
              <a:t>I</a:t>
            </a:r>
            <a:r>
              <a:rPr lang="en-US" b="1" spc="-1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lang="en-US" b="1" spc="-5" dirty="0">
                <a:solidFill>
                  <a:srgbClr val="244060"/>
                </a:solidFill>
                <a:latin typeface="Trebuchet MS"/>
                <a:cs typeface="Trebuchet MS"/>
              </a:rPr>
              <a:t>Online,</a:t>
            </a:r>
            <a:r>
              <a:rPr lang="en-US" b="1" spc="-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lang="en-US" b="1" spc="-5" dirty="0">
                <a:solidFill>
                  <a:srgbClr val="244060"/>
                </a:solidFill>
                <a:latin typeface="Trebuchet MS"/>
                <a:cs typeface="Trebuchet MS"/>
              </a:rPr>
              <a:t>Zoom</a:t>
            </a:r>
            <a:endParaRPr lang="en-US" dirty="0">
              <a:solidFill>
                <a:prstClr val="black"/>
              </a:solidFill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</a:pPr>
            <a:endParaRPr sz="2100" dirty="0">
              <a:latin typeface="Trebuchet MS"/>
              <a:cs typeface="Trebuchet M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45236" y="3733800"/>
            <a:ext cx="7722234" cy="1524000"/>
          </a:xfrm>
          <a:prstGeom prst="rect">
            <a:avLst/>
          </a:prstGeom>
          <a:ln w="57911">
            <a:solidFill>
              <a:srgbClr val="FFFFFF"/>
            </a:solidFill>
          </a:ln>
        </p:spPr>
        <p:txBody>
          <a:bodyPr vert="horz" wrap="square" lIns="0" tIns="571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45"/>
              </a:spcBef>
            </a:pPr>
            <a:endParaRPr sz="3750">
              <a:latin typeface="Times New Roman"/>
              <a:cs typeface="Times New Roman"/>
            </a:endParaRPr>
          </a:p>
          <a:p>
            <a:pPr marL="90805">
              <a:lnSpc>
                <a:spcPct val="100000"/>
              </a:lnSpc>
            </a:pPr>
            <a:r>
              <a:rPr sz="3200" b="1" spc="-5" dirty="0">
                <a:solidFill>
                  <a:srgbClr val="77923B"/>
                </a:solidFill>
                <a:latin typeface="Trebuchet MS"/>
                <a:cs typeface="Trebuchet MS"/>
              </a:rPr>
              <a:t>Jems,</a:t>
            </a:r>
            <a:r>
              <a:rPr sz="3200" b="1" spc="-2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3200" b="1" spc="-15" dirty="0">
                <a:solidFill>
                  <a:srgbClr val="77923B"/>
                </a:solidFill>
                <a:latin typeface="Trebuchet MS"/>
                <a:cs typeface="Trebuchet MS"/>
              </a:rPr>
              <a:t>general</a:t>
            </a:r>
            <a:r>
              <a:rPr sz="3200" b="1" spc="-3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3200" b="1" spc="10" dirty="0">
                <a:solidFill>
                  <a:srgbClr val="77923B"/>
                </a:solidFill>
                <a:latin typeface="Trebuchet MS"/>
                <a:cs typeface="Trebuchet MS"/>
              </a:rPr>
              <a:t>overview</a:t>
            </a:r>
            <a:endParaRPr sz="3200" dirty="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12140" y="1165606"/>
            <a:ext cx="6527800" cy="4222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JEMS</a:t>
            </a:r>
            <a:r>
              <a:rPr spc="-20" dirty="0"/>
              <a:t> </a:t>
            </a:r>
            <a:r>
              <a:rPr dirty="0"/>
              <a:t>– Joint</a:t>
            </a:r>
            <a:r>
              <a:rPr spc="-20" dirty="0"/>
              <a:t> </a:t>
            </a:r>
            <a:r>
              <a:rPr dirty="0"/>
              <a:t>electronic</a:t>
            </a:r>
            <a:r>
              <a:rPr spc="-30" dirty="0"/>
              <a:t> </a:t>
            </a:r>
            <a:r>
              <a:rPr spc="-5" dirty="0"/>
              <a:t>monitoring system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612140" y="1789303"/>
            <a:ext cx="6265545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3535">
              <a:lnSpc>
                <a:spcPct val="100000"/>
              </a:lnSpc>
              <a:spcBef>
                <a:spcPts val="100"/>
              </a:spcBef>
              <a:buFont typeface="Arial MT"/>
              <a:buChar char="•"/>
              <a:tabLst>
                <a:tab pos="355600" algn="l"/>
                <a:tab pos="356235" algn="l"/>
              </a:tabLst>
            </a:pPr>
            <a:r>
              <a:rPr sz="2400" spc="-15" dirty="0">
                <a:solidFill>
                  <a:srgbClr val="244060"/>
                </a:solidFill>
                <a:latin typeface="Trebuchet MS"/>
                <a:cs typeface="Trebuchet MS"/>
              </a:rPr>
              <a:t>Available:</a:t>
            </a:r>
            <a:r>
              <a:rPr sz="2400" spc="-15" dirty="0">
                <a:solidFill>
                  <a:srgbClr val="0000FF"/>
                </a:solidFill>
                <a:latin typeface="Trebuchet MS"/>
                <a:cs typeface="Trebuchet MS"/>
              </a:rPr>
              <a:t> </a:t>
            </a:r>
            <a:r>
              <a:rPr sz="2400" u="heavy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rebuchet MS"/>
                <a:cs typeface="Trebuchet MS"/>
              </a:rPr>
              <a:t>https://jems-robg.mdlpa.ro/no- </a:t>
            </a:r>
            <a:r>
              <a:rPr sz="2400" spc="-705" dirty="0">
                <a:solidFill>
                  <a:srgbClr val="0000FF"/>
                </a:solidFill>
                <a:latin typeface="Trebuchet MS"/>
                <a:cs typeface="Trebuchet MS"/>
              </a:rPr>
              <a:t> </a:t>
            </a:r>
            <a:r>
              <a:rPr sz="2400" u="heavy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rebuchet MS"/>
                <a:cs typeface="Trebuchet MS"/>
              </a:rPr>
              <a:t>auth/login?ref=%2Fapp%2Fdashboard</a:t>
            </a:r>
            <a:endParaRPr sz="240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219200" y="2666999"/>
            <a:ext cx="5562600" cy="333908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12140" y="1165606"/>
            <a:ext cx="6527800" cy="4222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JEMS</a:t>
            </a:r>
            <a:r>
              <a:rPr spc="-20" dirty="0"/>
              <a:t> </a:t>
            </a:r>
            <a:r>
              <a:rPr dirty="0"/>
              <a:t>– Joint</a:t>
            </a:r>
            <a:r>
              <a:rPr spc="-20" dirty="0"/>
              <a:t> </a:t>
            </a:r>
            <a:r>
              <a:rPr dirty="0"/>
              <a:t>electronic</a:t>
            </a:r>
            <a:r>
              <a:rPr spc="-30" dirty="0"/>
              <a:t> </a:t>
            </a:r>
            <a:r>
              <a:rPr spc="-5" dirty="0"/>
              <a:t>monitoring system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612140" y="1647571"/>
            <a:ext cx="7769860" cy="2098010"/>
          </a:xfrm>
          <a:prstGeom prst="rect">
            <a:avLst/>
          </a:prstGeom>
        </p:spPr>
        <p:txBody>
          <a:bodyPr vert="horz" wrap="square" lIns="0" tIns="157480" rIns="0" bIns="0" rtlCol="0">
            <a:spAutoFit/>
          </a:bodyPr>
          <a:lstStyle/>
          <a:p>
            <a:pPr marL="355600" indent="-343535">
              <a:lnSpc>
                <a:spcPct val="100000"/>
              </a:lnSpc>
              <a:spcBef>
                <a:spcPts val="1240"/>
              </a:spcBef>
              <a:buFont typeface="Arial MT"/>
              <a:buChar char="•"/>
              <a:tabLst>
                <a:tab pos="355600" algn="l"/>
                <a:tab pos="356235" algn="l"/>
              </a:tabLst>
            </a:pP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Helpdesk:</a:t>
            </a:r>
            <a:r>
              <a:rPr sz="2400" b="1" spc="-55" dirty="0">
                <a:solidFill>
                  <a:srgbClr val="0000FF"/>
                </a:solidFill>
                <a:latin typeface="Trebuchet MS"/>
                <a:cs typeface="Trebuchet MS"/>
              </a:rPr>
              <a:t> </a:t>
            </a:r>
            <a:r>
              <a:rPr sz="2400" u="heavy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rebuchet MS"/>
                <a:cs typeface="Trebuchet MS"/>
                <a:hlinkClick r:id="rId2"/>
              </a:rPr>
              <a:t>jems.admin@mdlpa.ro</a:t>
            </a:r>
            <a:endParaRPr sz="2400" dirty="0">
              <a:latin typeface="Trebuchet MS"/>
              <a:cs typeface="Trebuchet MS"/>
            </a:endParaRPr>
          </a:p>
          <a:p>
            <a:pPr marL="355600" indent="-343535">
              <a:lnSpc>
                <a:spcPct val="100000"/>
              </a:lnSpc>
              <a:spcBef>
                <a:spcPts val="1140"/>
              </a:spcBef>
              <a:buFont typeface="Arial MT"/>
              <a:buChar char="•"/>
              <a:tabLst>
                <a:tab pos="355600" algn="l"/>
                <a:tab pos="356235" algn="l"/>
              </a:tabLst>
            </a:pP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Online</a:t>
            </a:r>
            <a:r>
              <a:rPr sz="2400" b="1" spc="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manual:</a:t>
            </a:r>
            <a:r>
              <a:rPr sz="2400" b="1" spc="30" dirty="0">
                <a:solidFill>
                  <a:srgbClr val="0000FF"/>
                </a:solidFill>
                <a:latin typeface="Trebuchet MS"/>
                <a:cs typeface="Trebuchet MS"/>
              </a:rPr>
              <a:t> </a:t>
            </a:r>
            <a:r>
              <a:rPr sz="2400" u="heavy" spc="-10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  <a:hlinkClick r:id="rId3"/>
              </a:rPr>
              <a:t>https://jems.interact-eu.net/manual/</a:t>
            </a:r>
            <a:endParaRPr sz="2400" dirty="0">
              <a:latin typeface="Calibri"/>
              <a:cs typeface="Calibri"/>
            </a:endParaRPr>
          </a:p>
          <a:p>
            <a:pPr marL="355600" indent="-343535">
              <a:lnSpc>
                <a:spcPct val="100000"/>
              </a:lnSpc>
              <a:spcBef>
                <a:spcPts val="1260"/>
              </a:spcBef>
              <a:buFont typeface="Arial MT"/>
              <a:buChar char="•"/>
              <a:tabLst>
                <a:tab pos="355600" algn="l"/>
                <a:tab pos="356235" algn="l"/>
              </a:tabLst>
            </a:pP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Open:</a:t>
            </a:r>
            <a:r>
              <a:rPr sz="2400" b="1" spc="-1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dirty="0">
                <a:solidFill>
                  <a:srgbClr val="244060"/>
                </a:solidFill>
                <a:latin typeface="Trebuchet MS"/>
                <a:cs typeface="Trebuchet MS"/>
              </a:rPr>
              <a:t>on</a:t>
            </a:r>
            <a:r>
              <a:rPr sz="24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400" spc="-5" dirty="0" smtClean="0">
                <a:solidFill>
                  <a:srgbClr val="244060"/>
                </a:solidFill>
                <a:latin typeface="Trebuchet MS"/>
                <a:cs typeface="Trebuchet MS"/>
              </a:rPr>
              <a:t>1</a:t>
            </a:r>
            <a:r>
              <a:rPr lang="en-US" sz="2400" spc="-5" dirty="0">
                <a:solidFill>
                  <a:srgbClr val="244060"/>
                </a:solidFill>
                <a:latin typeface="Trebuchet MS"/>
                <a:cs typeface="Trebuchet MS"/>
              </a:rPr>
              <a:t>9</a:t>
            </a:r>
            <a:r>
              <a:rPr sz="2400" spc="-5" baseline="30000" dirty="0">
                <a:solidFill>
                  <a:srgbClr val="244060"/>
                </a:solidFill>
                <a:latin typeface="Trebuchet MS"/>
                <a:cs typeface="Trebuchet MS"/>
              </a:rPr>
              <a:t>th</a:t>
            </a:r>
            <a:r>
              <a:rPr sz="2400" spc="-15" dirty="0" smtClean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400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2400" spc="-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lang="en-US" sz="2400" spc="-5" dirty="0" smtClean="0">
                <a:solidFill>
                  <a:srgbClr val="244060"/>
                </a:solidFill>
                <a:latin typeface="Trebuchet MS"/>
                <a:cs typeface="Trebuchet MS"/>
              </a:rPr>
              <a:t>May</a:t>
            </a:r>
            <a:r>
              <a:rPr sz="2400" spc="-5" dirty="0" smtClean="0">
                <a:solidFill>
                  <a:srgbClr val="244060"/>
                </a:solidFill>
                <a:latin typeface="Trebuchet MS"/>
                <a:cs typeface="Trebuchet MS"/>
              </a:rPr>
              <a:t> 202</a:t>
            </a:r>
            <a:r>
              <a:rPr lang="en-US" sz="2400" spc="-5" dirty="0">
                <a:solidFill>
                  <a:srgbClr val="244060"/>
                </a:solidFill>
                <a:latin typeface="Trebuchet MS"/>
                <a:cs typeface="Trebuchet MS"/>
              </a:rPr>
              <a:t>5</a:t>
            </a:r>
            <a:endParaRPr sz="2400" dirty="0">
              <a:latin typeface="Trebuchet MS"/>
              <a:cs typeface="Trebuchet MS"/>
            </a:endParaRPr>
          </a:p>
          <a:p>
            <a:pPr marL="355600" indent="-343535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355600" algn="l"/>
                <a:tab pos="356235" algn="l"/>
              </a:tabLst>
            </a:pP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Close:</a:t>
            </a:r>
            <a:r>
              <a:rPr sz="2400" b="1" spc="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dirty="0">
                <a:solidFill>
                  <a:srgbClr val="244060"/>
                </a:solidFill>
                <a:latin typeface="Trebuchet MS"/>
                <a:cs typeface="Trebuchet MS"/>
              </a:rPr>
              <a:t>on </a:t>
            </a:r>
            <a:r>
              <a:rPr lang="en-US" sz="2400" spc="-5" dirty="0" smtClean="0">
                <a:solidFill>
                  <a:srgbClr val="244060"/>
                </a:solidFill>
                <a:latin typeface="Trebuchet MS"/>
                <a:cs typeface="Trebuchet MS"/>
              </a:rPr>
              <a:t>22</a:t>
            </a:r>
            <a:r>
              <a:rPr lang="en-US" sz="2400" spc="-5" baseline="30000" dirty="0" smtClean="0">
                <a:solidFill>
                  <a:srgbClr val="244060"/>
                </a:solidFill>
                <a:latin typeface="Trebuchet MS"/>
                <a:cs typeface="Trebuchet MS"/>
              </a:rPr>
              <a:t>nd</a:t>
            </a:r>
            <a:r>
              <a:rPr lang="en-US" sz="2400" spc="-5" dirty="0" smtClean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400" dirty="0" smtClean="0">
                <a:solidFill>
                  <a:srgbClr val="244060"/>
                </a:solidFill>
                <a:latin typeface="Trebuchet MS"/>
                <a:cs typeface="Trebuchet MS"/>
              </a:rPr>
              <a:t>of </a:t>
            </a:r>
            <a:r>
              <a:rPr lang="en-US" sz="2400" spc="-5" dirty="0" smtClean="0">
                <a:solidFill>
                  <a:srgbClr val="244060"/>
                </a:solidFill>
                <a:latin typeface="Trebuchet MS"/>
                <a:cs typeface="Trebuchet MS"/>
              </a:rPr>
              <a:t>September</a:t>
            </a:r>
            <a:r>
              <a:rPr sz="2400" spc="15" dirty="0" smtClean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400" spc="-5" dirty="0" smtClean="0">
                <a:solidFill>
                  <a:srgbClr val="244060"/>
                </a:solidFill>
                <a:latin typeface="Trebuchet MS"/>
                <a:cs typeface="Trebuchet MS"/>
              </a:rPr>
              <a:t>202</a:t>
            </a:r>
            <a:r>
              <a:rPr lang="en-US" sz="2400" spc="-5" dirty="0" smtClean="0">
                <a:solidFill>
                  <a:srgbClr val="244060"/>
                </a:solidFill>
                <a:latin typeface="Trebuchet MS"/>
                <a:cs typeface="Trebuchet MS"/>
              </a:rPr>
              <a:t>5</a:t>
            </a:r>
            <a:r>
              <a:rPr sz="2400" spc="10" dirty="0" smtClean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400" spc="-5" dirty="0">
                <a:solidFill>
                  <a:srgbClr val="244060"/>
                </a:solidFill>
                <a:latin typeface="Trebuchet MS"/>
                <a:cs typeface="Trebuchet MS"/>
              </a:rPr>
              <a:t>at </a:t>
            </a:r>
            <a:r>
              <a:rPr sz="2400" spc="-5" dirty="0" smtClean="0">
                <a:solidFill>
                  <a:srgbClr val="244060"/>
                </a:solidFill>
                <a:latin typeface="Trebuchet MS"/>
                <a:cs typeface="Trebuchet MS"/>
              </a:rPr>
              <a:t>1</a:t>
            </a:r>
            <a:r>
              <a:rPr lang="en-US" sz="2400" spc="-5" dirty="0" smtClean="0">
                <a:solidFill>
                  <a:srgbClr val="244060"/>
                </a:solidFill>
                <a:latin typeface="Trebuchet MS"/>
                <a:cs typeface="Trebuchet MS"/>
              </a:rPr>
              <a:t>3</a:t>
            </a:r>
            <a:r>
              <a:rPr sz="2400" spc="-5" dirty="0" smtClean="0">
                <a:solidFill>
                  <a:srgbClr val="244060"/>
                </a:solidFill>
                <a:latin typeface="Trebuchet MS"/>
                <a:cs typeface="Trebuchet MS"/>
              </a:rPr>
              <a:t>:00</a:t>
            </a:r>
            <a:r>
              <a:rPr sz="2400" spc="15" dirty="0" smtClean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400" dirty="0">
                <a:solidFill>
                  <a:srgbClr val="244060"/>
                </a:solidFill>
                <a:latin typeface="Trebuchet MS"/>
                <a:cs typeface="Trebuchet MS"/>
              </a:rPr>
              <a:t>PM</a:t>
            </a:r>
            <a:r>
              <a:rPr sz="24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400" spc="-5" dirty="0">
                <a:solidFill>
                  <a:srgbClr val="244060"/>
                </a:solidFill>
                <a:latin typeface="Trebuchet MS"/>
                <a:cs typeface="Trebuchet MS"/>
              </a:rPr>
              <a:t>EET</a:t>
            </a:r>
            <a:endParaRPr sz="2400" dirty="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4695" y="4038600"/>
            <a:ext cx="8680705" cy="21529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12140" y="1165606"/>
            <a:ext cx="6527800" cy="4222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JEMS</a:t>
            </a:r>
            <a:r>
              <a:rPr spc="-20" dirty="0"/>
              <a:t> </a:t>
            </a:r>
            <a:r>
              <a:rPr dirty="0"/>
              <a:t>– Joint</a:t>
            </a:r>
            <a:r>
              <a:rPr spc="-20" dirty="0"/>
              <a:t> </a:t>
            </a:r>
            <a:r>
              <a:rPr dirty="0"/>
              <a:t>electronic</a:t>
            </a:r>
            <a:r>
              <a:rPr spc="-30" dirty="0"/>
              <a:t> </a:t>
            </a:r>
            <a:r>
              <a:rPr spc="-5" dirty="0"/>
              <a:t>monitoring system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612140" y="1789303"/>
            <a:ext cx="7649845" cy="16351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solidFill>
                  <a:srgbClr val="244060"/>
                </a:solidFill>
                <a:latin typeface="Trebuchet MS"/>
                <a:cs typeface="Trebuchet MS"/>
              </a:rPr>
              <a:t>Apply </a:t>
            </a:r>
            <a:r>
              <a:rPr sz="2400" dirty="0">
                <a:solidFill>
                  <a:srgbClr val="244060"/>
                </a:solidFill>
                <a:latin typeface="Trebuchet MS"/>
                <a:cs typeface="Trebuchet MS"/>
              </a:rPr>
              <a:t>– </a:t>
            </a:r>
            <a:r>
              <a:rPr sz="2400" spc="-5" dirty="0">
                <a:solidFill>
                  <a:srgbClr val="244060"/>
                </a:solidFill>
                <a:latin typeface="Trebuchet MS"/>
                <a:cs typeface="Trebuchet MS"/>
              </a:rPr>
              <a:t>in</a:t>
            </a:r>
            <a:r>
              <a:rPr sz="24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4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2400" spc="-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400" spc="-5" dirty="0">
                <a:solidFill>
                  <a:srgbClr val="244060"/>
                </a:solidFill>
                <a:latin typeface="Trebuchet MS"/>
                <a:cs typeface="Trebuchet MS"/>
              </a:rPr>
              <a:t>deadline</a:t>
            </a:r>
            <a:endParaRPr sz="24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3450">
              <a:latin typeface="Trebuchet MS"/>
              <a:cs typeface="Trebuchet MS"/>
            </a:endParaRPr>
          </a:p>
          <a:p>
            <a:pPr marL="12700" marR="5080">
              <a:lnSpc>
                <a:spcPct val="100000"/>
              </a:lnSpc>
            </a:pP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Do</a:t>
            </a: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 not postpone</a:t>
            </a:r>
            <a:r>
              <a:rPr sz="2400" b="1" spc="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the submission</a:t>
            </a:r>
            <a:r>
              <a:rPr sz="2400" b="1" spc="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process 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until </a:t>
            </a: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the 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last </a:t>
            </a:r>
            <a:r>
              <a:rPr sz="2400" b="1" spc="-71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day</a:t>
            </a:r>
            <a:r>
              <a:rPr sz="2400" b="1" spc="-1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of</a:t>
            </a: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 the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 call.</a:t>
            </a:r>
            <a:endParaRPr sz="240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6200" y="4038600"/>
            <a:ext cx="8991600" cy="5334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12140" y="1165606"/>
            <a:ext cx="6527800" cy="4222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JEMS</a:t>
            </a:r>
            <a:r>
              <a:rPr spc="-20" dirty="0"/>
              <a:t> </a:t>
            </a:r>
            <a:r>
              <a:rPr dirty="0"/>
              <a:t>– Joint</a:t>
            </a:r>
            <a:r>
              <a:rPr spc="-20" dirty="0"/>
              <a:t> </a:t>
            </a:r>
            <a:r>
              <a:rPr dirty="0"/>
              <a:t>electronic</a:t>
            </a:r>
            <a:r>
              <a:rPr spc="-30" dirty="0"/>
              <a:t> </a:t>
            </a:r>
            <a:r>
              <a:rPr spc="-5" dirty="0"/>
              <a:t>monitoring system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81000" y="1905000"/>
            <a:ext cx="8061959" cy="453542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5940" y="1165606"/>
            <a:ext cx="6527800" cy="4222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JEMS</a:t>
            </a:r>
            <a:r>
              <a:rPr spc="-20" dirty="0"/>
              <a:t> </a:t>
            </a:r>
            <a:r>
              <a:rPr dirty="0"/>
              <a:t>– Joint</a:t>
            </a:r>
            <a:r>
              <a:rPr spc="-20" dirty="0"/>
              <a:t> </a:t>
            </a:r>
            <a:r>
              <a:rPr dirty="0"/>
              <a:t>electronic</a:t>
            </a:r>
            <a:r>
              <a:rPr spc="-30" dirty="0"/>
              <a:t> </a:t>
            </a:r>
            <a:r>
              <a:rPr spc="-5" dirty="0"/>
              <a:t>monitoring system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5940" y="1789303"/>
            <a:ext cx="7312025" cy="41230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Create</a:t>
            </a:r>
            <a:r>
              <a:rPr sz="2400" b="1" spc="-4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your</a:t>
            </a:r>
            <a:r>
              <a:rPr sz="2400" b="1" spc="-2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application!</a:t>
            </a:r>
            <a:endParaRPr sz="24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345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2400" dirty="0">
                <a:solidFill>
                  <a:srgbClr val="244060"/>
                </a:solidFill>
                <a:latin typeface="Trebuchet MS"/>
                <a:cs typeface="Trebuchet MS"/>
              </a:rPr>
              <a:t>Fill </a:t>
            </a:r>
            <a:r>
              <a:rPr sz="2400" spc="-5" dirty="0">
                <a:solidFill>
                  <a:srgbClr val="244060"/>
                </a:solidFill>
                <a:latin typeface="Trebuchet MS"/>
                <a:cs typeface="Trebuchet MS"/>
              </a:rPr>
              <a:t>in</a:t>
            </a:r>
            <a:r>
              <a:rPr sz="2400" spc="-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400" spc="-5" dirty="0">
                <a:solidFill>
                  <a:srgbClr val="244060"/>
                </a:solidFill>
                <a:latin typeface="Trebuchet MS"/>
                <a:cs typeface="Trebuchet MS"/>
              </a:rPr>
              <a:t>all</a:t>
            </a:r>
            <a:r>
              <a:rPr sz="24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4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24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400" dirty="0">
                <a:solidFill>
                  <a:srgbClr val="244060"/>
                </a:solidFill>
                <a:latin typeface="Trebuchet MS"/>
                <a:cs typeface="Trebuchet MS"/>
              </a:rPr>
              <a:t>sections</a:t>
            </a:r>
            <a:endParaRPr sz="2400">
              <a:latin typeface="Trebuchet MS"/>
              <a:cs typeface="Trebuchet MS"/>
            </a:endParaRPr>
          </a:p>
          <a:p>
            <a:pPr marL="355600" marR="772795" indent="-342900">
              <a:lnSpc>
                <a:spcPct val="100000"/>
              </a:lnSpc>
              <a:spcBef>
                <a:spcPts val="58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2400" spc="-5" dirty="0">
                <a:solidFill>
                  <a:srgbClr val="244060"/>
                </a:solidFill>
                <a:latin typeface="Trebuchet MS"/>
                <a:cs typeface="Trebuchet MS"/>
              </a:rPr>
              <a:t>Upload</a:t>
            </a:r>
            <a:r>
              <a:rPr sz="24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400" spc="-5" dirty="0">
                <a:solidFill>
                  <a:srgbClr val="244060"/>
                </a:solidFill>
                <a:latin typeface="Trebuchet MS"/>
                <a:cs typeface="Trebuchet MS"/>
              </a:rPr>
              <a:t>all</a:t>
            </a:r>
            <a:r>
              <a:rPr sz="24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400" spc="-5" dirty="0">
                <a:solidFill>
                  <a:srgbClr val="244060"/>
                </a:solidFill>
                <a:latin typeface="Trebuchet MS"/>
                <a:cs typeface="Trebuchet MS"/>
              </a:rPr>
              <a:t>the requested</a:t>
            </a:r>
            <a:r>
              <a:rPr sz="24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400" spc="-5" dirty="0">
                <a:solidFill>
                  <a:srgbClr val="244060"/>
                </a:solidFill>
                <a:latin typeface="Trebuchet MS"/>
                <a:cs typeface="Trebuchet MS"/>
              </a:rPr>
              <a:t>annexes</a:t>
            </a:r>
            <a:r>
              <a:rPr sz="24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400" spc="-5" dirty="0">
                <a:solidFill>
                  <a:srgbClr val="244060"/>
                </a:solidFill>
                <a:latin typeface="Trebuchet MS"/>
                <a:cs typeface="Trebuchet MS"/>
              </a:rPr>
              <a:t>(electronic </a:t>
            </a:r>
            <a:r>
              <a:rPr sz="2400" spc="-7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400" dirty="0">
                <a:solidFill>
                  <a:srgbClr val="244060"/>
                </a:solidFill>
                <a:latin typeface="Trebuchet MS"/>
                <a:cs typeface="Trebuchet MS"/>
              </a:rPr>
              <a:t>signature)</a:t>
            </a:r>
            <a:endParaRPr sz="240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575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2400" spc="-5" dirty="0">
                <a:solidFill>
                  <a:srgbClr val="244060"/>
                </a:solidFill>
                <a:latin typeface="Trebuchet MS"/>
                <a:cs typeface="Trebuchet MS"/>
              </a:rPr>
              <a:t>Check your application</a:t>
            </a:r>
            <a:r>
              <a:rPr sz="24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400" spc="-5" dirty="0">
                <a:solidFill>
                  <a:srgbClr val="244060"/>
                </a:solidFill>
                <a:latin typeface="Trebuchet MS"/>
                <a:cs typeface="Trebuchet MS"/>
              </a:rPr>
              <a:t>(magic</a:t>
            </a:r>
            <a:r>
              <a:rPr sz="2400" spc="-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400" spc="-5" dirty="0">
                <a:solidFill>
                  <a:srgbClr val="244060"/>
                </a:solidFill>
                <a:latin typeface="Trebuchet MS"/>
                <a:cs typeface="Trebuchet MS"/>
              </a:rPr>
              <a:t>button)</a:t>
            </a:r>
            <a:endParaRPr sz="240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58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2400" dirty="0">
                <a:solidFill>
                  <a:srgbClr val="244060"/>
                </a:solidFill>
                <a:latin typeface="Trebuchet MS"/>
                <a:cs typeface="Trebuchet MS"/>
              </a:rPr>
              <a:t>Submit</a:t>
            </a:r>
            <a:endParaRPr sz="2400">
              <a:latin typeface="Trebuchet MS"/>
              <a:cs typeface="Trebuchet MS"/>
            </a:endParaRPr>
          </a:p>
          <a:p>
            <a:pPr marL="355600" marR="5080" indent="-342900">
              <a:lnSpc>
                <a:spcPct val="100000"/>
              </a:lnSpc>
              <a:spcBef>
                <a:spcPts val="575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2400" spc="-5" dirty="0">
                <a:solidFill>
                  <a:srgbClr val="244060"/>
                </a:solidFill>
                <a:latin typeface="Trebuchet MS"/>
                <a:cs typeface="Trebuchet MS"/>
              </a:rPr>
              <a:t>Check</a:t>
            </a:r>
            <a:r>
              <a:rPr sz="2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400" spc="-5" dirty="0">
                <a:solidFill>
                  <a:srgbClr val="244060"/>
                </a:solidFill>
                <a:latin typeface="Trebuchet MS"/>
                <a:cs typeface="Trebuchet MS"/>
              </a:rPr>
              <a:t>your</a:t>
            </a:r>
            <a:r>
              <a:rPr sz="24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400" spc="-5" dirty="0">
                <a:solidFill>
                  <a:srgbClr val="244060"/>
                </a:solidFill>
                <a:latin typeface="Trebuchet MS"/>
                <a:cs typeface="Trebuchet MS"/>
              </a:rPr>
              <a:t>email</a:t>
            </a:r>
            <a:r>
              <a:rPr sz="2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400" spc="-5" dirty="0">
                <a:solidFill>
                  <a:srgbClr val="244060"/>
                </a:solidFill>
                <a:latin typeface="Trebuchet MS"/>
                <a:cs typeface="Trebuchet MS"/>
              </a:rPr>
              <a:t>(contact</a:t>
            </a:r>
            <a:r>
              <a:rPr sz="24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400" spc="-5" dirty="0">
                <a:solidFill>
                  <a:srgbClr val="244060"/>
                </a:solidFill>
                <a:latin typeface="Trebuchet MS"/>
                <a:cs typeface="Trebuchet MS"/>
              </a:rPr>
              <a:t>details)</a:t>
            </a:r>
            <a:r>
              <a:rPr sz="24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400" dirty="0">
                <a:solidFill>
                  <a:srgbClr val="244060"/>
                </a:solidFill>
                <a:latin typeface="Trebuchet MS"/>
                <a:cs typeface="Trebuchet MS"/>
              </a:rPr>
              <a:t>for further </a:t>
            </a:r>
            <a:r>
              <a:rPr sz="24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400" spc="-5" dirty="0">
                <a:solidFill>
                  <a:srgbClr val="244060"/>
                </a:solidFill>
                <a:latin typeface="Trebuchet MS"/>
                <a:cs typeface="Trebuchet MS"/>
              </a:rPr>
              <a:t>communication</a:t>
            </a:r>
            <a:r>
              <a:rPr sz="24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400" spc="-5" dirty="0">
                <a:solidFill>
                  <a:srgbClr val="244060"/>
                </a:solidFill>
                <a:latin typeface="Trebuchet MS"/>
                <a:cs typeface="Trebuchet MS"/>
              </a:rPr>
              <a:t>during</a:t>
            </a:r>
            <a:r>
              <a:rPr sz="24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4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24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400" spc="-5" dirty="0">
                <a:solidFill>
                  <a:srgbClr val="244060"/>
                </a:solidFill>
                <a:latin typeface="Trebuchet MS"/>
                <a:cs typeface="Trebuchet MS"/>
              </a:rPr>
              <a:t>evaluation</a:t>
            </a:r>
            <a:r>
              <a:rPr sz="24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400" spc="-5" dirty="0">
                <a:solidFill>
                  <a:srgbClr val="244060"/>
                </a:solidFill>
                <a:latin typeface="Trebuchet MS"/>
                <a:cs typeface="Trebuchet MS"/>
              </a:rPr>
              <a:t>process</a:t>
            </a:r>
            <a:r>
              <a:rPr sz="24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400" spc="-5" dirty="0">
                <a:solidFill>
                  <a:srgbClr val="244060"/>
                </a:solidFill>
                <a:latin typeface="Trebuchet MS"/>
                <a:cs typeface="Trebuchet MS"/>
              </a:rPr>
              <a:t>(it</a:t>
            </a:r>
            <a:r>
              <a:rPr sz="24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400" spc="-5" dirty="0">
                <a:solidFill>
                  <a:srgbClr val="244060"/>
                </a:solidFill>
                <a:latin typeface="Trebuchet MS"/>
                <a:cs typeface="Trebuchet MS"/>
              </a:rPr>
              <a:t>is </a:t>
            </a:r>
            <a:r>
              <a:rPr sz="2400" spc="-7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400" spc="-5" dirty="0">
                <a:solidFill>
                  <a:srgbClr val="244060"/>
                </a:solidFill>
                <a:latin typeface="Trebuchet MS"/>
                <a:cs typeface="Trebuchet MS"/>
              </a:rPr>
              <a:t>your</a:t>
            </a:r>
            <a:r>
              <a:rPr sz="2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400" spc="-5" dirty="0">
                <a:solidFill>
                  <a:srgbClr val="244060"/>
                </a:solidFill>
                <a:latin typeface="Trebuchet MS"/>
                <a:cs typeface="Trebuchet MS"/>
              </a:rPr>
              <a:t>responsibility!)</a:t>
            </a:r>
            <a:endParaRPr sz="240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</TotalTime>
  <Words>183</Words>
  <Application>Microsoft Office PowerPoint</Application>
  <PresentationFormat>On-screen Show (4:3)</PresentationFormat>
  <Paragraphs>27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 MT</vt:lpstr>
      <vt:lpstr>Calibri</vt:lpstr>
      <vt:lpstr>Times New Roman</vt:lpstr>
      <vt:lpstr>Trebuchet MS</vt:lpstr>
      <vt:lpstr>Office Theme</vt:lpstr>
      <vt:lpstr>PowerPoint Presentation</vt:lpstr>
      <vt:lpstr>JEMS – Joint electronic monitoring system</vt:lpstr>
      <vt:lpstr>JEMS – Joint electronic monitoring system</vt:lpstr>
      <vt:lpstr>JEMS – Joint electronic monitoring system</vt:lpstr>
      <vt:lpstr>JEMS – Joint electronic monitoring system</vt:lpstr>
      <vt:lpstr>JEMS – Joint electronic monitoring system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GL2</dc:title>
  <dc:creator>mariucam</dc:creator>
  <cp:lastModifiedBy>Bogdan MUSAT</cp:lastModifiedBy>
  <cp:revision>5</cp:revision>
  <dcterms:created xsi:type="dcterms:W3CDTF">2024-10-25T08:11:41Z</dcterms:created>
  <dcterms:modified xsi:type="dcterms:W3CDTF">2025-08-14T08:43:40Z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2023-05-22T00:00:00Z</vt:filetime>
  </property>
  <property fmtid="{D5CDD505-2E9C-101B-9397-08002B2CF9AE}" pid="3" name="Creator">
    <vt:lpwstr>Microsoft® PowerPoint® 2013</vt:lpwstr>
  </property>
  <property fmtid="{D5CDD505-2E9C-101B-9397-08002B2CF9AE}" pid="4" name="LastSaved">
    <vt:filetime>2024-10-25T00:00:00Z</vt:filetime>
  </property>
</Properties>
</file>