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media/image11.jp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media/image27.jpg" ContentType="image/jpeg"/>
  <Override PartName="/ppt/media/image28.jpg" ContentType="image/jpeg"/>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96" r:id="rId14"/>
    <p:sldId id="297" r:id="rId15"/>
    <p:sldId id="299" r:id="rId16"/>
    <p:sldId id="303" r:id="rId17"/>
    <p:sldId id="304" r:id="rId18"/>
    <p:sldId id="305" r:id="rId19"/>
    <p:sldId id="298" r:id="rId20"/>
    <p:sldId id="306" r:id="rId21"/>
    <p:sldId id="307" r:id="rId22"/>
    <p:sldId id="308" r:id="rId23"/>
    <p:sldId id="309" r:id="rId24"/>
    <p:sldId id="270" r:id="rId25"/>
    <p:sldId id="300" r:id="rId26"/>
    <p:sldId id="272" r:id="rId27"/>
    <p:sldId id="274" r:id="rId28"/>
    <p:sldId id="275" r:id="rId29"/>
    <p:sldId id="276" r:id="rId30"/>
    <p:sldId id="277" r:id="rId31"/>
    <p:sldId id="278" r:id="rId32"/>
    <p:sldId id="279" r:id="rId33"/>
    <p:sldId id="280" r:id="rId34"/>
    <p:sldId id="281" r:id="rId35"/>
    <p:sldId id="283" r:id="rId36"/>
    <p:sldId id="302" r:id="rId37"/>
    <p:sldId id="301" r:id="rId38"/>
    <p:sldId id="285" r:id="rId39"/>
    <p:sldId id="286" r:id="rId40"/>
    <p:sldId id="288" r:id="rId41"/>
    <p:sldId id="289" r:id="rId42"/>
    <p:sldId id="290" r:id="rId43"/>
    <p:sldId id="291" r:id="rId44"/>
    <p:sldId id="292" r:id="rId45"/>
    <p:sldId id="287" r:id="rId46"/>
  </p:sldIdLst>
  <p:sldSz cx="9144000" cy="6858000" type="screen4x3"/>
  <p:notesSz cx="9928225" cy="6797675"/>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dostina DANE" initials="RD" lastIdx="2" clrIdx="0">
    <p:extLst>
      <p:ext uri="{19B8F6BF-5375-455C-9EA6-DF929625EA0E}">
        <p15:presenceInfo xmlns:p15="http://schemas.microsoft.com/office/powerpoint/2012/main" userId="S-1-5-21-2616587902-2743926791-2624720581-134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67"/>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F0AA0E-7593-4BF9-AAB6-62F8BFF208D4}" type="doc">
      <dgm:prSet loTypeId="urn:microsoft.com/office/officeart/2008/layout/SquareAccentList" loCatId="list" qsTypeId="urn:microsoft.com/office/officeart/2005/8/quickstyle/simple1" qsCatId="simple" csTypeId="urn:microsoft.com/office/officeart/2005/8/colors/accent3_5" csCatId="accent3" phldr="1"/>
      <dgm:spPr/>
      <dgm:t>
        <a:bodyPr/>
        <a:lstStyle/>
        <a:p>
          <a:endParaRPr lang="en-US"/>
        </a:p>
      </dgm:t>
    </dgm:pt>
    <dgm:pt modelId="{A496715B-8426-456A-99C8-8F44556EC6F2}">
      <dgm:prSet phldrT="[Text]"/>
      <dgm:spPr/>
      <dgm:t>
        <a:bodyPr/>
        <a:lstStyle/>
        <a:p>
          <a:r>
            <a:rPr lang="en-US" dirty="0" smtClean="0">
              <a:latin typeface="Trebuchet MS" panose="020B0603020202020204" pitchFamily="34" charset="0"/>
            </a:rPr>
            <a:t>DO’s</a:t>
          </a:r>
          <a:endParaRPr lang="en-US" dirty="0">
            <a:latin typeface="Trebuchet MS" panose="020B0603020202020204" pitchFamily="34" charset="0"/>
          </a:endParaRPr>
        </a:p>
      </dgm:t>
    </dgm:pt>
    <dgm:pt modelId="{3D70199E-AA4A-4FEF-AC42-FDC07CA23A61}" type="parTrans" cxnId="{FE238385-1636-428B-80D5-2439A5BD804D}">
      <dgm:prSet/>
      <dgm:spPr/>
      <dgm:t>
        <a:bodyPr/>
        <a:lstStyle/>
        <a:p>
          <a:endParaRPr lang="en-US"/>
        </a:p>
      </dgm:t>
    </dgm:pt>
    <dgm:pt modelId="{58422C11-646B-4F3E-AEB6-A7DABAC4BEA1}" type="sibTrans" cxnId="{FE238385-1636-428B-80D5-2439A5BD804D}">
      <dgm:prSet/>
      <dgm:spPr/>
      <dgm:t>
        <a:bodyPr/>
        <a:lstStyle/>
        <a:p>
          <a:endParaRPr lang="en-US"/>
        </a:p>
      </dgm:t>
    </dgm:pt>
    <dgm:pt modelId="{5A4F6F08-91DD-46A0-9ED4-42EF699893D5}">
      <dgm:prSet phldrT="[Text]"/>
      <dgm:spPr/>
      <dgm:t>
        <a:bodyPr/>
        <a:lstStyle/>
        <a:p>
          <a:r>
            <a:rPr lang="en-US" dirty="0" smtClean="0">
              <a:latin typeface="Trebuchet MS" panose="020B0603020202020204" pitchFamily="34" charset="0"/>
            </a:rPr>
            <a:t>Support natural habitats</a:t>
          </a:r>
          <a:endParaRPr lang="en-US" dirty="0">
            <a:latin typeface="Trebuchet MS" panose="020B0603020202020204" pitchFamily="34" charset="0"/>
          </a:endParaRPr>
        </a:p>
      </dgm:t>
    </dgm:pt>
    <dgm:pt modelId="{27B29DBE-EC2B-42CC-86E9-00ADC4C9BEE5}" type="parTrans" cxnId="{71A64AE1-CE47-4D35-9BD3-84DE97B2D729}">
      <dgm:prSet/>
      <dgm:spPr/>
      <dgm:t>
        <a:bodyPr/>
        <a:lstStyle/>
        <a:p>
          <a:endParaRPr lang="en-US"/>
        </a:p>
      </dgm:t>
    </dgm:pt>
    <dgm:pt modelId="{9B3630AE-81CF-49AD-9C44-7F8414BE6776}" type="sibTrans" cxnId="{71A64AE1-CE47-4D35-9BD3-84DE97B2D729}">
      <dgm:prSet/>
      <dgm:spPr/>
      <dgm:t>
        <a:bodyPr/>
        <a:lstStyle/>
        <a:p>
          <a:endParaRPr lang="en-US"/>
        </a:p>
      </dgm:t>
    </dgm:pt>
    <dgm:pt modelId="{F5BD3CC2-1E07-4C1C-A971-212A29117A52}">
      <dgm:prSet phldrT="[Text]"/>
      <dgm:spPr/>
      <dgm:t>
        <a:bodyPr/>
        <a:lstStyle/>
        <a:p>
          <a:r>
            <a:rPr lang="en-US" dirty="0" smtClean="0">
              <a:latin typeface="Trebuchet MS" panose="020B0603020202020204" pitchFamily="34" charset="0"/>
            </a:rPr>
            <a:t>Ecological corridors / green bridges </a:t>
          </a:r>
          <a:endParaRPr lang="en-US" dirty="0">
            <a:latin typeface="Trebuchet MS" panose="020B0603020202020204" pitchFamily="34" charset="0"/>
          </a:endParaRPr>
        </a:p>
      </dgm:t>
    </dgm:pt>
    <dgm:pt modelId="{3AF73813-E4C6-4755-926C-E680CD88D3DB}" type="parTrans" cxnId="{F6252A6D-5AD9-492F-89A2-9A5969BF1D6C}">
      <dgm:prSet/>
      <dgm:spPr/>
      <dgm:t>
        <a:bodyPr/>
        <a:lstStyle/>
        <a:p>
          <a:endParaRPr lang="en-US"/>
        </a:p>
      </dgm:t>
    </dgm:pt>
    <dgm:pt modelId="{B9A28EA4-5613-4A57-A31C-F26180936D42}" type="sibTrans" cxnId="{F6252A6D-5AD9-492F-89A2-9A5969BF1D6C}">
      <dgm:prSet/>
      <dgm:spPr/>
      <dgm:t>
        <a:bodyPr/>
        <a:lstStyle/>
        <a:p>
          <a:endParaRPr lang="en-US"/>
        </a:p>
      </dgm:t>
    </dgm:pt>
    <dgm:pt modelId="{294C6DF7-87D2-4105-9936-531B5CE548DE}">
      <dgm:prSet phldrT="[Text]"/>
      <dgm:spPr/>
      <dgm:t>
        <a:bodyPr/>
        <a:lstStyle/>
        <a:p>
          <a:r>
            <a:rPr lang="en-US" dirty="0" smtClean="0">
              <a:latin typeface="Trebuchet MS" panose="020B0603020202020204" pitchFamily="34" charset="0"/>
            </a:rPr>
            <a:t>Developing forests, wetlands, urban parks </a:t>
          </a:r>
          <a:endParaRPr lang="en-US" dirty="0">
            <a:latin typeface="Trebuchet MS" panose="020B0603020202020204" pitchFamily="34" charset="0"/>
          </a:endParaRPr>
        </a:p>
      </dgm:t>
    </dgm:pt>
    <dgm:pt modelId="{C23DB667-8914-4399-955C-EEB023B1F6CA}" type="parTrans" cxnId="{78044758-1AB7-41B1-9EDC-231206D858CA}">
      <dgm:prSet/>
      <dgm:spPr/>
      <dgm:t>
        <a:bodyPr/>
        <a:lstStyle/>
        <a:p>
          <a:endParaRPr lang="en-US"/>
        </a:p>
      </dgm:t>
    </dgm:pt>
    <dgm:pt modelId="{67133674-6E27-4B87-9096-EEE055CF2F82}" type="sibTrans" cxnId="{78044758-1AB7-41B1-9EDC-231206D858CA}">
      <dgm:prSet/>
      <dgm:spPr/>
      <dgm:t>
        <a:bodyPr/>
        <a:lstStyle/>
        <a:p>
          <a:endParaRPr lang="en-US"/>
        </a:p>
      </dgm:t>
    </dgm:pt>
    <dgm:pt modelId="{62B055EC-428C-41B7-987D-4EF8F82250B1}">
      <dgm:prSet phldrT="[Text]"/>
      <dgm:spPr/>
      <dgm:t>
        <a:bodyPr/>
        <a:lstStyle/>
        <a:p>
          <a:r>
            <a:rPr lang="en-US" dirty="0" err="1" smtClean="0">
              <a:latin typeface="Trebuchet MS" panose="020B0603020202020204" pitchFamily="34" charset="0"/>
            </a:rPr>
            <a:t>DON’ts</a:t>
          </a:r>
          <a:endParaRPr lang="en-US" dirty="0">
            <a:latin typeface="Trebuchet MS" panose="020B0603020202020204" pitchFamily="34" charset="0"/>
          </a:endParaRPr>
        </a:p>
      </dgm:t>
    </dgm:pt>
    <dgm:pt modelId="{F2D5C678-FE4F-45D0-A1CB-489562CA00AC}" type="parTrans" cxnId="{7E17C250-F0A2-488F-AB5A-E3AA1F12F26B}">
      <dgm:prSet/>
      <dgm:spPr/>
      <dgm:t>
        <a:bodyPr/>
        <a:lstStyle/>
        <a:p>
          <a:endParaRPr lang="en-US"/>
        </a:p>
      </dgm:t>
    </dgm:pt>
    <dgm:pt modelId="{E035D42D-9EED-4183-869C-F9CBC33BF001}" type="sibTrans" cxnId="{7E17C250-F0A2-488F-AB5A-E3AA1F12F26B}">
      <dgm:prSet/>
      <dgm:spPr/>
      <dgm:t>
        <a:bodyPr/>
        <a:lstStyle/>
        <a:p>
          <a:endParaRPr lang="en-US"/>
        </a:p>
      </dgm:t>
    </dgm:pt>
    <dgm:pt modelId="{3AD88AD4-53C6-4A7B-BCFA-0205FDB2CAD3}">
      <dgm:prSet phldrT="[Text]"/>
      <dgm:spPr/>
      <dgm:t>
        <a:bodyPr/>
        <a:lstStyle/>
        <a:p>
          <a:r>
            <a:rPr lang="en-US" dirty="0" smtClean="0">
              <a:latin typeface="Trebuchet MS" panose="020B0603020202020204" pitchFamily="34" charset="0"/>
            </a:rPr>
            <a:t>Purchase of cars, ATVs, 4x4 vehicles</a:t>
          </a:r>
          <a:endParaRPr lang="en-US" dirty="0">
            <a:latin typeface="Trebuchet MS" panose="020B0603020202020204" pitchFamily="34" charset="0"/>
          </a:endParaRPr>
        </a:p>
      </dgm:t>
    </dgm:pt>
    <dgm:pt modelId="{58DB664C-8398-4F35-A114-53BC85867EE9}" type="parTrans" cxnId="{22F2DEFA-4817-4AC9-9B95-82603F5B847B}">
      <dgm:prSet/>
      <dgm:spPr/>
      <dgm:t>
        <a:bodyPr/>
        <a:lstStyle/>
        <a:p>
          <a:endParaRPr lang="en-US"/>
        </a:p>
      </dgm:t>
    </dgm:pt>
    <dgm:pt modelId="{3A6EDFCE-805C-41B5-AA27-136D7B678F46}" type="sibTrans" cxnId="{22F2DEFA-4817-4AC9-9B95-82603F5B847B}">
      <dgm:prSet/>
      <dgm:spPr/>
      <dgm:t>
        <a:bodyPr/>
        <a:lstStyle/>
        <a:p>
          <a:endParaRPr lang="en-US"/>
        </a:p>
      </dgm:t>
    </dgm:pt>
    <dgm:pt modelId="{1AC96598-0DC4-4D95-99F2-5F769955B1E1}">
      <dgm:prSet phldrT="[Text]"/>
      <dgm:spPr/>
      <dgm:t>
        <a:bodyPr/>
        <a:lstStyle/>
        <a:p>
          <a:r>
            <a:rPr lang="en-US" dirty="0" smtClean="0">
              <a:latin typeface="Trebuchet MS" panose="020B0603020202020204" pitchFamily="34" charset="0"/>
            </a:rPr>
            <a:t>Urban infrastructure (asphalt, electricity</a:t>
          </a:r>
          <a:r>
            <a:rPr lang="en-US" dirty="0" smtClean="0"/>
            <a:t>)</a:t>
          </a:r>
          <a:endParaRPr lang="en-US" dirty="0"/>
        </a:p>
      </dgm:t>
    </dgm:pt>
    <dgm:pt modelId="{7E525EE3-747A-4F5B-AA69-83B756EFF15E}" type="parTrans" cxnId="{26E6647D-B8E2-411E-8EF9-A99B252DACA2}">
      <dgm:prSet/>
      <dgm:spPr/>
      <dgm:t>
        <a:bodyPr/>
        <a:lstStyle/>
        <a:p>
          <a:endParaRPr lang="en-US"/>
        </a:p>
      </dgm:t>
    </dgm:pt>
    <dgm:pt modelId="{7F394B62-C804-4D65-8BEB-F2EB0B21C578}" type="sibTrans" cxnId="{26E6647D-B8E2-411E-8EF9-A99B252DACA2}">
      <dgm:prSet/>
      <dgm:spPr/>
      <dgm:t>
        <a:bodyPr/>
        <a:lstStyle/>
        <a:p>
          <a:endParaRPr lang="en-US"/>
        </a:p>
      </dgm:t>
    </dgm:pt>
    <dgm:pt modelId="{C967B926-3998-4E01-B224-AC3608DC3673}">
      <dgm:prSet phldrT="[Text]"/>
      <dgm:spPr/>
      <dgm:t>
        <a:bodyPr/>
        <a:lstStyle/>
        <a:p>
          <a:r>
            <a:rPr lang="en-US" dirty="0" smtClean="0">
              <a:latin typeface="Trebuchet MS" panose="020B0603020202020204" pitchFamily="34" charset="0"/>
            </a:rPr>
            <a:t>Concrete platforms</a:t>
          </a:r>
          <a:endParaRPr lang="en-US" dirty="0">
            <a:latin typeface="Trebuchet MS" panose="020B0603020202020204" pitchFamily="34" charset="0"/>
          </a:endParaRPr>
        </a:p>
      </dgm:t>
    </dgm:pt>
    <dgm:pt modelId="{049AC0ED-3DA4-4A1A-962B-9F8FFC3B5D60}" type="parTrans" cxnId="{07EDBC99-422D-45CE-966F-6D8C3DD68D96}">
      <dgm:prSet/>
      <dgm:spPr/>
      <dgm:t>
        <a:bodyPr/>
        <a:lstStyle/>
        <a:p>
          <a:endParaRPr lang="en-US"/>
        </a:p>
      </dgm:t>
    </dgm:pt>
    <dgm:pt modelId="{2346BE08-DECC-4874-BFC1-27385F6D74BB}" type="sibTrans" cxnId="{07EDBC99-422D-45CE-966F-6D8C3DD68D96}">
      <dgm:prSet/>
      <dgm:spPr/>
      <dgm:t>
        <a:bodyPr/>
        <a:lstStyle/>
        <a:p>
          <a:endParaRPr lang="en-US"/>
        </a:p>
      </dgm:t>
    </dgm:pt>
    <dgm:pt modelId="{68978C64-2549-4BB5-9C85-A01C7DBC8349}">
      <dgm:prSet/>
      <dgm:spPr/>
      <dgm:t>
        <a:bodyPr/>
        <a:lstStyle/>
        <a:p>
          <a:r>
            <a:rPr lang="en-US" dirty="0" smtClean="0">
              <a:latin typeface="Trebuchet MS" panose="020B0603020202020204" pitchFamily="34" charset="0"/>
            </a:rPr>
            <a:t>Green infrastructure</a:t>
          </a:r>
          <a:endParaRPr lang="en-US" dirty="0">
            <a:latin typeface="Trebuchet MS" panose="020B0603020202020204" pitchFamily="34" charset="0"/>
          </a:endParaRPr>
        </a:p>
      </dgm:t>
    </dgm:pt>
    <dgm:pt modelId="{20D508B7-6F58-4D2C-8A95-9EC99D1735B1}" type="parTrans" cxnId="{26DB09C8-D543-435F-815E-BAA97D58A092}">
      <dgm:prSet/>
      <dgm:spPr/>
      <dgm:t>
        <a:bodyPr/>
        <a:lstStyle/>
        <a:p>
          <a:endParaRPr lang="en-US"/>
        </a:p>
      </dgm:t>
    </dgm:pt>
    <dgm:pt modelId="{85CCAE13-FD5E-499A-ADB4-F21EC8947BCF}" type="sibTrans" cxnId="{26DB09C8-D543-435F-815E-BAA97D58A092}">
      <dgm:prSet/>
      <dgm:spPr/>
      <dgm:t>
        <a:bodyPr/>
        <a:lstStyle/>
        <a:p>
          <a:endParaRPr lang="en-US"/>
        </a:p>
      </dgm:t>
    </dgm:pt>
    <dgm:pt modelId="{289BDB72-95C1-4546-BB3E-968B25323B59}">
      <dgm:prSet phldrT="[Text]"/>
      <dgm:spPr/>
      <dgm:t>
        <a:bodyPr/>
        <a:lstStyle/>
        <a:p>
          <a:r>
            <a:rPr lang="en-US" dirty="0" smtClean="0">
              <a:latin typeface="Trebuchet MS" panose="020B0603020202020204" pitchFamily="34" charset="0"/>
            </a:rPr>
            <a:t>Grey infrastructure (storage, administrative buildings)</a:t>
          </a:r>
          <a:endParaRPr lang="en-US" dirty="0">
            <a:latin typeface="Trebuchet MS" panose="020B0603020202020204" pitchFamily="34" charset="0"/>
          </a:endParaRPr>
        </a:p>
      </dgm:t>
    </dgm:pt>
    <dgm:pt modelId="{90AD4605-F391-43EF-B005-B255CBDF7264}" type="parTrans" cxnId="{B5CC4DFC-F1A1-4A46-97FB-E10C7BAA1CE2}">
      <dgm:prSet/>
      <dgm:spPr/>
      <dgm:t>
        <a:bodyPr/>
        <a:lstStyle/>
        <a:p>
          <a:endParaRPr lang="en-US"/>
        </a:p>
      </dgm:t>
    </dgm:pt>
    <dgm:pt modelId="{A4656E1B-EE08-4DF7-AA9A-CFE7410B576D}" type="sibTrans" cxnId="{B5CC4DFC-F1A1-4A46-97FB-E10C7BAA1CE2}">
      <dgm:prSet/>
      <dgm:spPr/>
      <dgm:t>
        <a:bodyPr/>
        <a:lstStyle/>
        <a:p>
          <a:endParaRPr lang="en-US"/>
        </a:p>
      </dgm:t>
    </dgm:pt>
    <dgm:pt modelId="{99C470FB-ADE2-48EE-ABB0-F744645CC7A5}">
      <dgm:prSet/>
      <dgm:spPr/>
      <dgm:t>
        <a:bodyPr/>
        <a:lstStyle/>
        <a:p>
          <a:r>
            <a:rPr lang="en-US" dirty="0" smtClean="0">
              <a:latin typeface="Trebuchet MS" panose="020B0603020202020204" pitchFamily="34" charset="0"/>
            </a:rPr>
            <a:t>Seed banks, restocking soil organic matters</a:t>
          </a:r>
          <a:endParaRPr lang="en-US" dirty="0">
            <a:latin typeface="Trebuchet MS" panose="020B0603020202020204" pitchFamily="34" charset="0"/>
          </a:endParaRPr>
        </a:p>
      </dgm:t>
    </dgm:pt>
    <dgm:pt modelId="{BC61AE67-23E1-443F-A65B-C6BBBAE10797}" type="parTrans" cxnId="{F3C2F0DA-B8CC-4382-BB6D-AE888C578F3D}">
      <dgm:prSet/>
      <dgm:spPr/>
      <dgm:t>
        <a:bodyPr/>
        <a:lstStyle/>
        <a:p>
          <a:endParaRPr lang="en-US"/>
        </a:p>
      </dgm:t>
    </dgm:pt>
    <dgm:pt modelId="{0E640934-A17F-4AE3-9458-08D98B73C454}" type="sibTrans" cxnId="{F3C2F0DA-B8CC-4382-BB6D-AE888C578F3D}">
      <dgm:prSet/>
      <dgm:spPr/>
      <dgm:t>
        <a:bodyPr/>
        <a:lstStyle/>
        <a:p>
          <a:endParaRPr lang="en-US"/>
        </a:p>
      </dgm:t>
    </dgm:pt>
    <dgm:pt modelId="{346A452F-AFEA-4597-BAC2-B8FCBE5BDE9B}">
      <dgm:prSet phldrT="[Text]"/>
      <dgm:spPr/>
      <dgm:t>
        <a:bodyPr/>
        <a:lstStyle/>
        <a:p>
          <a:r>
            <a:rPr lang="en-US" dirty="0" smtClean="0">
              <a:latin typeface="Trebuchet MS" panose="020B0603020202020204" pitchFamily="34" charset="0"/>
            </a:rPr>
            <a:t>Festivals, paper publications, exaggerated promotion materials, website dedicated ONLY to the project etc</a:t>
          </a:r>
          <a:r>
            <a:rPr lang="en-US" dirty="0" smtClean="0"/>
            <a:t>.</a:t>
          </a:r>
          <a:endParaRPr lang="en-US" dirty="0"/>
        </a:p>
      </dgm:t>
    </dgm:pt>
    <dgm:pt modelId="{77FD28DA-9886-41AB-AAC3-C5C86FE0DB25}" type="parTrans" cxnId="{264AA98B-644E-4008-9DC3-B7BA6F1AEB3D}">
      <dgm:prSet/>
      <dgm:spPr/>
      <dgm:t>
        <a:bodyPr/>
        <a:lstStyle/>
        <a:p>
          <a:endParaRPr lang="en-US"/>
        </a:p>
      </dgm:t>
    </dgm:pt>
    <dgm:pt modelId="{33695CBF-6FDB-4DD3-A5D0-6F4FD8FD3CD8}" type="sibTrans" cxnId="{264AA98B-644E-4008-9DC3-B7BA6F1AEB3D}">
      <dgm:prSet/>
      <dgm:spPr/>
      <dgm:t>
        <a:bodyPr/>
        <a:lstStyle/>
        <a:p>
          <a:endParaRPr lang="en-US"/>
        </a:p>
      </dgm:t>
    </dgm:pt>
    <dgm:pt modelId="{0AFE1ED7-EF7E-4A85-AF3F-33718C4E13AD}" type="pres">
      <dgm:prSet presAssocID="{B0F0AA0E-7593-4BF9-AAB6-62F8BFF208D4}" presName="layout" presStyleCnt="0">
        <dgm:presLayoutVars>
          <dgm:chMax/>
          <dgm:chPref/>
          <dgm:dir/>
          <dgm:resizeHandles/>
        </dgm:presLayoutVars>
      </dgm:prSet>
      <dgm:spPr/>
      <dgm:t>
        <a:bodyPr/>
        <a:lstStyle/>
        <a:p>
          <a:endParaRPr lang="en-US"/>
        </a:p>
      </dgm:t>
    </dgm:pt>
    <dgm:pt modelId="{86422543-E1CE-4750-A83C-6E85C81BDFF7}" type="pres">
      <dgm:prSet presAssocID="{A496715B-8426-456A-99C8-8F44556EC6F2}" presName="root" presStyleCnt="0">
        <dgm:presLayoutVars>
          <dgm:chMax/>
          <dgm:chPref/>
        </dgm:presLayoutVars>
      </dgm:prSet>
      <dgm:spPr/>
    </dgm:pt>
    <dgm:pt modelId="{642A3466-3EF7-4E03-BB8C-538136CD37D6}" type="pres">
      <dgm:prSet presAssocID="{A496715B-8426-456A-99C8-8F44556EC6F2}" presName="rootComposite" presStyleCnt="0">
        <dgm:presLayoutVars/>
      </dgm:prSet>
      <dgm:spPr/>
    </dgm:pt>
    <dgm:pt modelId="{7AEB29EB-3D0B-42BE-B55A-005EA129DE32}" type="pres">
      <dgm:prSet presAssocID="{A496715B-8426-456A-99C8-8F44556EC6F2}" presName="ParentAccent" presStyleLbl="alignNode1" presStyleIdx="0" presStyleCnt="2"/>
      <dgm:spPr/>
    </dgm:pt>
    <dgm:pt modelId="{55054116-1AB3-4279-9C97-B0A4611A7BCB}" type="pres">
      <dgm:prSet presAssocID="{A496715B-8426-456A-99C8-8F44556EC6F2}" presName="ParentSmallAccent" presStyleLbl="fgAcc1" presStyleIdx="0" presStyleCnt="2"/>
      <dgm:spPr/>
    </dgm:pt>
    <dgm:pt modelId="{3D522608-5885-4913-BC0E-C05044287583}" type="pres">
      <dgm:prSet presAssocID="{A496715B-8426-456A-99C8-8F44556EC6F2}" presName="Parent" presStyleLbl="revTx" presStyleIdx="0" presStyleCnt="12">
        <dgm:presLayoutVars>
          <dgm:chMax/>
          <dgm:chPref val="4"/>
          <dgm:bulletEnabled val="1"/>
        </dgm:presLayoutVars>
      </dgm:prSet>
      <dgm:spPr/>
      <dgm:t>
        <a:bodyPr/>
        <a:lstStyle/>
        <a:p>
          <a:endParaRPr lang="en-US"/>
        </a:p>
      </dgm:t>
    </dgm:pt>
    <dgm:pt modelId="{01E5F3B9-1B8F-4CFB-A89A-D37492B33132}" type="pres">
      <dgm:prSet presAssocID="{A496715B-8426-456A-99C8-8F44556EC6F2}" presName="childShape" presStyleCnt="0">
        <dgm:presLayoutVars>
          <dgm:chMax val="0"/>
          <dgm:chPref val="0"/>
        </dgm:presLayoutVars>
      </dgm:prSet>
      <dgm:spPr/>
    </dgm:pt>
    <dgm:pt modelId="{97A7D7A3-49F8-475E-A9D7-A810D5F8EA03}" type="pres">
      <dgm:prSet presAssocID="{5A4F6F08-91DD-46A0-9ED4-42EF699893D5}" presName="childComposite" presStyleCnt="0">
        <dgm:presLayoutVars>
          <dgm:chMax val="0"/>
          <dgm:chPref val="0"/>
        </dgm:presLayoutVars>
      </dgm:prSet>
      <dgm:spPr/>
    </dgm:pt>
    <dgm:pt modelId="{5F34B8EB-D056-4BB6-9E13-120AA41DB072}" type="pres">
      <dgm:prSet presAssocID="{5A4F6F08-91DD-46A0-9ED4-42EF699893D5}" presName="ChildAccent" presStyleLbl="solidFgAcc1" presStyleIdx="0" presStyleCnt="10"/>
      <dgm:spPr/>
    </dgm:pt>
    <dgm:pt modelId="{1A304BFC-D62A-40FE-BBCE-A6F0CFD814CB}" type="pres">
      <dgm:prSet presAssocID="{5A4F6F08-91DD-46A0-9ED4-42EF699893D5}" presName="Child" presStyleLbl="revTx" presStyleIdx="1" presStyleCnt="12">
        <dgm:presLayoutVars>
          <dgm:chMax val="0"/>
          <dgm:chPref val="0"/>
          <dgm:bulletEnabled val="1"/>
        </dgm:presLayoutVars>
      </dgm:prSet>
      <dgm:spPr/>
      <dgm:t>
        <a:bodyPr/>
        <a:lstStyle/>
        <a:p>
          <a:endParaRPr lang="en-US"/>
        </a:p>
      </dgm:t>
    </dgm:pt>
    <dgm:pt modelId="{189F4D60-7604-4638-908D-43DC88FE5267}" type="pres">
      <dgm:prSet presAssocID="{F5BD3CC2-1E07-4C1C-A971-212A29117A52}" presName="childComposite" presStyleCnt="0">
        <dgm:presLayoutVars>
          <dgm:chMax val="0"/>
          <dgm:chPref val="0"/>
        </dgm:presLayoutVars>
      </dgm:prSet>
      <dgm:spPr/>
    </dgm:pt>
    <dgm:pt modelId="{265F6315-559C-4E5D-AC8B-DF4E99B36F47}" type="pres">
      <dgm:prSet presAssocID="{F5BD3CC2-1E07-4C1C-A971-212A29117A52}" presName="ChildAccent" presStyleLbl="solidFgAcc1" presStyleIdx="1" presStyleCnt="10"/>
      <dgm:spPr/>
    </dgm:pt>
    <dgm:pt modelId="{7DB3078C-6147-45B5-A858-5AE4F5446BA4}" type="pres">
      <dgm:prSet presAssocID="{F5BD3CC2-1E07-4C1C-A971-212A29117A52}" presName="Child" presStyleLbl="revTx" presStyleIdx="2" presStyleCnt="12">
        <dgm:presLayoutVars>
          <dgm:chMax val="0"/>
          <dgm:chPref val="0"/>
          <dgm:bulletEnabled val="1"/>
        </dgm:presLayoutVars>
      </dgm:prSet>
      <dgm:spPr/>
      <dgm:t>
        <a:bodyPr/>
        <a:lstStyle/>
        <a:p>
          <a:endParaRPr lang="en-US"/>
        </a:p>
      </dgm:t>
    </dgm:pt>
    <dgm:pt modelId="{0909E4D3-1100-4FC1-AD13-F6E34D4C89C6}" type="pres">
      <dgm:prSet presAssocID="{294C6DF7-87D2-4105-9936-531B5CE548DE}" presName="childComposite" presStyleCnt="0">
        <dgm:presLayoutVars>
          <dgm:chMax val="0"/>
          <dgm:chPref val="0"/>
        </dgm:presLayoutVars>
      </dgm:prSet>
      <dgm:spPr/>
    </dgm:pt>
    <dgm:pt modelId="{89E4D65F-7E0E-47A6-9C4E-0844BD3EDAA0}" type="pres">
      <dgm:prSet presAssocID="{294C6DF7-87D2-4105-9936-531B5CE548DE}" presName="ChildAccent" presStyleLbl="solidFgAcc1" presStyleIdx="2" presStyleCnt="10"/>
      <dgm:spPr/>
    </dgm:pt>
    <dgm:pt modelId="{9644BE35-7330-405A-961A-7A5F396A4148}" type="pres">
      <dgm:prSet presAssocID="{294C6DF7-87D2-4105-9936-531B5CE548DE}" presName="Child" presStyleLbl="revTx" presStyleIdx="3" presStyleCnt="12">
        <dgm:presLayoutVars>
          <dgm:chMax val="0"/>
          <dgm:chPref val="0"/>
          <dgm:bulletEnabled val="1"/>
        </dgm:presLayoutVars>
      </dgm:prSet>
      <dgm:spPr/>
      <dgm:t>
        <a:bodyPr/>
        <a:lstStyle/>
        <a:p>
          <a:endParaRPr lang="en-US"/>
        </a:p>
      </dgm:t>
    </dgm:pt>
    <dgm:pt modelId="{6A0CA219-CC06-4B40-BEEB-92B95B8C6646}" type="pres">
      <dgm:prSet presAssocID="{68978C64-2549-4BB5-9C85-A01C7DBC8349}" presName="childComposite" presStyleCnt="0">
        <dgm:presLayoutVars>
          <dgm:chMax val="0"/>
          <dgm:chPref val="0"/>
        </dgm:presLayoutVars>
      </dgm:prSet>
      <dgm:spPr/>
    </dgm:pt>
    <dgm:pt modelId="{2983DA86-5955-426C-A964-854975F6D08F}" type="pres">
      <dgm:prSet presAssocID="{68978C64-2549-4BB5-9C85-A01C7DBC8349}" presName="ChildAccent" presStyleLbl="solidFgAcc1" presStyleIdx="3" presStyleCnt="10"/>
      <dgm:spPr/>
    </dgm:pt>
    <dgm:pt modelId="{944E89B6-7567-41BE-BCB2-C4765F5829AB}" type="pres">
      <dgm:prSet presAssocID="{68978C64-2549-4BB5-9C85-A01C7DBC8349}" presName="Child" presStyleLbl="revTx" presStyleIdx="4" presStyleCnt="12">
        <dgm:presLayoutVars>
          <dgm:chMax val="0"/>
          <dgm:chPref val="0"/>
          <dgm:bulletEnabled val="1"/>
        </dgm:presLayoutVars>
      </dgm:prSet>
      <dgm:spPr/>
      <dgm:t>
        <a:bodyPr/>
        <a:lstStyle/>
        <a:p>
          <a:endParaRPr lang="en-US"/>
        </a:p>
      </dgm:t>
    </dgm:pt>
    <dgm:pt modelId="{399FBEFB-2EEE-4763-A8B7-996A0651822E}" type="pres">
      <dgm:prSet presAssocID="{99C470FB-ADE2-48EE-ABB0-F744645CC7A5}" presName="childComposite" presStyleCnt="0">
        <dgm:presLayoutVars>
          <dgm:chMax val="0"/>
          <dgm:chPref val="0"/>
        </dgm:presLayoutVars>
      </dgm:prSet>
      <dgm:spPr/>
    </dgm:pt>
    <dgm:pt modelId="{06D159C0-FAA7-4AA5-86D0-9027ADB8D26F}" type="pres">
      <dgm:prSet presAssocID="{99C470FB-ADE2-48EE-ABB0-F744645CC7A5}" presName="ChildAccent" presStyleLbl="solidFgAcc1" presStyleIdx="4" presStyleCnt="10"/>
      <dgm:spPr/>
    </dgm:pt>
    <dgm:pt modelId="{2A8988C1-9CEC-4883-9F3A-6580564EB1EC}" type="pres">
      <dgm:prSet presAssocID="{99C470FB-ADE2-48EE-ABB0-F744645CC7A5}" presName="Child" presStyleLbl="revTx" presStyleIdx="5" presStyleCnt="12">
        <dgm:presLayoutVars>
          <dgm:chMax val="0"/>
          <dgm:chPref val="0"/>
          <dgm:bulletEnabled val="1"/>
        </dgm:presLayoutVars>
      </dgm:prSet>
      <dgm:spPr/>
      <dgm:t>
        <a:bodyPr/>
        <a:lstStyle/>
        <a:p>
          <a:endParaRPr lang="en-US"/>
        </a:p>
      </dgm:t>
    </dgm:pt>
    <dgm:pt modelId="{43731A98-BC98-4B75-946D-EC0C6E87E430}" type="pres">
      <dgm:prSet presAssocID="{62B055EC-428C-41B7-987D-4EF8F82250B1}" presName="root" presStyleCnt="0">
        <dgm:presLayoutVars>
          <dgm:chMax/>
          <dgm:chPref/>
        </dgm:presLayoutVars>
      </dgm:prSet>
      <dgm:spPr/>
    </dgm:pt>
    <dgm:pt modelId="{A08883B1-62CC-4723-A317-B833B7586A45}" type="pres">
      <dgm:prSet presAssocID="{62B055EC-428C-41B7-987D-4EF8F82250B1}" presName="rootComposite" presStyleCnt="0">
        <dgm:presLayoutVars/>
      </dgm:prSet>
      <dgm:spPr/>
    </dgm:pt>
    <dgm:pt modelId="{40CF7E58-539C-4AFA-A934-AC2289D43712}" type="pres">
      <dgm:prSet presAssocID="{62B055EC-428C-41B7-987D-4EF8F82250B1}" presName="ParentAccent" presStyleLbl="alignNode1" presStyleIdx="1" presStyleCnt="2"/>
      <dgm:spPr>
        <a:solidFill>
          <a:schemeClr val="tx1">
            <a:lumMod val="50000"/>
            <a:lumOff val="50000"/>
          </a:schemeClr>
        </a:solidFill>
      </dgm:spPr>
    </dgm:pt>
    <dgm:pt modelId="{97175744-73AA-4BC0-8E83-3489DD8551A4}" type="pres">
      <dgm:prSet presAssocID="{62B055EC-428C-41B7-987D-4EF8F82250B1}" presName="ParentSmallAccent" presStyleLbl="fgAcc1" presStyleIdx="1" presStyleCnt="2"/>
      <dgm:spPr/>
    </dgm:pt>
    <dgm:pt modelId="{04BBA267-4270-4B32-B32B-B5258AF199A4}" type="pres">
      <dgm:prSet presAssocID="{62B055EC-428C-41B7-987D-4EF8F82250B1}" presName="Parent" presStyleLbl="revTx" presStyleIdx="6" presStyleCnt="12">
        <dgm:presLayoutVars>
          <dgm:chMax/>
          <dgm:chPref val="4"/>
          <dgm:bulletEnabled val="1"/>
        </dgm:presLayoutVars>
      </dgm:prSet>
      <dgm:spPr/>
      <dgm:t>
        <a:bodyPr/>
        <a:lstStyle/>
        <a:p>
          <a:endParaRPr lang="en-US"/>
        </a:p>
      </dgm:t>
    </dgm:pt>
    <dgm:pt modelId="{AFD06F1F-DF0A-48DD-98DE-F864C78F1DF7}" type="pres">
      <dgm:prSet presAssocID="{62B055EC-428C-41B7-987D-4EF8F82250B1}" presName="childShape" presStyleCnt="0">
        <dgm:presLayoutVars>
          <dgm:chMax val="0"/>
          <dgm:chPref val="0"/>
        </dgm:presLayoutVars>
      </dgm:prSet>
      <dgm:spPr/>
    </dgm:pt>
    <dgm:pt modelId="{BD62EC52-3734-41E8-9D50-8D0EB17F5220}" type="pres">
      <dgm:prSet presAssocID="{3AD88AD4-53C6-4A7B-BCFA-0205FDB2CAD3}" presName="childComposite" presStyleCnt="0">
        <dgm:presLayoutVars>
          <dgm:chMax val="0"/>
          <dgm:chPref val="0"/>
        </dgm:presLayoutVars>
      </dgm:prSet>
      <dgm:spPr/>
    </dgm:pt>
    <dgm:pt modelId="{CC1421BC-7D19-4D7C-85E5-DFF925C127BA}" type="pres">
      <dgm:prSet presAssocID="{3AD88AD4-53C6-4A7B-BCFA-0205FDB2CAD3}" presName="ChildAccent" presStyleLbl="solidFgAcc1" presStyleIdx="5" presStyleCnt="10"/>
      <dgm:spPr>
        <a:ln>
          <a:solidFill>
            <a:schemeClr val="tx1">
              <a:lumMod val="65000"/>
              <a:lumOff val="35000"/>
            </a:schemeClr>
          </a:solidFill>
        </a:ln>
      </dgm:spPr>
      <dgm:t>
        <a:bodyPr/>
        <a:lstStyle/>
        <a:p>
          <a:endParaRPr lang="en-US"/>
        </a:p>
      </dgm:t>
    </dgm:pt>
    <dgm:pt modelId="{8C0E1A7A-FE42-44D2-BBA3-9A673D7A7460}" type="pres">
      <dgm:prSet presAssocID="{3AD88AD4-53C6-4A7B-BCFA-0205FDB2CAD3}" presName="Child" presStyleLbl="revTx" presStyleIdx="7" presStyleCnt="12">
        <dgm:presLayoutVars>
          <dgm:chMax val="0"/>
          <dgm:chPref val="0"/>
          <dgm:bulletEnabled val="1"/>
        </dgm:presLayoutVars>
      </dgm:prSet>
      <dgm:spPr/>
      <dgm:t>
        <a:bodyPr/>
        <a:lstStyle/>
        <a:p>
          <a:endParaRPr lang="en-US"/>
        </a:p>
      </dgm:t>
    </dgm:pt>
    <dgm:pt modelId="{81672488-4998-4CB4-96E9-9921B1F2F29C}" type="pres">
      <dgm:prSet presAssocID="{1AC96598-0DC4-4D95-99F2-5F769955B1E1}" presName="childComposite" presStyleCnt="0">
        <dgm:presLayoutVars>
          <dgm:chMax val="0"/>
          <dgm:chPref val="0"/>
        </dgm:presLayoutVars>
      </dgm:prSet>
      <dgm:spPr/>
    </dgm:pt>
    <dgm:pt modelId="{836AA5EB-4419-4878-B9E3-C61DDC2C59F5}" type="pres">
      <dgm:prSet presAssocID="{1AC96598-0DC4-4D95-99F2-5F769955B1E1}" presName="ChildAccent" presStyleLbl="solidFgAcc1" presStyleIdx="6" presStyleCnt="10"/>
      <dgm:spPr>
        <a:ln>
          <a:solidFill>
            <a:schemeClr val="tx1">
              <a:lumMod val="65000"/>
              <a:lumOff val="35000"/>
            </a:schemeClr>
          </a:solidFill>
        </a:ln>
      </dgm:spPr>
    </dgm:pt>
    <dgm:pt modelId="{8E1E68F7-5BC7-4341-943F-EAEF046F1504}" type="pres">
      <dgm:prSet presAssocID="{1AC96598-0DC4-4D95-99F2-5F769955B1E1}" presName="Child" presStyleLbl="revTx" presStyleIdx="8" presStyleCnt="12">
        <dgm:presLayoutVars>
          <dgm:chMax val="0"/>
          <dgm:chPref val="0"/>
          <dgm:bulletEnabled val="1"/>
        </dgm:presLayoutVars>
      </dgm:prSet>
      <dgm:spPr/>
      <dgm:t>
        <a:bodyPr/>
        <a:lstStyle/>
        <a:p>
          <a:endParaRPr lang="en-US"/>
        </a:p>
      </dgm:t>
    </dgm:pt>
    <dgm:pt modelId="{4817BAF3-FD4B-4414-9919-8926EAB4E11D}" type="pres">
      <dgm:prSet presAssocID="{C967B926-3998-4E01-B224-AC3608DC3673}" presName="childComposite" presStyleCnt="0">
        <dgm:presLayoutVars>
          <dgm:chMax val="0"/>
          <dgm:chPref val="0"/>
        </dgm:presLayoutVars>
      </dgm:prSet>
      <dgm:spPr/>
    </dgm:pt>
    <dgm:pt modelId="{B3B9CC2D-3DD8-4899-BB69-C50DA69D21AF}" type="pres">
      <dgm:prSet presAssocID="{C967B926-3998-4E01-B224-AC3608DC3673}" presName="ChildAccent" presStyleLbl="solidFgAcc1" presStyleIdx="7" presStyleCnt="10"/>
      <dgm:spPr>
        <a:ln>
          <a:solidFill>
            <a:schemeClr val="tx1">
              <a:lumMod val="65000"/>
              <a:lumOff val="35000"/>
            </a:schemeClr>
          </a:solidFill>
        </a:ln>
      </dgm:spPr>
    </dgm:pt>
    <dgm:pt modelId="{80068161-097A-402D-B3D9-5AFEA8CE4941}" type="pres">
      <dgm:prSet presAssocID="{C967B926-3998-4E01-B224-AC3608DC3673}" presName="Child" presStyleLbl="revTx" presStyleIdx="9" presStyleCnt="12">
        <dgm:presLayoutVars>
          <dgm:chMax val="0"/>
          <dgm:chPref val="0"/>
          <dgm:bulletEnabled val="1"/>
        </dgm:presLayoutVars>
      </dgm:prSet>
      <dgm:spPr/>
      <dgm:t>
        <a:bodyPr/>
        <a:lstStyle/>
        <a:p>
          <a:endParaRPr lang="en-US"/>
        </a:p>
      </dgm:t>
    </dgm:pt>
    <dgm:pt modelId="{2BAA9CD1-8A10-4783-8CCA-08D6B86E0851}" type="pres">
      <dgm:prSet presAssocID="{289BDB72-95C1-4546-BB3E-968B25323B59}" presName="childComposite" presStyleCnt="0">
        <dgm:presLayoutVars>
          <dgm:chMax val="0"/>
          <dgm:chPref val="0"/>
        </dgm:presLayoutVars>
      </dgm:prSet>
      <dgm:spPr/>
    </dgm:pt>
    <dgm:pt modelId="{B0289DAA-EF4C-4BA0-86A0-45D3C14E20F9}" type="pres">
      <dgm:prSet presAssocID="{289BDB72-95C1-4546-BB3E-968B25323B59}" presName="ChildAccent" presStyleLbl="solidFgAcc1" presStyleIdx="8" presStyleCnt="10"/>
      <dgm:spPr>
        <a:ln>
          <a:solidFill>
            <a:schemeClr val="tx1">
              <a:lumMod val="65000"/>
              <a:lumOff val="35000"/>
            </a:schemeClr>
          </a:solidFill>
        </a:ln>
      </dgm:spPr>
    </dgm:pt>
    <dgm:pt modelId="{6C2FC548-BBF0-4116-BFAF-4A3785D70C7A}" type="pres">
      <dgm:prSet presAssocID="{289BDB72-95C1-4546-BB3E-968B25323B59}" presName="Child" presStyleLbl="revTx" presStyleIdx="10" presStyleCnt="12">
        <dgm:presLayoutVars>
          <dgm:chMax val="0"/>
          <dgm:chPref val="0"/>
          <dgm:bulletEnabled val="1"/>
        </dgm:presLayoutVars>
      </dgm:prSet>
      <dgm:spPr/>
      <dgm:t>
        <a:bodyPr/>
        <a:lstStyle/>
        <a:p>
          <a:endParaRPr lang="en-US"/>
        </a:p>
      </dgm:t>
    </dgm:pt>
    <dgm:pt modelId="{97EF95BD-7602-42AD-8B72-AAEAC9689DBA}" type="pres">
      <dgm:prSet presAssocID="{346A452F-AFEA-4597-BAC2-B8FCBE5BDE9B}" presName="childComposite" presStyleCnt="0">
        <dgm:presLayoutVars>
          <dgm:chMax val="0"/>
          <dgm:chPref val="0"/>
        </dgm:presLayoutVars>
      </dgm:prSet>
      <dgm:spPr/>
    </dgm:pt>
    <dgm:pt modelId="{1CDD3266-A6A0-4D66-AC04-BDC50A1C13FA}" type="pres">
      <dgm:prSet presAssocID="{346A452F-AFEA-4597-BAC2-B8FCBE5BDE9B}" presName="ChildAccent" presStyleLbl="solidFgAcc1" presStyleIdx="9" presStyleCnt="10"/>
      <dgm:spPr>
        <a:ln>
          <a:solidFill>
            <a:schemeClr val="tx1">
              <a:lumMod val="65000"/>
              <a:lumOff val="35000"/>
            </a:schemeClr>
          </a:solidFill>
        </a:ln>
      </dgm:spPr>
    </dgm:pt>
    <dgm:pt modelId="{E825C933-D106-440D-8125-3992625C20D9}" type="pres">
      <dgm:prSet presAssocID="{346A452F-AFEA-4597-BAC2-B8FCBE5BDE9B}" presName="Child" presStyleLbl="revTx" presStyleIdx="11" presStyleCnt="12">
        <dgm:presLayoutVars>
          <dgm:chMax val="0"/>
          <dgm:chPref val="0"/>
          <dgm:bulletEnabled val="1"/>
        </dgm:presLayoutVars>
      </dgm:prSet>
      <dgm:spPr/>
      <dgm:t>
        <a:bodyPr/>
        <a:lstStyle/>
        <a:p>
          <a:endParaRPr lang="en-US"/>
        </a:p>
      </dgm:t>
    </dgm:pt>
  </dgm:ptLst>
  <dgm:cxnLst>
    <dgm:cxn modelId="{DF8D20FD-71F3-4D52-96E1-B14449F1DCF9}" type="presOf" srcId="{68978C64-2549-4BB5-9C85-A01C7DBC8349}" destId="{944E89B6-7567-41BE-BCB2-C4765F5829AB}" srcOrd="0" destOrd="0" presId="urn:microsoft.com/office/officeart/2008/layout/SquareAccentList"/>
    <dgm:cxn modelId="{26E6647D-B8E2-411E-8EF9-A99B252DACA2}" srcId="{62B055EC-428C-41B7-987D-4EF8F82250B1}" destId="{1AC96598-0DC4-4D95-99F2-5F769955B1E1}" srcOrd="1" destOrd="0" parTransId="{7E525EE3-747A-4F5B-AA69-83B756EFF15E}" sibTransId="{7F394B62-C804-4D65-8BEB-F2EB0B21C578}"/>
    <dgm:cxn modelId="{F3C2F0DA-B8CC-4382-BB6D-AE888C578F3D}" srcId="{A496715B-8426-456A-99C8-8F44556EC6F2}" destId="{99C470FB-ADE2-48EE-ABB0-F744645CC7A5}" srcOrd="4" destOrd="0" parTransId="{BC61AE67-23E1-443F-A65B-C6BBBAE10797}" sibTransId="{0E640934-A17F-4AE3-9458-08D98B73C454}"/>
    <dgm:cxn modelId="{E1DD0DE0-428D-49DF-92E5-AF81F00D181B}" type="presOf" srcId="{C967B926-3998-4E01-B224-AC3608DC3673}" destId="{80068161-097A-402D-B3D9-5AFEA8CE4941}" srcOrd="0" destOrd="0" presId="urn:microsoft.com/office/officeart/2008/layout/SquareAccentList"/>
    <dgm:cxn modelId="{FE238385-1636-428B-80D5-2439A5BD804D}" srcId="{B0F0AA0E-7593-4BF9-AAB6-62F8BFF208D4}" destId="{A496715B-8426-456A-99C8-8F44556EC6F2}" srcOrd="0" destOrd="0" parTransId="{3D70199E-AA4A-4FEF-AC42-FDC07CA23A61}" sibTransId="{58422C11-646B-4F3E-AEB6-A7DABAC4BEA1}"/>
    <dgm:cxn modelId="{98EFD11D-6C82-47C2-B6FE-4AAD85D8BEE2}" type="presOf" srcId="{B0F0AA0E-7593-4BF9-AAB6-62F8BFF208D4}" destId="{0AFE1ED7-EF7E-4A85-AF3F-33718C4E13AD}" srcOrd="0" destOrd="0" presId="urn:microsoft.com/office/officeart/2008/layout/SquareAccentList"/>
    <dgm:cxn modelId="{71A64AE1-CE47-4D35-9BD3-84DE97B2D729}" srcId="{A496715B-8426-456A-99C8-8F44556EC6F2}" destId="{5A4F6F08-91DD-46A0-9ED4-42EF699893D5}" srcOrd="0" destOrd="0" parTransId="{27B29DBE-EC2B-42CC-86E9-00ADC4C9BEE5}" sibTransId="{9B3630AE-81CF-49AD-9C44-7F8414BE6776}"/>
    <dgm:cxn modelId="{167FFA6F-F258-404F-BB9D-B9765F6578FD}" type="presOf" srcId="{3AD88AD4-53C6-4A7B-BCFA-0205FDB2CAD3}" destId="{8C0E1A7A-FE42-44D2-BBA3-9A673D7A7460}" srcOrd="0" destOrd="0" presId="urn:microsoft.com/office/officeart/2008/layout/SquareAccentList"/>
    <dgm:cxn modelId="{205483A5-7083-408F-BA18-2C00AB033081}" type="presOf" srcId="{A496715B-8426-456A-99C8-8F44556EC6F2}" destId="{3D522608-5885-4913-BC0E-C05044287583}" srcOrd="0" destOrd="0" presId="urn:microsoft.com/office/officeart/2008/layout/SquareAccentList"/>
    <dgm:cxn modelId="{933D51BC-8675-470D-AD36-17E81F0370BF}" type="presOf" srcId="{62B055EC-428C-41B7-987D-4EF8F82250B1}" destId="{04BBA267-4270-4B32-B32B-B5258AF199A4}" srcOrd="0" destOrd="0" presId="urn:microsoft.com/office/officeart/2008/layout/SquareAccentList"/>
    <dgm:cxn modelId="{78044758-1AB7-41B1-9EDC-231206D858CA}" srcId="{A496715B-8426-456A-99C8-8F44556EC6F2}" destId="{294C6DF7-87D2-4105-9936-531B5CE548DE}" srcOrd="2" destOrd="0" parTransId="{C23DB667-8914-4399-955C-EEB023B1F6CA}" sibTransId="{67133674-6E27-4B87-9096-EEE055CF2F82}"/>
    <dgm:cxn modelId="{264AA98B-644E-4008-9DC3-B7BA6F1AEB3D}" srcId="{62B055EC-428C-41B7-987D-4EF8F82250B1}" destId="{346A452F-AFEA-4597-BAC2-B8FCBE5BDE9B}" srcOrd="4" destOrd="0" parTransId="{77FD28DA-9886-41AB-AAC3-C5C86FE0DB25}" sibTransId="{33695CBF-6FDB-4DD3-A5D0-6F4FD8FD3CD8}"/>
    <dgm:cxn modelId="{F6252A6D-5AD9-492F-89A2-9A5969BF1D6C}" srcId="{A496715B-8426-456A-99C8-8F44556EC6F2}" destId="{F5BD3CC2-1E07-4C1C-A971-212A29117A52}" srcOrd="1" destOrd="0" parTransId="{3AF73813-E4C6-4755-926C-E680CD88D3DB}" sibTransId="{B9A28EA4-5613-4A57-A31C-F26180936D42}"/>
    <dgm:cxn modelId="{0D7F80D4-E2B3-44A1-A267-F837EF7083FC}" type="presOf" srcId="{5A4F6F08-91DD-46A0-9ED4-42EF699893D5}" destId="{1A304BFC-D62A-40FE-BBCE-A6F0CFD814CB}" srcOrd="0" destOrd="0" presId="urn:microsoft.com/office/officeart/2008/layout/SquareAccentList"/>
    <dgm:cxn modelId="{7E17C250-F0A2-488F-AB5A-E3AA1F12F26B}" srcId="{B0F0AA0E-7593-4BF9-AAB6-62F8BFF208D4}" destId="{62B055EC-428C-41B7-987D-4EF8F82250B1}" srcOrd="1" destOrd="0" parTransId="{F2D5C678-FE4F-45D0-A1CB-489562CA00AC}" sibTransId="{E035D42D-9EED-4183-869C-F9CBC33BF001}"/>
    <dgm:cxn modelId="{3B0C2211-9D64-4717-861B-3D49D7C1303F}" type="presOf" srcId="{346A452F-AFEA-4597-BAC2-B8FCBE5BDE9B}" destId="{E825C933-D106-440D-8125-3992625C20D9}" srcOrd="0" destOrd="0" presId="urn:microsoft.com/office/officeart/2008/layout/SquareAccentList"/>
    <dgm:cxn modelId="{26DB09C8-D543-435F-815E-BAA97D58A092}" srcId="{A496715B-8426-456A-99C8-8F44556EC6F2}" destId="{68978C64-2549-4BB5-9C85-A01C7DBC8349}" srcOrd="3" destOrd="0" parTransId="{20D508B7-6F58-4D2C-8A95-9EC99D1735B1}" sibTransId="{85CCAE13-FD5E-499A-ADB4-F21EC8947BCF}"/>
    <dgm:cxn modelId="{B5CC4DFC-F1A1-4A46-97FB-E10C7BAA1CE2}" srcId="{62B055EC-428C-41B7-987D-4EF8F82250B1}" destId="{289BDB72-95C1-4546-BB3E-968B25323B59}" srcOrd="3" destOrd="0" parTransId="{90AD4605-F391-43EF-B005-B255CBDF7264}" sibTransId="{A4656E1B-EE08-4DF7-AA9A-CFE7410B576D}"/>
    <dgm:cxn modelId="{A48F73DA-2ACC-4DEB-98F7-95389965F023}" type="presOf" srcId="{F5BD3CC2-1E07-4C1C-A971-212A29117A52}" destId="{7DB3078C-6147-45B5-A858-5AE4F5446BA4}" srcOrd="0" destOrd="0" presId="urn:microsoft.com/office/officeart/2008/layout/SquareAccentList"/>
    <dgm:cxn modelId="{39E88EEF-5942-445F-927A-FAC1544CAC7B}" type="presOf" srcId="{294C6DF7-87D2-4105-9936-531B5CE548DE}" destId="{9644BE35-7330-405A-961A-7A5F396A4148}" srcOrd="0" destOrd="0" presId="urn:microsoft.com/office/officeart/2008/layout/SquareAccentList"/>
    <dgm:cxn modelId="{07EDBC99-422D-45CE-966F-6D8C3DD68D96}" srcId="{62B055EC-428C-41B7-987D-4EF8F82250B1}" destId="{C967B926-3998-4E01-B224-AC3608DC3673}" srcOrd="2" destOrd="0" parTransId="{049AC0ED-3DA4-4A1A-962B-9F8FFC3B5D60}" sibTransId="{2346BE08-DECC-4874-BFC1-27385F6D74BB}"/>
    <dgm:cxn modelId="{2EA08424-43D5-4078-BABD-45B4EC12945C}" type="presOf" srcId="{1AC96598-0DC4-4D95-99F2-5F769955B1E1}" destId="{8E1E68F7-5BC7-4341-943F-EAEF046F1504}" srcOrd="0" destOrd="0" presId="urn:microsoft.com/office/officeart/2008/layout/SquareAccentList"/>
    <dgm:cxn modelId="{F4F7C41A-FB8C-44E0-9DC3-4F4D394609F8}" type="presOf" srcId="{99C470FB-ADE2-48EE-ABB0-F744645CC7A5}" destId="{2A8988C1-9CEC-4883-9F3A-6580564EB1EC}" srcOrd="0" destOrd="0" presId="urn:microsoft.com/office/officeart/2008/layout/SquareAccentList"/>
    <dgm:cxn modelId="{1E62081F-7F75-40F8-A613-4B4189A1E131}" type="presOf" srcId="{289BDB72-95C1-4546-BB3E-968B25323B59}" destId="{6C2FC548-BBF0-4116-BFAF-4A3785D70C7A}" srcOrd="0" destOrd="0" presId="urn:microsoft.com/office/officeart/2008/layout/SquareAccentList"/>
    <dgm:cxn modelId="{22F2DEFA-4817-4AC9-9B95-82603F5B847B}" srcId="{62B055EC-428C-41B7-987D-4EF8F82250B1}" destId="{3AD88AD4-53C6-4A7B-BCFA-0205FDB2CAD3}" srcOrd="0" destOrd="0" parTransId="{58DB664C-8398-4F35-A114-53BC85867EE9}" sibTransId="{3A6EDFCE-805C-41B5-AA27-136D7B678F46}"/>
    <dgm:cxn modelId="{463EBEFB-2514-4C70-A602-AFF012F34C5A}" type="presParOf" srcId="{0AFE1ED7-EF7E-4A85-AF3F-33718C4E13AD}" destId="{86422543-E1CE-4750-A83C-6E85C81BDFF7}" srcOrd="0" destOrd="0" presId="urn:microsoft.com/office/officeart/2008/layout/SquareAccentList"/>
    <dgm:cxn modelId="{AAF3D2E7-CE09-4C12-A381-993F091C551A}" type="presParOf" srcId="{86422543-E1CE-4750-A83C-6E85C81BDFF7}" destId="{642A3466-3EF7-4E03-BB8C-538136CD37D6}" srcOrd="0" destOrd="0" presId="urn:microsoft.com/office/officeart/2008/layout/SquareAccentList"/>
    <dgm:cxn modelId="{D4E63488-66F2-4FB5-B4B7-3B9CE9FD5A47}" type="presParOf" srcId="{642A3466-3EF7-4E03-BB8C-538136CD37D6}" destId="{7AEB29EB-3D0B-42BE-B55A-005EA129DE32}" srcOrd="0" destOrd="0" presId="urn:microsoft.com/office/officeart/2008/layout/SquareAccentList"/>
    <dgm:cxn modelId="{BE3C835D-1A7F-40F7-B84E-17A8A0811295}" type="presParOf" srcId="{642A3466-3EF7-4E03-BB8C-538136CD37D6}" destId="{55054116-1AB3-4279-9C97-B0A4611A7BCB}" srcOrd="1" destOrd="0" presId="urn:microsoft.com/office/officeart/2008/layout/SquareAccentList"/>
    <dgm:cxn modelId="{A2B1B973-460A-48BF-94CD-C913C53187B5}" type="presParOf" srcId="{642A3466-3EF7-4E03-BB8C-538136CD37D6}" destId="{3D522608-5885-4913-BC0E-C05044287583}" srcOrd="2" destOrd="0" presId="urn:microsoft.com/office/officeart/2008/layout/SquareAccentList"/>
    <dgm:cxn modelId="{F8A18214-407E-4D6E-9B3A-7B9D637B0D08}" type="presParOf" srcId="{86422543-E1CE-4750-A83C-6E85C81BDFF7}" destId="{01E5F3B9-1B8F-4CFB-A89A-D37492B33132}" srcOrd="1" destOrd="0" presId="urn:microsoft.com/office/officeart/2008/layout/SquareAccentList"/>
    <dgm:cxn modelId="{72E6C978-B9FE-432D-84EB-293B47569C78}" type="presParOf" srcId="{01E5F3B9-1B8F-4CFB-A89A-D37492B33132}" destId="{97A7D7A3-49F8-475E-A9D7-A810D5F8EA03}" srcOrd="0" destOrd="0" presId="urn:microsoft.com/office/officeart/2008/layout/SquareAccentList"/>
    <dgm:cxn modelId="{30D0C457-A6AA-4B95-806C-EEC9ACA790A0}" type="presParOf" srcId="{97A7D7A3-49F8-475E-A9D7-A810D5F8EA03}" destId="{5F34B8EB-D056-4BB6-9E13-120AA41DB072}" srcOrd="0" destOrd="0" presId="urn:microsoft.com/office/officeart/2008/layout/SquareAccentList"/>
    <dgm:cxn modelId="{48E535F9-9691-45FB-AEF5-E9B66940141E}" type="presParOf" srcId="{97A7D7A3-49F8-475E-A9D7-A810D5F8EA03}" destId="{1A304BFC-D62A-40FE-BBCE-A6F0CFD814CB}" srcOrd="1" destOrd="0" presId="urn:microsoft.com/office/officeart/2008/layout/SquareAccentList"/>
    <dgm:cxn modelId="{E1463461-C0E6-41E2-A9DB-9D10DFF93A73}" type="presParOf" srcId="{01E5F3B9-1B8F-4CFB-A89A-D37492B33132}" destId="{189F4D60-7604-4638-908D-43DC88FE5267}" srcOrd="1" destOrd="0" presId="urn:microsoft.com/office/officeart/2008/layout/SquareAccentList"/>
    <dgm:cxn modelId="{6B32ED40-DB6A-480C-90BD-245D8E278495}" type="presParOf" srcId="{189F4D60-7604-4638-908D-43DC88FE5267}" destId="{265F6315-559C-4E5D-AC8B-DF4E99B36F47}" srcOrd="0" destOrd="0" presId="urn:microsoft.com/office/officeart/2008/layout/SquareAccentList"/>
    <dgm:cxn modelId="{3E7F578F-43F7-4F3B-A383-DCF3A5954801}" type="presParOf" srcId="{189F4D60-7604-4638-908D-43DC88FE5267}" destId="{7DB3078C-6147-45B5-A858-5AE4F5446BA4}" srcOrd="1" destOrd="0" presId="urn:microsoft.com/office/officeart/2008/layout/SquareAccentList"/>
    <dgm:cxn modelId="{2A8DABE2-60CD-4DA3-AB76-4E65F531E7B2}" type="presParOf" srcId="{01E5F3B9-1B8F-4CFB-A89A-D37492B33132}" destId="{0909E4D3-1100-4FC1-AD13-F6E34D4C89C6}" srcOrd="2" destOrd="0" presId="urn:microsoft.com/office/officeart/2008/layout/SquareAccentList"/>
    <dgm:cxn modelId="{3C0077BA-6197-427B-8A25-4AB887681DC0}" type="presParOf" srcId="{0909E4D3-1100-4FC1-AD13-F6E34D4C89C6}" destId="{89E4D65F-7E0E-47A6-9C4E-0844BD3EDAA0}" srcOrd="0" destOrd="0" presId="urn:microsoft.com/office/officeart/2008/layout/SquareAccentList"/>
    <dgm:cxn modelId="{10705CA5-C23B-4CC2-9DDE-E6962FCD6676}" type="presParOf" srcId="{0909E4D3-1100-4FC1-AD13-F6E34D4C89C6}" destId="{9644BE35-7330-405A-961A-7A5F396A4148}" srcOrd="1" destOrd="0" presId="urn:microsoft.com/office/officeart/2008/layout/SquareAccentList"/>
    <dgm:cxn modelId="{C5C94963-B90A-4193-AB4B-B45131A25B6D}" type="presParOf" srcId="{01E5F3B9-1B8F-4CFB-A89A-D37492B33132}" destId="{6A0CA219-CC06-4B40-BEEB-92B95B8C6646}" srcOrd="3" destOrd="0" presId="urn:microsoft.com/office/officeart/2008/layout/SquareAccentList"/>
    <dgm:cxn modelId="{02343E47-7923-4C1C-9B3C-B860C669B60D}" type="presParOf" srcId="{6A0CA219-CC06-4B40-BEEB-92B95B8C6646}" destId="{2983DA86-5955-426C-A964-854975F6D08F}" srcOrd="0" destOrd="0" presId="urn:microsoft.com/office/officeart/2008/layout/SquareAccentList"/>
    <dgm:cxn modelId="{4BB170E5-89B0-4FDF-958A-926158BB476A}" type="presParOf" srcId="{6A0CA219-CC06-4B40-BEEB-92B95B8C6646}" destId="{944E89B6-7567-41BE-BCB2-C4765F5829AB}" srcOrd="1" destOrd="0" presId="urn:microsoft.com/office/officeart/2008/layout/SquareAccentList"/>
    <dgm:cxn modelId="{A846BB17-A623-46C4-A614-CE32357F1033}" type="presParOf" srcId="{01E5F3B9-1B8F-4CFB-A89A-D37492B33132}" destId="{399FBEFB-2EEE-4763-A8B7-996A0651822E}" srcOrd="4" destOrd="0" presId="urn:microsoft.com/office/officeart/2008/layout/SquareAccentList"/>
    <dgm:cxn modelId="{722438FB-88CB-4253-822E-99978F491D1E}" type="presParOf" srcId="{399FBEFB-2EEE-4763-A8B7-996A0651822E}" destId="{06D159C0-FAA7-4AA5-86D0-9027ADB8D26F}" srcOrd="0" destOrd="0" presId="urn:microsoft.com/office/officeart/2008/layout/SquareAccentList"/>
    <dgm:cxn modelId="{B9F00F6F-9093-4E75-ABCB-BB81447EB0DC}" type="presParOf" srcId="{399FBEFB-2EEE-4763-A8B7-996A0651822E}" destId="{2A8988C1-9CEC-4883-9F3A-6580564EB1EC}" srcOrd="1" destOrd="0" presId="urn:microsoft.com/office/officeart/2008/layout/SquareAccentList"/>
    <dgm:cxn modelId="{FBB2A1AE-445B-4E07-824F-CA9E736CF31C}" type="presParOf" srcId="{0AFE1ED7-EF7E-4A85-AF3F-33718C4E13AD}" destId="{43731A98-BC98-4B75-946D-EC0C6E87E430}" srcOrd="1" destOrd="0" presId="urn:microsoft.com/office/officeart/2008/layout/SquareAccentList"/>
    <dgm:cxn modelId="{A9AAA6F3-B912-4E6C-9D06-6A6264841712}" type="presParOf" srcId="{43731A98-BC98-4B75-946D-EC0C6E87E430}" destId="{A08883B1-62CC-4723-A317-B833B7586A45}" srcOrd="0" destOrd="0" presId="urn:microsoft.com/office/officeart/2008/layout/SquareAccentList"/>
    <dgm:cxn modelId="{754E8DA3-F0D9-4046-9907-CB2FF9DC93D4}" type="presParOf" srcId="{A08883B1-62CC-4723-A317-B833B7586A45}" destId="{40CF7E58-539C-4AFA-A934-AC2289D43712}" srcOrd="0" destOrd="0" presId="urn:microsoft.com/office/officeart/2008/layout/SquareAccentList"/>
    <dgm:cxn modelId="{11CD0DAC-75C9-4D55-9454-E4E784E9E0DD}" type="presParOf" srcId="{A08883B1-62CC-4723-A317-B833B7586A45}" destId="{97175744-73AA-4BC0-8E83-3489DD8551A4}" srcOrd="1" destOrd="0" presId="urn:microsoft.com/office/officeart/2008/layout/SquareAccentList"/>
    <dgm:cxn modelId="{5B81BC18-B74F-42AE-A319-6E0B74941B8E}" type="presParOf" srcId="{A08883B1-62CC-4723-A317-B833B7586A45}" destId="{04BBA267-4270-4B32-B32B-B5258AF199A4}" srcOrd="2" destOrd="0" presId="urn:microsoft.com/office/officeart/2008/layout/SquareAccentList"/>
    <dgm:cxn modelId="{704B0E7D-9AF1-4D81-AE7D-19265F8B0019}" type="presParOf" srcId="{43731A98-BC98-4B75-946D-EC0C6E87E430}" destId="{AFD06F1F-DF0A-48DD-98DE-F864C78F1DF7}" srcOrd="1" destOrd="0" presId="urn:microsoft.com/office/officeart/2008/layout/SquareAccentList"/>
    <dgm:cxn modelId="{1E5E3CCF-77AA-4D15-92CA-5587DE4D09EA}" type="presParOf" srcId="{AFD06F1F-DF0A-48DD-98DE-F864C78F1DF7}" destId="{BD62EC52-3734-41E8-9D50-8D0EB17F5220}" srcOrd="0" destOrd="0" presId="urn:microsoft.com/office/officeart/2008/layout/SquareAccentList"/>
    <dgm:cxn modelId="{8926E959-4CD7-4748-A118-F858E22EB946}" type="presParOf" srcId="{BD62EC52-3734-41E8-9D50-8D0EB17F5220}" destId="{CC1421BC-7D19-4D7C-85E5-DFF925C127BA}" srcOrd="0" destOrd="0" presId="urn:microsoft.com/office/officeart/2008/layout/SquareAccentList"/>
    <dgm:cxn modelId="{544A25D4-9C46-4AEF-9255-A55438C69947}" type="presParOf" srcId="{BD62EC52-3734-41E8-9D50-8D0EB17F5220}" destId="{8C0E1A7A-FE42-44D2-BBA3-9A673D7A7460}" srcOrd="1" destOrd="0" presId="urn:microsoft.com/office/officeart/2008/layout/SquareAccentList"/>
    <dgm:cxn modelId="{C168DA32-E92C-43CF-9462-D14B4F26F614}" type="presParOf" srcId="{AFD06F1F-DF0A-48DD-98DE-F864C78F1DF7}" destId="{81672488-4998-4CB4-96E9-9921B1F2F29C}" srcOrd="1" destOrd="0" presId="urn:microsoft.com/office/officeart/2008/layout/SquareAccentList"/>
    <dgm:cxn modelId="{4D4CC5B7-0EED-473B-A618-5F53735BDF41}" type="presParOf" srcId="{81672488-4998-4CB4-96E9-9921B1F2F29C}" destId="{836AA5EB-4419-4878-B9E3-C61DDC2C59F5}" srcOrd="0" destOrd="0" presId="urn:microsoft.com/office/officeart/2008/layout/SquareAccentList"/>
    <dgm:cxn modelId="{EA17FB1F-A54D-4963-95DA-91D029E965FE}" type="presParOf" srcId="{81672488-4998-4CB4-96E9-9921B1F2F29C}" destId="{8E1E68F7-5BC7-4341-943F-EAEF046F1504}" srcOrd="1" destOrd="0" presId="urn:microsoft.com/office/officeart/2008/layout/SquareAccentList"/>
    <dgm:cxn modelId="{B7FEE116-07F4-4267-9648-C9FD79E0D47F}" type="presParOf" srcId="{AFD06F1F-DF0A-48DD-98DE-F864C78F1DF7}" destId="{4817BAF3-FD4B-4414-9919-8926EAB4E11D}" srcOrd="2" destOrd="0" presId="urn:microsoft.com/office/officeart/2008/layout/SquareAccentList"/>
    <dgm:cxn modelId="{F625696B-8EF0-415E-BC5F-F7CC10B9932C}" type="presParOf" srcId="{4817BAF3-FD4B-4414-9919-8926EAB4E11D}" destId="{B3B9CC2D-3DD8-4899-BB69-C50DA69D21AF}" srcOrd="0" destOrd="0" presId="urn:microsoft.com/office/officeart/2008/layout/SquareAccentList"/>
    <dgm:cxn modelId="{38C09504-23F3-4DCA-9555-BD9D29FF249E}" type="presParOf" srcId="{4817BAF3-FD4B-4414-9919-8926EAB4E11D}" destId="{80068161-097A-402D-B3D9-5AFEA8CE4941}" srcOrd="1" destOrd="0" presId="urn:microsoft.com/office/officeart/2008/layout/SquareAccentList"/>
    <dgm:cxn modelId="{4A6B14A5-F526-46E1-BB78-6D0FA746BA97}" type="presParOf" srcId="{AFD06F1F-DF0A-48DD-98DE-F864C78F1DF7}" destId="{2BAA9CD1-8A10-4783-8CCA-08D6B86E0851}" srcOrd="3" destOrd="0" presId="urn:microsoft.com/office/officeart/2008/layout/SquareAccentList"/>
    <dgm:cxn modelId="{A32C08EE-96B8-4A75-BC0F-2786CA4B8E64}" type="presParOf" srcId="{2BAA9CD1-8A10-4783-8CCA-08D6B86E0851}" destId="{B0289DAA-EF4C-4BA0-86A0-45D3C14E20F9}" srcOrd="0" destOrd="0" presId="urn:microsoft.com/office/officeart/2008/layout/SquareAccentList"/>
    <dgm:cxn modelId="{FED82CB0-C985-4025-8FD6-4BA7BCFB361D}" type="presParOf" srcId="{2BAA9CD1-8A10-4783-8CCA-08D6B86E0851}" destId="{6C2FC548-BBF0-4116-BFAF-4A3785D70C7A}" srcOrd="1" destOrd="0" presId="urn:microsoft.com/office/officeart/2008/layout/SquareAccentList"/>
    <dgm:cxn modelId="{3DBC3896-56D9-44EF-84BA-CB58B804D4A4}" type="presParOf" srcId="{AFD06F1F-DF0A-48DD-98DE-F864C78F1DF7}" destId="{97EF95BD-7602-42AD-8B72-AAEAC9689DBA}" srcOrd="4" destOrd="0" presId="urn:microsoft.com/office/officeart/2008/layout/SquareAccentList"/>
    <dgm:cxn modelId="{9E8CD2C1-EA0B-4D4C-94B0-5A9BE02ABDEF}" type="presParOf" srcId="{97EF95BD-7602-42AD-8B72-AAEAC9689DBA}" destId="{1CDD3266-A6A0-4D66-AC04-BDC50A1C13FA}" srcOrd="0" destOrd="0" presId="urn:microsoft.com/office/officeart/2008/layout/SquareAccentList"/>
    <dgm:cxn modelId="{AF8A0D0E-5AEB-4FE2-93A5-0E0B3A1B9E59}" type="presParOf" srcId="{97EF95BD-7602-42AD-8B72-AAEAC9689DBA}" destId="{E825C933-D106-440D-8125-3992625C20D9}"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EB29EB-3D0B-42BE-B55A-005EA129DE32}">
      <dsp:nvSpPr>
        <dsp:cNvPr id="0" name=""/>
        <dsp:cNvSpPr/>
      </dsp:nvSpPr>
      <dsp:spPr>
        <a:xfrm>
          <a:off x="375277" y="794615"/>
          <a:ext cx="3759826" cy="442332"/>
        </a:xfrm>
        <a:prstGeom prst="rect">
          <a:avLst/>
        </a:prstGeom>
        <a:solidFill>
          <a:schemeClr val="accent3">
            <a:alpha val="9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054116-1AB3-4279-9C97-B0A4611A7BCB}">
      <dsp:nvSpPr>
        <dsp:cNvPr id="0" name=""/>
        <dsp:cNvSpPr/>
      </dsp:nvSpPr>
      <dsp:spPr>
        <a:xfrm>
          <a:off x="375277" y="960737"/>
          <a:ext cx="276210" cy="276210"/>
        </a:xfrm>
        <a:prstGeom prst="rect">
          <a:avLst/>
        </a:prstGeom>
        <a:solidFill>
          <a:schemeClr val="lt1">
            <a:alpha val="9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522608-5885-4913-BC0E-C05044287583}">
      <dsp:nvSpPr>
        <dsp:cNvPr id="0" name=""/>
        <dsp:cNvSpPr/>
      </dsp:nvSpPr>
      <dsp:spPr>
        <a:xfrm>
          <a:off x="375277" y="0"/>
          <a:ext cx="3759826" cy="7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63500" rIns="95250" bIns="63500" numCol="1" spcCol="1270" anchor="ctr" anchorCtr="0">
          <a:noAutofit/>
        </a:bodyPr>
        <a:lstStyle/>
        <a:p>
          <a:pPr lvl="0" algn="l" defTabSz="2222500">
            <a:lnSpc>
              <a:spcPct val="90000"/>
            </a:lnSpc>
            <a:spcBef>
              <a:spcPct val="0"/>
            </a:spcBef>
            <a:spcAft>
              <a:spcPct val="35000"/>
            </a:spcAft>
          </a:pPr>
          <a:r>
            <a:rPr lang="en-US" sz="5000" kern="1200" dirty="0" smtClean="0">
              <a:latin typeface="Trebuchet MS" panose="020B0603020202020204" pitchFamily="34" charset="0"/>
            </a:rPr>
            <a:t>DO’s</a:t>
          </a:r>
          <a:endParaRPr lang="en-US" sz="5000" kern="1200" dirty="0">
            <a:latin typeface="Trebuchet MS" panose="020B0603020202020204" pitchFamily="34" charset="0"/>
          </a:endParaRPr>
        </a:p>
      </dsp:txBody>
      <dsp:txXfrm>
        <a:off x="375277" y="0"/>
        <a:ext cx="3759826" cy="794615"/>
      </dsp:txXfrm>
    </dsp:sp>
    <dsp:sp modelId="{5F34B8EB-D056-4BB6-9E13-120AA41DB072}">
      <dsp:nvSpPr>
        <dsp:cNvPr id="0" name=""/>
        <dsp:cNvSpPr/>
      </dsp:nvSpPr>
      <dsp:spPr>
        <a:xfrm>
          <a:off x="375277" y="1604575"/>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304BFC-D62A-40FE-BBCE-A6F0CFD814CB}">
      <dsp:nvSpPr>
        <dsp:cNvPr id="0" name=""/>
        <dsp:cNvSpPr/>
      </dsp:nvSpPr>
      <dsp:spPr>
        <a:xfrm>
          <a:off x="638465" y="1420761"/>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Support natural habitats</a:t>
          </a:r>
          <a:endParaRPr lang="en-US" sz="1100" kern="1200" dirty="0">
            <a:latin typeface="Trebuchet MS" panose="020B0603020202020204" pitchFamily="34" charset="0"/>
          </a:endParaRPr>
        </a:p>
      </dsp:txBody>
      <dsp:txXfrm>
        <a:off x="638465" y="1420761"/>
        <a:ext cx="3496638" cy="643831"/>
      </dsp:txXfrm>
    </dsp:sp>
    <dsp:sp modelId="{265F6315-559C-4E5D-AC8B-DF4E99B36F47}">
      <dsp:nvSpPr>
        <dsp:cNvPr id="0" name=""/>
        <dsp:cNvSpPr/>
      </dsp:nvSpPr>
      <dsp:spPr>
        <a:xfrm>
          <a:off x="375277" y="2248406"/>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4444"/>
            </a:schemeClr>
          </a:solidFill>
          <a:prstDash val="solid"/>
        </a:ln>
        <a:effectLst/>
      </dsp:spPr>
      <dsp:style>
        <a:lnRef idx="2">
          <a:scrgbClr r="0" g="0" b="0"/>
        </a:lnRef>
        <a:fillRef idx="1">
          <a:scrgbClr r="0" g="0" b="0"/>
        </a:fillRef>
        <a:effectRef idx="0">
          <a:scrgbClr r="0" g="0" b="0"/>
        </a:effectRef>
        <a:fontRef idx="minor"/>
      </dsp:style>
    </dsp:sp>
    <dsp:sp modelId="{7DB3078C-6147-45B5-A858-5AE4F5446BA4}">
      <dsp:nvSpPr>
        <dsp:cNvPr id="0" name=""/>
        <dsp:cNvSpPr/>
      </dsp:nvSpPr>
      <dsp:spPr>
        <a:xfrm>
          <a:off x="638465" y="2064592"/>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Ecological corridors / green bridges </a:t>
          </a:r>
          <a:endParaRPr lang="en-US" sz="1100" kern="1200" dirty="0">
            <a:latin typeface="Trebuchet MS" panose="020B0603020202020204" pitchFamily="34" charset="0"/>
          </a:endParaRPr>
        </a:p>
      </dsp:txBody>
      <dsp:txXfrm>
        <a:off x="638465" y="2064592"/>
        <a:ext cx="3496638" cy="643831"/>
      </dsp:txXfrm>
    </dsp:sp>
    <dsp:sp modelId="{89E4D65F-7E0E-47A6-9C4E-0844BD3EDAA0}">
      <dsp:nvSpPr>
        <dsp:cNvPr id="0" name=""/>
        <dsp:cNvSpPr/>
      </dsp:nvSpPr>
      <dsp:spPr>
        <a:xfrm>
          <a:off x="375277" y="2892238"/>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8889"/>
            </a:schemeClr>
          </a:solidFill>
          <a:prstDash val="solid"/>
        </a:ln>
        <a:effectLst/>
      </dsp:spPr>
      <dsp:style>
        <a:lnRef idx="2">
          <a:scrgbClr r="0" g="0" b="0"/>
        </a:lnRef>
        <a:fillRef idx="1">
          <a:scrgbClr r="0" g="0" b="0"/>
        </a:fillRef>
        <a:effectRef idx="0">
          <a:scrgbClr r="0" g="0" b="0"/>
        </a:effectRef>
        <a:fontRef idx="minor"/>
      </dsp:style>
    </dsp:sp>
    <dsp:sp modelId="{9644BE35-7330-405A-961A-7A5F396A4148}">
      <dsp:nvSpPr>
        <dsp:cNvPr id="0" name=""/>
        <dsp:cNvSpPr/>
      </dsp:nvSpPr>
      <dsp:spPr>
        <a:xfrm>
          <a:off x="638465" y="2708424"/>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Developing forests, wetlands, urban parks </a:t>
          </a:r>
          <a:endParaRPr lang="en-US" sz="1100" kern="1200" dirty="0">
            <a:latin typeface="Trebuchet MS" panose="020B0603020202020204" pitchFamily="34" charset="0"/>
          </a:endParaRPr>
        </a:p>
      </dsp:txBody>
      <dsp:txXfrm>
        <a:off x="638465" y="2708424"/>
        <a:ext cx="3496638" cy="643831"/>
      </dsp:txXfrm>
    </dsp:sp>
    <dsp:sp modelId="{2983DA86-5955-426C-A964-854975F6D08F}">
      <dsp:nvSpPr>
        <dsp:cNvPr id="0" name=""/>
        <dsp:cNvSpPr/>
      </dsp:nvSpPr>
      <dsp:spPr>
        <a:xfrm>
          <a:off x="375277" y="3536069"/>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13333"/>
            </a:schemeClr>
          </a:solidFill>
          <a:prstDash val="solid"/>
        </a:ln>
        <a:effectLst/>
      </dsp:spPr>
      <dsp:style>
        <a:lnRef idx="2">
          <a:scrgbClr r="0" g="0" b="0"/>
        </a:lnRef>
        <a:fillRef idx="1">
          <a:scrgbClr r="0" g="0" b="0"/>
        </a:fillRef>
        <a:effectRef idx="0">
          <a:scrgbClr r="0" g="0" b="0"/>
        </a:effectRef>
        <a:fontRef idx="minor"/>
      </dsp:style>
    </dsp:sp>
    <dsp:sp modelId="{944E89B6-7567-41BE-BCB2-C4765F5829AB}">
      <dsp:nvSpPr>
        <dsp:cNvPr id="0" name=""/>
        <dsp:cNvSpPr/>
      </dsp:nvSpPr>
      <dsp:spPr>
        <a:xfrm>
          <a:off x="638465" y="3352255"/>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Green infrastructure</a:t>
          </a:r>
          <a:endParaRPr lang="en-US" sz="1100" kern="1200" dirty="0">
            <a:latin typeface="Trebuchet MS" panose="020B0603020202020204" pitchFamily="34" charset="0"/>
          </a:endParaRPr>
        </a:p>
      </dsp:txBody>
      <dsp:txXfrm>
        <a:off x="638465" y="3352255"/>
        <a:ext cx="3496638" cy="643831"/>
      </dsp:txXfrm>
    </dsp:sp>
    <dsp:sp modelId="{06D159C0-FAA7-4AA5-86D0-9027ADB8D26F}">
      <dsp:nvSpPr>
        <dsp:cNvPr id="0" name=""/>
        <dsp:cNvSpPr/>
      </dsp:nvSpPr>
      <dsp:spPr>
        <a:xfrm>
          <a:off x="375277" y="4179900"/>
          <a:ext cx="276203" cy="276203"/>
        </a:xfrm>
        <a:prstGeom prst="rect">
          <a:avLst/>
        </a:prstGeom>
        <a:solidFill>
          <a:schemeClr val="lt1">
            <a:hueOff val="0"/>
            <a:satOff val="0"/>
            <a:lumOff val="0"/>
            <a:alphaOff val="0"/>
          </a:schemeClr>
        </a:solidFill>
        <a:ln w="25400" cap="flat" cmpd="sng" algn="ctr">
          <a:solidFill>
            <a:schemeClr val="accent3">
              <a:alpha val="90000"/>
              <a:hueOff val="0"/>
              <a:satOff val="0"/>
              <a:lumOff val="0"/>
              <a:alphaOff val="-17778"/>
            </a:schemeClr>
          </a:solidFill>
          <a:prstDash val="solid"/>
        </a:ln>
        <a:effectLst/>
      </dsp:spPr>
      <dsp:style>
        <a:lnRef idx="2">
          <a:scrgbClr r="0" g="0" b="0"/>
        </a:lnRef>
        <a:fillRef idx="1">
          <a:scrgbClr r="0" g="0" b="0"/>
        </a:fillRef>
        <a:effectRef idx="0">
          <a:scrgbClr r="0" g="0" b="0"/>
        </a:effectRef>
        <a:fontRef idx="minor"/>
      </dsp:style>
    </dsp:sp>
    <dsp:sp modelId="{2A8988C1-9CEC-4883-9F3A-6580564EB1EC}">
      <dsp:nvSpPr>
        <dsp:cNvPr id="0" name=""/>
        <dsp:cNvSpPr/>
      </dsp:nvSpPr>
      <dsp:spPr>
        <a:xfrm>
          <a:off x="638465" y="3996086"/>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Seed banks, restocking soil organic matters</a:t>
          </a:r>
          <a:endParaRPr lang="en-US" sz="1100" kern="1200" dirty="0">
            <a:latin typeface="Trebuchet MS" panose="020B0603020202020204" pitchFamily="34" charset="0"/>
          </a:endParaRPr>
        </a:p>
      </dsp:txBody>
      <dsp:txXfrm>
        <a:off x="638465" y="3996086"/>
        <a:ext cx="3496638" cy="643831"/>
      </dsp:txXfrm>
    </dsp:sp>
    <dsp:sp modelId="{40CF7E58-539C-4AFA-A934-AC2289D43712}">
      <dsp:nvSpPr>
        <dsp:cNvPr id="0" name=""/>
        <dsp:cNvSpPr/>
      </dsp:nvSpPr>
      <dsp:spPr>
        <a:xfrm>
          <a:off x="4323095" y="794615"/>
          <a:ext cx="3759826" cy="442332"/>
        </a:xfrm>
        <a:prstGeom prst="rect">
          <a:avLst/>
        </a:prstGeom>
        <a:solidFill>
          <a:schemeClr val="tx1">
            <a:lumMod val="50000"/>
            <a:lumOff val="50000"/>
          </a:schemeClr>
        </a:solidFill>
        <a:ln w="2540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97175744-73AA-4BC0-8E83-3489DD8551A4}">
      <dsp:nvSpPr>
        <dsp:cNvPr id="0" name=""/>
        <dsp:cNvSpPr/>
      </dsp:nvSpPr>
      <dsp:spPr>
        <a:xfrm>
          <a:off x="4323095" y="960737"/>
          <a:ext cx="276210" cy="276210"/>
        </a:xfrm>
        <a:prstGeom prst="rect">
          <a:avLst/>
        </a:prstGeom>
        <a:solidFill>
          <a:schemeClr val="lt1">
            <a:alpha val="90000"/>
            <a:hueOff val="0"/>
            <a:satOff val="0"/>
            <a:lumOff val="0"/>
            <a:alphaOff val="0"/>
          </a:schemeClr>
        </a:solidFill>
        <a:ln w="2540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 modelId="{04BBA267-4270-4B32-B32B-B5258AF199A4}">
      <dsp:nvSpPr>
        <dsp:cNvPr id="0" name=""/>
        <dsp:cNvSpPr/>
      </dsp:nvSpPr>
      <dsp:spPr>
        <a:xfrm>
          <a:off x="4323095" y="0"/>
          <a:ext cx="3759826" cy="7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63500" rIns="95250" bIns="63500" numCol="1" spcCol="1270" anchor="ctr" anchorCtr="0">
          <a:noAutofit/>
        </a:bodyPr>
        <a:lstStyle/>
        <a:p>
          <a:pPr lvl="0" algn="l" defTabSz="2222500">
            <a:lnSpc>
              <a:spcPct val="90000"/>
            </a:lnSpc>
            <a:spcBef>
              <a:spcPct val="0"/>
            </a:spcBef>
            <a:spcAft>
              <a:spcPct val="35000"/>
            </a:spcAft>
          </a:pPr>
          <a:r>
            <a:rPr lang="en-US" sz="5000" kern="1200" dirty="0" err="1" smtClean="0">
              <a:latin typeface="Trebuchet MS" panose="020B0603020202020204" pitchFamily="34" charset="0"/>
            </a:rPr>
            <a:t>DON’ts</a:t>
          </a:r>
          <a:endParaRPr lang="en-US" sz="5000" kern="1200" dirty="0">
            <a:latin typeface="Trebuchet MS" panose="020B0603020202020204" pitchFamily="34" charset="0"/>
          </a:endParaRPr>
        </a:p>
      </dsp:txBody>
      <dsp:txXfrm>
        <a:off x="4323095" y="0"/>
        <a:ext cx="3759826" cy="794615"/>
      </dsp:txXfrm>
    </dsp:sp>
    <dsp:sp modelId="{CC1421BC-7D19-4D7C-85E5-DFF925C127BA}">
      <dsp:nvSpPr>
        <dsp:cNvPr id="0" name=""/>
        <dsp:cNvSpPr/>
      </dsp:nvSpPr>
      <dsp:spPr>
        <a:xfrm>
          <a:off x="4323095" y="1604575"/>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C0E1A7A-FE42-44D2-BBA3-9A673D7A7460}">
      <dsp:nvSpPr>
        <dsp:cNvPr id="0" name=""/>
        <dsp:cNvSpPr/>
      </dsp:nvSpPr>
      <dsp:spPr>
        <a:xfrm>
          <a:off x="4586283" y="1420761"/>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Purchase of cars, ATVs, 4x4 vehicles</a:t>
          </a:r>
          <a:endParaRPr lang="en-US" sz="1100" kern="1200" dirty="0">
            <a:latin typeface="Trebuchet MS" panose="020B0603020202020204" pitchFamily="34" charset="0"/>
          </a:endParaRPr>
        </a:p>
      </dsp:txBody>
      <dsp:txXfrm>
        <a:off x="4586283" y="1420761"/>
        <a:ext cx="3496638" cy="643831"/>
      </dsp:txXfrm>
    </dsp:sp>
    <dsp:sp modelId="{836AA5EB-4419-4878-B9E3-C61DDC2C59F5}">
      <dsp:nvSpPr>
        <dsp:cNvPr id="0" name=""/>
        <dsp:cNvSpPr/>
      </dsp:nvSpPr>
      <dsp:spPr>
        <a:xfrm>
          <a:off x="4323095" y="2248406"/>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E1E68F7-5BC7-4341-943F-EAEF046F1504}">
      <dsp:nvSpPr>
        <dsp:cNvPr id="0" name=""/>
        <dsp:cNvSpPr/>
      </dsp:nvSpPr>
      <dsp:spPr>
        <a:xfrm>
          <a:off x="4586283" y="2064592"/>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Urban infrastructure (asphalt, electricity</a:t>
          </a:r>
          <a:r>
            <a:rPr lang="en-US" sz="1100" kern="1200" dirty="0" smtClean="0"/>
            <a:t>)</a:t>
          </a:r>
          <a:endParaRPr lang="en-US" sz="1100" kern="1200" dirty="0"/>
        </a:p>
      </dsp:txBody>
      <dsp:txXfrm>
        <a:off x="4586283" y="2064592"/>
        <a:ext cx="3496638" cy="643831"/>
      </dsp:txXfrm>
    </dsp:sp>
    <dsp:sp modelId="{B3B9CC2D-3DD8-4899-BB69-C50DA69D21AF}">
      <dsp:nvSpPr>
        <dsp:cNvPr id="0" name=""/>
        <dsp:cNvSpPr/>
      </dsp:nvSpPr>
      <dsp:spPr>
        <a:xfrm>
          <a:off x="4323095" y="2892238"/>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80068161-097A-402D-B3D9-5AFEA8CE4941}">
      <dsp:nvSpPr>
        <dsp:cNvPr id="0" name=""/>
        <dsp:cNvSpPr/>
      </dsp:nvSpPr>
      <dsp:spPr>
        <a:xfrm>
          <a:off x="4586283" y="2708424"/>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Concrete platforms</a:t>
          </a:r>
          <a:endParaRPr lang="en-US" sz="1100" kern="1200" dirty="0">
            <a:latin typeface="Trebuchet MS" panose="020B0603020202020204" pitchFamily="34" charset="0"/>
          </a:endParaRPr>
        </a:p>
      </dsp:txBody>
      <dsp:txXfrm>
        <a:off x="4586283" y="2708424"/>
        <a:ext cx="3496638" cy="643831"/>
      </dsp:txXfrm>
    </dsp:sp>
    <dsp:sp modelId="{B0289DAA-EF4C-4BA0-86A0-45D3C14E20F9}">
      <dsp:nvSpPr>
        <dsp:cNvPr id="0" name=""/>
        <dsp:cNvSpPr/>
      </dsp:nvSpPr>
      <dsp:spPr>
        <a:xfrm>
          <a:off x="4323095" y="3536069"/>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6C2FC548-BBF0-4116-BFAF-4A3785D70C7A}">
      <dsp:nvSpPr>
        <dsp:cNvPr id="0" name=""/>
        <dsp:cNvSpPr/>
      </dsp:nvSpPr>
      <dsp:spPr>
        <a:xfrm>
          <a:off x="4586283" y="3352255"/>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Grey infrastructure (storage, administrative buildings)</a:t>
          </a:r>
          <a:endParaRPr lang="en-US" sz="1100" kern="1200" dirty="0">
            <a:latin typeface="Trebuchet MS" panose="020B0603020202020204" pitchFamily="34" charset="0"/>
          </a:endParaRPr>
        </a:p>
      </dsp:txBody>
      <dsp:txXfrm>
        <a:off x="4586283" y="3352255"/>
        <a:ext cx="3496638" cy="643831"/>
      </dsp:txXfrm>
    </dsp:sp>
    <dsp:sp modelId="{1CDD3266-A6A0-4D66-AC04-BDC50A1C13FA}">
      <dsp:nvSpPr>
        <dsp:cNvPr id="0" name=""/>
        <dsp:cNvSpPr/>
      </dsp:nvSpPr>
      <dsp:spPr>
        <a:xfrm>
          <a:off x="4323095" y="4179900"/>
          <a:ext cx="276203" cy="276203"/>
        </a:xfrm>
        <a:prstGeom prst="rect">
          <a:avLst/>
        </a:prstGeom>
        <a:solidFill>
          <a:schemeClr val="lt1">
            <a:hueOff val="0"/>
            <a:satOff val="0"/>
            <a:lumOff val="0"/>
            <a:alphaOff val="0"/>
          </a:schemeClr>
        </a:solidFill>
        <a:ln w="25400" cap="flat" cmpd="sng" algn="ctr">
          <a:solidFill>
            <a:schemeClr val="tx1">
              <a:lumMod val="65000"/>
              <a:lumOff val="35000"/>
            </a:schemeClr>
          </a:solidFill>
          <a:prstDash val="solid"/>
        </a:ln>
        <a:effectLst/>
      </dsp:spPr>
      <dsp:style>
        <a:lnRef idx="2">
          <a:scrgbClr r="0" g="0" b="0"/>
        </a:lnRef>
        <a:fillRef idx="1">
          <a:scrgbClr r="0" g="0" b="0"/>
        </a:fillRef>
        <a:effectRef idx="0">
          <a:scrgbClr r="0" g="0" b="0"/>
        </a:effectRef>
        <a:fontRef idx="minor"/>
      </dsp:style>
    </dsp:sp>
    <dsp:sp modelId="{E825C933-D106-440D-8125-3992625C20D9}">
      <dsp:nvSpPr>
        <dsp:cNvPr id="0" name=""/>
        <dsp:cNvSpPr/>
      </dsp:nvSpPr>
      <dsp:spPr>
        <a:xfrm>
          <a:off x="4586283" y="3996086"/>
          <a:ext cx="3496638" cy="643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en-US" sz="1100" kern="1200" dirty="0" smtClean="0">
              <a:latin typeface="Trebuchet MS" panose="020B0603020202020204" pitchFamily="34" charset="0"/>
            </a:rPr>
            <a:t>Festivals, paper publications, exaggerated promotion materials, website dedicated ONLY to the project etc</a:t>
          </a:r>
          <a:r>
            <a:rPr lang="en-US" sz="1100" kern="1200" dirty="0" smtClean="0"/>
            <a:t>.</a:t>
          </a:r>
          <a:endParaRPr lang="en-US" sz="1100" kern="1200" dirty="0"/>
        </a:p>
      </dsp:txBody>
      <dsp:txXfrm>
        <a:off x="4586283" y="3996086"/>
        <a:ext cx="3496638" cy="643831"/>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231" cy="34145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24271" y="0"/>
            <a:ext cx="4302231" cy="341458"/>
          </a:xfrm>
          <a:prstGeom prst="rect">
            <a:avLst/>
          </a:prstGeom>
        </p:spPr>
        <p:txBody>
          <a:bodyPr vert="horz" lIns="91440" tIns="45720" rIns="91440" bIns="45720" rtlCol="0"/>
          <a:lstStyle>
            <a:lvl1pPr algn="r">
              <a:defRPr sz="1200"/>
            </a:lvl1pPr>
          </a:lstStyle>
          <a:p>
            <a:fld id="{7B712C72-6E61-454A-8768-0D1799198ADC}" type="datetimeFigureOut">
              <a:rPr lang="en-US" smtClean="0"/>
              <a:t>22-Aug-25</a:t>
            </a:fld>
            <a:endParaRPr lang="en-US"/>
          </a:p>
        </p:txBody>
      </p:sp>
      <p:sp>
        <p:nvSpPr>
          <p:cNvPr id="4" name="Slide Image Placeholder 3"/>
          <p:cNvSpPr>
            <a:spLocks noGrp="1" noRot="1" noChangeAspect="1"/>
          </p:cNvSpPr>
          <p:nvPr>
            <p:ph type="sldImg" idx="2"/>
          </p:nvPr>
        </p:nvSpPr>
        <p:spPr>
          <a:xfrm>
            <a:off x="3435350" y="849313"/>
            <a:ext cx="3057525" cy="22939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92823" y="3271382"/>
            <a:ext cx="7942580" cy="267658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456219"/>
            <a:ext cx="4302231" cy="34145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24271" y="6456219"/>
            <a:ext cx="4302231" cy="341457"/>
          </a:xfrm>
          <a:prstGeom prst="rect">
            <a:avLst/>
          </a:prstGeom>
        </p:spPr>
        <p:txBody>
          <a:bodyPr vert="horz" lIns="91440" tIns="45720" rIns="91440" bIns="45720" rtlCol="0" anchor="b"/>
          <a:lstStyle>
            <a:lvl1pPr algn="r">
              <a:defRPr sz="1200"/>
            </a:lvl1pPr>
          </a:lstStyle>
          <a:p>
            <a:fld id="{DE3E3C48-1D6E-49AD-A5E3-5B3B88BD8300}" type="slidenum">
              <a:rPr lang="en-US" smtClean="0"/>
              <a:t>‹#›</a:t>
            </a:fld>
            <a:endParaRPr lang="en-US"/>
          </a:p>
        </p:txBody>
      </p:sp>
    </p:spTree>
    <p:extLst>
      <p:ext uri="{BB962C8B-B14F-4D97-AF65-F5344CB8AC3E}">
        <p14:creationId xmlns:p14="http://schemas.microsoft.com/office/powerpoint/2010/main" val="3653634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3E3C48-1D6E-49AD-A5E3-5B3B88BD8300}" type="slidenum">
              <a:rPr lang="en-US" smtClean="0"/>
              <a:t>35</a:t>
            </a:fld>
            <a:endParaRPr lang="en-US"/>
          </a:p>
        </p:txBody>
      </p:sp>
    </p:spTree>
    <p:extLst>
      <p:ext uri="{BB962C8B-B14F-4D97-AF65-F5344CB8AC3E}">
        <p14:creationId xmlns:p14="http://schemas.microsoft.com/office/powerpoint/2010/main" val="4030279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3E3C48-1D6E-49AD-A5E3-5B3B88BD8300}" type="slidenum">
              <a:rPr lang="en-US" smtClean="0"/>
              <a:t>36</a:t>
            </a:fld>
            <a:endParaRPr lang="en-US"/>
          </a:p>
        </p:txBody>
      </p:sp>
    </p:spTree>
    <p:extLst>
      <p:ext uri="{BB962C8B-B14F-4D97-AF65-F5344CB8AC3E}">
        <p14:creationId xmlns:p14="http://schemas.microsoft.com/office/powerpoint/2010/main" val="2709282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Air &amp; water quality </a:t>
            </a:r>
          </a:p>
          <a:p>
            <a:endParaRPr lang="en-US" dirty="0" smtClean="0"/>
          </a:p>
          <a:p>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4211180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1134349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2877650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noticed</a:t>
            </a:r>
            <a:r>
              <a:rPr lang="en-US" baseline="0" dirty="0" smtClean="0"/>
              <a:t> a t</a:t>
            </a:r>
            <a:r>
              <a:rPr lang="en-US" dirty="0" smtClean="0"/>
              <a:t>endency of applicants to consider that energy efficiency</a:t>
            </a:r>
            <a:r>
              <a:rPr lang="en-US" baseline="0" dirty="0" smtClean="0"/>
              <a:t> measures are sufficient to cover the New European Bauhaus. It is not.</a:t>
            </a:r>
          </a:p>
          <a:p>
            <a:r>
              <a:rPr lang="en-US" baseline="0" dirty="0" smtClean="0"/>
              <a:t>Investment projects should cover all the 3 values of the New European Bauhaus.</a:t>
            </a:r>
            <a:endParaRPr lang="en-US" dirty="0"/>
          </a:p>
        </p:txBody>
      </p:sp>
      <p:sp>
        <p:nvSpPr>
          <p:cNvPr id="4" name="Date Placeholder 3"/>
          <p:cNvSpPr>
            <a:spLocks noGrp="1"/>
          </p:cNvSpPr>
          <p:nvPr>
            <p:ph type="dt" idx="10"/>
          </p:nvPr>
        </p:nvSpPr>
        <p:spPr/>
        <p:txBody>
          <a:bodyPr/>
          <a:lstStyle/>
          <a:p>
            <a:pPr>
              <a:defRPr/>
            </a:pPr>
            <a:endParaRPr lang="ro-RO"/>
          </a:p>
        </p:txBody>
      </p:sp>
    </p:spTree>
    <p:extLst>
      <p:ext uri="{BB962C8B-B14F-4D97-AF65-F5344CB8AC3E}">
        <p14:creationId xmlns:p14="http://schemas.microsoft.com/office/powerpoint/2010/main" val="3408830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22-Aug-25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22-Aug-25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22-Aug-25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22-Aug-25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22-Aug-25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3999" cy="6857997"/>
          </a:xfrm>
          <a:prstGeom prst="rect">
            <a:avLst/>
          </a:prstGeom>
        </p:spPr>
      </p:pic>
      <p:sp>
        <p:nvSpPr>
          <p:cNvPr id="2" name="Holder 2"/>
          <p:cNvSpPr>
            <a:spLocks noGrp="1"/>
          </p:cNvSpPr>
          <p:nvPr>
            <p:ph type="title"/>
          </p:nvPr>
        </p:nvSpPr>
        <p:spPr>
          <a:xfrm>
            <a:off x="307340" y="937006"/>
            <a:ext cx="7980045" cy="768603"/>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a:xfrm>
            <a:off x="535940" y="1767967"/>
            <a:ext cx="7920990" cy="4024629"/>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22-Aug-25</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hyperlink" Target="https://www.facebook.com/RomaniaBulgariaCbcProgramme" TargetMode="External"/><Relationship Id="rId2" Type="http://schemas.openxmlformats.org/officeDocument/2006/relationships/hyperlink" Target="https://interregviarobg.eu/en/home" TargetMode="Externa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eur-lex.europa.eu/legal-content/EN/TXT/PDF/?uri=OJ:L_202402509"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09600" y="228600"/>
            <a:ext cx="2971800" cy="833627"/>
          </a:xfrm>
          <a:prstGeom prst="rect">
            <a:avLst/>
          </a:prstGeom>
        </p:spPr>
      </p:pic>
      <p:sp>
        <p:nvSpPr>
          <p:cNvPr id="3" name="object 3"/>
          <p:cNvSpPr txBox="1"/>
          <p:nvPr/>
        </p:nvSpPr>
        <p:spPr>
          <a:xfrm>
            <a:off x="888491" y="1170432"/>
            <a:ext cx="7722234" cy="2175596"/>
          </a:xfrm>
          <a:prstGeom prst="rect">
            <a:avLst/>
          </a:prstGeom>
          <a:ln w="57911">
            <a:solidFill>
              <a:srgbClr val="FFFFFF"/>
            </a:solidFill>
          </a:ln>
        </p:spPr>
        <p:txBody>
          <a:bodyPr vert="horz" wrap="square" lIns="0" tIns="20955" rIns="0" bIns="0" rtlCol="0">
            <a:spAutoFit/>
          </a:bodyPr>
          <a:lstStyle/>
          <a:p>
            <a:pPr>
              <a:lnSpc>
                <a:spcPct val="100000"/>
              </a:lnSpc>
              <a:spcBef>
                <a:spcPts val="165"/>
              </a:spcBef>
            </a:pPr>
            <a:endParaRPr sz="2000" dirty="0">
              <a:latin typeface="Times New Roman"/>
              <a:cs typeface="Times New Roman"/>
            </a:endParaRPr>
          </a:p>
          <a:p>
            <a:pPr marL="91440">
              <a:lnSpc>
                <a:spcPct val="100000"/>
              </a:lnSpc>
            </a:pPr>
            <a:r>
              <a:rPr sz="2000" b="1" spc="-10" dirty="0">
                <a:solidFill>
                  <a:srgbClr val="244060"/>
                </a:solidFill>
                <a:latin typeface="Trebuchet MS"/>
                <a:cs typeface="Trebuchet MS"/>
              </a:rPr>
              <a:t>Let’s</a:t>
            </a:r>
            <a:r>
              <a:rPr sz="2000" b="1" spc="-45" dirty="0">
                <a:solidFill>
                  <a:srgbClr val="244060"/>
                </a:solidFill>
                <a:latin typeface="Trebuchet MS"/>
                <a:cs typeface="Trebuchet MS"/>
              </a:rPr>
              <a:t> </a:t>
            </a:r>
            <a:r>
              <a:rPr sz="2000" b="1" dirty="0">
                <a:solidFill>
                  <a:srgbClr val="244060"/>
                </a:solidFill>
                <a:latin typeface="Trebuchet MS"/>
                <a:cs typeface="Trebuchet MS"/>
              </a:rPr>
              <a:t>spend</a:t>
            </a:r>
            <a:r>
              <a:rPr sz="2000" b="1" spc="-65" dirty="0">
                <a:solidFill>
                  <a:srgbClr val="244060"/>
                </a:solidFill>
                <a:latin typeface="Trebuchet MS"/>
                <a:cs typeface="Trebuchet MS"/>
              </a:rPr>
              <a:t> </a:t>
            </a:r>
            <a:r>
              <a:rPr sz="2000" b="1" dirty="0">
                <a:solidFill>
                  <a:srgbClr val="244060"/>
                </a:solidFill>
                <a:latin typeface="Trebuchet MS"/>
                <a:cs typeface="Trebuchet MS"/>
              </a:rPr>
              <a:t>the</a:t>
            </a:r>
            <a:r>
              <a:rPr sz="2000" b="1" spc="-50" dirty="0">
                <a:solidFill>
                  <a:srgbClr val="244060"/>
                </a:solidFill>
                <a:latin typeface="Trebuchet MS"/>
                <a:cs typeface="Trebuchet MS"/>
              </a:rPr>
              <a:t> </a:t>
            </a:r>
            <a:r>
              <a:rPr sz="2000" b="1" dirty="0">
                <a:solidFill>
                  <a:srgbClr val="244060"/>
                </a:solidFill>
                <a:latin typeface="Trebuchet MS"/>
                <a:cs typeface="Trebuchet MS"/>
              </a:rPr>
              <a:t>money</a:t>
            </a:r>
            <a:r>
              <a:rPr sz="2000" b="1" spc="-80" dirty="0">
                <a:solidFill>
                  <a:srgbClr val="244060"/>
                </a:solidFill>
                <a:latin typeface="Trebuchet MS"/>
                <a:cs typeface="Trebuchet MS"/>
              </a:rPr>
              <a:t> </a:t>
            </a:r>
            <a:r>
              <a:rPr sz="2000" b="1" spc="-10" dirty="0">
                <a:solidFill>
                  <a:srgbClr val="244060"/>
                </a:solidFill>
                <a:latin typeface="Trebuchet MS"/>
                <a:cs typeface="Trebuchet MS"/>
              </a:rPr>
              <a:t>wisely!</a:t>
            </a:r>
            <a:endParaRPr sz="2000" dirty="0">
              <a:latin typeface="Trebuchet MS"/>
              <a:cs typeface="Trebuchet MS"/>
            </a:endParaRPr>
          </a:p>
          <a:p>
            <a:pPr marL="91440" marR="81280">
              <a:lnSpc>
                <a:spcPct val="100000"/>
              </a:lnSpc>
              <a:spcBef>
                <a:spcPts val="1090"/>
              </a:spcBef>
              <a:tabLst>
                <a:tab pos="1133475" algn="l"/>
                <a:tab pos="2468880" algn="l"/>
                <a:tab pos="3248025" algn="l"/>
                <a:tab pos="3716020" algn="l"/>
                <a:tab pos="4229735" algn="l"/>
                <a:tab pos="5662295" algn="l"/>
                <a:tab pos="6194425" algn="l"/>
                <a:tab pos="7410450" algn="l"/>
              </a:tabLst>
            </a:pPr>
            <a:r>
              <a:rPr sz="1800" b="1" spc="-10" dirty="0">
                <a:solidFill>
                  <a:srgbClr val="77923B"/>
                </a:solidFill>
                <a:latin typeface="Trebuchet MS"/>
                <a:cs typeface="Trebuchet MS"/>
              </a:rPr>
              <a:t>Webinar</a:t>
            </a:r>
            <a:r>
              <a:rPr sz="1800" b="1" dirty="0">
                <a:solidFill>
                  <a:srgbClr val="77923B"/>
                </a:solidFill>
                <a:latin typeface="Trebuchet MS"/>
                <a:cs typeface="Trebuchet MS"/>
              </a:rPr>
              <a:t>	</a:t>
            </a:r>
            <a:r>
              <a:rPr sz="1800" b="1" spc="-10" dirty="0">
                <a:solidFill>
                  <a:srgbClr val="77923B"/>
                </a:solidFill>
                <a:latin typeface="Trebuchet MS"/>
                <a:cs typeface="Trebuchet MS"/>
              </a:rPr>
              <a:t>Applicant’s</a:t>
            </a:r>
            <a:r>
              <a:rPr sz="1800" b="1" dirty="0">
                <a:solidFill>
                  <a:srgbClr val="77923B"/>
                </a:solidFill>
                <a:latin typeface="Trebuchet MS"/>
                <a:cs typeface="Trebuchet MS"/>
              </a:rPr>
              <a:t>	</a:t>
            </a:r>
            <a:r>
              <a:rPr sz="1800" b="1" spc="-20" dirty="0">
                <a:solidFill>
                  <a:srgbClr val="77923B"/>
                </a:solidFill>
                <a:latin typeface="Trebuchet MS"/>
                <a:cs typeface="Trebuchet MS"/>
              </a:rPr>
              <a:t>Guide</a:t>
            </a:r>
            <a:r>
              <a:rPr sz="1800" b="1" dirty="0">
                <a:solidFill>
                  <a:srgbClr val="77923B"/>
                </a:solidFill>
                <a:latin typeface="Trebuchet MS"/>
                <a:cs typeface="Trebuchet MS"/>
              </a:rPr>
              <a:t>	</a:t>
            </a:r>
            <a:r>
              <a:rPr sz="1800" b="1" spc="-25" dirty="0">
                <a:solidFill>
                  <a:srgbClr val="77923B"/>
                </a:solidFill>
                <a:latin typeface="Trebuchet MS"/>
                <a:cs typeface="Trebuchet MS"/>
              </a:rPr>
              <a:t>for</a:t>
            </a:r>
            <a:r>
              <a:rPr sz="1800" b="1" dirty="0">
                <a:solidFill>
                  <a:srgbClr val="77923B"/>
                </a:solidFill>
                <a:latin typeface="Trebuchet MS"/>
                <a:cs typeface="Trebuchet MS"/>
              </a:rPr>
              <a:t>	</a:t>
            </a:r>
            <a:r>
              <a:rPr sz="1800" b="1" spc="-25" dirty="0">
                <a:solidFill>
                  <a:srgbClr val="77923B"/>
                </a:solidFill>
                <a:latin typeface="Trebuchet MS"/>
                <a:cs typeface="Trebuchet MS"/>
              </a:rPr>
              <a:t>the</a:t>
            </a:r>
            <a:r>
              <a:rPr sz="1800" b="1" dirty="0">
                <a:solidFill>
                  <a:srgbClr val="77923B"/>
                </a:solidFill>
                <a:latin typeface="Trebuchet MS"/>
                <a:cs typeface="Trebuchet MS"/>
              </a:rPr>
              <a:t>	</a:t>
            </a:r>
            <a:r>
              <a:rPr sz="1800" b="1" spc="-10" dirty="0" smtClean="0">
                <a:solidFill>
                  <a:srgbClr val="77923B"/>
                </a:solidFill>
                <a:latin typeface="Trebuchet MS"/>
                <a:cs typeface="Trebuchet MS"/>
              </a:rPr>
              <a:t>competitive</a:t>
            </a:r>
            <a:r>
              <a:rPr lang="en-US" b="1" dirty="0">
                <a:solidFill>
                  <a:srgbClr val="77923B"/>
                </a:solidFill>
                <a:latin typeface="Trebuchet MS"/>
                <a:cs typeface="Trebuchet MS"/>
              </a:rPr>
              <a:t> </a:t>
            </a:r>
            <a:r>
              <a:rPr lang="en-US" b="1" dirty="0" smtClean="0">
                <a:solidFill>
                  <a:srgbClr val="77923B"/>
                </a:solidFill>
                <a:latin typeface="Trebuchet MS"/>
                <a:cs typeface="Trebuchet MS"/>
              </a:rPr>
              <a:t>C</a:t>
            </a:r>
            <a:r>
              <a:rPr sz="1800" b="1" spc="-20" dirty="0" smtClean="0">
                <a:solidFill>
                  <a:srgbClr val="77923B"/>
                </a:solidFill>
                <a:latin typeface="Trebuchet MS"/>
                <a:cs typeface="Trebuchet MS"/>
              </a:rPr>
              <a:t>all</a:t>
            </a:r>
            <a:r>
              <a:rPr lang="en-US" sz="1800" b="1" spc="-20" dirty="0" smtClean="0">
                <a:solidFill>
                  <a:srgbClr val="77923B"/>
                </a:solidFill>
                <a:latin typeface="Trebuchet MS"/>
                <a:cs typeface="Trebuchet MS"/>
              </a:rPr>
              <a:t> 5 </a:t>
            </a:r>
            <a:r>
              <a:rPr sz="1800" b="1" spc="-10" dirty="0" smtClean="0">
                <a:solidFill>
                  <a:srgbClr val="77923B"/>
                </a:solidFill>
                <a:latin typeface="Trebuchet MS"/>
                <a:cs typeface="Trebuchet MS"/>
              </a:rPr>
              <a:t>dedicated</a:t>
            </a:r>
            <a:r>
              <a:rPr sz="1800" b="1" dirty="0">
                <a:solidFill>
                  <a:srgbClr val="77923B"/>
                </a:solidFill>
                <a:latin typeface="Trebuchet MS"/>
                <a:cs typeface="Trebuchet MS"/>
              </a:rPr>
              <a:t>	</a:t>
            </a:r>
            <a:r>
              <a:rPr sz="1800" b="1" spc="-25" dirty="0">
                <a:solidFill>
                  <a:srgbClr val="77923B"/>
                </a:solidFill>
                <a:latin typeface="Trebuchet MS"/>
                <a:cs typeface="Trebuchet MS"/>
              </a:rPr>
              <a:t>to </a:t>
            </a:r>
            <a:r>
              <a:rPr sz="1800" b="1" dirty="0">
                <a:solidFill>
                  <a:srgbClr val="77923B"/>
                </a:solidFill>
                <a:latin typeface="Trebuchet MS"/>
                <a:cs typeface="Trebuchet MS"/>
              </a:rPr>
              <a:t>Priority</a:t>
            </a:r>
            <a:r>
              <a:rPr sz="1800" b="1" spc="-70" dirty="0">
                <a:solidFill>
                  <a:srgbClr val="77923B"/>
                </a:solidFill>
                <a:latin typeface="Trebuchet MS"/>
                <a:cs typeface="Trebuchet MS"/>
              </a:rPr>
              <a:t> </a:t>
            </a:r>
            <a:r>
              <a:rPr sz="1800" b="1" dirty="0">
                <a:solidFill>
                  <a:srgbClr val="77923B"/>
                </a:solidFill>
                <a:latin typeface="Trebuchet MS"/>
                <a:cs typeface="Trebuchet MS"/>
              </a:rPr>
              <a:t>2:</a:t>
            </a:r>
            <a:r>
              <a:rPr sz="1800" b="1" spc="-135" dirty="0">
                <a:solidFill>
                  <a:srgbClr val="77923B"/>
                </a:solidFill>
                <a:latin typeface="Trebuchet MS"/>
                <a:cs typeface="Trebuchet MS"/>
              </a:rPr>
              <a:t> </a:t>
            </a:r>
            <a:r>
              <a:rPr sz="1800" b="1" dirty="0">
                <a:solidFill>
                  <a:srgbClr val="77923B"/>
                </a:solidFill>
                <a:latin typeface="Trebuchet MS"/>
                <a:cs typeface="Trebuchet MS"/>
              </a:rPr>
              <a:t>A</a:t>
            </a:r>
            <a:r>
              <a:rPr sz="1800" b="1" spc="-135" dirty="0">
                <a:solidFill>
                  <a:srgbClr val="77923B"/>
                </a:solidFill>
                <a:latin typeface="Trebuchet MS"/>
                <a:cs typeface="Trebuchet MS"/>
              </a:rPr>
              <a:t> </a:t>
            </a:r>
            <a:r>
              <a:rPr sz="1800" b="1" dirty="0">
                <a:solidFill>
                  <a:srgbClr val="77923B"/>
                </a:solidFill>
                <a:latin typeface="Trebuchet MS"/>
                <a:cs typeface="Trebuchet MS"/>
              </a:rPr>
              <a:t>green</a:t>
            </a:r>
            <a:r>
              <a:rPr sz="1800" b="1" spc="-45" dirty="0">
                <a:solidFill>
                  <a:srgbClr val="77923B"/>
                </a:solidFill>
                <a:latin typeface="Trebuchet MS"/>
                <a:cs typeface="Trebuchet MS"/>
              </a:rPr>
              <a:t> </a:t>
            </a:r>
            <a:r>
              <a:rPr sz="1800" b="1" dirty="0">
                <a:solidFill>
                  <a:srgbClr val="77923B"/>
                </a:solidFill>
                <a:latin typeface="Trebuchet MS"/>
                <a:cs typeface="Trebuchet MS"/>
              </a:rPr>
              <a:t>region,</a:t>
            </a:r>
            <a:r>
              <a:rPr sz="1800" b="1" spc="-55" dirty="0">
                <a:solidFill>
                  <a:srgbClr val="77923B"/>
                </a:solidFill>
                <a:latin typeface="Trebuchet MS"/>
                <a:cs typeface="Trebuchet MS"/>
              </a:rPr>
              <a:t> </a:t>
            </a:r>
            <a:r>
              <a:rPr sz="1800" b="1" dirty="0">
                <a:solidFill>
                  <a:srgbClr val="77923B"/>
                </a:solidFill>
                <a:latin typeface="Trebuchet MS"/>
                <a:cs typeface="Trebuchet MS"/>
              </a:rPr>
              <a:t>Specific</a:t>
            </a:r>
            <a:r>
              <a:rPr sz="1800" b="1" spc="-45" dirty="0">
                <a:solidFill>
                  <a:srgbClr val="77923B"/>
                </a:solidFill>
                <a:latin typeface="Trebuchet MS"/>
                <a:cs typeface="Trebuchet MS"/>
              </a:rPr>
              <a:t> </a:t>
            </a:r>
            <a:r>
              <a:rPr sz="1800" b="1" dirty="0" smtClean="0">
                <a:solidFill>
                  <a:srgbClr val="77923B"/>
                </a:solidFill>
                <a:latin typeface="Trebuchet MS"/>
                <a:cs typeface="Trebuchet MS"/>
              </a:rPr>
              <a:t>Objective</a:t>
            </a:r>
            <a:r>
              <a:rPr sz="1800" b="1" spc="-35" dirty="0" smtClean="0">
                <a:solidFill>
                  <a:srgbClr val="77923B"/>
                </a:solidFill>
                <a:latin typeface="Trebuchet MS"/>
                <a:cs typeface="Trebuchet MS"/>
              </a:rPr>
              <a:t> </a:t>
            </a:r>
            <a:r>
              <a:rPr sz="1800" b="1" dirty="0" smtClean="0">
                <a:solidFill>
                  <a:srgbClr val="77923B"/>
                </a:solidFill>
                <a:latin typeface="Trebuchet MS"/>
                <a:cs typeface="Trebuchet MS"/>
              </a:rPr>
              <a:t>2.</a:t>
            </a:r>
            <a:r>
              <a:rPr lang="en-US" sz="1800" b="1" dirty="0" smtClean="0">
                <a:solidFill>
                  <a:srgbClr val="77923B"/>
                </a:solidFill>
                <a:latin typeface="Trebuchet MS"/>
                <a:cs typeface="Trebuchet MS"/>
              </a:rPr>
              <a:t>7</a:t>
            </a:r>
            <a:endParaRPr sz="1800" dirty="0">
              <a:latin typeface="Trebuchet MS"/>
              <a:cs typeface="Trebuchet MS"/>
            </a:endParaRPr>
          </a:p>
          <a:p>
            <a:pPr>
              <a:lnSpc>
                <a:spcPct val="100000"/>
              </a:lnSpc>
            </a:pPr>
            <a:endParaRPr sz="1800" dirty="0">
              <a:latin typeface="Trebuchet MS"/>
              <a:cs typeface="Trebuchet MS"/>
            </a:endParaRPr>
          </a:p>
          <a:p>
            <a:pPr>
              <a:lnSpc>
                <a:spcPct val="100000"/>
              </a:lnSpc>
              <a:spcBef>
                <a:spcPts val="140"/>
              </a:spcBef>
            </a:pPr>
            <a:endParaRPr sz="1800" dirty="0">
              <a:latin typeface="Trebuchet MS"/>
              <a:cs typeface="Trebuchet MS"/>
            </a:endParaRPr>
          </a:p>
          <a:p>
            <a:pPr marL="91440">
              <a:lnSpc>
                <a:spcPct val="100000"/>
              </a:lnSpc>
              <a:spcBef>
                <a:spcPts val="5"/>
              </a:spcBef>
            </a:pPr>
            <a:r>
              <a:rPr lang="en-US" sz="1800" b="1" i="1" dirty="0" smtClean="0">
                <a:solidFill>
                  <a:srgbClr val="FF0000"/>
                </a:solidFill>
                <a:latin typeface="Trebuchet MS"/>
                <a:cs typeface="Trebuchet MS"/>
              </a:rPr>
              <a:t>2</a:t>
            </a:r>
            <a:r>
              <a:rPr lang="ro-RO" sz="1800" b="1" i="1" dirty="0" smtClean="0">
                <a:solidFill>
                  <a:srgbClr val="FF0000"/>
                </a:solidFill>
                <a:latin typeface="Trebuchet MS"/>
                <a:cs typeface="Trebuchet MS"/>
              </a:rPr>
              <a:t>1st </a:t>
            </a:r>
            <a:r>
              <a:rPr lang="ro-RO" b="1" i="1" smtClean="0">
                <a:solidFill>
                  <a:srgbClr val="FF0000"/>
                </a:solidFill>
                <a:latin typeface="Trebuchet MS"/>
                <a:cs typeface="Trebuchet MS"/>
              </a:rPr>
              <a:t>of August</a:t>
            </a:r>
            <a:r>
              <a:rPr lang="en-US" sz="1800" b="1" i="1" spc="217" baseline="25462" smtClean="0">
                <a:solidFill>
                  <a:srgbClr val="FF0000"/>
                </a:solidFill>
                <a:latin typeface="Trebuchet MS"/>
                <a:cs typeface="Trebuchet MS"/>
              </a:rPr>
              <a:t> </a:t>
            </a:r>
            <a:r>
              <a:rPr sz="1800" b="1" dirty="0" smtClean="0">
                <a:solidFill>
                  <a:srgbClr val="77923B"/>
                </a:solidFill>
                <a:latin typeface="Trebuchet MS"/>
                <a:cs typeface="Trebuchet MS"/>
              </a:rPr>
              <a:t>I</a:t>
            </a:r>
            <a:r>
              <a:rPr sz="1800" b="1" spc="-15" dirty="0" smtClean="0">
                <a:solidFill>
                  <a:srgbClr val="77923B"/>
                </a:solidFill>
                <a:latin typeface="Trebuchet MS"/>
                <a:cs typeface="Trebuchet MS"/>
              </a:rPr>
              <a:t> </a:t>
            </a:r>
            <a:r>
              <a:rPr sz="1800" b="1" dirty="0">
                <a:solidFill>
                  <a:srgbClr val="244060"/>
                </a:solidFill>
                <a:latin typeface="Trebuchet MS"/>
                <a:cs typeface="Trebuchet MS"/>
              </a:rPr>
              <a:t>Online,</a:t>
            </a:r>
            <a:r>
              <a:rPr sz="1800" b="1" spc="-30" dirty="0">
                <a:solidFill>
                  <a:srgbClr val="244060"/>
                </a:solidFill>
                <a:latin typeface="Trebuchet MS"/>
                <a:cs typeface="Trebuchet MS"/>
              </a:rPr>
              <a:t> </a:t>
            </a:r>
            <a:r>
              <a:rPr sz="1800" b="1" spc="-20" dirty="0" smtClean="0">
                <a:solidFill>
                  <a:srgbClr val="244060"/>
                </a:solidFill>
                <a:latin typeface="Trebuchet MS"/>
                <a:cs typeface="Trebuchet MS"/>
              </a:rPr>
              <a:t>Zoom</a:t>
            </a:r>
            <a:endParaRPr sz="1800" dirty="0">
              <a:solidFill>
                <a:srgbClr val="FF0000"/>
              </a:solidFill>
              <a:latin typeface="Trebuchet MS"/>
              <a:cs typeface="Trebuchet MS"/>
            </a:endParaRPr>
          </a:p>
        </p:txBody>
      </p:sp>
      <p:sp>
        <p:nvSpPr>
          <p:cNvPr id="4" name="object 4"/>
          <p:cNvSpPr txBox="1"/>
          <p:nvPr/>
        </p:nvSpPr>
        <p:spPr>
          <a:xfrm>
            <a:off x="745236" y="3733800"/>
            <a:ext cx="7722234" cy="1108075"/>
          </a:xfrm>
          <a:prstGeom prst="rect">
            <a:avLst/>
          </a:prstGeom>
          <a:ln w="57911">
            <a:solidFill>
              <a:srgbClr val="FFFFFF"/>
            </a:solidFill>
          </a:ln>
        </p:spPr>
        <p:txBody>
          <a:bodyPr vert="horz" wrap="square" lIns="0" tIns="85725" rIns="0" bIns="0" rtlCol="0">
            <a:spAutoFit/>
          </a:bodyPr>
          <a:lstStyle/>
          <a:p>
            <a:pPr>
              <a:lnSpc>
                <a:spcPct val="100000"/>
              </a:lnSpc>
              <a:spcBef>
                <a:spcPts val="675"/>
              </a:spcBef>
            </a:pPr>
            <a:endParaRPr sz="3200" dirty="0">
              <a:latin typeface="Times New Roman"/>
              <a:cs typeface="Times New Roman"/>
            </a:endParaRPr>
          </a:p>
          <a:p>
            <a:pPr marL="90805">
              <a:lnSpc>
                <a:spcPct val="100000"/>
              </a:lnSpc>
            </a:pPr>
            <a:r>
              <a:rPr sz="3200" b="1" dirty="0">
                <a:solidFill>
                  <a:srgbClr val="77923B"/>
                </a:solidFill>
                <a:latin typeface="Trebuchet MS"/>
                <a:cs typeface="Trebuchet MS"/>
              </a:rPr>
              <a:t>Project</a:t>
            </a:r>
            <a:r>
              <a:rPr sz="3200" b="1" spc="-25" dirty="0">
                <a:solidFill>
                  <a:srgbClr val="77923B"/>
                </a:solidFill>
                <a:latin typeface="Trebuchet MS"/>
                <a:cs typeface="Trebuchet MS"/>
              </a:rPr>
              <a:t> </a:t>
            </a:r>
            <a:r>
              <a:rPr sz="3200" b="1" spc="-10" dirty="0">
                <a:solidFill>
                  <a:srgbClr val="77923B"/>
                </a:solidFill>
                <a:latin typeface="Trebuchet MS"/>
                <a:cs typeface="Trebuchet MS"/>
              </a:rPr>
              <a:t>features</a:t>
            </a:r>
            <a:endParaRPr sz="3200" dirty="0">
              <a:latin typeface="Trebuchet MS"/>
              <a:cs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335" rIns="0" bIns="0" rtlCol="0">
            <a:spAutoFit/>
          </a:bodyPr>
          <a:lstStyle/>
          <a:p>
            <a:pPr marL="219710">
              <a:lnSpc>
                <a:spcPct val="100000"/>
              </a:lnSpc>
              <a:spcBef>
                <a:spcPts val="105"/>
              </a:spcBef>
            </a:pPr>
            <a:r>
              <a:rPr spc="-20" dirty="0"/>
              <a:t>Types</a:t>
            </a:r>
            <a:r>
              <a:rPr spc="-105" dirty="0"/>
              <a:t> </a:t>
            </a:r>
            <a:r>
              <a:rPr dirty="0"/>
              <a:t>of</a:t>
            </a:r>
            <a:r>
              <a:rPr spc="-80" dirty="0"/>
              <a:t> </a:t>
            </a:r>
            <a:r>
              <a:rPr spc="-10" dirty="0"/>
              <a:t>applicants</a:t>
            </a:r>
          </a:p>
        </p:txBody>
      </p:sp>
      <p:sp>
        <p:nvSpPr>
          <p:cNvPr id="7" name="object 7"/>
          <p:cNvSpPr txBox="1"/>
          <p:nvPr/>
        </p:nvSpPr>
        <p:spPr>
          <a:xfrm>
            <a:off x="609600" y="1743455"/>
            <a:ext cx="7919720" cy="4173963"/>
          </a:xfrm>
          <a:prstGeom prst="rect">
            <a:avLst/>
          </a:prstGeom>
        </p:spPr>
        <p:txBody>
          <a:bodyPr vert="horz" wrap="square" lIns="0" tIns="12700" rIns="0" bIns="0" rtlCol="0">
            <a:spAutoFit/>
          </a:bodyPr>
          <a:lstStyle/>
          <a:p>
            <a:pPr marL="12700" marR="5715" indent="342265">
              <a:lnSpc>
                <a:spcPct val="120000"/>
              </a:lnSpc>
              <a:spcBef>
                <a:spcPts val="100"/>
              </a:spcBef>
              <a:buFont typeface="Arial MT"/>
              <a:buChar char="•"/>
              <a:tabLst>
                <a:tab pos="354965" algn="l"/>
              </a:tabLst>
            </a:pPr>
            <a:r>
              <a:rPr sz="1600" dirty="0">
                <a:solidFill>
                  <a:srgbClr val="244060"/>
                </a:solidFill>
                <a:latin typeface="Trebuchet MS"/>
                <a:cs typeface="Trebuchet MS"/>
              </a:rPr>
              <a:t>Applicants, outside</a:t>
            </a:r>
            <a:r>
              <a:rPr sz="1600" spc="-10" dirty="0">
                <a:solidFill>
                  <a:srgbClr val="244060"/>
                </a:solidFill>
                <a:latin typeface="Trebuchet MS"/>
                <a:cs typeface="Trebuchet MS"/>
              </a:rPr>
              <a:t> </a:t>
            </a:r>
            <a:r>
              <a:rPr sz="1600" dirty="0">
                <a:solidFill>
                  <a:srgbClr val="244060"/>
                </a:solidFill>
                <a:latin typeface="Trebuchet MS"/>
                <a:cs typeface="Trebuchet MS"/>
              </a:rPr>
              <a:t>the</a:t>
            </a:r>
            <a:r>
              <a:rPr sz="1600" spc="-10" dirty="0">
                <a:solidFill>
                  <a:srgbClr val="244060"/>
                </a:solidFill>
                <a:latin typeface="Trebuchet MS"/>
                <a:cs typeface="Trebuchet MS"/>
              </a:rPr>
              <a:t> Programme </a:t>
            </a:r>
            <a:r>
              <a:rPr sz="1600" dirty="0">
                <a:solidFill>
                  <a:srgbClr val="244060"/>
                </a:solidFill>
                <a:latin typeface="Trebuchet MS"/>
                <a:cs typeface="Trebuchet MS"/>
              </a:rPr>
              <a:t>area,</a:t>
            </a:r>
            <a:r>
              <a:rPr sz="1600" spc="-10" dirty="0">
                <a:solidFill>
                  <a:srgbClr val="244060"/>
                </a:solidFill>
                <a:latin typeface="Trebuchet MS"/>
                <a:cs typeface="Trebuchet MS"/>
              </a:rPr>
              <a:t> </a:t>
            </a:r>
            <a:r>
              <a:rPr sz="1600" dirty="0">
                <a:solidFill>
                  <a:srgbClr val="244060"/>
                </a:solidFill>
                <a:latin typeface="Trebuchet MS"/>
                <a:cs typeface="Trebuchet MS"/>
              </a:rPr>
              <a:t>but</a:t>
            </a:r>
            <a:r>
              <a:rPr sz="1600" spc="-10" dirty="0">
                <a:solidFill>
                  <a:srgbClr val="244060"/>
                </a:solidFill>
                <a:latin typeface="Trebuchet MS"/>
                <a:cs typeface="Trebuchet MS"/>
              </a:rPr>
              <a:t> </a:t>
            </a:r>
            <a:r>
              <a:rPr sz="1600" dirty="0">
                <a:solidFill>
                  <a:srgbClr val="244060"/>
                </a:solidFill>
                <a:latin typeface="Trebuchet MS"/>
                <a:cs typeface="Trebuchet MS"/>
              </a:rPr>
              <a:t>from</a:t>
            </a:r>
            <a:r>
              <a:rPr sz="1600" spc="-20" dirty="0">
                <a:solidFill>
                  <a:srgbClr val="244060"/>
                </a:solidFill>
                <a:latin typeface="Trebuchet MS"/>
                <a:cs typeface="Trebuchet MS"/>
              </a:rPr>
              <a:t> </a:t>
            </a:r>
            <a:r>
              <a:rPr sz="1600" dirty="0">
                <a:solidFill>
                  <a:srgbClr val="244060"/>
                </a:solidFill>
                <a:latin typeface="Trebuchet MS"/>
                <a:cs typeface="Trebuchet MS"/>
              </a:rPr>
              <a:t>Romania</a:t>
            </a:r>
            <a:r>
              <a:rPr sz="1600" spc="-10" dirty="0">
                <a:solidFill>
                  <a:srgbClr val="244060"/>
                </a:solidFill>
                <a:latin typeface="Trebuchet MS"/>
                <a:cs typeface="Trebuchet MS"/>
              </a:rPr>
              <a:t> </a:t>
            </a:r>
            <a:r>
              <a:rPr sz="1600" dirty="0">
                <a:solidFill>
                  <a:srgbClr val="244060"/>
                </a:solidFill>
                <a:latin typeface="Trebuchet MS"/>
                <a:cs typeface="Trebuchet MS"/>
              </a:rPr>
              <a:t>and</a:t>
            </a:r>
            <a:r>
              <a:rPr sz="1600" spc="-5" dirty="0">
                <a:solidFill>
                  <a:srgbClr val="244060"/>
                </a:solidFill>
                <a:latin typeface="Trebuchet MS"/>
                <a:cs typeface="Trebuchet MS"/>
              </a:rPr>
              <a:t> </a:t>
            </a:r>
            <a:r>
              <a:rPr sz="1600" dirty="0">
                <a:solidFill>
                  <a:srgbClr val="244060"/>
                </a:solidFill>
                <a:latin typeface="Trebuchet MS"/>
                <a:cs typeface="Trebuchet MS"/>
              </a:rPr>
              <a:t>Bulgaria,</a:t>
            </a:r>
            <a:r>
              <a:rPr sz="1600" spc="-15" dirty="0">
                <a:solidFill>
                  <a:srgbClr val="244060"/>
                </a:solidFill>
                <a:latin typeface="Trebuchet MS"/>
                <a:cs typeface="Trebuchet MS"/>
              </a:rPr>
              <a:t> </a:t>
            </a:r>
            <a:r>
              <a:rPr sz="1600" dirty="0">
                <a:solidFill>
                  <a:srgbClr val="244060"/>
                </a:solidFill>
                <a:latin typeface="Trebuchet MS"/>
                <a:cs typeface="Trebuchet MS"/>
              </a:rPr>
              <a:t>can</a:t>
            </a:r>
            <a:r>
              <a:rPr sz="1600" spc="-15" dirty="0">
                <a:solidFill>
                  <a:srgbClr val="244060"/>
                </a:solidFill>
                <a:latin typeface="Trebuchet MS"/>
                <a:cs typeface="Trebuchet MS"/>
              </a:rPr>
              <a:t> </a:t>
            </a:r>
            <a:r>
              <a:rPr sz="1600" spc="-20" dirty="0">
                <a:solidFill>
                  <a:srgbClr val="244060"/>
                </a:solidFill>
                <a:latin typeface="Trebuchet MS"/>
                <a:cs typeface="Trebuchet MS"/>
              </a:rPr>
              <a:t>also </a:t>
            </a:r>
            <a:r>
              <a:rPr sz="1600" dirty="0">
                <a:solidFill>
                  <a:srgbClr val="244060"/>
                </a:solidFill>
                <a:latin typeface="Trebuchet MS"/>
                <a:cs typeface="Trebuchet MS"/>
              </a:rPr>
              <a:t>participate</a:t>
            </a:r>
            <a:r>
              <a:rPr sz="1600" spc="-30" dirty="0">
                <a:solidFill>
                  <a:srgbClr val="244060"/>
                </a:solidFill>
                <a:latin typeface="Trebuchet MS"/>
                <a:cs typeface="Trebuchet MS"/>
              </a:rPr>
              <a:t> </a:t>
            </a:r>
            <a:r>
              <a:rPr sz="1600" dirty="0">
                <a:solidFill>
                  <a:srgbClr val="244060"/>
                </a:solidFill>
                <a:latin typeface="Trebuchet MS"/>
                <a:cs typeface="Trebuchet MS"/>
              </a:rPr>
              <a:t>in</a:t>
            </a:r>
            <a:r>
              <a:rPr sz="1600" spc="-45" dirty="0">
                <a:solidFill>
                  <a:srgbClr val="244060"/>
                </a:solidFill>
                <a:latin typeface="Trebuchet MS"/>
                <a:cs typeface="Trebuchet MS"/>
              </a:rPr>
              <a:t> </a:t>
            </a:r>
            <a:r>
              <a:rPr sz="1600" dirty="0">
                <a:solidFill>
                  <a:srgbClr val="244060"/>
                </a:solidFill>
                <a:latin typeface="Trebuchet MS"/>
                <a:cs typeface="Trebuchet MS"/>
              </a:rPr>
              <a:t>projects,</a:t>
            </a:r>
            <a:r>
              <a:rPr sz="1600" spc="-35" dirty="0">
                <a:solidFill>
                  <a:srgbClr val="244060"/>
                </a:solidFill>
                <a:latin typeface="Trebuchet MS"/>
                <a:cs typeface="Trebuchet MS"/>
              </a:rPr>
              <a:t> </a:t>
            </a:r>
            <a:r>
              <a:rPr sz="1600" dirty="0">
                <a:solidFill>
                  <a:srgbClr val="244060"/>
                </a:solidFill>
                <a:latin typeface="Trebuchet MS"/>
                <a:cs typeface="Trebuchet MS"/>
              </a:rPr>
              <a:t>but</a:t>
            </a:r>
            <a:r>
              <a:rPr sz="1600" spc="-35" dirty="0">
                <a:solidFill>
                  <a:srgbClr val="244060"/>
                </a:solidFill>
                <a:latin typeface="Trebuchet MS"/>
                <a:cs typeface="Trebuchet MS"/>
              </a:rPr>
              <a:t> </a:t>
            </a:r>
            <a:r>
              <a:rPr sz="1600" dirty="0">
                <a:solidFill>
                  <a:srgbClr val="244060"/>
                </a:solidFill>
                <a:latin typeface="Trebuchet MS"/>
                <a:cs typeface="Trebuchet MS"/>
              </a:rPr>
              <a:t>only</a:t>
            </a:r>
            <a:r>
              <a:rPr sz="1600" spc="-30" dirty="0">
                <a:solidFill>
                  <a:srgbClr val="244060"/>
                </a:solidFill>
                <a:latin typeface="Trebuchet MS"/>
                <a:cs typeface="Trebuchet MS"/>
              </a:rPr>
              <a:t> </a:t>
            </a:r>
            <a:r>
              <a:rPr sz="1600" dirty="0">
                <a:solidFill>
                  <a:srgbClr val="244060"/>
                </a:solidFill>
                <a:latin typeface="Trebuchet MS"/>
                <a:cs typeface="Trebuchet MS"/>
              </a:rPr>
              <a:t>in</a:t>
            </a:r>
            <a:r>
              <a:rPr sz="1600" spc="-45" dirty="0">
                <a:solidFill>
                  <a:srgbClr val="244060"/>
                </a:solidFill>
                <a:latin typeface="Trebuchet MS"/>
                <a:cs typeface="Trebuchet MS"/>
              </a:rPr>
              <a:t> </a:t>
            </a:r>
            <a:r>
              <a:rPr sz="1600" dirty="0">
                <a:solidFill>
                  <a:srgbClr val="244060"/>
                </a:solidFill>
                <a:latin typeface="Trebuchet MS"/>
                <a:cs typeface="Trebuchet MS"/>
              </a:rPr>
              <a:t>exceptional</a:t>
            </a:r>
            <a:r>
              <a:rPr sz="1600" spc="-35" dirty="0">
                <a:solidFill>
                  <a:srgbClr val="244060"/>
                </a:solidFill>
                <a:latin typeface="Trebuchet MS"/>
                <a:cs typeface="Trebuchet MS"/>
              </a:rPr>
              <a:t> </a:t>
            </a:r>
            <a:r>
              <a:rPr sz="1600" dirty="0">
                <a:solidFill>
                  <a:srgbClr val="244060"/>
                </a:solidFill>
                <a:latin typeface="Trebuchet MS"/>
                <a:cs typeface="Trebuchet MS"/>
              </a:rPr>
              <a:t>cases,</a:t>
            </a:r>
            <a:r>
              <a:rPr sz="1600" spc="-40" dirty="0">
                <a:solidFill>
                  <a:srgbClr val="244060"/>
                </a:solidFill>
                <a:latin typeface="Trebuchet MS"/>
                <a:cs typeface="Trebuchet MS"/>
              </a:rPr>
              <a:t> </a:t>
            </a:r>
            <a:r>
              <a:rPr sz="1600" dirty="0">
                <a:solidFill>
                  <a:srgbClr val="244060"/>
                </a:solidFill>
                <a:latin typeface="Trebuchet MS"/>
                <a:cs typeface="Trebuchet MS"/>
              </a:rPr>
              <a:t>namely</a:t>
            </a:r>
            <a:r>
              <a:rPr sz="1600" spc="-55" dirty="0">
                <a:solidFill>
                  <a:srgbClr val="244060"/>
                </a:solidFill>
                <a:latin typeface="Trebuchet MS"/>
                <a:cs typeface="Trebuchet MS"/>
              </a:rPr>
              <a:t> </a:t>
            </a:r>
            <a:r>
              <a:rPr sz="1600" dirty="0">
                <a:solidFill>
                  <a:srgbClr val="244060"/>
                </a:solidFill>
                <a:latin typeface="Trebuchet MS"/>
                <a:cs typeface="Trebuchet MS"/>
              </a:rPr>
              <a:t>if</a:t>
            </a:r>
            <a:r>
              <a:rPr sz="1600" spc="-35" dirty="0">
                <a:solidFill>
                  <a:srgbClr val="244060"/>
                </a:solidFill>
                <a:latin typeface="Trebuchet MS"/>
                <a:cs typeface="Trebuchet MS"/>
              </a:rPr>
              <a:t> </a:t>
            </a:r>
            <a:r>
              <a:rPr sz="1600" spc="-10" dirty="0">
                <a:solidFill>
                  <a:srgbClr val="244060"/>
                </a:solidFill>
                <a:latin typeface="Trebuchet MS"/>
                <a:cs typeface="Trebuchet MS"/>
              </a:rPr>
              <a:t>they:</a:t>
            </a:r>
            <a:endParaRPr sz="1600" dirty="0">
              <a:latin typeface="Trebuchet MS"/>
              <a:cs typeface="Trebuchet MS"/>
            </a:endParaRPr>
          </a:p>
          <a:p>
            <a:pPr marL="756285" algn="just">
              <a:lnSpc>
                <a:spcPct val="100000"/>
              </a:lnSpc>
              <a:spcBef>
                <a:spcPts val="1595"/>
              </a:spcBef>
            </a:pPr>
            <a:r>
              <a:rPr sz="1600" dirty="0" smtClean="0">
                <a:solidFill>
                  <a:srgbClr val="244060"/>
                </a:solidFill>
                <a:latin typeface="Trebuchet MS"/>
                <a:cs typeface="Trebuchet MS"/>
              </a:rPr>
              <a:t>Are</a:t>
            </a:r>
            <a:r>
              <a:rPr sz="1600" spc="110" dirty="0" smtClean="0">
                <a:solidFill>
                  <a:srgbClr val="244060"/>
                </a:solidFill>
                <a:latin typeface="Trebuchet MS"/>
                <a:cs typeface="Trebuchet MS"/>
              </a:rPr>
              <a:t> </a:t>
            </a:r>
            <a:r>
              <a:rPr sz="1600" dirty="0" smtClean="0">
                <a:solidFill>
                  <a:srgbClr val="244060"/>
                </a:solidFill>
                <a:latin typeface="Trebuchet MS"/>
                <a:cs typeface="Trebuchet MS"/>
              </a:rPr>
              <a:t>competent</a:t>
            </a:r>
            <a:r>
              <a:rPr sz="1600" spc="125" dirty="0" smtClean="0">
                <a:solidFill>
                  <a:srgbClr val="244060"/>
                </a:solidFill>
                <a:latin typeface="Trebuchet MS"/>
                <a:cs typeface="Trebuchet MS"/>
              </a:rPr>
              <a:t> </a:t>
            </a:r>
            <a:r>
              <a:rPr sz="1600" dirty="0" smtClean="0">
                <a:solidFill>
                  <a:srgbClr val="244060"/>
                </a:solidFill>
                <a:latin typeface="Trebuchet MS"/>
                <a:cs typeface="Trebuchet MS"/>
              </a:rPr>
              <a:t>in</a:t>
            </a:r>
            <a:r>
              <a:rPr sz="1600" spc="105" dirty="0" smtClean="0">
                <a:solidFill>
                  <a:srgbClr val="244060"/>
                </a:solidFill>
                <a:latin typeface="Trebuchet MS"/>
                <a:cs typeface="Trebuchet MS"/>
              </a:rPr>
              <a:t> </a:t>
            </a:r>
            <a:r>
              <a:rPr sz="1600" dirty="0" smtClean="0">
                <a:solidFill>
                  <a:srgbClr val="244060"/>
                </a:solidFill>
                <a:latin typeface="Trebuchet MS"/>
                <a:cs typeface="Trebuchet MS"/>
              </a:rPr>
              <a:t>their</a:t>
            </a:r>
            <a:r>
              <a:rPr sz="1600" spc="105" dirty="0" smtClean="0">
                <a:solidFill>
                  <a:srgbClr val="244060"/>
                </a:solidFill>
                <a:latin typeface="Trebuchet MS"/>
                <a:cs typeface="Trebuchet MS"/>
              </a:rPr>
              <a:t> </a:t>
            </a:r>
            <a:r>
              <a:rPr sz="1600" dirty="0" smtClean="0">
                <a:solidFill>
                  <a:srgbClr val="244060"/>
                </a:solidFill>
                <a:latin typeface="Trebuchet MS"/>
                <a:cs typeface="Trebuchet MS"/>
              </a:rPr>
              <a:t>scope</a:t>
            </a:r>
            <a:r>
              <a:rPr sz="1600" spc="120" dirty="0" smtClean="0">
                <a:solidFill>
                  <a:srgbClr val="244060"/>
                </a:solidFill>
                <a:latin typeface="Trebuchet MS"/>
                <a:cs typeface="Trebuchet MS"/>
              </a:rPr>
              <a:t> </a:t>
            </a:r>
            <a:r>
              <a:rPr sz="1600" dirty="0" smtClean="0">
                <a:solidFill>
                  <a:srgbClr val="244060"/>
                </a:solidFill>
                <a:latin typeface="Trebuchet MS"/>
                <a:cs typeface="Trebuchet MS"/>
              </a:rPr>
              <a:t>of</a:t>
            </a:r>
            <a:r>
              <a:rPr sz="1600" spc="110" dirty="0" smtClean="0">
                <a:solidFill>
                  <a:srgbClr val="244060"/>
                </a:solidFill>
                <a:latin typeface="Trebuchet MS"/>
                <a:cs typeface="Trebuchet MS"/>
              </a:rPr>
              <a:t> </a:t>
            </a:r>
            <a:r>
              <a:rPr sz="1600" dirty="0" smtClean="0">
                <a:solidFill>
                  <a:srgbClr val="244060"/>
                </a:solidFill>
                <a:latin typeface="Trebuchet MS"/>
                <a:cs typeface="Trebuchet MS"/>
              </a:rPr>
              <a:t>action</a:t>
            </a:r>
            <a:r>
              <a:rPr sz="1600" spc="120" dirty="0" smtClean="0">
                <a:solidFill>
                  <a:srgbClr val="244060"/>
                </a:solidFill>
                <a:latin typeface="Trebuchet MS"/>
                <a:cs typeface="Trebuchet MS"/>
              </a:rPr>
              <a:t> </a:t>
            </a:r>
            <a:r>
              <a:rPr sz="1600" dirty="0" smtClean="0">
                <a:solidFill>
                  <a:srgbClr val="244060"/>
                </a:solidFill>
                <a:latin typeface="Trebuchet MS"/>
                <a:cs typeface="Trebuchet MS"/>
              </a:rPr>
              <a:t>for</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certain</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parts</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of</a:t>
            </a:r>
            <a:r>
              <a:rPr sz="1600" spc="114"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105" dirty="0" smtClean="0">
                <a:solidFill>
                  <a:srgbClr val="244060"/>
                </a:solidFill>
                <a:latin typeface="Trebuchet MS"/>
                <a:cs typeface="Trebuchet MS"/>
              </a:rPr>
              <a:t> </a:t>
            </a:r>
            <a:r>
              <a:rPr lang="en-US" sz="1600" dirty="0" smtClean="0">
                <a:solidFill>
                  <a:srgbClr val="244060"/>
                </a:solidFill>
                <a:latin typeface="Trebuchet MS"/>
                <a:cs typeface="Trebuchet MS"/>
              </a:rPr>
              <a:t>Programme</a:t>
            </a:r>
            <a:r>
              <a:rPr sz="1600" spc="110" dirty="0" smtClean="0">
                <a:solidFill>
                  <a:srgbClr val="244060"/>
                </a:solidFill>
                <a:latin typeface="Trebuchet MS"/>
                <a:cs typeface="Trebuchet MS"/>
              </a:rPr>
              <a:t> </a:t>
            </a:r>
            <a:r>
              <a:rPr sz="1600" spc="-20" dirty="0" smtClean="0">
                <a:solidFill>
                  <a:srgbClr val="244060"/>
                </a:solidFill>
                <a:latin typeface="Trebuchet MS"/>
                <a:cs typeface="Trebuchet MS"/>
              </a:rPr>
              <a:t>area</a:t>
            </a:r>
            <a:r>
              <a:rPr lang="en-US" sz="1600" spc="-20" dirty="0" smtClean="0">
                <a:solidFill>
                  <a:srgbClr val="244060"/>
                </a:solidFill>
                <a:latin typeface="Trebuchet MS"/>
                <a:cs typeface="Trebuchet MS"/>
              </a:rPr>
              <a:t> </a:t>
            </a:r>
            <a:r>
              <a:rPr lang="en-US" sz="1600" dirty="0" smtClean="0">
                <a:solidFill>
                  <a:srgbClr val="244060"/>
                </a:solidFill>
                <a:latin typeface="Trebuchet MS"/>
                <a:cs typeface="Trebuchet MS"/>
              </a:rPr>
              <a:t>(e.g. ministries, national agencies, agencies, administrations, national companies etc.);</a:t>
            </a:r>
          </a:p>
          <a:p>
            <a:pPr marL="756285" algn="just">
              <a:lnSpc>
                <a:spcPct val="100000"/>
              </a:lnSpc>
              <a:spcBef>
                <a:spcPts val="1595"/>
              </a:spcBef>
            </a:pPr>
            <a:r>
              <a:rPr sz="1600" dirty="0" smtClean="0">
                <a:solidFill>
                  <a:srgbClr val="244060"/>
                </a:solidFill>
                <a:latin typeface="Trebuchet MS"/>
                <a:cs typeface="Trebuchet MS"/>
              </a:rPr>
              <a:t>Carry</a:t>
            </a:r>
            <a:r>
              <a:rPr sz="1600" spc="-50" dirty="0" smtClean="0">
                <a:solidFill>
                  <a:srgbClr val="244060"/>
                </a:solidFill>
                <a:latin typeface="Trebuchet MS"/>
                <a:cs typeface="Trebuchet MS"/>
              </a:rPr>
              <a:t> </a:t>
            </a:r>
            <a:r>
              <a:rPr sz="1600" dirty="0" smtClean="0">
                <a:solidFill>
                  <a:srgbClr val="244060"/>
                </a:solidFill>
                <a:latin typeface="Trebuchet MS"/>
                <a:cs typeface="Trebuchet MS"/>
              </a:rPr>
              <a:t>out</a:t>
            </a:r>
            <a:r>
              <a:rPr sz="1600" spc="-30" dirty="0" smtClean="0">
                <a:solidFill>
                  <a:srgbClr val="244060"/>
                </a:solidFill>
                <a:latin typeface="Trebuchet MS"/>
                <a:cs typeface="Trebuchet MS"/>
              </a:rPr>
              <a:t> </a:t>
            </a:r>
            <a:r>
              <a:rPr sz="1600" dirty="0" smtClean="0">
                <a:solidFill>
                  <a:srgbClr val="244060"/>
                </a:solidFill>
                <a:latin typeface="Trebuchet MS"/>
                <a:cs typeface="Trebuchet MS"/>
              </a:rPr>
              <a:t>activities</a:t>
            </a:r>
            <a:r>
              <a:rPr sz="1600" spc="-10" dirty="0" smtClean="0">
                <a:solidFill>
                  <a:srgbClr val="244060"/>
                </a:solidFill>
                <a:latin typeface="Trebuchet MS"/>
                <a:cs typeface="Trebuchet MS"/>
              </a:rPr>
              <a:t> </a:t>
            </a:r>
            <a:r>
              <a:rPr sz="1600" dirty="0" smtClean="0">
                <a:solidFill>
                  <a:srgbClr val="244060"/>
                </a:solidFill>
                <a:latin typeface="Trebuchet MS"/>
                <a:cs typeface="Trebuchet MS"/>
              </a:rPr>
              <a:t>that</a:t>
            </a:r>
            <a:r>
              <a:rPr sz="1600" spc="-45" dirty="0" smtClean="0">
                <a:solidFill>
                  <a:srgbClr val="244060"/>
                </a:solidFill>
                <a:latin typeface="Trebuchet MS"/>
                <a:cs typeface="Trebuchet MS"/>
              </a:rPr>
              <a:t> </a:t>
            </a:r>
            <a:r>
              <a:rPr sz="1600" dirty="0" smtClean="0">
                <a:solidFill>
                  <a:srgbClr val="244060"/>
                </a:solidFill>
                <a:latin typeface="Trebuchet MS"/>
                <a:cs typeface="Trebuchet MS"/>
              </a:rPr>
              <a:t>are</a:t>
            </a:r>
            <a:r>
              <a:rPr sz="1600" spc="-40" dirty="0" smtClean="0">
                <a:solidFill>
                  <a:srgbClr val="244060"/>
                </a:solidFill>
                <a:latin typeface="Trebuchet MS"/>
                <a:cs typeface="Trebuchet MS"/>
              </a:rPr>
              <a:t> </a:t>
            </a:r>
            <a:r>
              <a:rPr sz="1600" dirty="0" smtClean="0">
                <a:solidFill>
                  <a:srgbClr val="244060"/>
                </a:solidFill>
                <a:latin typeface="Trebuchet MS"/>
                <a:cs typeface="Trebuchet MS"/>
              </a:rPr>
              <a:t>beneficial</a:t>
            </a:r>
            <a:r>
              <a:rPr sz="1600" spc="-35" dirty="0" smtClean="0">
                <a:solidFill>
                  <a:srgbClr val="244060"/>
                </a:solidFill>
                <a:latin typeface="Trebuchet MS"/>
                <a:cs typeface="Trebuchet MS"/>
              </a:rPr>
              <a:t> </a:t>
            </a:r>
            <a:r>
              <a:rPr sz="1600" dirty="0" smtClean="0">
                <a:solidFill>
                  <a:srgbClr val="244060"/>
                </a:solidFill>
                <a:latin typeface="Trebuchet MS"/>
                <a:cs typeface="Trebuchet MS"/>
              </a:rPr>
              <a:t>for</a:t>
            </a:r>
            <a:r>
              <a:rPr sz="1600" spc="-30"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50" dirty="0" smtClean="0">
                <a:solidFill>
                  <a:srgbClr val="244060"/>
                </a:solidFill>
                <a:latin typeface="Trebuchet MS"/>
                <a:cs typeface="Trebuchet MS"/>
              </a:rPr>
              <a:t> </a:t>
            </a:r>
            <a:r>
              <a:rPr sz="1600" spc="-10" dirty="0" smtClean="0">
                <a:solidFill>
                  <a:srgbClr val="244060"/>
                </a:solidFill>
                <a:latin typeface="Trebuchet MS"/>
                <a:cs typeface="Trebuchet MS"/>
              </a:rPr>
              <a:t>Programme</a:t>
            </a:r>
            <a:r>
              <a:rPr sz="1600" spc="-25" dirty="0" smtClean="0">
                <a:solidFill>
                  <a:srgbClr val="244060"/>
                </a:solidFill>
                <a:latin typeface="Trebuchet MS"/>
                <a:cs typeface="Trebuchet MS"/>
              </a:rPr>
              <a:t> </a:t>
            </a:r>
            <a:r>
              <a:rPr sz="1600" spc="-10" dirty="0" smtClean="0">
                <a:solidFill>
                  <a:srgbClr val="244060"/>
                </a:solidFill>
                <a:latin typeface="Trebuchet MS"/>
                <a:cs typeface="Trebuchet MS"/>
              </a:rPr>
              <a:t>area;</a:t>
            </a:r>
            <a:endParaRPr sz="1600" dirty="0" smtClean="0">
              <a:latin typeface="Trebuchet MS"/>
              <a:cs typeface="Trebuchet MS"/>
            </a:endParaRPr>
          </a:p>
          <a:p>
            <a:pPr marL="756285" marR="5080" algn="just">
              <a:lnSpc>
                <a:spcPct val="100000"/>
              </a:lnSpc>
              <a:spcBef>
                <a:spcPts val="385"/>
              </a:spcBef>
            </a:pPr>
            <a:r>
              <a:rPr sz="1600" dirty="0" smtClean="0">
                <a:solidFill>
                  <a:srgbClr val="244060"/>
                </a:solidFill>
                <a:latin typeface="Trebuchet MS"/>
                <a:cs typeface="Trebuchet MS"/>
              </a:rPr>
              <a:t>Their</a:t>
            </a:r>
            <a:r>
              <a:rPr sz="1600" spc="45" dirty="0" smtClean="0">
                <a:solidFill>
                  <a:srgbClr val="244060"/>
                </a:solidFill>
                <a:latin typeface="Trebuchet MS"/>
                <a:cs typeface="Trebuchet MS"/>
              </a:rPr>
              <a:t>  </a:t>
            </a:r>
            <a:r>
              <a:rPr sz="1600" dirty="0" smtClean="0">
                <a:solidFill>
                  <a:srgbClr val="244060"/>
                </a:solidFill>
                <a:latin typeface="Trebuchet MS"/>
                <a:cs typeface="Trebuchet MS"/>
              </a:rPr>
              <a:t>participation</a:t>
            </a:r>
            <a:r>
              <a:rPr sz="1600" spc="65" dirty="0" smtClean="0">
                <a:solidFill>
                  <a:srgbClr val="244060"/>
                </a:solidFill>
                <a:latin typeface="Trebuchet MS"/>
                <a:cs typeface="Trebuchet MS"/>
              </a:rPr>
              <a:t>  </a:t>
            </a:r>
            <a:r>
              <a:rPr sz="1600" dirty="0" smtClean="0">
                <a:solidFill>
                  <a:srgbClr val="244060"/>
                </a:solidFill>
                <a:latin typeface="Trebuchet MS"/>
                <a:cs typeface="Trebuchet MS"/>
              </a:rPr>
              <a:t>must</a:t>
            </a:r>
            <a:r>
              <a:rPr sz="1600" spc="50" dirty="0" smtClean="0">
                <a:solidFill>
                  <a:srgbClr val="244060"/>
                </a:solidFill>
                <a:latin typeface="Trebuchet MS"/>
                <a:cs typeface="Trebuchet MS"/>
              </a:rPr>
              <a:t>  </a:t>
            </a:r>
            <a:r>
              <a:rPr sz="1600" dirty="0" smtClean="0">
                <a:solidFill>
                  <a:srgbClr val="244060"/>
                </a:solidFill>
                <a:latin typeface="Trebuchet MS"/>
                <a:cs typeface="Trebuchet MS"/>
              </a:rPr>
              <a:t>bring</a:t>
            </a:r>
            <a:r>
              <a:rPr sz="1600" spc="55" dirty="0" smtClean="0">
                <a:solidFill>
                  <a:srgbClr val="244060"/>
                </a:solidFill>
                <a:latin typeface="Trebuchet MS"/>
                <a:cs typeface="Trebuchet MS"/>
              </a:rPr>
              <a:t>  </a:t>
            </a:r>
            <a:r>
              <a:rPr sz="1600" dirty="0" smtClean="0">
                <a:solidFill>
                  <a:srgbClr val="244060"/>
                </a:solidFill>
                <a:latin typeface="Trebuchet MS"/>
                <a:cs typeface="Trebuchet MS"/>
              </a:rPr>
              <a:t>clear</a:t>
            </a:r>
            <a:r>
              <a:rPr sz="1600" spc="55" dirty="0" smtClean="0">
                <a:solidFill>
                  <a:srgbClr val="244060"/>
                </a:solidFill>
                <a:latin typeface="Trebuchet MS"/>
                <a:cs typeface="Trebuchet MS"/>
              </a:rPr>
              <a:t>  </a:t>
            </a:r>
            <a:r>
              <a:rPr sz="1600" dirty="0" smtClean="0">
                <a:solidFill>
                  <a:srgbClr val="244060"/>
                </a:solidFill>
                <a:latin typeface="Trebuchet MS"/>
                <a:cs typeface="Trebuchet MS"/>
              </a:rPr>
              <a:t>added</a:t>
            </a:r>
            <a:r>
              <a:rPr sz="1600" spc="50" dirty="0" smtClean="0">
                <a:solidFill>
                  <a:srgbClr val="244060"/>
                </a:solidFill>
                <a:latin typeface="Trebuchet MS"/>
                <a:cs typeface="Trebuchet MS"/>
              </a:rPr>
              <a:t>  </a:t>
            </a:r>
            <a:r>
              <a:rPr sz="1600" dirty="0" smtClean="0">
                <a:solidFill>
                  <a:srgbClr val="244060"/>
                </a:solidFill>
                <a:latin typeface="Trebuchet MS"/>
                <a:cs typeface="Trebuchet MS"/>
              </a:rPr>
              <a:t>value</a:t>
            </a:r>
            <a:r>
              <a:rPr sz="1600" spc="50" dirty="0" smtClean="0">
                <a:solidFill>
                  <a:srgbClr val="244060"/>
                </a:solidFill>
                <a:latin typeface="Trebuchet MS"/>
                <a:cs typeface="Trebuchet MS"/>
              </a:rPr>
              <a:t>  </a:t>
            </a:r>
            <a:r>
              <a:rPr sz="1600" dirty="0" smtClean="0">
                <a:solidFill>
                  <a:srgbClr val="244060"/>
                </a:solidFill>
                <a:latin typeface="Trebuchet MS"/>
                <a:cs typeface="Trebuchet MS"/>
              </a:rPr>
              <a:t>and</a:t>
            </a:r>
            <a:r>
              <a:rPr sz="1600" spc="45" dirty="0" smtClean="0">
                <a:solidFill>
                  <a:srgbClr val="244060"/>
                </a:solidFill>
                <a:latin typeface="Trebuchet MS"/>
                <a:cs typeface="Trebuchet MS"/>
              </a:rPr>
              <a:t>  </a:t>
            </a:r>
            <a:r>
              <a:rPr sz="1600" dirty="0" smtClean="0">
                <a:solidFill>
                  <a:srgbClr val="244060"/>
                </a:solidFill>
                <a:latin typeface="Trebuchet MS"/>
                <a:cs typeface="Trebuchet MS"/>
              </a:rPr>
              <a:t>expertise</a:t>
            </a:r>
            <a:r>
              <a:rPr sz="1600" spc="55" dirty="0" smtClean="0">
                <a:solidFill>
                  <a:srgbClr val="244060"/>
                </a:solidFill>
                <a:latin typeface="Trebuchet MS"/>
                <a:cs typeface="Trebuchet MS"/>
              </a:rPr>
              <a:t>  </a:t>
            </a:r>
            <a:r>
              <a:rPr sz="1600" dirty="0" smtClean="0">
                <a:solidFill>
                  <a:srgbClr val="244060"/>
                </a:solidFill>
                <a:latin typeface="Trebuchet MS"/>
                <a:cs typeface="Trebuchet MS"/>
              </a:rPr>
              <a:t>to</a:t>
            </a:r>
            <a:r>
              <a:rPr sz="1600" spc="45" dirty="0" smtClean="0">
                <a:solidFill>
                  <a:srgbClr val="244060"/>
                </a:solidFill>
                <a:latin typeface="Trebuchet MS"/>
                <a:cs typeface="Trebuchet MS"/>
              </a:rPr>
              <a:t>  </a:t>
            </a:r>
            <a:r>
              <a:rPr sz="1600" spc="-25" dirty="0" smtClean="0">
                <a:solidFill>
                  <a:srgbClr val="244060"/>
                </a:solidFill>
                <a:latin typeface="Trebuchet MS"/>
                <a:cs typeface="Trebuchet MS"/>
              </a:rPr>
              <a:t>the </a:t>
            </a:r>
            <a:r>
              <a:rPr sz="1600" dirty="0" smtClean="0">
                <a:solidFill>
                  <a:srgbClr val="244060"/>
                </a:solidFill>
                <a:latin typeface="Trebuchet MS"/>
                <a:cs typeface="Trebuchet MS"/>
              </a:rPr>
              <a:t>implementation</a:t>
            </a:r>
            <a:r>
              <a:rPr sz="1600" spc="365" dirty="0" smtClean="0">
                <a:solidFill>
                  <a:srgbClr val="244060"/>
                </a:solidFill>
                <a:latin typeface="Trebuchet MS"/>
                <a:cs typeface="Trebuchet MS"/>
              </a:rPr>
              <a:t> </a:t>
            </a:r>
            <a:r>
              <a:rPr sz="1600" dirty="0" smtClean="0">
                <a:solidFill>
                  <a:srgbClr val="244060"/>
                </a:solidFill>
                <a:latin typeface="Trebuchet MS"/>
                <a:cs typeface="Trebuchet MS"/>
              </a:rPr>
              <a:t>of</a:t>
            </a:r>
            <a:r>
              <a:rPr sz="1600" spc="340" dirty="0" smtClean="0">
                <a:solidFill>
                  <a:srgbClr val="244060"/>
                </a:solidFill>
                <a:latin typeface="Trebuchet MS"/>
                <a:cs typeface="Trebuchet MS"/>
              </a:rPr>
              <a:t> </a:t>
            </a:r>
            <a:r>
              <a:rPr sz="1600" dirty="0" smtClean="0">
                <a:solidFill>
                  <a:srgbClr val="244060"/>
                </a:solidFill>
                <a:latin typeface="Trebuchet MS"/>
                <a:cs typeface="Trebuchet MS"/>
              </a:rPr>
              <a:t>a</a:t>
            </a:r>
            <a:r>
              <a:rPr sz="1600" spc="350" dirty="0" smtClean="0">
                <a:solidFill>
                  <a:srgbClr val="244060"/>
                </a:solidFill>
                <a:latin typeface="Trebuchet MS"/>
                <a:cs typeface="Trebuchet MS"/>
              </a:rPr>
              <a:t> </a:t>
            </a:r>
            <a:r>
              <a:rPr sz="1600" dirty="0" smtClean="0">
                <a:solidFill>
                  <a:srgbClr val="244060"/>
                </a:solidFill>
                <a:latin typeface="Trebuchet MS"/>
                <a:cs typeface="Trebuchet MS"/>
              </a:rPr>
              <a:t>project</a:t>
            </a:r>
            <a:r>
              <a:rPr sz="1600" spc="345" dirty="0" smtClean="0">
                <a:solidFill>
                  <a:srgbClr val="244060"/>
                </a:solidFill>
                <a:latin typeface="Trebuchet MS"/>
                <a:cs typeface="Trebuchet MS"/>
              </a:rPr>
              <a:t> </a:t>
            </a:r>
            <a:r>
              <a:rPr sz="1600" dirty="0" smtClean="0">
                <a:solidFill>
                  <a:srgbClr val="244060"/>
                </a:solidFill>
                <a:latin typeface="Trebuchet MS"/>
                <a:cs typeface="Trebuchet MS"/>
              </a:rPr>
              <a:t>and</a:t>
            </a:r>
            <a:r>
              <a:rPr sz="1600" spc="335" dirty="0" smtClean="0">
                <a:solidFill>
                  <a:srgbClr val="244060"/>
                </a:solidFill>
                <a:latin typeface="Trebuchet MS"/>
                <a:cs typeface="Trebuchet MS"/>
              </a:rPr>
              <a:t> </a:t>
            </a:r>
            <a:r>
              <a:rPr sz="1600" dirty="0" smtClean="0">
                <a:solidFill>
                  <a:srgbClr val="244060"/>
                </a:solidFill>
                <a:latin typeface="Trebuchet MS"/>
                <a:cs typeface="Trebuchet MS"/>
              </a:rPr>
              <a:t>has</a:t>
            </a:r>
            <a:r>
              <a:rPr sz="1600" spc="345" dirty="0" smtClean="0">
                <a:solidFill>
                  <a:srgbClr val="244060"/>
                </a:solidFill>
                <a:latin typeface="Trebuchet MS"/>
                <a:cs typeface="Trebuchet MS"/>
              </a:rPr>
              <a:t> </a:t>
            </a:r>
            <a:r>
              <a:rPr sz="1600" dirty="0" smtClean="0">
                <a:solidFill>
                  <a:srgbClr val="244060"/>
                </a:solidFill>
                <a:latin typeface="Trebuchet MS"/>
                <a:cs typeface="Trebuchet MS"/>
              </a:rPr>
              <a:t>to</a:t>
            </a:r>
            <a:r>
              <a:rPr sz="1600" spc="330" dirty="0" smtClean="0">
                <a:solidFill>
                  <a:srgbClr val="244060"/>
                </a:solidFill>
                <a:latin typeface="Trebuchet MS"/>
                <a:cs typeface="Trebuchet MS"/>
              </a:rPr>
              <a:t> </a:t>
            </a:r>
            <a:r>
              <a:rPr sz="1600" dirty="0" smtClean="0">
                <a:solidFill>
                  <a:srgbClr val="244060"/>
                </a:solidFill>
                <a:latin typeface="Trebuchet MS"/>
                <a:cs typeface="Trebuchet MS"/>
              </a:rPr>
              <a:t>be</a:t>
            </a:r>
            <a:r>
              <a:rPr sz="1600" spc="355" dirty="0" smtClean="0">
                <a:solidFill>
                  <a:srgbClr val="244060"/>
                </a:solidFill>
                <a:latin typeface="Trebuchet MS"/>
                <a:cs typeface="Trebuchet MS"/>
              </a:rPr>
              <a:t> </a:t>
            </a:r>
            <a:r>
              <a:rPr sz="1600" dirty="0" smtClean="0">
                <a:solidFill>
                  <a:srgbClr val="244060"/>
                </a:solidFill>
                <a:latin typeface="Trebuchet MS"/>
                <a:cs typeface="Trebuchet MS"/>
              </a:rPr>
              <a:t>beneficial</a:t>
            </a:r>
            <a:r>
              <a:rPr sz="1600" spc="340" dirty="0" smtClean="0">
                <a:solidFill>
                  <a:srgbClr val="244060"/>
                </a:solidFill>
                <a:latin typeface="Trebuchet MS"/>
                <a:cs typeface="Trebuchet MS"/>
              </a:rPr>
              <a:t> </a:t>
            </a:r>
            <a:r>
              <a:rPr sz="1600" dirty="0" smtClean="0">
                <a:solidFill>
                  <a:srgbClr val="244060"/>
                </a:solidFill>
                <a:latin typeface="Trebuchet MS"/>
                <a:cs typeface="Trebuchet MS"/>
              </a:rPr>
              <a:t>for</a:t>
            </a:r>
            <a:r>
              <a:rPr sz="1600" spc="355"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355" dirty="0" smtClean="0">
                <a:solidFill>
                  <a:srgbClr val="244060"/>
                </a:solidFill>
                <a:latin typeface="Trebuchet MS"/>
                <a:cs typeface="Trebuchet MS"/>
              </a:rPr>
              <a:t> </a:t>
            </a:r>
            <a:r>
              <a:rPr sz="1600" spc="-10" dirty="0" smtClean="0">
                <a:solidFill>
                  <a:srgbClr val="244060"/>
                </a:solidFill>
                <a:latin typeface="Trebuchet MS"/>
                <a:cs typeface="Trebuchet MS"/>
              </a:rPr>
              <a:t>Programme area.</a:t>
            </a:r>
            <a:endParaRPr sz="1600" dirty="0" smtClean="0">
              <a:latin typeface="Trebuchet MS"/>
              <a:cs typeface="Trebuchet MS"/>
            </a:endParaRPr>
          </a:p>
          <a:p>
            <a:pPr marL="756285" algn="just">
              <a:lnSpc>
                <a:spcPct val="100000"/>
              </a:lnSpc>
              <a:spcBef>
                <a:spcPts val="385"/>
              </a:spcBef>
            </a:pPr>
            <a:r>
              <a:rPr sz="1600" dirty="0" smtClean="0">
                <a:solidFill>
                  <a:srgbClr val="244060"/>
                </a:solidFill>
                <a:latin typeface="Trebuchet MS"/>
                <a:cs typeface="Trebuchet MS"/>
              </a:rPr>
              <a:t>They</a:t>
            </a:r>
            <a:r>
              <a:rPr sz="1600" spc="-45" dirty="0" smtClean="0">
                <a:solidFill>
                  <a:srgbClr val="244060"/>
                </a:solidFill>
                <a:latin typeface="Trebuchet MS"/>
                <a:cs typeface="Trebuchet MS"/>
              </a:rPr>
              <a:t> </a:t>
            </a:r>
            <a:r>
              <a:rPr sz="1600" dirty="0" smtClean="0">
                <a:solidFill>
                  <a:srgbClr val="244060"/>
                </a:solidFill>
                <a:latin typeface="Trebuchet MS"/>
                <a:cs typeface="Trebuchet MS"/>
              </a:rPr>
              <a:t>cannot</a:t>
            </a:r>
            <a:r>
              <a:rPr sz="1600" spc="-35" dirty="0" smtClean="0">
                <a:solidFill>
                  <a:srgbClr val="244060"/>
                </a:solidFill>
                <a:latin typeface="Trebuchet MS"/>
                <a:cs typeface="Trebuchet MS"/>
              </a:rPr>
              <a:t> </a:t>
            </a:r>
            <a:r>
              <a:rPr sz="1600" dirty="0" smtClean="0">
                <a:solidFill>
                  <a:srgbClr val="244060"/>
                </a:solidFill>
                <a:latin typeface="Trebuchet MS"/>
                <a:cs typeface="Trebuchet MS"/>
              </a:rPr>
              <a:t>take</a:t>
            </a:r>
            <a:r>
              <a:rPr sz="1600" spc="-30"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35" dirty="0" smtClean="0">
                <a:solidFill>
                  <a:srgbClr val="244060"/>
                </a:solidFill>
                <a:latin typeface="Trebuchet MS"/>
                <a:cs typeface="Trebuchet MS"/>
              </a:rPr>
              <a:t> </a:t>
            </a:r>
            <a:r>
              <a:rPr sz="1600" dirty="0" smtClean="0">
                <a:solidFill>
                  <a:srgbClr val="244060"/>
                </a:solidFill>
                <a:latin typeface="Trebuchet MS"/>
                <a:cs typeface="Trebuchet MS"/>
              </a:rPr>
              <a:t>Lead</a:t>
            </a:r>
            <a:r>
              <a:rPr sz="1600" spc="-40" dirty="0" smtClean="0">
                <a:solidFill>
                  <a:srgbClr val="244060"/>
                </a:solidFill>
                <a:latin typeface="Trebuchet MS"/>
                <a:cs typeface="Trebuchet MS"/>
              </a:rPr>
              <a:t> </a:t>
            </a:r>
            <a:r>
              <a:rPr sz="1600" spc="-10" dirty="0" smtClean="0">
                <a:solidFill>
                  <a:srgbClr val="244060"/>
                </a:solidFill>
                <a:latin typeface="Trebuchet MS"/>
                <a:cs typeface="Trebuchet MS"/>
              </a:rPr>
              <a:t>Partner</a:t>
            </a:r>
            <a:r>
              <a:rPr sz="1600" spc="-45" dirty="0" smtClean="0">
                <a:solidFill>
                  <a:srgbClr val="244060"/>
                </a:solidFill>
                <a:latin typeface="Trebuchet MS"/>
                <a:cs typeface="Trebuchet MS"/>
              </a:rPr>
              <a:t> </a:t>
            </a:r>
            <a:r>
              <a:rPr sz="1600" spc="-10" dirty="0" smtClean="0">
                <a:solidFill>
                  <a:srgbClr val="244060"/>
                </a:solidFill>
                <a:latin typeface="Trebuchet MS"/>
                <a:cs typeface="Trebuchet MS"/>
              </a:rPr>
              <a:t>role.</a:t>
            </a:r>
            <a:endParaRPr sz="1600" dirty="0" smtClean="0">
              <a:latin typeface="Trebuchet MS"/>
              <a:cs typeface="Trebuchet MS"/>
            </a:endParaRPr>
          </a:p>
          <a:p>
            <a:pPr>
              <a:lnSpc>
                <a:spcPct val="100000"/>
              </a:lnSpc>
              <a:spcBef>
                <a:spcPts val="830"/>
              </a:spcBef>
            </a:pPr>
            <a:endParaRPr sz="1600" dirty="0">
              <a:latin typeface="Trebuchet MS"/>
              <a:cs typeface="Trebuchet MS"/>
            </a:endParaRPr>
          </a:p>
          <a:p>
            <a:pPr marL="354965" marR="5715" indent="-342900" algn="just">
              <a:lnSpc>
                <a:spcPct val="100000"/>
              </a:lnSpc>
              <a:buFont typeface="Arial MT"/>
              <a:buChar char="•"/>
              <a:tabLst>
                <a:tab pos="354965" algn="l"/>
                <a:tab pos="357505" algn="l"/>
              </a:tabLst>
            </a:pPr>
            <a:r>
              <a:rPr sz="1600" dirty="0">
                <a:solidFill>
                  <a:srgbClr val="244060"/>
                </a:solidFill>
                <a:latin typeface="Trebuchet MS"/>
                <a:cs typeface="Trebuchet MS"/>
              </a:rPr>
              <a:t>	Applicants</a:t>
            </a:r>
            <a:r>
              <a:rPr sz="1600" spc="75" dirty="0">
                <a:solidFill>
                  <a:srgbClr val="244060"/>
                </a:solidFill>
                <a:latin typeface="Trebuchet MS"/>
                <a:cs typeface="Trebuchet MS"/>
              </a:rPr>
              <a:t> </a:t>
            </a:r>
            <a:r>
              <a:rPr sz="1600" dirty="0">
                <a:solidFill>
                  <a:srgbClr val="244060"/>
                </a:solidFill>
                <a:latin typeface="Trebuchet MS"/>
                <a:cs typeface="Trebuchet MS"/>
              </a:rPr>
              <a:t>from</a:t>
            </a:r>
            <a:r>
              <a:rPr sz="1600" spc="80" dirty="0">
                <a:solidFill>
                  <a:srgbClr val="244060"/>
                </a:solidFill>
                <a:latin typeface="Trebuchet MS"/>
                <a:cs typeface="Trebuchet MS"/>
              </a:rPr>
              <a:t> </a:t>
            </a:r>
            <a:r>
              <a:rPr sz="1600" dirty="0">
                <a:solidFill>
                  <a:srgbClr val="244060"/>
                </a:solidFill>
                <a:latin typeface="Trebuchet MS"/>
                <a:cs typeface="Trebuchet MS"/>
              </a:rPr>
              <a:t>third</a:t>
            </a:r>
            <a:r>
              <a:rPr sz="1600" spc="60" dirty="0">
                <a:solidFill>
                  <a:srgbClr val="244060"/>
                </a:solidFill>
                <a:latin typeface="Trebuchet MS"/>
                <a:cs typeface="Trebuchet MS"/>
              </a:rPr>
              <a:t> </a:t>
            </a:r>
            <a:r>
              <a:rPr sz="1600" dirty="0">
                <a:solidFill>
                  <a:srgbClr val="244060"/>
                </a:solidFill>
                <a:latin typeface="Trebuchet MS"/>
                <a:cs typeface="Trebuchet MS"/>
              </a:rPr>
              <a:t>country</a:t>
            </a:r>
            <a:r>
              <a:rPr sz="1600" spc="75" dirty="0">
                <a:solidFill>
                  <a:srgbClr val="244060"/>
                </a:solidFill>
                <a:latin typeface="Trebuchet MS"/>
                <a:cs typeface="Trebuchet MS"/>
              </a:rPr>
              <a:t> </a:t>
            </a:r>
            <a:r>
              <a:rPr sz="1600" dirty="0">
                <a:solidFill>
                  <a:srgbClr val="244060"/>
                </a:solidFill>
                <a:latin typeface="Trebuchet MS"/>
                <a:cs typeface="Trebuchet MS"/>
              </a:rPr>
              <a:t>partners</a:t>
            </a:r>
            <a:r>
              <a:rPr sz="1600" spc="65" dirty="0">
                <a:solidFill>
                  <a:srgbClr val="244060"/>
                </a:solidFill>
                <a:latin typeface="Trebuchet MS"/>
                <a:cs typeface="Trebuchet MS"/>
              </a:rPr>
              <a:t> </a:t>
            </a:r>
            <a:r>
              <a:rPr sz="1600" dirty="0">
                <a:solidFill>
                  <a:srgbClr val="244060"/>
                </a:solidFill>
                <a:latin typeface="Trebuchet MS"/>
                <a:cs typeface="Trebuchet MS"/>
              </a:rPr>
              <a:t>(outside</a:t>
            </a:r>
            <a:r>
              <a:rPr sz="1600" spc="80" dirty="0">
                <a:solidFill>
                  <a:srgbClr val="244060"/>
                </a:solidFill>
                <a:latin typeface="Trebuchet MS"/>
                <a:cs typeface="Trebuchet MS"/>
              </a:rPr>
              <a:t> </a:t>
            </a:r>
            <a:r>
              <a:rPr sz="1600" dirty="0">
                <a:solidFill>
                  <a:srgbClr val="244060"/>
                </a:solidFill>
                <a:latin typeface="Trebuchet MS"/>
                <a:cs typeface="Trebuchet MS"/>
              </a:rPr>
              <a:t>and</a:t>
            </a:r>
            <a:r>
              <a:rPr sz="1600" spc="55" dirty="0">
                <a:solidFill>
                  <a:srgbClr val="244060"/>
                </a:solidFill>
                <a:latin typeface="Trebuchet MS"/>
                <a:cs typeface="Trebuchet MS"/>
              </a:rPr>
              <a:t> </a:t>
            </a:r>
            <a:r>
              <a:rPr sz="1600" dirty="0">
                <a:solidFill>
                  <a:srgbClr val="244060"/>
                </a:solidFill>
                <a:latin typeface="Trebuchet MS"/>
                <a:cs typeface="Trebuchet MS"/>
              </a:rPr>
              <a:t>inside</a:t>
            </a:r>
            <a:r>
              <a:rPr sz="1600" spc="85" dirty="0">
                <a:solidFill>
                  <a:srgbClr val="244060"/>
                </a:solidFill>
                <a:latin typeface="Trebuchet MS"/>
                <a:cs typeface="Trebuchet MS"/>
              </a:rPr>
              <a:t> </a:t>
            </a:r>
            <a:r>
              <a:rPr sz="1600" dirty="0">
                <a:solidFill>
                  <a:srgbClr val="244060"/>
                </a:solidFill>
                <a:latin typeface="Trebuchet MS"/>
                <a:cs typeface="Trebuchet MS"/>
              </a:rPr>
              <a:t>EU)</a:t>
            </a:r>
            <a:r>
              <a:rPr sz="1600" spc="70" dirty="0">
                <a:solidFill>
                  <a:srgbClr val="244060"/>
                </a:solidFill>
                <a:latin typeface="Trebuchet MS"/>
                <a:cs typeface="Trebuchet MS"/>
              </a:rPr>
              <a:t> </a:t>
            </a:r>
            <a:r>
              <a:rPr sz="1600" dirty="0">
                <a:solidFill>
                  <a:srgbClr val="244060"/>
                </a:solidFill>
                <a:latin typeface="Trebuchet MS"/>
                <a:cs typeface="Trebuchet MS"/>
              </a:rPr>
              <a:t>can</a:t>
            </a:r>
            <a:r>
              <a:rPr sz="1600" spc="65" dirty="0">
                <a:solidFill>
                  <a:srgbClr val="244060"/>
                </a:solidFill>
                <a:latin typeface="Trebuchet MS"/>
                <a:cs typeface="Trebuchet MS"/>
              </a:rPr>
              <a:t> </a:t>
            </a:r>
            <a:r>
              <a:rPr sz="1600" dirty="0">
                <a:solidFill>
                  <a:srgbClr val="244060"/>
                </a:solidFill>
                <a:latin typeface="Trebuchet MS"/>
                <a:cs typeface="Trebuchet MS"/>
              </a:rPr>
              <a:t>participate</a:t>
            </a:r>
            <a:r>
              <a:rPr sz="1600" spc="85" dirty="0">
                <a:solidFill>
                  <a:srgbClr val="244060"/>
                </a:solidFill>
                <a:latin typeface="Trebuchet MS"/>
                <a:cs typeface="Trebuchet MS"/>
              </a:rPr>
              <a:t> </a:t>
            </a:r>
            <a:r>
              <a:rPr sz="1600" spc="-25" dirty="0">
                <a:solidFill>
                  <a:srgbClr val="244060"/>
                </a:solidFill>
                <a:latin typeface="Trebuchet MS"/>
                <a:cs typeface="Trebuchet MS"/>
              </a:rPr>
              <a:t>as </a:t>
            </a:r>
            <a:r>
              <a:rPr sz="1600" dirty="0">
                <a:solidFill>
                  <a:srgbClr val="244060"/>
                </a:solidFill>
                <a:latin typeface="Trebuchet MS"/>
                <a:cs typeface="Trebuchet MS"/>
              </a:rPr>
              <a:t>associated</a:t>
            </a:r>
            <a:r>
              <a:rPr sz="1600" spc="315" dirty="0">
                <a:solidFill>
                  <a:srgbClr val="244060"/>
                </a:solidFill>
                <a:latin typeface="Trebuchet MS"/>
                <a:cs typeface="Trebuchet MS"/>
              </a:rPr>
              <a:t> </a:t>
            </a:r>
            <a:r>
              <a:rPr sz="1600" dirty="0">
                <a:solidFill>
                  <a:srgbClr val="244060"/>
                </a:solidFill>
                <a:latin typeface="Trebuchet MS"/>
                <a:cs typeface="Trebuchet MS"/>
              </a:rPr>
              <a:t>partners</a:t>
            </a:r>
            <a:r>
              <a:rPr sz="1600" spc="325" dirty="0">
                <a:solidFill>
                  <a:srgbClr val="244060"/>
                </a:solidFill>
                <a:latin typeface="Trebuchet MS"/>
                <a:cs typeface="Trebuchet MS"/>
              </a:rPr>
              <a:t> </a:t>
            </a:r>
            <a:r>
              <a:rPr sz="1600" dirty="0">
                <a:solidFill>
                  <a:srgbClr val="244060"/>
                </a:solidFill>
                <a:latin typeface="Trebuchet MS"/>
                <a:cs typeface="Trebuchet MS"/>
              </a:rPr>
              <a:t>(associated</a:t>
            </a:r>
            <a:r>
              <a:rPr sz="1600" spc="330" dirty="0">
                <a:solidFill>
                  <a:srgbClr val="244060"/>
                </a:solidFill>
                <a:latin typeface="Trebuchet MS"/>
                <a:cs typeface="Trebuchet MS"/>
              </a:rPr>
              <a:t> </a:t>
            </a:r>
            <a:r>
              <a:rPr sz="1600" dirty="0">
                <a:solidFill>
                  <a:srgbClr val="244060"/>
                </a:solidFill>
                <a:latin typeface="Trebuchet MS"/>
                <a:cs typeface="Trebuchet MS"/>
              </a:rPr>
              <a:t>organization)</a:t>
            </a:r>
            <a:r>
              <a:rPr sz="1600" spc="325" dirty="0">
                <a:solidFill>
                  <a:srgbClr val="244060"/>
                </a:solidFill>
                <a:latin typeface="Trebuchet MS"/>
                <a:cs typeface="Trebuchet MS"/>
              </a:rPr>
              <a:t> </a:t>
            </a:r>
            <a:r>
              <a:rPr sz="1600" dirty="0">
                <a:solidFill>
                  <a:srgbClr val="244060"/>
                </a:solidFill>
                <a:latin typeface="Trebuchet MS"/>
                <a:cs typeface="Trebuchet MS"/>
              </a:rPr>
              <a:t>but</a:t>
            </a:r>
            <a:r>
              <a:rPr sz="1600" spc="320" dirty="0">
                <a:solidFill>
                  <a:srgbClr val="244060"/>
                </a:solidFill>
                <a:latin typeface="Trebuchet MS"/>
                <a:cs typeface="Trebuchet MS"/>
              </a:rPr>
              <a:t> </a:t>
            </a:r>
            <a:r>
              <a:rPr sz="1600" dirty="0">
                <a:solidFill>
                  <a:srgbClr val="244060"/>
                </a:solidFill>
                <a:latin typeface="Trebuchet MS"/>
                <a:cs typeface="Trebuchet MS"/>
              </a:rPr>
              <a:t>cannot</a:t>
            </a:r>
            <a:r>
              <a:rPr sz="1600" spc="315" dirty="0">
                <a:solidFill>
                  <a:srgbClr val="244060"/>
                </a:solidFill>
                <a:latin typeface="Trebuchet MS"/>
                <a:cs typeface="Trebuchet MS"/>
              </a:rPr>
              <a:t> </a:t>
            </a:r>
            <a:r>
              <a:rPr sz="1600" dirty="0">
                <a:solidFill>
                  <a:srgbClr val="244060"/>
                </a:solidFill>
                <a:latin typeface="Trebuchet MS"/>
                <a:cs typeface="Trebuchet MS"/>
              </a:rPr>
              <a:t>receive</a:t>
            </a:r>
            <a:r>
              <a:rPr sz="1600" spc="325" dirty="0">
                <a:solidFill>
                  <a:srgbClr val="244060"/>
                </a:solidFill>
                <a:latin typeface="Trebuchet MS"/>
                <a:cs typeface="Trebuchet MS"/>
              </a:rPr>
              <a:t> </a:t>
            </a:r>
            <a:r>
              <a:rPr sz="1600" dirty="0">
                <a:solidFill>
                  <a:srgbClr val="244060"/>
                </a:solidFill>
                <a:latin typeface="Trebuchet MS"/>
                <a:cs typeface="Trebuchet MS"/>
              </a:rPr>
              <a:t>ERDF</a:t>
            </a:r>
            <a:r>
              <a:rPr sz="1600" spc="320" dirty="0">
                <a:solidFill>
                  <a:srgbClr val="244060"/>
                </a:solidFill>
                <a:latin typeface="Trebuchet MS"/>
                <a:cs typeface="Trebuchet MS"/>
              </a:rPr>
              <a:t> </a:t>
            </a:r>
            <a:r>
              <a:rPr sz="1600" spc="-10" dirty="0">
                <a:solidFill>
                  <a:srgbClr val="244060"/>
                </a:solidFill>
                <a:latin typeface="Trebuchet MS"/>
                <a:cs typeface="Trebuchet MS"/>
              </a:rPr>
              <a:t>funding </a:t>
            </a:r>
            <a:r>
              <a:rPr sz="1600" dirty="0">
                <a:solidFill>
                  <a:srgbClr val="244060"/>
                </a:solidFill>
                <a:latin typeface="Trebuchet MS"/>
                <a:cs typeface="Trebuchet MS"/>
              </a:rPr>
              <a:t>from</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20" dirty="0">
                <a:solidFill>
                  <a:srgbClr val="244060"/>
                </a:solidFill>
                <a:latin typeface="Trebuchet MS"/>
                <a:cs typeface="Trebuchet MS"/>
              </a:rPr>
              <a:t> </a:t>
            </a:r>
            <a:r>
              <a:rPr sz="1600" dirty="0">
                <a:solidFill>
                  <a:srgbClr val="244060"/>
                </a:solidFill>
                <a:latin typeface="Trebuchet MS"/>
                <a:cs typeface="Trebuchet MS"/>
              </a:rPr>
              <a:t>Interreg</a:t>
            </a:r>
            <a:r>
              <a:rPr sz="1600" spc="-30" dirty="0">
                <a:solidFill>
                  <a:srgbClr val="244060"/>
                </a:solidFill>
                <a:latin typeface="Trebuchet MS"/>
                <a:cs typeface="Trebuchet MS"/>
              </a:rPr>
              <a:t> </a:t>
            </a:r>
            <a:r>
              <a:rPr sz="1600" dirty="0">
                <a:solidFill>
                  <a:srgbClr val="244060"/>
                </a:solidFill>
                <a:latin typeface="Trebuchet MS"/>
                <a:cs typeface="Trebuchet MS"/>
              </a:rPr>
              <a:t>VI–A</a:t>
            </a:r>
            <a:r>
              <a:rPr sz="1600" spc="-95" dirty="0">
                <a:solidFill>
                  <a:srgbClr val="244060"/>
                </a:solidFill>
                <a:latin typeface="Trebuchet MS"/>
                <a:cs typeface="Trebuchet MS"/>
              </a:rPr>
              <a:t> </a:t>
            </a:r>
            <a:r>
              <a:rPr sz="1600" spc="-25" dirty="0">
                <a:solidFill>
                  <a:srgbClr val="244060"/>
                </a:solidFill>
                <a:latin typeface="Trebuchet MS"/>
                <a:cs typeface="Trebuchet MS"/>
              </a:rPr>
              <a:t>Romania-</a:t>
            </a:r>
            <a:r>
              <a:rPr sz="1600" dirty="0">
                <a:solidFill>
                  <a:srgbClr val="244060"/>
                </a:solidFill>
                <a:latin typeface="Trebuchet MS"/>
                <a:cs typeface="Trebuchet MS"/>
              </a:rPr>
              <a:t>Bulgaria</a:t>
            </a:r>
            <a:r>
              <a:rPr sz="1600" spc="-5" dirty="0">
                <a:solidFill>
                  <a:srgbClr val="244060"/>
                </a:solidFill>
                <a:latin typeface="Trebuchet MS"/>
                <a:cs typeface="Trebuchet MS"/>
              </a:rPr>
              <a:t> </a:t>
            </a:r>
            <a:r>
              <a:rPr sz="1600" spc="-10" dirty="0">
                <a:solidFill>
                  <a:srgbClr val="244060"/>
                </a:solidFill>
                <a:latin typeface="Trebuchet MS"/>
                <a:cs typeface="Trebuchet MS"/>
              </a:rPr>
              <a:t>Programme.</a:t>
            </a:r>
            <a:endParaRPr sz="1600" dirty="0">
              <a:latin typeface="Trebuchet MS"/>
              <a:cs typeface="Trebuchet MS"/>
            </a:endParaRPr>
          </a:p>
        </p:txBody>
      </p:sp>
      <p:pic>
        <p:nvPicPr>
          <p:cNvPr id="8" name="object 8"/>
          <p:cNvPicPr/>
          <p:nvPr/>
        </p:nvPicPr>
        <p:blipFill>
          <a:blip r:embed="rId2" cstate="print"/>
          <a:stretch>
            <a:fillRect/>
          </a:stretch>
        </p:blipFill>
        <p:spPr>
          <a:xfrm>
            <a:off x="234695" y="172212"/>
            <a:ext cx="2915412" cy="853440"/>
          </a:xfrm>
          <a:prstGeom prst="rect">
            <a:avLst/>
          </a:prstGeom>
        </p:spPr>
      </p:pic>
      <p:pic>
        <p:nvPicPr>
          <p:cNvPr id="3" name="object 3"/>
          <p:cNvPicPr/>
          <p:nvPr/>
        </p:nvPicPr>
        <p:blipFill>
          <a:blip r:embed="rId3" cstate="print"/>
          <a:stretch>
            <a:fillRect/>
          </a:stretch>
        </p:blipFill>
        <p:spPr>
          <a:xfrm>
            <a:off x="1076321" y="2621279"/>
            <a:ext cx="126491" cy="141732"/>
          </a:xfrm>
          <a:prstGeom prst="rect">
            <a:avLst/>
          </a:prstGeom>
        </p:spPr>
      </p:pic>
      <p:pic>
        <p:nvPicPr>
          <p:cNvPr id="4" name="object 4"/>
          <p:cNvPicPr/>
          <p:nvPr/>
        </p:nvPicPr>
        <p:blipFill>
          <a:blip r:embed="rId3" cstate="print"/>
          <a:stretch>
            <a:fillRect/>
          </a:stretch>
        </p:blipFill>
        <p:spPr>
          <a:xfrm>
            <a:off x="1076320" y="3552443"/>
            <a:ext cx="126491" cy="141732"/>
          </a:xfrm>
          <a:prstGeom prst="rect">
            <a:avLst/>
          </a:prstGeom>
        </p:spPr>
      </p:pic>
      <p:pic>
        <p:nvPicPr>
          <p:cNvPr id="5" name="object 5"/>
          <p:cNvPicPr/>
          <p:nvPr/>
        </p:nvPicPr>
        <p:blipFill>
          <a:blip r:embed="rId3" cstate="print"/>
          <a:stretch>
            <a:fillRect/>
          </a:stretch>
        </p:blipFill>
        <p:spPr>
          <a:xfrm>
            <a:off x="1076320" y="3830436"/>
            <a:ext cx="126491" cy="141732"/>
          </a:xfrm>
          <a:prstGeom prst="rect">
            <a:avLst/>
          </a:prstGeom>
        </p:spPr>
      </p:pic>
      <p:pic>
        <p:nvPicPr>
          <p:cNvPr id="6" name="object 6"/>
          <p:cNvPicPr/>
          <p:nvPr/>
        </p:nvPicPr>
        <p:blipFill>
          <a:blip r:embed="rId3" cstate="print"/>
          <a:stretch>
            <a:fillRect/>
          </a:stretch>
        </p:blipFill>
        <p:spPr>
          <a:xfrm>
            <a:off x="1076321" y="4664065"/>
            <a:ext cx="126491" cy="14173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applicants</a:t>
            </a:r>
          </a:p>
        </p:txBody>
      </p:sp>
      <p:pic>
        <p:nvPicPr>
          <p:cNvPr id="3" name="object 3"/>
          <p:cNvPicPr/>
          <p:nvPr/>
        </p:nvPicPr>
        <p:blipFill>
          <a:blip r:embed="rId2" cstate="print"/>
          <a:stretch>
            <a:fillRect/>
          </a:stretch>
        </p:blipFill>
        <p:spPr>
          <a:xfrm>
            <a:off x="1005839" y="2720339"/>
            <a:ext cx="126491" cy="141732"/>
          </a:xfrm>
          <a:prstGeom prst="rect">
            <a:avLst/>
          </a:prstGeom>
        </p:spPr>
      </p:pic>
      <p:pic>
        <p:nvPicPr>
          <p:cNvPr id="4" name="object 4"/>
          <p:cNvPicPr/>
          <p:nvPr/>
        </p:nvPicPr>
        <p:blipFill>
          <a:blip r:embed="rId3" cstate="print"/>
          <a:stretch>
            <a:fillRect/>
          </a:stretch>
        </p:blipFill>
        <p:spPr>
          <a:xfrm>
            <a:off x="1005839" y="3012948"/>
            <a:ext cx="126491" cy="141732"/>
          </a:xfrm>
          <a:prstGeom prst="rect">
            <a:avLst/>
          </a:prstGeom>
        </p:spPr>
      </p:pic>
      <p:sp>
        <p:nvSpPr>
          <p:cNvPr id="5" name="object 5"/>
          <p:cNvSpPr txBox="1"/>
          <p:nvPr/>
        </p:nvSpPr>
        <p:spPr>
          <a:xfrm>
            <a:off x="535940" y="1767967"/>
            <a:ext cx="7919720" cy="2512695"/>
          </a:xfrm>
          <a:prstGeom prst="rect">
            <a:avLst/>
          </a:prstGeom>
        </p:spPr>
        <p:txBody>
          <a:bodyPr vert="horz" wrap="square" lIns="0" tIns="12065" rIns="0" bIns="0" rtlCol="0">
            <a:spAutoFit/>
          </a:bodyPr>
          <a:lstStyle/>
          <a:p>
            <a:pPr marL="12700">
              <a:lnSpc>
                <a:spcPct val="100000"/>
              </a:lnSpc>
              <a:spcBef>
                <a:spcPts val="95"/>
              </a:spcBef>
            </a:pPr>
            <a:r>
              <a:rPr sz="1600" b="1" dirty="0">
                <a:solidFill>
                  <a:srgbClr val="77923B"/>
                </a:solidFill>
                <a:latin typeface="Trebuchet MS"/>
                <a:cs typeface="Trebuchet MS"/>
              </a:rPr>
              <a:t>Size</a:t>
            </a:r>
            <a:r>
              <a:rPr sz="1600" b="1" spc="-5" dirty="0">
                <a:solidFill>
                  <a:srgbClr val="77923B"/>
                </a:solidFill>
                <a:latin typeface="Trebuchet MS"/>
                <a:cs typeface="Trebuchet MS"/>
              </a:rPr>
              <a:t> </a:t>
            </a:r>
            <a:r>
              <a:rPr sz="1600" b="1" dirty="0">
                <a:solidFill>
                  <a:srgbClr val="77923B"/>
                </a:solidFill>
                <a:latin typeface="Trebuchet MS"/>
                <a:cs typeface="Trebuchet MS"/>
              </a:rPr>
              <a:t>of</a:t>
            </a:r>
            <a:r>
              <a:rPr sz="1600" b="1" spc="-20" dirty="0">
                <a:solidFill>
                  <a:srgbClr val="77923B"/>
                </a:solidFill>
                <a:latin typeface="Trebuchet MS"/>
                <a:cs typeface="Trebuchet MS"/>
              </a:rPr>
              <a:t> </a:t>
            </a:r>
            <a:r>
              <a:rPr sz="1600" b="1" dirty="0">
                <a:solidFill>
                  <a:srgbClr val="77923B"/>
                </a:solidFill>
                <a:latin typeface="Trebuchet MS"/>
                <a:cs typeface="Trebuchet MS"/>
              </a:rPr>
              <a:t>the</a:t>
            </a:r>
            <a:r>
              <a:rPr sz="1600" b="1" spc="-5" dirty="0">
                <a:solidFill>
                  <a:srgbClr val="77923B"/>
                </a:solidFill>
                <a:latin typeface="Trebuchet MS"/>
                <a:cs typeface="Trebuchet MS"/>
              </a:rPr>
              <a:t> </a:t>
            </a:r>
            <a:r>
              <a:rPr sz="1600" b="1" spc="-10" dirty="0">
                <a:solidFill>
                  <a:srgbClr val="77923B"/>
                </a:solidFill>
                <a:latin typeface="Trebuchet MS"/>
                <a:cs typeface="Trebuchet MS"/>
              </a:rPr>
              <a:t>partnership</a:t>
            </a:r>
            <a:endParaRPr sz="1600">
              <a:latin typeface="Trebuchet MS"/>
              <a:cs typeface="Trebuchet MS"/>
            </a:endParaRPr>
          </a:p>
          <a:p>
            <a:pPr>
              <a:lnSpc>
                <a:spcPct val="100000"/>
              </a:lnSpc>
              <a:spcBef>
                <a:spcPts val="445"/>
              </a:spcBef>
            </a:pPr>
            <a:endParaRPr sz="1600">
              <a:latin typeface="Trebuchet MS"/>
              <a:cs typeface="Trebuchet MS"/>
            </a:endParaRPr>
          </a:p>
          <a:p>
            <a:pPr marL="756285" marR="2553335" indent="-744220">
              <a:lnSpc>
                <a:spcPct val="120000"/>
              </a:lnSpc>
            </a:pPr>
            <a:r>
              <a:rPr sz="1600" dirty="0">
                <a:solidFill>
                  <a:srgbClr val="244060"/>
                </a:solidFill>
                <a:latin typeface="Trebuchet MS"/>
                <a:cs typeface="Trebuchet MS"/>
              </a:rPr>
              <a:t>The</a:t>
            </a:r>
            <a:r>
              <a:rPr sz="1600" spc="-60" dirty="0">
                <a:solidFill>
                  <a:srgbClr val="244060"/>
                </a:solidFill>
                <a:latin typeface="Trebuchet MS"/>
                <a:cs typeface="Trebuchet MS"/>
              </a:rPr>
              <a:t> </a:t>
            </a:r>
            <a:r>
              <a:rPr sz="1600" dirty="0">
                <a:solidFill>
                  <a:srgbClr val="244060"/>
                </a:solidFill>
                <a:latin typeface="Trebuchet MS"/>
                <a:cs typeface="Trebuchet MS"/>
              </a:rPr>
              <a:t>partnership</a:t>
            </a:r>
            <a:r>
              <a:rPr sz="1600" spc="-45" dirty="0">
                <a:solidFill>
                  <a:srgbClr val="244060"/>
                </a:solidFill>
                <a:latin typeface="Trebuchet MS"/>
                <a:cs typeface="Trebuchet MS"/>
              </a:rPr>
              <a:t> </a:t>
            </a:r>
            <a:r>
              <a:rPr sz="1600" dirty="0">
                <a:solidFill>
                  <a:srgbClr val="244060"/>
                </a:solidFill>
                <a:latin typeface="Trebuchet MS"/>
                <a:cs typeface="Trebuchet MS"/>
              </a:rPr>
              <a:t>must</a:t>
            </a:r>
            <a:r>
              <a:rPr sz="1600" spc="-50" dirty="0">
                <a:solidFill>
                  <a:srgbClr val="244060"/>
                </a:solidFill>
                <a:latin typeface="Trebuchet MS"/>
                <a:cs typeface="Trebuchet MS"/>
              </a:rPr>
              <a:t> </a:t>
            </a:r>
            <a:r>
              <a:rPr sz="1600" dirty="0">
                <a:solidFill>
                  <a:srgbClr val="244060"/>
                </a:solidFill>
                <a:latin typeface="Trebuchet MS"/>
                <a:cs typeface="Trebuchet MS"/>
              </a:rPr>
              <a:t>observe</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minimum</a:t>
            </a:r>
            <a:r>
              <a:rPr sz="1600" spc="-45" dirty="0">
                <a:solidFill>
                  <a:srgbClr val="244060"/>
                </a:solidFill>
                <a:latin typeface="Trebuchet MS"/>
                <a:cs typeface="Trebuchet MS"/>
              </a:rPr>
              <a:t> </a:t>
            </a:r>
            <a:r>
              <a:rPr sz="1600" spc="-10" dirty="0">
                <a:solidFill>
                  <a:srgbClr val="244060"/>
                </a:solidFill>
                <a:latin typeface="Trebuchet MS"/>
                <a:cs typeface="Trebuchet MS"/>
              </a:rPr>
              <a:t>requirements: </a:t>
            </a:r>
            <a:r>
              <a:rPr sz="1600" dirty="0">
                <a:solidFill>
                  <a:srgbClr val="244060"/>
                </a:solidFill>
                <a:latin typeface="Trebuchet MS"/>
                <a:cs typeface="Trebuchet MS"/>
              </a:rPr>
              <a:t>maximum</a:t>
            </a:r>
            <a:r>
              <a:rPr sz="1600" spc="-40" dirty="0">
                <a:solidFill>
                  <a:srgbClr val="244060"/>
                </a:solidFill>
                <a:latin typeface="Trebuchet MS"/>
                <a:cs typeface="Trebuchet MS"/>
              </a:rPr>
              <a:t> </a:t>
            </a:r>
            <a:r>
              <a:rPr sz="1600" dirty="0">
                <a:solidFill>
                  <a:srgbClr val="244060"/>
                </a:solidFill>
                <a:latin typeface="Trebuchet MS"/>
                <a:cs typeface="Trebuchet MS"/>
              </a:rPr>
              <a:t>5</a:t>
            </a:r>
            <a:r>
              <a:rPr sz="1600" spc="-55" dirty="0">
                <a:solidFill>
                  <a:srgbClr val="244060"/>
                </a:solidFill>
                <a:latin typeface="Trebuchet MS"/>
                <a:cs typeface="Trebuchet MS"/>
              </a:rPr>
              <a:t> </a:t>
            </a:r>
            <a:r>
              <a:rPr sz="1600" spc="-10" dirty="0">
                <a:solidFill>
                  <a:srgbClr val="244060"/>
                </a:solidFill>
                <a:latin typeface="Trebuchet MS"/>
                <a:cs typeface="Trebuchet MS"/>
              </a:rPr>
              <a:t>partners</a:t>
            </a:r>
            <a:endParaRPr sz="1600">
              <a:latin typeface="Trebuchet MS"/>
              <a:cs typeface="Trebuchet MS"/>
            </a:endParaRPr>
          </a:p>
          <a:p>
            <a:pPr marL="756285">
              <a:lnSpc>
                <a:spcPct val="100000"/>
              </a:lnSpc>
              <a:spcBef>
                <a:spcPts val="385"/>
              </a:spcBef>
            </a:pPr>
            <a:r>
              <a:rPr sz="1600" dirty="0">
                <a:solidFill>
                  <a:srgbClr val="244060"/>
                </a:solidFill>
                <a:latin typeface="Trebuchet MS"/>
                <a:cs typeface="Trebuchet MS"/>
              </a:rPr>
              <a:t>at</a:t>
            </a:r>
            <a:r>
              <a:rPr sz="1600" spc="210" dirty="0">
                <a:solidFill>
                  <a:srgbClr val="244060"/>
                </a:solidFill>
                <a:latin typeface="Trebuchet MS"/>
                <a:cs typeface="Trebuchet MS"/>
              </a:rPr>
              <a:t> </a:t>
            </a:r>
            <a:r>
              <a:rPr sz="1600" dirty="0">
                <a:solidFill>
                  <a:srgbClr val="244060"/>
                </a:solidFill>
                <a:latin typeface="Trebuchet MS"/>
                <a:cs typeface="Trebuchet MS"/>
              </a:rPr>
              <a:t>least</a:t>
            </a:r>
            <a:r>
              <a:rPr sz="1600" spc="235" dirty="0">
                <a:solidFill>
                  <a:srgbClr val="244060"/>
                </a:solidFill>
                <a:latin typeface="Trebuchet MS"/>
                <a:cs typeface="Trebuchet MS"/>
              </a:rPr>
              <a:t> </a:t>
            </a:r>
            <a:r>
              <a:rPr sz="1600" dirty="0">
                <a:solidFill>
                  <a:srgbClr val="244060"/>
                </a:solidFill>
                <a:latin typeface="Trebuchet MS"/>
                <a:cs typeface="Trebuchet MS"/>
              </a:rPr>
              <a:t>one</a:t>
            </a:r>
            <a:r>
              <a:rPr sz="1600" spc="225" dirty="0">
                <a:solidFill>
                  <a:srgbClr val="244060"/>
                </a:solidFill>
                <a:latin typeface="Trebuchet MS"/>
                <a:cs typeface="Trebuchet MS"/>
              </a:rPr>
              <a:t> </a:t>
            </a:r>
            <a:r>
              <a:rPr sz="1600" dirty="0">
                <a:solidFill>
                  <a:srgbClr val="244060"/>
                </a:solidFill>
                <a:latin typeface="Trebuchet MS"/>
                <a:cs typeface="Trebuchet MS"/>
              </a:rPr>
              <a:t>partner</a:t>
            </a:r>
            <a:r>
              <a:rPr sz="1600" spc="215" dirty="0">
                <a:solidFill>
                  <a:srgbClr val="244060"/>
                </a:solidFill>
                <a:latin typeface="Trebuchet MS"/>
                <a:cs typeface="Trebuchet MS"/>
              </a:rPr>
              <a:t> </a:t>
            </a:r>
            <a:r>
              <a:rPr sz="1600" dirty="0">
                <a:solidFill>
                  <a:srgbClr val="244060"/>
                </a:solidFill>
                <a:latin typeface="Trebuchet MS"/>
                <a:cs typeface="Trebuchet MS"/>
              </a:rPr>
              <a:t>form</a:t>
            </a:r>
            <a:r>
              <a:rPr sz="1600" spc="215" dirty="0">
                <a:solidFill>
                  <a:srgbClr val="244060"/>
                </a:solidFill>
                <a:latin typeface="Trebuchet MS"/>
                <a:cs typeface="Trebuchet MS"/>
              </a:rPr>
              <a:t> </a:t>
            </a:r>
            <a:r>
              <a:rPr sz="1600" dirty="0">
                <a:solidFill>
                  <a:srgbClr val="244060"/>
                </a:solidFill>
                <a:latin typeface="Trebuchet MS"/>
                <a:cs typeface="Trebuchet MS"/>
              </a:rPr>
              <a:t>each</a:t>
            </a:r>
            <a:r>
              <a:rPr sz="1600" spc="235" dirty="0">
                <a:solidFill>
                  <a:srgbClr val="244060"/>
                </a:solidFill>
                <a:latin typeface="Trebuchet MS"/>
                <a:cs typeface="Trebuchet MS"/>
              </a:rPr>
              <a:t> </a:t>
            </a:r>
            <a:r>
              <a:rPr sz="1600" dirty="0">
                <a:solidFill>
                  <a:srgbClr val="244060"/>
                </a:solidFill>
                <a:latin typeface="Trebuchet MS"/>
                <a:cs typeface="Trebuchet MS"/>
              </a:rPr>
              <a:t>Member</a:t>
            </a:r>
            <a:r>
              <a:rPr sz="1600" spc="235" dirty="0">
                <a:solidFill>
                  <a:srgbClr val="244060"/>
                </a:solidFill>
                <a:latin typeface="Trebuchet MS"/>
                <a:cs typeface="Trebuchet MS"/>
              </a:rPr>
              <a:t> </a:t>
            </a:r>
            <a:r>
              <a:rPr sz="1600" dirty="0">
                <a:solidFill>
                  <a:srgbClr val="244060"/>
                </a:solidFill>
                <a:latin typeface="Trebuchet MS"/>
                <a:cs typeface="Trebuchet MS"/>
              </a:rPr>
              <a:t>State</a:t>
            </a:r>
            <a:r>
              <a:rPr sz="1600" spc="225" dirty="0">
                <a:solidFill>
                  <a:srgbClr val="244060"/>
                </a:solidFill>
                <a:latin typeface="Trebuchet MS"/>
                <a:cs typeface="Trebuchet MS"/>
              </a:rPr>
              <a:t> </a:t>
            </a:r>
            <a:r>
              <a:rPr sz="1600" dirty="0">
                <a:solidFill>
                  <a:srgbClr val="244060"/>
                </a:solidFill>
                <a:latin typeface="Trebuchet MS"/>
                <a:cs typeface="Trebuchet MS"/>
              </a:rPr>
              <a:t>participating</a:t>
            </a:r>
            <a:r>
              <a:rPr sz="1600" spc="229" dirty="0">
                <a:solidFill>
                  <a:srgbClr val="244060"/>
                </a:solidFill>
                <a:latin typeface="Trebuchet MS"/>
                <a:cs typeface="Trebuchet MS"/>
              </a:rPr>
              <a:t> </a:t>
            </a:r>
            <a:r>
              <a:rPr sz="1600" dirty="0">
                <a:solidFill>
                  <a:srgbClr val="244060"/>
                </a:solidFill>
                <a:latin typeface="Trebuchet MS"/>
                <a:cs typeface="Trebuchet MS"/>
              </a:rPr>
              <a:t>the</a:t>
            </a:r>
            <a:r>
              <a:rPr sz="1600" spc="235" dirty="0">
                <a:solidFill>
                  <a:srgbClr val="244060"/>
                </a:solidFill>
                <a:latin typeface="Trebuchet MS"/>
                <a:cs typeface="Trebuchet MS"/>
              </a:rPr>
              <a:t> </a:t>
            </a:r>
            <a:r>
              <a:rPr sz="1600" spc="-10" dirty="0">
                <a:solidFill>
                  <a:srgbClr val="244060"/>
                </a:solidFill>
                <a:latin typeface="Trebuchet MS"/>
                <a:cs typeface="Trebuchet MS"/>
              </a:rPr>
              <a:t>Programme</a:t>
            </a:r>
            <a:endParaRPr sz="1600">
              <a:latin typeface="Trebuchet MS"/>
              <a:cs typeface="Trebuchet MS"/>
            </a:endParaRPr>
          </a:p>
          <a:p>
            <a:pPr marL="756285">
              <a:lnSpc>
                <a:spcPct val="100000"/>
              </a:lnSpc>
            </a:pPr>
            <a:r>
              <a:rPr sz="1600" spc="-10" dirty="0">
                <a:solidFill>
                  <a:srgbClr val="244060"/>
                </a:solidFill>
                <a:latin typeface="Trebuchet MS"/>
                <a:cs typeface="Trebuchet MS"/>
              </a:rPr>
              <a:t>(Romania,</a:t>
            </a:r>
            <a:r>
              <a:rPr sz="1600" spc="-40" dirty="0">
                <a:solidFill>
                  <a:srgbClr val="244060"/>
                </a:solidFill>
                <a:latin typeface="Trebuchet MS"/>
                <a:cs typeface="Trebuchet MS"/>
              </a:rPr>
              <a:t> </a:t>
            </a:r>
            <a:r>
              <a:rPr sz="1600" spc="-10" dirty="0">
                <a:solidFill>
                  <a:srgbClr val="244060"/>
                </a:solidFill>
                <a:latin typeface="Trebuchet MS"/>
                <a:cs typeface="Trebuchet MS"/>
              </a:rPr>
              <a:t>Bulgaria).</a:t>
            </a:r>
            <a:endParaRPr sz="1600">
              <a:latin typeface="Trebuchet MS"/>
              <a:cs typeface="Trebuchet MS"/>
            </a:endParaRPr>
          </a:p>
          <a:p>
            <a:pPr>
              <a:lnSpc>
                <a:spcPct val="100000"/>
              </a:lnSpc>
              <a:spcBef>
                <a:spcPts val="830"/>
              </a:spcBef>
            </a:pPr>
            <a:endParaRPr sz="1600">
              <a:latin typeface="Trebuchet MS"/>
              <a:cs typeface="Trebuchet MS"/>
            </a:endParaRPr>
          </a:p>
          <a:p>
            <a:pPr marL="12700" marR="5080">
              <a:lnSpc>
                <a:spcPct val="100000"/>
              </a:lnSpc>
            </a:pPr>
            <a:r>
              <a:rPr sz="1600" dirty="0">
                <a:solidFill>
                  <a:srgbClr val="244060"/>
                </a:solidFill>
                <a:latin typeface="Trebuchet MS"/>
                <a:cs typeface="Trebuchet MS"/>
              </a:rPr>
              <a:t>The</a:t>
            </a:r>
            <a:r>
              <a:rPr sz="1600" spc="170" dirty="0">
                <a:solidFill>
                  <a:srgbClr val="244060"/>
                </a:solidFill>
                <a:latin typeface="Trebuchet MS"/>
                <a:cs typeface="Trebuchet MS"/>
              </a:rPr>
              <a:t> </a:t>
            </a:r>
            <a:r>
              <a:rPr sz="1600" dirty="0">
                <a:solidFill>
                  <a:srgbClr val="244060"/>
                </a:solidFill>
                <a:latin typeface="Trebuchet MS"/>
                <a:cs typeface="Trebuchet MS"/>
              </a:rPr>
              <a:t>size</a:t>
            </a:r>
            <a:r>
              <a:rPr sz="1600" spc="185" dirty="0">
                <a:solidFill>
                  <a:srgbClr val="244060"/>
                </a:solidFill>
                <a:latin typeface="Trebuchet MS"/>
                <a:cs typeface="Trebuchet MS"/>
              </a:rPr>
              <a:t> </a:t>
            </a:r>
            <a:r>
              <a:rPr sz="1600" dirty="0">
                <a:solidFill>
                  <a:srgbClr val="244060"/>
                </a:solidFill>
                <a:latin typeface="Trebuchet MS"/>
                <a:cs typeface="Trebuchet MS"/>
              </a:rPr>
              <a:t>of</a:t>
            </a:r>
            <a:r>
              <a:rPr sz="1600" spc="165" dirty="0">
                <a:solidFill>
                  <a:srgbClr val="244060"/>
                </a:solidFill>
                <a:latin typeface="Trebuchet MS"/>
                <a:cs typeface="Trebuchet MS"/>
              </a:rPr>
              <a:t> </a:t>
            </a:r>
            <a:r>
              <a:rPr sz="1600" dirty="0">
                <a:solidFill>
                  <a:srgbClr val="244060"/>
                </a:solidFill>
                <a:latin typeface="Trebuchet MS"/>
                <a:cs typeface="Trebuchet MS"/>
              </a:rPr>
              <a:t>the</a:t>
            </a:r>
            <a:r>
              <a:rPr sz="1600" spc="190" dirty="0">
                <a:solidFill>
                  <a:srgbClr val="244060"/>
                </a:solidFill>
                <a:latin typeface="Trebuchet MS"/>
                <a:cs typeface="Trebuchet MS"/>
              </a:rPr>
              <a:t> </a:t>
            </a:r>
            <a:r>
              <a:rPr sz="1600" dirty="0">
                <a:solidFill>
                  <a:srgbClr val="244060"/>
                </a:solidFill>
                <a:latin typeface="Trebuchet MS"/>
                <a:cs typeface="Trebuchet MS"/>
              </a:rPr>
              <a:t>partnership</a:t>
            </a:r>
            <a:r>
              <a:rPr sz="1600" spc="175" dirty="0">
                <a:solidFill>
                  <a:srgbClr val="244060"/>
                </a:solidFill>
                <a:latin typeface="Trebuchet MS"/>
                <a:cs typeface="Trebuchet MS"/>
              </a:rPr>
              <a:t> </a:t>
            </a:r>
            <a:r>
              <a:rPr sz="1600" dirty="0">
                <a:solidFill>
                  <a:srgbClr val="244060"/>
                </a:solidFill>
                <a:latin typeface="Trebuchet MS"/>
                <a:cs typeface="Trebuchet MS"/>
              </a:rPr>
              <a:t>should</a:t>
            </a:r>
            <a:r>
              <a:rPr sz="1600" spc="165" dirty="0">
                <a:solidFill>
                  <a:srgbClr val="244060"/>
                </a:solidFill>
                <a:latin typeface="Trebuchet MS"/>
                <a:cs typeface="Trebuchet MS"/>
              </a:rPr>
              <a:t> </a:t>
            </a:r>
            <a:r>
              <a:rPr sz="1600" dirty="0">
                <a:solidFill>
                  <a:srgbClr val="244060"/>
                </a:solidFill>
                <a:latin typeface="Trebuchet MS"/>
                <a:cs typeface="Trebuchet MS"/>
              </a:rPr>
              <a:t>reflect</a:t>
            </a:r>
            <a:r>
              <a:rPr sz="1600" spc="180" dirty="0">
                <a:solidFill>
                  <a:srgbClr val="244060"/>
                </a:solidFill>
                <a:latin typeface="Trebuchet MS"/>
                <a:cs typeface="Trebuchet MS"/>
              </a:rPr>
              <a:t> </a:t>
            </a:r>
            <a:r>
              <a:rPr sz="1600" dirty="0">
                <a:solidFill>
                  <a:srgbClr val="244060"/>
                </a:solidFill>
                <a:latin typeface="Trebuchet MS"/>
                <a:cs typeface="Trebuchet MS"/>
              </a:rPr>
              <a:t>the</a:t>
            </a:r>
            <a:r>
              <a:rPr sz="1600" spc="175" dirty="0">
                <a:solidFill>
                  <a:srgbClr val="244060"/>
                </a:solidFill>
                <a:latin typeface="Trebuchet MS"/>
                <a:cs typeface="Trebuchet MS"/>
              </a:rPr>
              <a:t> </a:t>
            </a:r>
            <a:r>
              <a:rPr sz="1600" dirty="0">
                <a:solidFill>
                  <a:srgbClr val="244060"/>
                </a:solidFill>
                <a:latin typeface="Trebuchet MS"/>
                <a:cs typeface="Trebuchet MS"/>
              </a:rPr>
              <a:t>scope</a:t>
            </a:r>
            <a:r>
              <a:rPr sz="1600" spc="185" dirty="0">
                <a:solidFill>
                  <a:srgbClr val="244060"/>
                </a:solidFill>
                <a:latin typeface="Trebuchet MS"/>
                <a:cs typeface="Trebuchet MS"/>
              </a:rPr>
              <a:t> </a:t>
            </a:r>
            <a:r>
              <a:rPr sz="1600" dirty="0">
                <a:solidFill>
                  <a:srgbClr val="244060"/>
                </a:solidFill>
                <a:latin typeface="Trebuchet MS"/>
                <a:cs typeface="Trebuchet MS"/>
              </a:rPr>
              <a:t>of</a:t>
            </a:r>
            <a:r>
              <a:rPr sz="1600" spc="175" dirty="0">
                <a:solidFill>
                  <a:srgbClr val="244060"/>
                </a:solidFill>
                <a:latin typeface="Trebuchet MS"/>
                <a:cs typeface="Trebuchet MS"/>
              </a:rPr>
              <a:t> </a:t>
            </a:r>
            <a:r>
              <a:rPr sz="1600" dirty="0">
                <a:solidFill>
                  <a:srgbClr val="244060"/>
                </a:solidFill>
                <a:latin typeface="Trebuchet MS"/>
                <a:cs typeface="Trebuchet MS"/>
              </a:rPr>
              <a:t>the</a:t>
            </a:r>
            <a:r>
              <a:rPr sz="1600" spc="165" dirty="0">
                <a:solidFill>
                  <a:srgbClr val="244060"/>
                </a:solidFill>
                <a:latin typeface="Trebuchet MS"/>
                <a:cs typeface="Trebuchet MS"/>
              </a:rPr>
              <a:t> </a:t>
            </a:r>
            <a:r>
              <a:rPr sz="1600" dirty="0">
                <a:solidFill>
                  <a:srgbClr val="244060"/>
                </a:solidFill>
                <a:latin typeface="Trebuchet MS"/>
                <a:cs typeface="Trebuchet MS"/>
              </a:rPr>
              <a:t>project</a:t>
            </a:r>
            <a:r>
              <a:rPr sz="1600" spc="175" dirty="0">
                <a:solidFill>
                  <a:srgbClr val="244060"/>
                </a:solidFill>
                <a:latin typeface="Trebuchet MS"/>
                <a:cs typeface="Trebuchet MS"/>
              </a:rPr>
              <a:t> </a:t>
            </a:r>
            <a:r>
              <a:rPr sz="1600" dirty="0">
                <a:solidFill>
                  <a:srgbClr val="244060"/>
                </a:solidFill>
                <a:latin typeface="Trebuchet MS"/>
                <a:cs typeface="Trebuchet MS"/>
              </a:rPr>
              <a:t>and</a:t>
            </a:r>
            <a:r>
              <a:rPr sz="1600" spc="165" dirty="0">
                <a:solidFill>
                  <a:srgbClr val="244060"/>
                </a:solidFill>
                <a:latin typeface="Trebuchet MS"/>
                <a:cs typeface="Trebuchet MS"/>
              </a:rPr>
              <a:t> </a:t>
            </a:r>
            <a:r>
              <a:rPr sz="1600" dirty="0">
                <a:solidFill>
                  <a:srgbClr val="244060"/>
                </a:solidFill>
                <a:latin typeface="Trebuchet MS"/>
                <a:cs typeface="Trebuchet MS"/>
              </a:rPr>
              <a:t>the</a:t>
            </a:r>
            <a:r>
              <a:rPr sz="1600" spc="170" dirty="0">
                <a:solidFill>
                  <a:srgbClr val="244060"/>
                </a:solidFill>
                <a:latin typeface="Trebuchet MS"/>
                <a:cs typeface="Trebuchet MS"/>
              </a:rPr>
              <a:t> </a:t>
            </a:r>
            <a:r>
              <a:rPr sz="1600" dirty="0">
                <a:solidFill>
                  <a:srgbClr val="244060"/>
                </a:solidFill>
                <a:latin typeface="Trebuchet MS"/>
                <a:cs typeface="Trebuchet MS"/>
              </a:rPr>
              <a:t>role</a:t>
            </a:r>
            <a:r>
              <a:rPr sz="1600" spc="175" dirty="0">
                <a:solidFill>
                  <a:srgbClr val="244060"/>
                </a:solidFill>
                <a:latin typeface="Trebuchet MS"/>
                <a:cs typeface="Trebuchet MS"/>
              </a:rPr>
              <a:t> </a:t>
            </a:r>
            <a:r>
              <a:rPr sz="1600" spc="-25" dirty="0">
                <a:solidFill>
                  <a:srgbClr val="244060"/>
                </a:solidFill>
                <a:latin typeface="Trebuchet MS"/>
                <a:cs typeface="Trebuchet MS"/>
              </a:rPr>
              <a:t>of </a:t>
            </a:r>
            <a:r>
              <a:rPr sz="1600" dirty="0">
                <a:solidFill>
                  <a:srgbClr val="244060"/>
                </a:solidFill>
                <a:latin typeface="Trebuchet MS"/>
                <a:cs typeface="Trebuchet MS"/>
              </a:rPr>
              <a:t>each</a:t>
            </a:r>
            <a:r>
              <a:rPr sz="1600" spc="-35" dirty="0">
                <a:solidFill>
                  <a:srgbClr val="244060"/>
                </a:solidFill>
                <a:latin typeface="Trebuchet MS"/>
                <a:cs typeface="Trebuchet MS"/>
              </a:rPr>
              <a:t> </a:t>
            </a:r>
            <a:r>
              <a:rPr sz="1600" dirty="0">
                <a:solidFill>
                  <a:srgbClr val="244060"/>
                </a:solidFill>
                <a:latin typeface="Trebuchet MS"/>
                <a:cs typeface="Trebuchet MS"/>
              </a:rPr>
              <a:t>partner</a:t>
            </a:r>
            <a:r>
              <a:rPr sz="1600" spc="-40" dirty="0">
                <a:solidFill>
                  <a:srgbClr val="244060"/>
                </a:solidFill>
                <a:latin typeface="Trebuchet MS"/>
                <a:cs typeface="Trebuchet MS"/>
              </a:rPr>
              <a:t> </a:t>
            </a:r>
            <a:r>
              <a:rPr sz="1600" dirty="0">
                <a:solidFill>
                  <a:srgbClr val="244060"/>
                </a:solidFill>
                <a:latin typeface="Trebuchet MS"/>
                <a:cs typeface="Trebuchet MS"/>
              </a:rPr>
              <a:t>should</a:t>
            </a:r>
            <a:r>
              <a:rPr sz="1600" spc="-20" dirty="0">
                <a:solidFill>
                  <a:srgbClr val="244060"/>
                </a:solidFill>
                <a:latin typeface="Trebuchet MS"/>
                <a:cs typeface="Trebuchet MS"/>
              </a:rPr>
              <a:t> </a:t>
            </a:r>
            <a:r>
              <a:rPr sz="1600" dirty="0">
                <a:solidFill>
                  <a:srgbClr val="244060"/>
                </a:solidFill>
                <a:latin typeface="Trebuchet MS"/>
                <a:cs typeface="Trebuchet MS"/>
              </a:rPr>
              <a:t>be</a:t>
            </a:r>
            <a:r>
              <a:rPr sz="1600" spc="-30" dirty="0">
                <a:solidFill>
                  <a:srgbClr val="244060"/>
                </a:solidFill>
                <a:latin typeface="Trebuchet MS"/>
                <a:cs typeface="Trebuchet MS"/>
              </a:rPr>
              <a:t> </a:t>
            </a:r>
            <a:r>
              <a:rPr sz="1600" dirty="0">
                <a:solidFill>
                  <a:srgbClr val="244060"/>
                </a:solidFill>
                <a:latin typeface="Trebuchet MS"/>
                <a:cs typeface="Trebuchet MS"/>
              </a:rPr>
              <a:t>clear</a:t>
            </a:r>
            <a:r>
              <a:rPr sz="1600" spc="-25" dirty="0">
                <a:solidFill>
                  <a:srgbClr val="244060"/>
                </a:solidFill>
                <a:latin typeface="Trebuchet MS"/>
                <a:cs typeface="Trebuchet MS"/>
              </a:rPr>
              <a:t> </a:t>
            </a:r>
            <a:r>
              <a:rPr sz="1600" spc="-10" dirty="0">
                <a:solidFill>
                  <a:srgbClr val="244060"/>
                </a:solidFill>
                <a:latin typeface="Trebuchet MS"/>
                <a:cs typeface="Trebuchet MS"/>
              </a:rPr>
              <a:t>justified.</a:t>
            </a:r>
            <a:endParaRPr sz="1600">
              <a:latin typeface="Trebuchet MS"/>
              <a:cs typeface="Trebuchet MS"/>
            </a:endParaRPr>
          </a:p>
        </p:txBody>
      </p:sp>
      <p:pic>
        <p:nvPicPr>
          <p:cNvPr id="6" name="object 6"/>
          <p:cNvPicPr/>
          <p:nvPr/>
        </p:nvPicPr>
        <p:blipFill>
          <a:blip r:embed="rId4" cstate="print"/>
          <a:stretch>
            <a:fillRect/>
          </a:stretch>
        </p:blipFill>
        <p:spPr>
          <a:xfrm>
            <a:off x="228600" y="152400"/>
            <a:ext cx="2915412" cy="85343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937006"/>
            <a:ext cx="7980045" cy="644407"/>
          </a:xfrm>
          <a:prstGeom prst="rect">
            <a:avLst/>
          </a:prstGeom>
        </p:spPr>
        <p:txBody>
          <a:bodyPr vert="horz" wrap="square" lIns="0" tIns="241935" rIns="0" bIns="0" rtlCol="0">
            <a:spAutoFit/>
          </a:bodyPr>
          <a:lstStyle/>
          <a:p>
            <a:pPr marL="241300" algn="ctr">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05609"/>
            <a:ext cx="8531860" cy="4533933"/>
          </a:xfrm>
          <a:prstGeom prst="rect">
            <a:avLst/>
          </a:prstGeom>
        </p:spPr>
        <p:txBody>
          <a:bodyPr vert="horz" wrap="square" lIns="0" tIns="12065" rIns="0" bIns="0" rtlCol="0">
            <a:spAutoFit/>
          </a:bodyPr>
          <a:lstStyle/>
          <a:p>
            <a:pPr marL="12700" marR="5080" algn="ctr">
              <a:lnSpc>
                <a:spcPct val="100000"/>
              </a:lnSpc>
              <a:spcBef>
                <a:spcPts val="95"/>
              </a:spcBef>
            </a:pPr>
            <a:endParaRPr lang="en-US" sz="1800" dirty="0" smtClean="0"/>
          </a:p>
          <a:p>
            <a:pPr marL="12700" marR="5080" algn="ctr">
              <a:lnSpc>
                <a:spcPct val="100000"/>
              </a:lnSpc>
              <a:spcBef>
                <a:spcPts val="95"/>
              </a:spcBef>
            </a:pPr>
            <a:r>
              <a:rPr lang="en-US" sz="1800" dirty="0" smtClean="0"/>
              <a:t>Specific </a:t>
            </a:r>
            <a:r>
              <a:rPr lang="en-US" sz="1800" dirty="0"/>
              <a:t>objective: 2.7 Enhancing protection and preservation of nature,</a:t>
            </a:r>
          </a:p>
          <a:p>
            <a:pPr marL="12700" marR="5080" algn="ctr">
              <a:lnSpc>
                <a:spcPct val="100000"/>
              </a:lnSpc>
              <a:spcBef>
                <a:spcPts val="95"/>
              </a:spcBef>
            </a:pPr>
            <a:r>
              <a:rPr lang="en-US" sz="1800" dirty="0"/>
              <a:t>biodiversity and green infrastructure, including in urban areas, and reducing </a:t>
            </a:r>
            <a:r>
              <a:rPr lang="en-US" sz="1800" dirty="0" smtClean="0"/>
              <a:t>all forms </a:t>
            </a:r>
            <a:r>
              <a:rPr lang="en-US" sz="1800" dirty="0"/>
              <a:t>of </a:t>
            </a:r>
            <a:r>
              <a:rPr lang="en-US" sz="1800" dirty="0" smtClean="0"/>
              <a:t>pollution</a:t>
            </a:r>
            <a:endParaRPr lang="en-US" sz="1800" dirty="0"/>
          </a:p>
          <a:p>
            <a:pPr marL="12700" marR="5080" algn="just">
              <a:lnSpc>
                <a:spcPct val="100000"/>
              </a:lnSpc>
              <a:spcBef>
                <a:spcPts val="1200"/>
              </a:spcBef>
            </a:pPr>
            <a:r>
              <a:rPr lang="en-US" sz="1800" b="0" dirty="0">
                <a:solidFill>
                  <a:srgbClr val="002060"/>
                </a:solidFill>
              </a:rPr>
              <a:t>The </a:t>
            </a:r>
            <a:r>
              <a:rPr lang="en-US" sz="1800" b="0" dirty="0" err="1">
                <a:solidFill>
                  <a:srgbClr val="002060"/>
                </a:solidFill>
              </a:rPr>
              <a:t>Programme</a:t>
            </a:r>
            <a:r>
              <a:rPr lang="en-US" sz="1800" b="0" dirty="0">
                <a:solidFill>
                  <a:srgbClr val="002060"/>
                </a:solidFill>
              </a:rPr>
              <a:t> supports actions related to the following fields:</a:t>
            </a:r>
          </a:p>
          <a:p>
            <a:pPr marL="804863" marR="5080" indent="-287338" algn="just">
              <a:lnSpc>
                <a:spcPct val="100000"/>
              </a:lnSpc>
              <a:spcBef>
                <a:spcPts val="1200"/>
              </a:spcBef>
              <a:buFont typeface="Arial" panose="020B0604020202020204" pitchFamily="34" charset="0"/>
              <a:buChar char="•"/>
            </a:pPr>
            <a:r>
              <a:rPr lang="en-US" sz="1800" b="0" dirty="0">
                <a:solidFill>
                  <a:srgbClr val="002060"/>
                </a:solidFill>
              </a:rPr>
              <a:t>Reducing all types of pollution by supporting investments in monitoring and data collection on air, soil and water </a:t>
            </a:r>
            <a:r>
              <a:rPr lang="en-US" sz="1800" b="0" dirty="0" smtClean="0">
                <a:solidFill>
                  <a:srgbClr val="002060"/>
                </a:solidFill>
              </a:rPr>
              <a:t>pollution;</a:t>
            </a:r>
          </a:p>
          <a:p>
            <a:pPr marL="517525" marR="5080" algn="just">
              <a:lnSpc>
                <a:spcPct val="100000"/>
              </a:lnSpc>
              <a:spcBef>
                <a:spcPts val="95"/>
              </a:spcBef>
            </a:pPr>
            <a:endParaRPr lang="en-US" sz="1800" b="0" dirty="0" smtClean="0">
              <a:solidFill>
                <a:srgbClr val="002060"/>
              </a:solidFill>
            </a:endParaRPr>
          </a:p>
          <a:p>
            <a:pPr marL="804863" marR="5080" indent="-287338" algn="just">
              <a:lnSpc>
                <a:spcPct val="100000"/>
              </a:lnSpc>
              <a:spcBef>
                <a:spcPts val="95"/>
              </a:spcBef>
              <a:buFont typeface="Arial" panose="020B0604020202020204" pitchFamily="34" charset="0"/>
              <a:buChar char="•"/>
            </a:pPr>
            <a:r>
              <a:rPr lang="en-US" sz="1800" b="0" dirty="0">
                <a:solidFill>
                  <a:srgbClr val="002060"/>
                </a:solidFill>
              </a:rPr>
              <a:t>Supporting the development of green infrastructures, including by developing and protecting green areas in human settlements and raising awareness of the benefits of green </a:t>
            </a:r>
            <a:r>
              <a:rPr lang="en-US" sz="1800" b="0" dirty="0" smtClean="0">
                <a:solidFill>
                  <a:srgbClr val="002060"/>
                </a:solidFill>
              </a:rPr>
              <a:t>spaces;</a:t>
            </a:r>
          </a:p>
          <a:p>
            <a:pPr marL="517525" marR="5080" algn="just">
              <a:lnSpc>
                <a:spcPct val="100000"/>
              </a:lnSpc>
              <a:spcBef>
                <a:spcPts val="95"/>
              </a:spcBef>
            </a:pPr>
            <a:endParaRPr lang="en-US" sz="1800" b="0" dirty="0" smtClean="0">
              <a:solidFill>
                <a:srgbClr val="002060"/>
              </a:solidFill>
            </a:endParaRPr>
          </a:p>
          <a:p>
            <a:pPr marL="804863" marR="5080" indent="-287338" algn="just">
              <a:lnSpc>
                <a:spcPct val="100000"/>
              </a:lnSpc>
              <a:spcBef>
                <a:spcPts val="95"/>
              </a:spcBef>
              <a:buFont typeface="Arial" panose="020B0604020202020204" pitchFamily="34" charset="0"/>
              <a:buChar char="•"/>
            </a:pPr>
            <a:r>
              <a:rPr lang="en-US" sz="1800" b="0" dirty="0">
                <a:solidFill>
                  <a:srgbClr val="002060"/>
                </a:solidFill>
              </a:rPr>
              <a:t>Enhancing biodiversity conservation, recovery and sustainable use and protection of natural heritage, including Natura 2000 and RAMSAR sites</a:t>
            </a:r>
            <a:endParaRPr lang="en-US" sz="1800" b="0" dirty="0" smtClean="0">
              <a:solidFill>
                <a:srgbClr val="002060"/>
              </a:solidFill>
            </a:endParaRPr>
          </a:p>
          <a:p>
            <a:pPr marL="12700" marR="5080" algn="just">
              <a:lnSpc>
                <a:spcPct val="100000"/>
              </a:lnSpc>
              <a:spcBef>
                <a:spcPts val="95"/>
              </a:spcBef>
            </a:pPr>
            <a:endParaRPr lang="en-US" sz="1600" dirty="0" smtClean="0">
              <a:solidFill>
                <a:srgbClr val="002060"/>
              </a:solidFill>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685800"/>
            <a:ext cx="7980045" cy="768603"/>
          </a:xfrm>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414296"/>
            <a:ext cx="8608060" cy="5429050"/>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dirty="0"/>
              <a:t>SO </a:t>
            </a:r>
            <a:r>
              <a:rPr lang="en-US" sz="2000" dirty="0" smtClean="0"/>
              <a:t>2.7</a:t>
            </a:r>
            <a:r>
              <a:rPr lang="en-GB" sz="2000" dirty="0" smtClean="0">
                <a:solidFill>
                  <a:srgbClr val="244060"/>
                </a:solidFill>
              </a:rPr>
              <a:t>:</a:t>
            </a:r>
          </a:p>
          <a:p>
            <a:endParaRPr lang="en-GB" sz="500" u="sng" dirty="0" smtClean="0">
              <a:solidFill>
                <a:srgbClr val="244060"/>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Promoting</a:t>
            </a:r>
            <a:r>
              <a:rPr lang="en-US" sz="1800" b="0" dirty="0">
                <a:solidFill>
                  <a:schemeClr val="accent1">
                    <a:lumMod val="50000"/>
                  </a:schemeClr>
                </a:solidFill>
              </a:rPr>
              <a:t>, facilitating and encouraging citizens engagement in protecting biodiversity, including its conservation and sustainable </a:t>
            </a:r>
            <a:r>
              <a:rPr lang="en-US" sz="1800" b="0" dirty="0" smtClean="0">
                <a:solidFill>
                  <a:schemeClr val="accent1">
                    <a:lumMod val="50000"/>
                  </a:schemeClr>
                </a:solidFill>
              </a:rPr>
              <a:t>use.</a:t>
            </a:r>
          </a:p>
          <a:p>
            <a:pPr lvl="0" algn="just"/>
            <a:endParaRPr lang="en-US" sz="8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Conservation </a:t>
            </a:r>
            <a:r>
              <a:rPr lang="en-US" sz="1800" b="0" dirty="0">
                <a:solidFill>
                  <a:schemeClr val="accent1">
                    <a:lumMod val="50000"/>
                  </a:schemeClr>
                </a:solidFill>
              </a:rPr>
              <a:t>of biodiversity and habitats through application of best practices from government agencies, research institutes, non-governmental organizations, as well as active participation of civil society (e.g. supporting the restoration or improvement of natural or semi-natural habitats, creating ecological corridors or other green infrastructure, reversing degradation of habitats, reducing land or seascape fragmentation and mitigating pressures/threats etc</a:t>
            </a:r>
            <a:r>
              <a:rPr lang="en-US" sz="1800" b="0" dirty="0" smtClean="0">
                <a:solidFill>
                  <a:schemeClr val="accent1">
                    <a:lumMod val="50000"/>
                  </a:schemeClr>
                </a:solidFill>
              </a:rPr>
              <a:t>.).</a:t>
            </a:r>
          </a:p>
          <a:p>
            <a:pPr lvl="0" algn="just"/>
            <a:endParaRPr lang="en-US" sz="8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Protection </a:t>
            </a:r>
            <a:r>
              <a:rPr lang="en-US" sz="1800" b="0" dirty="0">
                <a:solidFill>
                  <a:schemeClr val="accent1">
                    <a:lumMod val="50000"/>
                  </a:schemeClr>
                </a:solidFill>
              </a:rPr>
              <a:t>and restoration of nature and biodiversity, located within and near settlements through appropriate joint solutions, including through the creation of ecological corridors, green bridges, eco- passages, green infrastructure, </a:t>
            </a:r>
            <a:r>
              <a:rPr lang="en-US" sz="1800" b="0" dirty="0" err="1">
                <a:solidFill>
                  <a:schemeClr val="accent1">
                    <a:lumMod val="50000"/>
                  </a:schemeClr>
                </a:solidFill>
              </a:rPr>
              <a:t>ecoducts</a:t>
            </a:r>
            <a:r>
              <a:rPr lang="en-US" sz="1800" b="0" dirty="0">
                <a:solidFill>
                  <a:schemeClr val="accent1">
                    <a:lumMod val="50000"/>
                  </a:schemeClr>
                </a:solidFill>
              </a:rPr>
              <a:t>, etc. to reconnect artificially fragmented natural </a:t>
            </a:r>
            <a:r>
              <a:rPr lang="en-US" sz="1800" b="0" dirty="0" smtClean="0">
                <a:solidFill>
                  <a:schemeClr val="accent1">
                    <a:lumMod val="50000"/>
                  </a:schemeClr>
                </a:solidFill>
              </a:rPr>
              <a:t>areas.</a:t>
            </a:r>
          </a:p>
          <a:p>
            <a:pPr marL="285750" lvl="0" indent="-285750" algn="just">
              <a:buFont typeface="Arial" panose="020B0604020202020204" pitchFamily="34" charset="0"/>
              <a:buChar char="•"/>
            </a:pPr>
            <a:endParaRPr lang="en-US" sz="5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Supporting </a:t>
            </a:r>
            <a:r>
              <a:rPr lang="en-US" sz="1800" b="0" dirty="0">
                <a:solidFill>
                  <a:schemeClr val="accent1">
                    <a:lumMod val="50000"/>
                  </a:schemeClr>
                </a:solidFill>
              </a:rPr>
              <a:t>data collection and information sharing in respect to biodiversity between the two sides of the </a:t>
            </a:r>
            <a:r>
              <a:rPr lang="en-US" sz="1800" b="0" dirty="0" smtClean="0">
                <a:solidFill>
                  <a:schemeClr val="accent1">
                    <a:lumMod val="50000"/>
                  </a:schemeClr>
                </a:solidFill>
              </a:rPr>
              <a:t>border.</a:t>
            </a:r>
          </a:p>
          <a:p>
            <a:pPr lvl="0" algn="just"/>
            <a:endParaRPr lang="en-US" sz="800" b="0" dirty="0" smtClean="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Joint </a:t>
            </a:r>
            <a:r>
              <a:rPr lang="en-US" sz="1800" b="0" dirty="0">
                <a:solidFill>
                  <a:schemeClr val="accent1">
                    <a:lumMod val="50000"/>
                  </a:schemeClr>
                </a:solidFill>
              </a:rPr>
              <a:t>evaluation, enhancement and promotion of ecosystem services on local and regional level in a cross-border </a:t>
            </a:r>
            <a:r>
              <a:rPr lang="en-US" sz="1800" b="0" dirty="0" smtClean="0">
                <a:solidFill>
                  <a:schemeClr val="accent1">
                    <a:lumMod val="50000"/>
                  </a:schemeClr>
                </a:solidFill>
              </a:rPr>
              <a:t>context.</a:t>
            </a:r>
            <a:endParaRPr lang="en-US" sz="1800" b="0" dirty="0">
              <a:solidFill>
                <a:schemeClr val="accent1">
                  <a:lumMod val="50000"/>
                </a:schemeClr>
              </a:solidFill>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40144304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762000"/>
            <a:ext cx="7980045" cy="768603"/>
          </a:xfrm>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524741"/>
            <a:ext cx="8608060" cy="5352106"/>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dirty="0"/>
              <a:t>SO </a:t>
            </a:r>
            <a:r>
              <a:rPr lang="en-US" sz="2000" dirty="0" smtClean="0"/>
              <a:t>2.7</a:t>
            </a:r>
            <a:r>
              <a:rPr lang="en-GB" sz="2000" dirty="0" smtClean="0">
                <a:solidFill>
                  <a:srgbClr val="244060"/>
                </a:solidFill>
              </a:rPr>
              <a:t>:</a:t>
            </a:r>
          </a:p>
          <a:p>
            <a:endParaRPr lang="en-GB" sz="500" u="sng" dirty="0" smtClean="0">
              <a:solidFill>
                <a:srgbClr val="244060"/>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Developing </a:t>
            </a:r>
            <a:r>
              <a:rPr lang="en-US" sz="1800" b="0" dirty="0">
                <a:solidFill>
                  <a:schemeClr val="accent1">
                    <a:lumMod val="50000"/>
                  </a:schemeClr>
                </a:solidFill>
              </a:rPr>
              <a:t>and improving ecosystems (such as forests, woodlands, rivers, lakes, coasts, wetlands, moorlands, urban parks, croplands, etc.) to enhance their potential services (benefits) for societal wellbeing (from an ecological, aesthetic, spiritual, health perspective) to support biodiversity and reduce </a:t>
            </a:r>
            <a:r>
              <a:rPr lang="en-US" sz="1800" b="0" dirty="0" smtClean="0">
                <a:solidFill>
                  <a:schemeClr val="accent1">
                    <a:lumMod val="50000"/>
                  </a:schemeClr>
                </a:solidFill>
              </a:rPr>
              <a:t>pollution.</a:t>
            </a:r>
          </a:p>
          <a:p>
            <a:pPr lvl="0" algn="just"/>
            <a:endParaRPr lang="en-US" sz="800" b="0" dirty="0" smtClean="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Sharing </a:t>
            </a:r>
            <a:r>
              <a:rPr lang="en-US" sz="1800" b="0" dirty="0">
                <a:solidFill>
                  <a:schemeClr val="accent1">
                    <a:lumMod val="50000"/>
                  </a:schemeClr>
                </a:solidFill>
              </a:rPr>
              <a:t>good practices and implementing eco-friendly and innovative solutions that address invasive alien species and strengthen sustainable environment management practices (e.g. pollinator-friendly management, management of water bodies, forests etc</a:t>
            </a:r>
            <a:r>
              <a:rPr lang="en-US" sz="1800" b="0" dirty="0" smtClean="0">
                <a:solidFill>
                  <a:schemeClr val="accent1">
                    <a:lumMod val="50000"/>
                  </a:schemeClr>
                </a:solidFill>
              </a:rPr>
              <a:t>.).</a:t>
            </a:r>
          </a:p>
          <a:p>
            <a:pPr lvl="0" algn="just"/>
            <a:endParaRPr lang="en-US" sz="8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Supporting </a:t>
            </a:r>
            <a:r>
              <a:rPr lang="en-US" sz="1800" b="0" dirty="0">
                <a:solidFill>
                  <a:schemeClr val="accent1">
                    <a:lumMod val="50000"/>
                  </a:schemeClr>
                </a:solidFill>
              </a:rPr>
              <a:t>the establishment of seed banks, restocking of soil organic matter and organisms that promote higher plant establishment and growth, and reintroduction of selected </a:t>
            </a:r>
            <a:r>
              <a:rPr lang="en-US" sz="1800" b="0" dirty="0" smtClean="0">
                <a:solidFill>
                  <a:schemeClr val="accent1">
                    <a:lumMod val="50000"/>
                  </a:schemeClr>
                </a:solidFill>
              </a:rPr>
              <a:t>species.</a:t>
            </a:r>
          </a:p>
          <a:p>
            <a:pPr lvl="0" algn="just"/>
            <a:endParaRPr lang="en-US" sz="8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Developing </a:t>
            </a:r>
            <a:r>
              <a:rPr lang="en-US" sz="1800" b="0" dirty="0">
                <a:solidFill>
                  <a:schemeClr val="accent1">
                    <a:lumMod val="50000"/>
                  </a:schemeClr>
                </a:solidFill>
              </a:rPr>
              <a:t>green infrastructure  and supporting biodiversity and protecting nature in human settlements, including by: roofing and facade greening, gardening, promoting green eco-friendly solutions for replacing pesticides and herbicides in urban areas etc</a:t>
            </a:r>
            <a:r>
              <a:rPr lang="en-US" sz="1800" b="0" dirty="0" smtClean="0">
                <a:solidFill>
                  <a:schemeClr val="accent1">
                    <a:lumMod val="50000"/>
                  </a:schemeClr>
                </a:solidFill>
              </a:rPr>
              <a:t>.</a:t>
            </a:r>
            <a:endParaRPr lang="en-US" sz="1800" b="0" dirty="0">
              <a:solidFill>
                <a:schemeClr val="accent1">
                  <a:lumMod val="50000"/>
                </a:schemeClr>
              </a:solidFill>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31517250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3997889"/>
          </a:xfrm>
          <a:prstGeom prst="rect">
            <a:avLst/>
          </a:prstGeom>
        </p:spPr>
        <p:txBody>
          <a:bodyPr vert="horz" wrap="square" lIns="0" tIns="12065" rIns="0" bIns="0" rtlCol="0">
            <a:spAutoFit/>
          </a:bodyPr>
          <a:lstStyle/>
          <a:p>
            <a:r>
              <a:rPr lang="en-GB" sz="2000" b="0" dirty="0">
                <a:solidFill>
                  <a:srgbClr val="244060"/>
                </a:solidFill>
              </a:rPr>
              <a:t>The indicative types of actions are related to </a:t>
            </a:r>
            <a:r>
              <a:rPr lang="en-GB" sz="2000" dirty="0"/>
              <a:t>SO </a:t>
            </a:r>
            <a:r>
              <a:rPr lang="en-US" sz="2000" dirty="0" smtClean="0"/>
              <a:t>2.7</a:t>
            </a:r>
            <a:r>
              <a:rPr lang="en-GB" sz="2000" dirty="0" smtClean="0">
                <a:solidFill>
                  <a:srgbClr val="244060"/>
                </a:solidFill>
              </a:rPr>
              <a:t>:</a:t>
            </a:r>
            <a:endParaRPr lang="en-GB" sz="2000" dirty="0">
              <a:solidFill>
                <a:srgbClr val="244060"/>
              </a:solidFill>
            </a:endParaRPr>
          </a:p>
          <a:p>
            <a:endParaRPr lang="en-GB" sz="500" u="sng" dirty="0" smtClean="0">
              <a:solidFill>
                <a:srgbClr val="244060"/>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Developing </a:t>
            </a:r>
            <a:r>
              <a:rPr lang="en-US" sz="1800" b="0" dirty="0">
                <a:solidFill>
                  <a:schemeClr val="accent1">
                    <a:lumMod val="50000"/>
                  </a:schemeClr>
                </a:solidFill>
              </a:rPr>
              <a:t>green areas, including connections between green spaces (urban parks, green/sustainable sport facilities, forests, riverbank greens</a:t>
            </a:r>
            <a:r>
              <a:rPr lang="en-US" sz="1800" b="0" dirty="0" smtClean="0">
                <a:solidFill>
                  <a:schemeClr val="accent1">
                    <a:lumMod val="50000"/>
                  </a:schemeClr>
                </a:solidFill>
              </a:rPr>
              <a:t>).</a:t>
            </a:r>
          </a:p>
          <a:p>
            <a:pPr lvl="0" algn="just"/>
            <a:endParaRPr lang="en-US" sz="18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Raising </a:t>
            </a:r>
            <a:r>
              <a:rPr lang="en-US" sz="1800" b="0" dirty="0">
                <a:solidFill>
                  <a:schemeClr val="accent1">
                    <a:lumMod val="50000"/>
                  </a:schemeClr>
                </a:solidFill>
              </a:rPr>
              <a:t>awareness of the benefits of green spaces, including in urban areas, encouraging local actions for greener settlements and rehabilitation of brownfields, driving </a:t>
            </a:r>
            <a:r>
              <a:rPr lang="en-US" sz="1800" b="0" dirty="0" smtClean="0">
                <a:solidFill>
                  <a:schemeClr val="accent1">
                    <a:lumMod val="50000"/>
                  </a:schemeClr>
                </a:solidFill>
              </a:rPr>
              <a:t>behavioral </a:t>
            </a:r>
            <a:r>
              <a:rPr lang="en-US" sz="1800" b="0" dirty="0">
                <a:solidFill>
                  <a:schemeClr val="accent1">
                    <a:lumMod val="50000"/>
                  </a:schemeClr>
                </a:solidFill>
              </a:rPr>
              <a:t>change in respect to enhancing nature and biodiversity protection and preservation, and reducing </a:t>
            </a:r>
            <a:r>
              <a:rPr lang="en-US" sz="1800" b="0" dirty="0" smtClean="0">
                <a:solidFill>
                  <a:schemeClr val="accent1">
                    <a:lumMod val="50000"/>
                  </a:schemeClr>
                </a:solidFill>
              </a:rPr>
              <a:t>pollution</a:t>
            </a:r>
            <a:r>
              <a:rPr lang="en-US" sz="1800" b="0" dirty="0">
                <a:solidFill>
                  <a:schemeClr val="accent1">
                    <a:lumMod val="50000"/>
                  </a:schemeClr>
                </a:solidFill>
              </a:rPr>
              <a:t>.</a:t>
            </a:r>
            <a:endParaRPr lang="en-US" sz="1800" b="0" dirty="0" smtClean="0">
              <a:solidFill>
                <a:schemeClr val="accent1">
                  <a:lumMod val="50000"/>
                </a:schemeClr>
              </a:solidFill>
            </a:endParaRPr>
          </a:p>
          <a:p>
            <a:pPr lvl="0" algn="just"/>
            <a:endParaRPr lang="en-US" sz="1800" b="0" dirty="0">
              <a:solidFill>
                <a:schemeClr val="accent1">
                  <a:lumMod val="50000"/>
                </a:schemeClr>
              </a:solidFill>
            </a:endParaRPr>
          </a:p>
          <a:p>
            <a:pPr marL="285750" lvl="0" indent="-285750" algn="just">
              <a:buFont typeface="Arial" panose="020B0604020202020204" pitchFamily="34" charset="0"/>
              <a:buChar char="•"/>
            </a:pPr>
            <a:r>
              <a:rPr lang="en-US" sz="1800" b="0" dirty="0" smtClean="0">
                <a:solidFill>
                  <a:schemeClr val="accent1">
                    <a:lumMod val="50000"/>
                  </a:schemeClr>
                </a:solidFill>
              </a:rPr>
              <a:t>Improving </a:t>
            </a:r>
            <a:r>
              <a:rPr lang="en-US" sz="1800" b="0" dirty="0">
                <a:solidFill>
                  <a:schemeClr val="accent1">
                    <a:lumMod val="50000"/>
                  </a:schemeClr>
                </a:solidFill>
              </a:rPr>
              <a:t>pollution control by supporting investments in monitoring and data collection on air, soil and water pollution, particularly in urban areas, including through setting up tools for measuring the air, soil and water quality and providing real-time data (e.g. networks of sensors and applications and platforms to allow reporting by the public).</a:t>
            </a:r>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17714841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600200"/>
            <a:ext cx="8608060" cy="5152051"/>
          </a:xfrm>
          <a:prstGeom prst="rect">
            <a:avLst/>
          </a:prstGeom>
        </p:spPr>
        <p:txBody>
          <a:bodyPr vert="horz" wrap="square" lIns="0" tIns="12065" rIns="0" bIns="0" rtlCol="0">
            <a:spAutoFit/>
          </a:bodyPr>
          <a:lstStyle/>
          <a:p>
            <a:r>
              <a:rPr lang="en-US" sz="1800" dirty="0"/>
              <a:t>C</a:t>
            </a:r>
            <a:r>
              <a:rPr lang="en-US" sz="1800" dirty="0" smtClean="0"/>
              <a:t>onditions </a:t>
            </a:r>
            <a:r>
              <a:rPr lang="en-US" sz="1800" dirty="0"/>
              <a:t>for </a:t>
            </a:r>
            <a:r>
              <a:rPr lang="en-US" sz="1800" dirty="0" smtClean="0"/>
              <a:t>applications</a:t>
            </a:r>
          </a:p>
          <a:p>
            <a:pPr algn="just"/>
            <a:r>
              <a:rPr lang="en-US" sz="1800" dirty="0" smtClean="0"/>
              <a:t>Mandatory </a:t>
            </a:r>
          </a:p>
          <a:p>
            <a:pPr marL="285750" indent="-285750" algn="just">
              <a:spcBef>
                <a:spcPts val="600"/>
              </a:spcBef>
              <a:buFont typeface="Arial" panose="020B0604020202020204" pitchFamily="34" charset="0"/>
              <a:buChar char="•"/>
            </a:pPr>
            <a:r>
              <a:rPr lang="en-US" sz="1600" b="0" dirty="0" smtClean="0">
                <a:solidFill>
                  <a:schemeClr val="accent1">
                    <a:lumMod val="50000"/>
                  </a:schemeClr>
                </a:solidFill>
              </a:rPr>
              <a:t>Applicant's relevance to the proposed </a:t>
            </a:r>
            <a:r>
              <a:rPr lang="en-US" sz="1600" b="0" dirty="0">
                <a:solidFill>
                  <a:schemeClr val="accent1">
                    <a:lumMod val="50000"/>
                  </a:schemeClr>
                </a:solidFill>
              </a:rPr>
              <a:t>activities or </a:t>
            </a:r>
            <a:r>
              <a:rPr lang="en-US" sz="1600" b="0" dirty="0" smtClean="0">
                <a:solidFill>
                  <a:schemeClr val="accent1">
                    <a:lumMod val="50000"/>
                  </a:schemeClr>
                </a:solidFill>
              </a:rPr>
              <a:t>to </a:t>
            </a:r>
            <a:r>
              <a:rPr lang="en-US" sz="1600" b="0" dirty="0">
                <a:solidFill>
                  <a:schemeClr val="accent1">
                    <a:lumMod val="50000"/>
                  </a:schemeClr>
                </a:solidFill>
              </a:rPr>
              <a:t>have a formal agreement from the relevant institutions, organizations, bodies etc. to implement these activities</a:t>
            </a:r>
            <a:r>
              <a:rPr lang="en-US" sz="1600" b="0" dirty="0" smtClean="0">
                <a:solidFill>
                  <a:schemeClr val="accent1">
                    <a:lumMod val="50000"/>
                  </a:schemeClr>
                </a:solidFill>
              </a:rPr>
              <a:t>.</a:t>
            </a:r>
          </a:p>
          <a:p>
            <a:pPr algn="just">
              <a:spcBef>
                <a:spcPts val="600"/>
              </a:spcBef>
            </a:pPr>
            <a:r>
              <a:rPr lang="en-US" sz="1800" dirty="0"/>
              <a:t>Minimum mandatory conditions for applications</a:t>
            </a:r>
            <a:endParaRPr lang="en-US" sz="2000" b="0" dirty="0" smtClean="0">
              <a:solidFill>
                <a:schemeClr val="accent1">
                  <a:lumMod val="50000"/>
                </a:schemeClr>
              </a:solidFill>
            </a:endParaRPr>
          </a:p>
          <a:p>
            <a:pPr marL="285750" indent="-285750" algn="just">
              <a:spcBef>
                <a:spcPts val="600"/>
              </a:spcBef>
              <a:buFont typeface="Arial" panose="020B0604020202020204" pitchFamily="34" charset="0"/>
              <a:buChar char="•"/>
            </a:pPr>
            <a:r>
              <a:rPr lang="en-US" sz="1600" b="0" dirty="0" smtClean="0">
                <a:solidFill>
                  <a:schemeClr val="accent1">
                    <a:lumMod val="50000"/>
                  </a:schemeClr>
                </a:solidFill>
              </a:rPr>
              <a:t>Green </a:t>
            </a:r>
            <a:r>
              <a:rPr lang="en-US" sz="1600" b="0" dirty="0">
                <a:solidFill>
                  <a:schemeClr val="accent1">
                    <a:lumMod val="50000"/>
                  </a:schemeClr>
                </a:solidFill>
              </a:rPr>
              <a:t>Activities </a:t>
            </a:r>
            <a:r>
              <a:rPr lang="en-US" sz="1600" b="0" dirty="0" smtClean="0">
                <a:solidFill>
                  <a:schemeClr val="accent1">
                    <a:lumMod val="50000"/>
                  </a:schemeClr>
                </a:solidFill>
              </a:rPr>
              <a:t>alignment </a:t>
            </a:r>
            <a:r>
              <a:rPr lang="en-US" sz="1600" b="0" dirty="0">
                <a:solidFill>
                  <a:schemeClr val="accent1">
                    <a:lumMod val="50000"/>
                  </a:schemeClr>
                </a:solidFill>
              </a:rPr>
              <a:t>with the </a:t>
            </a:r>
            <a:r>
              <a:rPr lang="en-US" sz="1600" b="0" dirty="0" err="1">
                <a:solidFill>
                  <a:schemeClr val="accent1">
                    <a:lumMod val="50000"/>
                  </a:schemeClr>
                </a:solidFill>
              </a:rPr>
              <a:t>Programme's</a:t>
            </a:r>
            <a:r>
              <a:rPr lang="en-US" sz="1600" b="0" dirty="0">
                <a:solidFill>
                  <a:schemeClr val="accent1">
                    <a:lumMod val="50000"/>
                  </a:schemeClr>
                </a:solidFill>
              </a:rPr>
              <a:t> </a:t>
            </a:r>
            <a:r>
              <a:rPr lang="en-US" sz="1600" b="0" dirty="0" smtClean="0">
                <a:solidFill>
                  <a:schemeClr val="accent1">
                    <a:lumMod val="50000"/>
                  </a:schemeClr>
                </a:solidFill>
              </a:rPr>
              <a:t>objectives;</a:t>
            </a:r>
          </a:p>
          <a:p>
            <a:pPr marL="285750" indent="-285750" algn="just">
              <a:spcBef>
                <a:spcPts val="600"/>
              </a:spcBef>
              <a:buFont typeface="Arial" panose="020B0604020202020204" pitchFamily="34" charset="0"/>
              <a:buChar char="•"/>
            </a:pPr>
            <a:r>
              <a:rPr lang="en-US" sz="1600" b="0" dirty="0">
                <a:solidFill>
                  <a:schemeClr val="accent1">
                    <a:lumMod val="50000"/>
                  </a:schemeClr>
                </a:solidFill>
              </a:rPr>
              <a:t>EU Biodiversity Strategy for 2030 and EU Nature Restoration </a:t>
            </a:r>
            <a:r>
              <a:rPr lang="en-US" sz="1600" b="0" dirty="0" smtClean="0">
                <a:solidFill>
                  <a:schemeClr val="accent1">
                    <a:lumMod val="50000"/>
                  </a:schemeClr>
                </a:solidFill>
              </a:rPr>
              <a:t>Law;</a:t>
            </a:r>
          </a:p>
          <a:p>
            <a:pPr marL="285750" indent="-285750" algn="just">
              <a:spcBef>
                <a:spcPts val="600"/>
              </a:spcBef>
              <a:buFont typeface="Arial" panose="020B0604020202020204" pitchFamily="34" charset="0"/>
              <a:buChar char="•"/>
            </a:pPr>
            <a:r>
              <a:rPr lang="en-US" sz="1600" b="0" dirty="0">
                <a:solidFill>
                  <a:schemeClr val="accent1">
                    <a:lumMod val="50000"/>
                  </a:schemeClr>
                </a:solidFill>
              </a:rPr>
              <a:t>EU Pollinators Initiative and </a:t>
            </a:r>
            <a:r>
              <a:rPr lang="en-US" sz="1600" b="0" dirty="0" smtClean="0">
                <a:solidFill>
                  <a:schemeClr val="accent1">
                    <a:lumMod val="50000"/>
                  </a:schemeClr>
                </a:solidFill>
              </a:rPr>
              <a:t>Bulgarian </a:t>
            </a:r>
            <a:r>
              <a:rPr lang="en-US" sz="1600" b="0" dirty="0">
                <a:solidFill>
                  <a:schemeClr val="accent1">
                    <a:lumMod val="50000"/>
                  </a:schemeClr>
                </a:solidFill>
              </a:rPr>
              <a:t>National Framework for Natura 2000 Priority Actions 2021–2027 (for Bulgarian partners);</a:t>
            </a:r>
          </a:p>
          <a:p>
            <a:pPr marL="285750" indent="-285750" algn="just">
              <a:spcBef>
                <a:spcPts val="600"/>
              </a:spcBef>
              <a:buFont typeface="Arial" panose="020B0604020202020204" pitchFamily="34" charset="0"/>
              <a:buChar char="•"/>
            </a:pPr>
            <a:r>
              <a:rPr lang="en-US" sz="1600" b="0" dirty="0" smtClean="0">
                <a:solidFill>
                  <a:schemeClr val="accent1">
                    <a:lumMod val="50000"/>
                  </a:schemeClr>
                </a:solidFill>
              </a:rPr>
              <a:t>Urban </a:t>
            </a:r>
            <a:r>
              <a:rPr lang="en-US" sz="1600" b="0" dirty="0">
                <a:solidFill>
                  <a:schemeClr val="accent1">
                    <a:lumMod val="50000"/>
                  </a:schemeClr>
                </a:solidFill>
              </a:rPr>
              <a:t>parks, gardens and other types of green </a:t>
            </a:r>
            <a:r>
              <a:rPr lang="en-US" sz="1600" b="0" dirty="0" smtClean="0">
                <a:solidFill>
                  <a:schemeClr val="accent1">
                    <a:lumMod val="50000"/>
                  </a:schemeClr>
                </a:solidFill>
              </a:rPr>
              <a:t>infrastructure:</a:t>
            </a:r>
          </a:p>
          <a:p>
            <a:pPr marL="800100" indent="-285750" algn="just">
              <a:spcBef>
                <a:spcPts val="600"/>
              </a:spcBef>
              <a:buFont typeface="Wingdings" panose="05000000000000000000" pitchFamily="2" charset="2"/>
              <a:buChar char="Ø"/>
            </a:pPr>
            <a:r>
              <a:rPr lang="en-US" sz="1600" b="0" dirty="0">
                <a:solidFill>
                  <a:srgbClr val="002060"/>
                </a:solidFill>
              </a:rPr>
              <a:t>Must include nature-based solutions with </a:t>
            </a:r>
            <a:r>
              <a:rPr lang="en-US" sz="1600" b="0" dirty="0" smtClean="0">
                <a:solidFill>
                  <a:srgbClr val="002060"/>
                </a:solidFill>
              </a:rPr>
              <a:t>focus </a:t>
            </a:r>
            <a:r>
              <a:rPr lang="en-US" sz="1600" b="0" dirty="0">
                <a:solidFill>
                  <a:srgbClr val="002060"/>
                </a:solidFill>
              </a:rPr>
              <a:t>on promoting biodiversity, enhancing nature, l</a:t>
            </a:r>
            <a:r>
              <a:rPr lang="en-US" sz="1600" b="0" dirty="0" smtClean="0">
                <a:solidFill>
                  <a:srgbClr val="002060"/>
                </a:solidFill>
              </a:rPr>
              <a:t>ow-maintenance </a:t>
            </a:r>
            <a:r>
              <a:rPr lang="en-US" sz="1600" b="0" dirty="0">
                <a:solidFill>
                  <a:srgbClr val="002060"/>
                </a:solidFill>
              </a:rPr>
              <a:t>landscape projects are </a:t>
            </a:r>
            <a:r>
              <a:rPr lang="en-US" sz="1600" b="0" dirty="0" smtClean="0">
                <a:solidFill>
                  <a:srgbClr val="002060"/>
                </a:solidFill>
              </a:rPr>
              <a:t>recommended;</a:t>
            </a:r>
            <a:endParaRPr lang="en-US" sz="1600" b="0" dirty="0" smtClean="0">
              <a:solidFill>
                <a:schemeClr val="accent1">
                  <a:lumMod val="50000"/>
                </a:schemeClr>
              </a:solidFill>
            </a:endParaRPr>
          </a:p>
          <a:p>
            <a:pPr marL="800100" indent="-228600" algn="just">
              <a:spcBef>
                <a:spcPts val="600"/>
              </a:spcBef>
              <a:buFont typeface="Wingdings" panose="05000000000000000000" pitchFamily="2" charset="2"/>
              <a:buChar char="Ø"/>
            </a:pPr>
            <a:r>
              <a:rPr lang="en-US" sz="1600" b="0" dirty="0">
                <a:solidFill>
                  <a:srgbClr val="002060"/>
                </a:solidFill>
              </a:rPr>
              <a:t>Only natural and environmentally friendly materials, such as wood, stone, etc., are permitted; other materials are not funded by the Programme. The cost of urban furniture must not exceed 20% of the total investment costs for urban parks/gardens per project partner. Please note that if these conditions are not met, the associated costs will be excluded from the eligible expenditures of the project during the assessment, pre-contracting, or implementation phases, as applicable.</a:t>
            </a:r>
          </a:p>
        </p:txBody>
      </p:sp>
      <p:pic>
        <p:nvPicPr>
          <p:cNvPr id="6" name="object 6"/>
          <p:cNvPicPr/>
          <p:nvPr/>
        </p:nvPicPr>
        <p:blipFill>
          <a:blip r:embed="rId2" cstate="print"/>
          <a:stretch>
            <a:fillRect/>
          </a:stretch>
        </p:blipFill>
        <p:spPr>
          <a:xfrm>
            <a:off x="228600" y="152400"/>
            <a:ext cx="2915412" cy="853439"/>
          </a:xfrm>
          <a:prstGeom prst="rect">
            <a:avLst/>
          </a:prstGeom>
        </p:spPr>
      </p:pic>
      <p:pic>
        <p:nvPicPr>
          <p:cNvPr id="7" name="Picture 6" descr="Exclamation points in advertising - BizBuzz Creativ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5806" y="1905000"/>
            <a:ext cx="381000" cy="228600"/>
          </a:xfrm>
          <a:prstGeom prst="rect">
            <a:avLst/>
          </a:prstGeom>
          <a:noFill/>
          <a:ln>
            <a:noFill/>
          </a:ln>
        </p:spPr>
      </p:pic>
    </p:spTree>
    <p:extLst>
      <p:ext uri="{BB962C8B-B14F-4D97-AF65-F5344CB8AC3E}">
        <p14:creationId xmlns:p14="http://schemas.microsoft.com/office/powerpoint/2010/main" val="4015893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4967385"/>
          </a:xfrm>
          <a:prstGeom prst="rect">
            <a:avLst/>
          </a:prstGeom>
        </p:spPr>
        <p:txBody>
          <a:bodyPr vert="horz" wrap="square" lIns="0" tIns="12065" rIns="0" bIns="0" rtlCol="0">
            <a:spAutoFit/>
          </a:bodyPr>
          <a:lstStyle/>
          <a:p>
            <a:r>
              <a:rPr lang="en-US" sz="1800" dirty="0"/>
              <a:t>C</a:t>
            </a:r>
            <a:r>
              <a:rPr lang="en-US" sz="1800" dirty="0" smtClean="0"/>
              <a:t>onditions </a:t>
            </a:r>
            <a:r>
              <a:rPr lang="en-US" sz="1800" dirty="0"/>
              <a:t>for </a:t>
            </a:r>
            <a:r>
              <a:rPr lang="en-US" sz="1800" dirty="0" smtClean="0"/>
              <a:t>applications</a:t>
            </a:r>
          </a:p>
          <a:p>
            <a:pPr marL="285750" indent="-285750" algn="just">
              <a:buFont typeface="Arial" panose="020B0604020202020204" pitchFamily="34" charset="0"/>
              <a:buChar char="•"/>
            </a:pPr>
            <a:r>
              <a:rPr lang="en-US" sz="1800" b="0" dirty="0" smtClean="0">
                <a:solidFill>
                  <a:schemeClr val="accent1">
                    <a:lumMod val="50000"/>
                  </a:schemeClr>
                </a:solidFill>
                <a:latin typeface="Trebuchet MS" panose="020B0603020202020204" pitchFamily="34" charset="0"/>
              </a:rPr>
              <a:t>Planting </a:t>
            </a:r>
            <a:r>
              <a:rPr lang="en-US" sz="1800" b="0" dirty="0">
                <a:solidFill>
                  <a:schemeClr val="accent1">
                    <a:lumMod val="50000"/>
                  </a:schemeClr>
                </a:solidFill>
                <a:latin typeface="Trebuchet MS" panose="020B0603020202020204" pitchFamily="34" charset="0"/>
              </a:rPr>
              <a:t>requirements </a:t>
            </a:r>
            <a:endParaRPr lang="en-US" sz="1800" b="0" dirty="0" smtClean="0">
              <a:solidFill>
                <a:schemeClr val="accent1">
                  <a:lumMod val="50000"/>
                </a:schemeClr>
              </a:solidFill>
              <a:latin typeface="Trebuchet MS" panose="020B0603020202020204" pitchFamily="34" charset="0"/>
            </a:endParaRPr>
          </a:p>
          <a:p>
            <a:pPr marL="1200150" lvl="2" indent="-285750" algn="just">
              <a:buFont typeface="Wingdings" panose="05000000000000000000" pitchFamily="2" charset="2"/>
              <a:buChar char="Ø"/>
            </a:pPr>
            <a:r>
              <a:rPr lang="en-US" b="0" dirty="0" smtClean="0">
                <a:solidFill>
                  <a:schemeClr val="accent1">
                    <a:lumMod val="50000"/>
                  </a:schemeClr>
                </a:solidFill>
                <a:latin typeface="Trebuchet MS" panose="020B0603020202020204" pitchFamily="34" charset="0"/>
              </a:rPr>
              <a:t>Only </a:t>
            </a:r>
            <a:r>
              <a:rPr lang="en-US" b="0" dirty="0">
                <a:solidFill>
                  <a:schemeClr val="accent1">
                    <a:lumMod val="50000"/>
                  </a:schemeClr>
                </a:solidFill>
                <a:latin typeface="Trebuchet MS" panose="020B0603020202020204" pitchFamily="34" charset="0"/>
              </a:rPr>
              <a:t>non-invasive, native species typical of the natural </a:t>
            </a:r>
            <a:r>
              <a:rPr lang="en-US" b="0" dirty="0" smtClean="0">
                <a:solidFill>
                  <a:schemeClr val="accent1">
                    <a:lumMod val="50000"/>
                  </a:schemeClr>
                </a:solidFill>
                <a:latin typeface="Trebuchet MS" panose="020B0603020202020204" pitchFamily="34" charset="0"/>
              </a:rPr>
              <a:t>habitats</a:t>
            </a:r>
          </a:p>
          <a:p>
            <a:pPr marL="285750" indent="-285750" algn="just">
              <a:buFont typeface="Arial" panose="020B0604020202020204" pitchFamily="34" charset="0"/>
              <a:buChar char="•"/>
            </a:pPr>
            <a:r>
              <a:rPr lang="en-US" sz="1800" b="0" dirty="0" smtClean="0">
                <a:solidFill>
                  <a:schemeClr val="accent1">
                    <a:lumMod val="50000"/>
                  </a:schemeClr>
                </a:solidFill>
                <a:latin typeface="Trebuchet MS" panose="020B0603020202020204" pitchFamily="34" charset="0"/>
              </a:rPr>
              <a:t>Construction </a:t>
            </a:r>
            <a:r>
              <a:rPr lang="en-US" sz="1800" b="0" dirty="0">
                <a:solidFill>
                  <a:schemeClr val="accent1">
                    <a:lumMod val="50000"/>
                  </a:schemeClr>
                </a:solidFill>
                <a:latin typeface="Trebuchet MS" panose="020B0603020202020204" pitchFamily="34" charset="0"/>
              </a:rPr>
              <a:t>and </a:t>
            </a:r>
            <a:r>
              <a:rPr lang="en-US" sz="1800" b="0" dirty="0" smtClean="0">
                <a:solidFill>
                  <a:schemeClr val="accent1">
                    <a:lumMod val="50000"/>
                  </a:schemeClr>
                </a:solidFill>
                <a:latin typeface="Trebuchet MS" panose="020B0603020202020204" pitchFamily="34" charset="0"/>
              </a:rPr>
              <a:t>Landscaping</a:t>
            </a:r>
          </a:p>
          <a:p>
            <a:pPr marL="1200150" lvl="2" indent="-285750" algn="just">
              <a:buFont typeface="Wingdings" panose="05000000000000000000" pitchFamily="2" charset="2"/>
              <a:buChar char="Ø"/>
            </a:pPr>
            <a:r>
              <a:rPr lang="en-US" b="0" dirty="0" smtClean="0">
                <a:solidFill>
                  <a:srgbClr val="002060"/>
                </a:solidFill>
                <a:latin typeface="Trebuchet MS" panose="020B0603020202020204" pitchFamily="34" charset="0"/>
              </a:rPr>
              <a:t>building </a:t>
            </a:r>
            <a:r>
              <a:rPr lang="en-US" b="0" dirty="0">
                <a:solidFill>
                  <a:srgbClr val="002060"/>
                </a:solidFill>
                <a:latin typeface="Trebuchet MS" panose="020B0603020202020204" pitchFamily="34" charset="0"/>
              </a:rPr>
              <a:t>activities, such as for offices, storage, housing, industrial, cultural or entertainment </a:t>
            </a:r>
            <a:r>
              <a:rPr lang="en-US" b="0" dirty="0" smtClean="0">
                <a:solidFill>
                  <a:srgbClr val="002060"/>
                </a:solidFill>
                <a:latin typeface="Trebuchet MS" panose="020B0603020202020204" pitchFamily="34" charset="0"/>
              </a:rPr>
              <a:t>purposes </a:t>
            </a:r>
            <a:r>
              <a:rPr lang="en-US" dirty="0">
                <a:solidFill>
                  <a:srgbClr val="002060"/>
                </a:solidFill>
                <a:latin typeface="Trebuchet MS" panose="020B0603020202020204" pitchFamily="34" charset="0"/>
              </a:rPr>
              <a:t>are not </a:t>
            </a:r>
            <a:r>
              <a:rPr lang="en-US" b="0" dirty="0" smtClean="0">
                <a:solidFill>
                  <a:srgbClr val="002060"/>
                </a:solidFill>
                <a:latin typeface="Trebuchet MS" panose="020B0603020202020204" pitchFamily="34" charset="0"/>
              </a:rPr>
              <a:t>supported. </a:t>
            </a:r>
          </a:p>
          <a:p>
            <a:pPr marL="1200150" lvl="2" indent="-285750" algn="just">
              <a:buFont typeface="Wingdings" panose="05000000000000000000" pitchFamily="2" charset="2"/>
              <a:buChar char="Ø"/>
            </a:pPr>
            <a:r>
              <a:rPr lang="en-US" dirty="0">
                <a:solidFill>
                  <a:srgbClr val="002060"/>
                </a:solidFill>
                <a:latin typeface="Trebuchet MS" panose="020B0603020202020204" pitchFamily="34" charset="0"/>
              </a:rPr>
              <a:t>if the </a:t>
            </a:r>
            <a:r>
              <a:rPr lang="en-US" dirty="0" smtClean="0">
                <a:solidFill>
                  <a:srgbClr val="002060"/>
                </a:solidFill>
                <a:latin typeface="Trebuchet MS" panose="020B0603020202020204" pitchFamily="34" charset="0"/>
              </a:rPr>
              <a:t>project </a:t>
            </a:r>
            <a:r>
              <a:rPr lang="en-US" dirty="0">
                <a:solidFill>
                  <a:srgbClr val="002060"/>
                </a:solidFill>
                <a:latin typeface="Trebuchet MS" panose="020B0603020202020204" pitchFamily="34" charset="0"/>
              </a:rPr>
              <a:t>still includes any building activities, those activities should strictly take into account legislation and the local regulations on the share of greenery at the level of the intervention locations and should contribute to the objective 2.7. For </a:t>
            </a:r>
            <a:r>
              <a:rPr lang="en-US" u="sng" dirty="0">
                <a:solidFill>
                  <a:srgbClr val="002060"/>
                </a:solidFill>
                <a:latin typeface="Trebuchet MS" panose="020B0603020202020204" pitchFamily="34" charset="0"/>
              </a:rPr>
              <a:t>Bulgarian applicants: </a:t>
            </a:r>
            <a:r>
              <a:rPr lang="en-US" dirty="0">
                <a:solidFill>
                  <a:srgbClr val="002060"/>
                </a:solidFill>
                <a:latin typeface="Trebuchet MS" panose="020B0603020202020204" pitchFamily="34" charset="0"/>
              </a:rPr>
              <a:t>unless required differently in a general urban plan (ОУП) at least 30% of the intervention area should be allocated for greenery when the investment takes place within the building boundary (</a:t>
            </a:r>
            <a:r>
              <a:rPr lang="en-US" dirty="0" err="1">
                <a:solidFill>
                  <a:srgbClr val="002060"/>
                </a:solidFill>
                <a:latin typeface="Trebuchet MS" panose="020B0603020202020204" pitchFamily="34" charset="0"/>
              </a:rPr>
              <a:t>строителна</a:t>
            </a:r>
            <a:r>
              <a:rPr lang="en-US" dirty="0">
                <a:solidFill>
                  <a:srgbClr val="002060"/>
                </a:solidFill>
                <a:latin typeface="Trebuchet MS" panose="020B0603020202020204" pitchFamily="34" charset="0"/>
              </a:rPr>
              <a:t> </a:t>
            </a:r>
            <a:r>
              <a:rPr lang="en-US" dirty="0" err="1">
                <a:solidFill>
                  <a:srgbClr val="002060"/>
                </a:solidFill>
                <a:latin typeface="Trebuchet MS" panose="020B0603020202020204" pitchFamily="34" charset="0"/>
              </a:rPr>
              <a:t>граница</a:t>
            </a:r>
            <a:r>
              <a:rPr lang="en-US" dirty="0">
                <a:solidFill>
                  <a:srgbClr val="002060"/>
                </a:solidFill>
                <a:latin typeface="Trebuchet MS" panose="020B0603020202020204" pitchFamily="34" charset="0"/>
              </a:rPr>
              <a:t>) of the settlement. When the investment takes place outside the building boundary of the settlement at least 60% of the project area should be allocated for greenery. If building boundaries have not been defined within the Municipality then the 30% rule applies. </a:t>
            </a:r>
            <a:endParaRPr lang="en-US" sz="1600" b="0" dirty="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Ø"/>
            </a:pPr>
            <a:endParaRPr lang="en-US" sz="1600" b="0" dirty="0" smtClean="0">
              <a:solidFill>
                <a:schemeClr val="accent1">
                  <a:lumMod val="50000"/>
                </a:schemeClr>
              </a:solidFill>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15453476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20" dirty="0"/>
              <a:t>Types</a:t>
            </a:r>
            <a:r>
              <a:rPr spc="-105" dirty="0"/>
              <a:t> </a:t>
            </a:r>
            <a:r>
              <a:rPr dirty="0"/>
              <a:t>of</a:t>
            </a:r>
            <a:r>
              <a:rPr spc="-80" dirty="0"/>
              <a:t> </a:t>
            </a:r>
            <a:r>
              <a:rPr spc="-10" dirty="0"/>
              <a:t>actions</a:t>
            </a:r>
          </a:p>
        </p:txBody>
      </p:sp>
      <p:sp>
        <p:nvSpPr>
          <p:cNvPr id="5" name="object 5"/>
          <p:cNvSpPr txBox="1">
            <a:spLocks noGrp="1"/>
          </p:cNvSpPr>
          <p:nvPr>
            <p:ph type="body" idx="1"/>
          </p:nvPr>
        </p:nvSpPr>
        <p:spPr>
          <a:xfrm>
            <a:off x="307340" y="1796307"/>
            <a:ext cx="8608060" cy="5275162"/>
          </a:xfrm>
          <a:prstGeom prst="rect">
            <a:avLst/>
          </a:prstGeom>
        </p:spPr>
        <p:txBody>
          <a:bodyPr vert="horz" wrap="square" lIns="0" tIns="12065" rIns="0" bIns="0" rtlCol="0">
            <a:spAutoFit/>
          </a:bodyPr>
          <a:lstStyle/>
          <a:p>
            <a:r>
              <a:rPr lang="en-US" sz="1800" dirty="0"/>
              <a:t>C</a:t>
            </a:r>
            <a:r>
              <a:rPr lang="en-US" sz="1800" dirty="0" smtClean="0"/>
              <a:t>onditions </a:t>
            </a:r>
            <a:r>
              <a:rPr lang="en-US" sz="1800" dirty="0"/>
              <a:t>for </a:t>
            </a:r>
            <a:r>
              <a:rPr lang="en-US" sz="1800" dirty="0" smtClean="0"/>
              <a:t>applications</a:t>
            </a:r>
          </a:p>
          <a:p>
            <a:endParaRPr lang="en-US" sz="800" dirty="0" smtClean="0"/>
          </a:p>
          <a:p>
            <a:pPr marL="1200150" lvl="2" indent="-285750" algn="just">
              <a:buFont typeface="Wingdings" panose="05000000000000000000" pitchFamily="2" charset="2"/>
              <a:buChar char="Ø"/>
            </a:pPr>
            <a:r>
              <a:rPr lang="en-US" dirty="0" smtClean="0">
                <a:solidFill>
                  <a:srgbClr val="002060"/>
                </a:solidFill>
                <a:latin typeface="Trebuchet MS" panose="020B0603020202020204" pitchFamily="34" charset="0"/>
              </a:rPr>
              <a:t>Activities </a:t>
            </a:r>
            <a:r>
              <a:rPr lang="en-US" dirty="0">
                <a:solidFill>
                  <a:srgbClr val="002060"/>
                </a:solidFill>
                <a:latin typeface="Trebuchet MS" panose="020B0603020202020204" pitchFamily="34" charset="0"/>
              </a:rPr>
              <a:t>must use minimal artificial soil treatment and prioritize green space preservation and development.</a:t>
            </a:r>
          </a:p>
          <a:p>
            <a:pPr marL="1200150" lvl="2" indent="-285750" algn="just">
              <a:buFont typeface="Wingdings" panose="05000000000000000000" pitchFamily="2" charset="2"/>
              <a:buChar char="Ø"/>
            </a:pPr>
            <a:r>
              <a:rPr lang="en-US" dirty="0" smtClean="0">
                <a:solidFill>
                  <a:srgbClr val="002060"/>
                </a:solidFill>
                <a:latin typeface="Trebuchet MS" panose="020B0603020202020204" pitchFamily="34" charset="0"/>
              </a:rPr>
              <a:t>Instead </a:t>
            </a:r>
            <a:r>
              <a:rPr lang="en-US" dirty="0">
                <a:solidFill>
                  <a:srgbClr val="002060"/>
                </a:solidFill>
                <a:latin typeface="Trebuchet MS" panose="020B0603020202020204" pitchFamily="34" charset="0"/>
              </a:rPr>
              <a:t>of hard landscaping, permeable paving should be used. </a:t>
            </a:r>
          </a:p>
          <a:p>
            <a:pPr marL="1200150" lvl="2" indent="-285750" algn="just">
              <a:buFont typeface="Wingdings" panose="05000000000000000000" pitchFamily="2" charset="2"/>
              <a:buChar char="Ø"/>
            </a:pPr>
            <a:r>
              <a:rPr lang="en-US" dirty="0" smtClean="0">
                <a:solidFill>
                  <a:srgbClr val="002060"/>
                </a:solidFill>
                <a:latin typeface="Trebuchet MS" panose="020B0603020202020204" pitchFamily="34" charset="0"/>
              </a:rPr>
              <a:t>Projects </a:t>
            </a:r>
            <a:r>
              <a:rPr lang="en-US" dirty="0">
                <a:solidFill>
                  <a:srgbClr val="002060"/>
                </a:solidFill>
                <a:latin typeface="Trebuchet MS" panose="020B0603020202020204" pitchFamily="34" charset="0"/>
              </a:rPr>
              <a:t>should improve urban and suburban green space connectivity and support wild pollinators.</a:t>
            </a:r>
          </a:p>
          <a:p>
            <a:pPr marL="1200150" lvl="2" indent="-285750" algn="just">
              <a:buFont typeface="Wingdings" panose="05000000000000000000" pitchFamily="2" charset="2"/>
              <a:buChar char="Ø"/>
            </a:pPr>
            <a:r>
              <a:rPr lang="en-US" dirty="0" smtClean="0">
                <a:solidFill>
                  <a:srgbClr val="002060"/>
                </a:solidFill>
                <a:latin typeface="Trebuchet MS" panose="020B0603020202020204" pitchFamily="34" charset="0"/>
              </a:rPr>
              <a:t>The </a:t>
            </a:r>
            <a:r>
              <a:rPr lang="en-US" dirty="0">
                <a:solidFill>
                  <a:srgbClr val="002060"/>
                </a:solidFill>
                <a:latin typeface="Trebuchet MS" panose="020B0603020202020204" pitchFamily="34" charset="0"/>
              </a:rPr>
              <a:t>use of chemicals - pesticides and herbicides must be avoided. If necessary, organic products should be used</a:t>
            </a:r>
            <a:r>
              <a:rPr lang="en-US" dirty="0" smtClean="0">
                <a:solidFill>
                  <a:srgbClr val="002060"/>
                </a:solidFill>
                <a:latin typeface="Trebuchet MS" panose="020B0603020202020204" pitchFamily="34" charset="0"/>
              </a:rPr>
              <a:t>.</a:t>
            </a:r>
          </a:p>
          <a:p>
            <a:pPr lvl="2" algn="just"/>
            <a:endParaRPr lang="en-US" sz="1000" dirty="0">
              <a:solidFill>
                <a:srgbClr val="002060"/>
              </a:solidFill>
              <a:latin typeface="Trebuchet MS" panose="020B0603020202020204" pitchFamily="34" charset="0"/>
            </a:endParaRPr>
          </a:p>
          <a:p>
            <a:pPr marL="285750" indent="-285750" algn="just">
              <a:buFont typeface="Arial" panose="020B0604020202020204" pitchFamily="34" charset="0"/>
              <a:buChar char="•"/>
            </a:pPr>
            <a:r>
              <a:rPr lang="en-US" sz="1800" b="0" dirty="0" smtClean="0">
                <a:solidFill>
                  <a:srgbClr val="002060"/>
                </a:solidFill>
                <a:latin typeface="Trebuchet MS" panose="020B0603020202020204" pitchFamily="34" charset="0"/>
              </a:rPr>
              <a:t>Specific </a:t>
            </a:r>
            <a:r>
              <a:rPr lang="en-US" sz="1800" b="0" dirty="0">
                <a:solidFill>
                  <a:srgbClr val="002060"/>
                </a:solidFill>
                <a:latin typeface="Trebuchet MS" panose="020B0603020202020204" pitchFamily="34" charset="0"/>
              </a:rPr>
              <a:t>Requirements for </a:t>
            </a:r>
            <a:r>
              <a:rPr lang="en-US" sz="1600" dirty="0">
                <a:solidFill>
                  <a:srgbClr val="002060"/>
                </a:solidFill>
                <a:latin typeface="Trebuchet MS" panose="020B0603020202020204" pitchFamily="34" charset="0"/>
                <a:cs typeface="+mn-cs"/>
              </a:rPr>
              <a:t>Bulgarian Partners </a:t>
            </a:r>
            <a:r>
              <a:rPr lang="en-US" sz="1800" b="0" dirty="0">
                <a:solidFill>
                  <a:srgbClr val="002060"/>
                </a:solidFill>
                <a:latin typeface="Trebuchet MS" panose="020B0603020202020204" pitchFamily="34" charset="0"/>
              </a:rPr>
              <a:t>- in case of infrastructure and works, the investment activities should be carried out on public property, both public and private domain of the state/municipality (the applicant must prove the ownership of the public property or the concession of that property</a:t>
            </a:r>
            <a:r>
              <a:rPr lang="en-US" sz="1800" b="0" dirty="0" smtClean="0">
                <a:solidFill>
                  <a:srgbClr val="002060"/>
                </a:solidFill>
                <a:latin typeface="Trebuchet MS" panose="020B0603020202020204" pitchFamily="34" charset="0"/>
              </a:rPr>
              <a:t>).</a:t>
            </a:r>
          </a:p>
          <a:p>
            <a:pPr algn="just"/>
            <a:endParaRPr lang="en-US" sz="1000" b="0" dirty="0" smtClean="0">
              <a:solidFill>
                <a:srgbClr val="002060"/>
              </a:solidFill>
              <a:latin typeface="Trebuchet MS" panose="020B0603020202020204" pitchFamily="34" charset="0"/>
            </a:endParaRPr>
          </a:p>
          <a:p>
            <a:pPr marL="285750" indent="-285750" algn="just">
              <a:buFont typeface="Arial" panose="020B0604020202020204" pitchFamily="34" charset="0"/>
              <a:buChar char="•"/>
            </a:pPr>
            <a:r>
              <a:rPr lang="en-US" sz="1800" b="0" dirty="0" smtClean="0">
                <a:solidFill>
                  <a:srgbClr val="002060"/>
                </a:solidFill>
                <a:latin typeface="Trebuchet MS" panose="020B0603020202020204" pitchFamily="34" charset="0"/>
              </a:rPr>
              <a:t>Compliance </a:t>
            </a:r>
            <a:r>
              <a:rPr lang="en-US" sz="1800" b="0" dirty="0">
                <a:solidFill>
                  <a:srgbClr val="002060"/>
                </a:solidFill>
                <a:latin typeface="Trebuchet MS" panose="020B0603020202020204" pitchFamily="34" charset="0"/>
              </a:rPr>
              <a:t>with Article 22(</a:t>
            </a:r>
            <a:r>
              <a:rPr lang="en-US" sz="1800" b="0" dirty="0" err="1">
                <a:solidFill>
                  <a:srgbClr val="002060"/>
                </a:solidFill>
                <a:latin typeface="Trebuchet MS" panose="020B0603020202020204" pitchFamily="34" charset="0"/>
              </a:rPr>
              <a:t>i</a:t>
            </a:r>
            <a:r>
              <a:rPr lang="en-US" sz="1800" b="0" dirty="0">
                <a:solidFill>
                  <a:srgbClr val="002060"/>
                </a:solidFill>
                <a:latin typeface="Trebuchet MS" panose="020B0603020202020204" pitchFamily="34" charset="0"/>
              </a:rPr>
              <a:t>) of Regulation 2021/1059 (Interreg</a:t>
            </a:r>
            <a:r>
              <a:rPr lang="en-US" sz="1800" b="0" dirty="0" smtClean="0">
                <a:solidFill>
                  <a:srgbClr val="002060"/>
                </a:solidFill>
                <a:latin typeface="Trebuchet MS" panose="020B0603020202020204" pitchFamily="34" charset="0"/>
              </a:rPr>
              <a:t>) </a:t>
            </a:r>
            <a:r>
              <a:rPr lang="en-US" sz="1800" b="0" dirty="0">
                <a:solidFill>
                  <a:srgbClr val="002060"/>
                </a:solidFill>
                <a:latin typeface="Trebuchet MS" panose="020B0603020202020204" pitchFamily="34" charset="0"/>
              </a:rPr>
              <a:t>-  	Projects must not be affected by any reasoned opinion from the European Commission under Article 258 TFEU that could jeopardize expenditure legality or project performance</a:t>
            </a:r>
          </a:p>
          <a:p>
            <a:pPr marL="285750" indent="-285750">
              <a:buFont typeface="Wingdings" panose="05000000000000000000" pitchFamily="2" charset="2"/>
              <a:buChar char="Ø"/>
            </a:pPr>
            <a:endParaRPr lang="en-US" sz="1600" b="0" dirty="0" smtClean="0">
              <a:solidFill>
                <a:schemeClr val="accent1">
                  <a:lumMod val="50000"/>
                </a:schemeClr>
              </a:solidFill>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2007523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717409"/>
            <a:ext cx="8763000" cy="1413849"/>
          </a:xfrm>
          <a:prstGeom prst="rect">
            <a:avLst/>
          </a:prstGeom>
        </p:spPr>
        <p:txBody>
          <a:bodyPr vert="horz" wrap="square" lIns="0" tIns="241935" rIns="0" bIns="0" rtlCol="0">
            <a:spAutoFit/>
          </a:bodyPr>
          <a:lstStyle/>
          <a:p>
            <a:pPr marL="241300" algn="l">
              <a:lnSpc>
                <a:spcPct val="100000"/>
              </a:lnSpc>
              <a:spcBef>
                <a:spcPts val="600"/>
              </a:spcBef>
            </a:pPr>
            <a:r>
              <a:rPr lang="en-US" sz="2000" dirty="0"/>
              <a:t>Inspirational </a:t>
            </a:r>
            <a:r>
              <a:rPr lang="en-US" sz="2000" dirty="0" smtClean="0"/>
              <a:t>examples</a:t>
            </a:r>
            <a:br>
              <a:rPr lang="en-US" sz="2000" dirty="0" smtClean="0"/>
            </a:br>
            <a:r>
              <a:rPr lang="en-US" sz="1400" b="0" dirty="0" smtClean="0"/>
              <a:t>Investments </a:t>
            </a:r>
            <a:r>
              <a:rPr lang="en-US" sz="1400" b="0" dirty="0"/>
              <a:t>in building </a:t>
            </a:r>
            <a:r>
              <a:rPr lang="en-US" sz="1400" b="0" dirty="0" smtClean="0"/>
              <a:t>greens: green </a:t>
            </a:r>
            <a:r>
              <a:rPr lang="en-US" sz="1400" b="0" dirty="0"/>
              <a:t>balconies, ground based green walls, façade-bound green walls, extensive green roofs, intensive green roofs, atrium spaces, green pavements and green parking pavements, green fences, noise barriers, gardening, etc.</a:t>
            </a:r>
            <a:r>
              <a:rPr lang="en-US" sz="1400" dirty="0"/>
              <a:t/>
            </a:r>
            <a:br>
              <a:rPr lang="en-US" sz="1400" dirty="0"/>
            </a:br>
            <a:endParaRPr sz="1400" spc="-10" dirty="0"/>
          </a:p>
        </p:txBody>
      </p:sp>
      <p:pic>
        <p:nvPicPr>
          <p:cNvPr id="6" name="object 6"/>
          <p:cNvPicPr/>
          <p:nvPr/>
        </p:nvPicPr>
        <p:blipFill>
          <a:blip r:embed="rId2" cstate="print"/>
          <a:stretch>
            <a:fillRect/>
          </a:stretch>
        </p:blipFill>
        <p:spPr>
          <a:xfrm>
            <a:off x="228600" y="152400"/>
            <a:ext cx="2915412" cy="853439"/>
          </a:xfrm>
          <a:prstGeom prst="rect">
            <a:avLst/>
          </a:prstGeom>
        </p:spPr>
      </p:pic>
      <p:grpSp>
        <p:nvGrpSpPr>
          <p:cNvPr id="7" name="Group 6"/>
          <p:cNvGrpSpPr/>
          <p:nvPr/>
        </p:nvGrpSpPr>
        <p:grpSpPr>
          <a:xfrm>
            <a:off x="609600" y="2057400"/>
            <a:ext cx="8001000" cy="4447540"/>
            <a:chOff x="0" y="0"/>
            <a:chExt cx="6431915" cy="4629147"/>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3640455" cy="2047875"/>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2346729"/>
              <a:ext cx="3422926" cy="2282229"/>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26887"/>
            <a:stretch/>
          </p:blipFill>
          <p:spPr bwMode="auto">
            <a:xfrm>
              <a:off x="3819525" y="0"/>
              <a:ext cx="2612390" cy="2009775"/>
            </a:xfrm>
            <a:prstGeom prst="rect">
              <a:avLst/>
            </a:prstGeom>
            <a:ln>
              <a:noFill/>
            </a:ln>
            <a:extLst>
              <a:ext uri="{53640926-AAD7-44D8-BBD7-CCE9431645EC}">
                <a14:shadowObscured xmlns:a14="http://schemas.microsoft.com/office/drawing/2010/main"/>
              </a:ext>
            </a:extLst>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6770" t="9030"/>
            <a:stretch/>
          </p:blipFill>
          <p:spPr bwMode="auto">
            <a:xfrm>
              <a:off x="3640146" y="2601886"/>
              <a:ext cx="2771888" cy="2027261"/>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961008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Programme</a:t>
            </a:r>
            <a:r>
              <a:rPr spc="-180" dirty="0"/>
              <a:t> </a:t>
            </a:r>
            <a:r>
              <a:rPr spc="-10" dirty="0"/>
              <a:t>picture</a:t>
            </a:r>
          </a:p>
        </p:txBody>
      </p:sp>
      <p:pic>
        <p:nvPicPr>
          <p:cNvPr id="3" name="object 3"/>
          <p:cNvPicPr/>
          <p:nvPr/>
        </p:nvPicPr>
        <p:blipFill>
          <a:blip r:embed="rId2" cstate="print"/>
          <a:stretch>
            <a:fillRect/>
          </a:stretch>
        </p:blipFill>
        <p:spPr>
          <a:xfrm>
            <a:off x="234695" y="172212"/>
            <a:ext cx="2915412" cy="853440"/>
          </a:xfrm>
          <a:prstGeom prst="rect">
            <a:avLst/>
          </a:prstGeom>
        </p:spPr>
      </p:pic>
      <p:pic>
        <p:nvPicPr>
          <p:cNvPr id="4" name="object 4"/>
          <p:cNvPicPr/>
          <p:nvPr/>
        </p:nvPicPr>
        <p:blipFill>
          <a:blip r:embed="rId3" cstate="print"/>
          <a:stretch>
            <a:fillRect/>
          </a:stretch>
        </p:blipFill>
        <p:spPr>
          <a:xfrm>
            <a:off x="762000" y="1676400"/>
            <a:ext cx="7467600" cy="497433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717409"/>
            <a:ext cx="8763000" cy="2152512"/>
          </a:xfrm>
          <a:prstGeom prst="rect">
            <a:avLst/>
          </a:prstGeom>
        </p:spPr>
        <p:txBody>
          <a:bodyPr vert="horz" wrap="square" lIns="0" tIns="241935" rIns="0" bIns="0" rtlCol="0">
            <a:spAutoFit/>
          </a:bodyPr>
          <a:lstStyle/>
          <a:p>
            <a:pPr marL="241300" algn="l">
              <a:lnSpc>
                <a:spcPct val="100000"/>
              </a:lnSpc>
              <a:spcBef>
                <a:spcPts val="600"/>
              </a:spcBef>
            </a:pPr>
            <a:r>
              <a:rPr lang="en-US" sz="2000" dirty="0" smtClean="0"/>
              <a:t>Inspirational examples</a:t>
            </a:r>
            <a:br>
              <a:rPr lang="en-US" sz="2000" dirty="0" smtClean="0"/>
            </a:br>
            <a:r>
              <a:rPr lang="en-US" sz="2000" dirty="0" smtClean="0"/>
              <a:t/>
            </a:r>
            <a:br>
              <a:rPr lang="en-US" sz="2000" dirty="0" smtClean="0"/>
            </a:br>
            <a:r>
              <a:rPr lang="en-US" sz="1400" b="0" dirty="0" smtClean="0"/>
              <a:t>Investments </a:t>
            </a:r>
            <a:r>
              <a:rPr lang="en-US" sz="1400" b="0" dirty="0"/>
              <a:t>in developing urban and </a:t>
            </a:r>
            <a:r>
              <a:rPr lang="en-US" sz="1400" b="0" dirty="0" err="1"/>
              <a:t>peri</a:t>
            </a:r>
            <a:r>
              <a:rPr lang="en-US" sz="1400" b="0" dirty="0"/>
              <a:t>-urban green areas, including improving connections between green </a:t>
            </a:r>
            <a:r>
              <a:rPr lang="en-US" sz="1400" b="0" dirty="0" smtClean="0"/>
              <a:t>spaces: tree </a:t>
            </a:r>
            <a:r>
              <a:rPr lang="en-US" sz="1400" b="0" dirty="0"/>
              <a:t>alleys and tree-lined streets and hedges, street green and green verge, urban gardens, railroad banks,  green and </a:t>
            </a:r>
            <a:r>
              <a:rPr lang="en-US" sz="1400" b="0" dirty="0" err="1" smtClean="0"/>
              <a:t>coloured</a:t>
            </a:r>
            <a:r>
              <a:rPr lang="en-US" sz="1400" b="0" dirty="0" smtClean="0"/>
              <a:t> </a:t>
            </a:r>
            <a:r>
              <a:rPr lang="en-US" sz="1400" b="0" dirty="0"/>
              <a:t>squares, urban meadows, green playgrounds/ school grounds , riverbank greens etc.);</a:t>
            </a:r>
            <a:br>
              <a:rPr lang="en-US" sz="1400" b="0" dirty="0"/>
            </a:br>
            <a:r>
              <a:rPr lang="en-US" sz="1400" dirty="0" smtClean="0"/>
              <a:t/>
            </a:r>
            <a:br>
              <a:rPr lang="en-US" sz="1400" dirty="0" smtClean="0"/>
            </a:br>
            <a:endParaRPr sz="1400" spc="-10" dirty="0"/>
          </a:p>
        </p:txBody>
      </p:sp>
      <p:pic>
        <p:nvPicPr>
          <p:cNvPr id="6" name="object 6"/>
          <p:cNvPicPr/>
          <p:nvPr/>
        </p:nvPicPr>
        <p:blipFill>
          <a:blip r:embed="rId2" cstate="print"/>
          <a:stretch>
            <a:fillRect/>
          </a:stretch>
        </p:blipFill>
        <p:spPr>
          <a:xfrm>
            <a:off x="228600" y="152400"/>
            <a:ext cx="2915412" cy="853439"/>
          </a:xfrm>
          <a:prstGeom prst="rect">
            <a:avLst/>
          </a:prstGeom>
        </p:spPr>
      </p:pic>
      <p:grpSp>
        <p:nvGrpSpPr>
          <p:cNvPr id="12" name="Group 11"/>
          <p:cNvGrpSpPr/>
          <p:nvPr/>
        </p:nvGrpSpPr>
        <p:grpSpPr>
          <a:xfrm>
            <a:off x="457200" y="2869921"/>
            <a:ext cx="8229600" cy="3142615"/>
            <a:chOff x="0" y="0"/>
            <a:chExt cx="5755731" cy="1923868"/>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99385" cy="1917065"/>
            </a:xfrm>
            <a:prstGeom prst="rect">
              <a:avLst/>
            </a:prstGeom>
            <a:noFill/>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06486" y="16328"/>
              <a:ext cx="2849245" cy="1907540"/>
            </a:xfrm>
            <a:prstGeom prst="rect">
              <a:avLst/>
            </a:prstGeom>
            <a:noFill/>
          </p:spPr>
        </p:pic>
      </p:grpSp>
    </p:spTree>
    <p:extLst>
      <p:ext uri="{BB962C8B-B14F-4D97-AF65-F5344CB8AC3E}">
        <p14:creationId xmlns:p14="http://schemas.microsoft.com/office/powerpoint/2010/main" val="2953927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717409"/>
            <a:ext cx="8763000" cy="2367956"/>
          </a:xfrm>
          <a:prstGeom prst="rect">
            <a:avLst/>
          </a:prstGeom>
        </p:spPr>
        <p:txBody>
          <a:bodyPr vert="horz" wrap="square" lIns="0" tIns="241935" rIns="0" bIns="0" rtlCol="0">
            <a:spAutoFit/>
          </a:bodyPr>
          <a:lstStyle/>
          <a:p>
            <a:pPr marL="241300" algn="l">
              <a:lnSpc>
                <a:spcPct val="100000"/>
              </a:lnSpc>
              <a:spcBef>
                <a:spcPts val="600"/>
              </a:spcBef>
            </a:pPr>
            <a:r>
              <a:rPr lang="en-US" sz="2000" dirty="0" smtClean="0"/>
              <a:t>Inspirational examples</a:t>
            </a:r>
            <a:br>
              <a:rPr lang="en-US" sz="2000" dirty="0" smtClean="0"/>
            </a:br>
            <a:r>
              <a:rPr lang="en-US" sz="2000" dirty="0" smtClean="0"/>
              <a:t/>
            </a:r>
            <a:br>
              <a:rPr lang="en-US" sz="2000" dirty="0" smtClean="0"/>
            </a:br>
            <a:r>
              <a:rPr lang="en-US" sz="1400" b="0" dirty="0" smtClean="0"/>
              <a:t>Investments </a:t>
            </a:r>
            <a:r>
              <a:rPr lang="en-US" sz="1400" b="0" dirty="0"/>
              <a:t>in developing parks and (semi) natural green areas, including urban forests:</a:t>
            </a:r>
            <a:br>
              <a:rPr lang="en-US" sz="1400" b="0" dirty="0"/>
            </a:br>
            <a:r>
              <a:rPr lang="en-US" sz="1400" b="0" dirty="0"/>
              <a:t>urban parks, historical parks/gardens, pocket parks/</a:t>
            </a:r>
            <a:r>
              <a:rPr lang="en-US" sz="1400" b="0" dirty="0" err="1"/>
              <a:t>parklets</a:t>
            </a:r>
            <a:r>
              <a:rPr lang="en-US" sz="1400" b="0" dirty="0"/>
              <a:t>, </a:t>
            </a:r>
            <a:r>
              <a:rPr lang="en-US" sz="1400" b="0" dirty="0" smtClean="0"/>
              <a:t>neighborhood </a:t>
            </a:r>
            <a:r>
              <a:rPr lang="en-US" sz="1400" b="0" dirty="0"/>
              <a:t>green spaces, institutional green spaces, green sport facilities , urban and </a:t>
            </a:r>
            <a:r>
              <a:rPr lang="en-US" sz="1400" b="0" dirty="0" err="1"/>
              <a:t>peri</a:t>
            </a:r>
            <a:r>
              <a:rPr lang="en-US" sz="1400" b="0" dirty="0"/>
              <a:t>-urban forests, </a:t>
            </a:r>
            <a:r>
              <a:rPr lang="en-US" sz="1400" b="0" dirty="0" smtClean="0"/>
              <a:t>scrublands, </a:t>
            </a:r>
            <a:r>
              <a:rPr lang="en-US" sz="1400" b="0" dirty="0"/>
              <a:t>abandoned and derelict area with patches of wilderness;</a:t>
            </a:r>
            <a:br>
              <a:rPr lang="en-US" sz="1400" b="0" dirty="0"/>
            </a:br>
            <a:r>
              <a:rPr lang="en-US" sz="1400" b="0" dirty="0"/>
              <a:t/>
            </a:r>
            <a:br>
              <a:rPr lang="en-US" sz="1400" b="0" dirty="0"/>
            </a:br>
            <a:r>
              <a:rPr lang="en-US" sz="1400" dirty="0" smtClean="0"/>
              <a:t/>
            </a:r>
            <a:br>
              <a:rPr lang="en-US" sz="1400" dirty="0" smtClean="0"/>
            </a:br>
            <a:endParaRPr sz="1400" spc="-10" dirty="0"/>
          </a:p>
        </p:txBody>
      </p:sp>
      <p:pic>
        <p:nvPicPr>
          <p:cNvPr id="6" name="object 6"/>
          <p:cNvPicPr/>
          <p:nvPr/>
        </p:nvPicPr>
        <p:blipFill>
          <a:blip r:embed="rId2" cstate="print"/>
          <a:stretch>
            <a:fillRect/>
          </a:stretch>
        </p:blipFill>
        <p:spPr>
          <a:xfrm>
            <a:off x="228600" y="152400"/>
            <a:ext cx="2915412" cy="853439"/>
          </a:xfrm>
          <a:prstGeom prst="rect">
            <a:avLst/>
          </a:prstGeom>
        </p:spPr>
      </p:pic>
      <p:grpSp>
        <p:nvGrpSpPr>
          <p:cNvPr id="7" name="Group 6"/>
          <p:cNvGrpSpPr/>
          <p:nvPr/>
        </p:nvGrpSpPr>
        <p:grpSpPr>
          <a:xfrm>
            <a:off x="363220" y="3200400"/>
            <a:ext cx="8399780" cy="2659204"/>
            <a:chOff x="0" y="0"/>
            <a:chExt cx="5674563" cy="1602130"/>
          </a:xfrm>
        </p:grpSpPr>
        <p:pic>
          <p:nvPicPr>
            <p:cNvPr id="8" name="Picture 7" descr="Sofia – Bulgaria's dynamic capital city"/>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3123" y="14630"/>
              <a:ext cx="2631440" cy="1587500"/>
            </a:xfrm>
            <a:prstGeom prst="rect">
              <a:avLst/>
            </a:prstGeom>
            <a:noFill/>
            <a:ln>
              <a:no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757805" cy="1599565"/>
            </a:xfrm>
            <a:prstGeom prst="rect">
              <a:avLst/>
            </a:prstGeom>
            <a:noFill/>
          </p:spPr>
        </p:pic>
      </p:grpSp>
    </p:spTree>
    <p:extLst>
      <p:ext uri="{BB962C8B-B14F-4D97-AF65-F5344CB8AC3E}">
        <p14:creationId xmlns:p14="http://schemas.microsoft.com/office/powerpoint/2010/main" val="32724638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717409"/>
            <a:ext cx="8763000" cy="1721625"/>
          </a:xfrm>
          <a:prstGeom prst="rect">
            <a:avLst/>
          </a:prstGeom>
        </p:spPr>
        <p:txBody>
          <a:bodyPr vert="horz" wrap="square" lIns="0" tIns="241935" rIns="0" bIns="0" rtlCol="0">
            <a:spAutoFit/>
          </a:bodyPr>
          <a:lstStyle/>
          <a:p>
            <a:pPr marL="241300" algn="l">
              <a:lnSpc>
                <a:spcPct val="100000"/>
              </a:lnSpc>
              <a:spcBef>
                <a:spcPts val="600"/>
              </a:spcBef>
            </a:pPr>
            <a:r>
              <a:rPr lang="en-US" sz="2000" dirty="0" smtClean="0"/>
              <a:t>Inspirational examples</a:t>
            </a:r>
            <a:br>
              <a:rPr lang="en-US" sz="2000" dirty="0" smtClean="0"/>
            </a:br>
            <a:r>
              <a:rPr lang="en-US" sz="2000" dirty="0" smtClean="0"/>
              <a:t/>
            </a:r>
            <a:br>
              <a:rPr lang="en-US" sz="2000" dirty="0" smtClean="0"/>
            </a:br>
            <a:r>
              <a:rPr lang="en-US" sz="1400" b="0" dirty="0" smtClean="0"/>
              <a:t>Investments </a:t>
            </a:r>
            <a:r>
              <a:rPr lang="en-US" sz="1400" b="0" dirty="0"/>
              <a:t>in developing allotments and community </a:t>
            </a:r>
            <a:r>
              <a:rPr lang="en-US" sz="1400" b="0" dirty="0" smtClean="0"/>
              <a:t>gardens;</a:t>
            </a:r>
            <a:r>
              <a:rPr lang="en-US" sz="1400" b="0" dirty="0"/>
              <a:t/>
            </a:r>
            <a:br>
              <a:rPr lang="en-US" sz="1400" b="0" dirty="0"/>
            </a:br>
            <a:r>
              <a:rPr lang="en-US" sz="1400" b="0" dirty="0"/>
              <a:t/>
            </a:r>
            <a:br>
              <a:rPr lang="en-US" sz="1400" b="0" dirty="0"/>
            </a:br>
            <a:r>
              <a:rPr lang="en-US" sz="1400" dirty="0" smtClean="0"/>
              <a:t/>
            </a:r>
            <a:br>
              <a:rPr lang="en-US" sz="1400" dirty="0" smtClean="0"/>
            </a:br>
            <a:endParaRPr sz="1400" spc="-10" dirty="0"/>
          </a:p>
        </p:txBody>
      </p:sp>
      <p:pic>
        <p:nvPicPr>
          <p:cNvPr id="6" name="object 6"/>
          <p:cNvPicPr/>
          <p:nvPr/>
        </p:nvPicPr>
        <p:blipFill>
          <a:blip r:embed="rId2" cstate="print"/>
          <a:stretch>
            <a:fillRect/>
          </a:stretch>
        </p:blipFill>
        <p:spPr>
          <a:xfrm>
            <a:off x="228600" y="152400"/>
            <a:ext cx="2915412" cy="853439"/>
          </a:xfrm>
          <a:prstGeom prst="rect">
            <a:avLst/>
          </a:prstGeom>
        </p:spPr>
      </p:pic>
      <p:grpSp>
        <p:nvGrpSpPr>
          <p:cNvPr id="10" name="Group 9"/>
          <p:cNvGrpSpPr/>
          <p:nvPr/>
        </p:nvGrpSpPr>
        <p:grpSpPr>
          <a:xfrm>
            <a:off x="152400" y="2362200"/>
            <a:ext cx="8839200" cy="2819400"/>
            <a:chOff x="0" y="0"/>
            <a:chExt cx="6413068" cy="1526540"/>
          </a:xfrm>
        </p:grpSpPr>
        <p:pic>
          <p:nvPicPr>
            <p:cNvPr id="11" name="Picture 10" descr="Community Gardens - City of Richmond Hi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0787" y="0"/>
              <a:ext cx="3772281" cy="1509550"/>
            </a:xfrm>
            <a:prstGeom prst="rect">
              <a:avLst/>
            </a:prstGeom>
            <a:noFill/>
            <a:ln>
              <a:noFill/>
            </a:ln>
          </p:spPr>
        </p:pic>
        <p:pic>
          <p:nvPicPr>
            <p:cNvPr id="12" name="Picture 11" descr="Urban Gardens Are Good for Ecosystems and Humans - UT News"/>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541905" cy="1526540"/>
            </a:xfrm>
            <a:prstGeom prst="rect">
              <a:avLst/>
            </a:prstGeom>
            <a:noFill/>
            <a:ln>
              <a:noFill/>
            </a:ln>
          </p:spPr>
        </p:pic>
      </p:grpSp>
    </p:spTree>
    <p:extLst>
      <p:ext uri="{BB962C8B-B14F-4D97-AF65-F5344CB8AC3E}">
        <p14:creationId xmlns:p14="http://schemas.microsoft.com/office/powerpoint/2010/main" val="36285567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717409"/>
            <a:ext cx="8763000" cy="2367956"/>
          </a:xfrm>
          <a:prstGeom prst="rect">
            <a:avLst/>
          </a:prstGeom>
        </p:spPr>
        <p:txBody>
          <a:bodyPr vert="horz" wrap="square" lIns="0" tIns="241935" rIns="0" bIns="0" rtlCol="0">
            <a:spAutoFit/>
          </a:bodyPr>
          <a:lstStyle/>
          <a:p>
            <a:pPr marL="241300" algn="l">
              <a:lnSpc>
                <a:spcPct val="100000"/>
              </a:lnSpc>
              <a:spcBef>
                <a:spcPts val="600"/>
              </a:spcBef>
            </a:pPr>
            <a:r>
              <a:rPr lang="en-US" sz="2000" dirty="0" smtClean="0"/>
              <a:t>Inspirational examples</a:t>
            </a:r>
            <a:br>
              <a:rPr lang="en-US" sz="2000" dirty="0" smtClean="0"/>
            </a:br>
            <a:r>
              <a:rPr lang="en-US" sz="2000" dirty="0" smtClean="0"/>
              <a:t/>
            </a:r>
            <a:br>
              <a:rPr lang="en-US" sz="2000" dirty="0" smtClean="0"/>
            </a:br>
            <a:r>
              <a:rPr lang="en-US" sz="1400" b="0" dirty="0" smtClean="0"/>
              <a:t>Investments </a:t>
            </a:r>
            <a:r>
              <a:rPr lang="en-US" sz="1400" b="0" dirty="0"/>
              <a:t>in developing natural systems to manage rainfall runoff and effective natural solutions to handle flooding and storm-water pollution of urban and </a:t>
            </a:r>
            <a:r>
              <a:rPr lang="en-US" sz="1400" b="0" dirty="0" err="1"/>
              <a:t>peri</a:t>
            </a:r>
            <a:r>
              <a:rPr lang="en-US" sz="1400" b="0" dirty="0"/>
              <a:t>-urban green </a:t>
            </a:r>
            <a:r>
              <a:rPr lang="en-US" sz="1400" b="0" dirty="0" smtClean="0"/>
              <a:t>areas: green </a:t>
            </a:r>
            <a:r>
              <a:rPr lang="en-US" sz="1400" b="0" dirty="0"/>
              <a:t>roofs, permeable surfaces/paving, infiltration trenches/basins, </a:t>
            </a:r>
            <a:r>
              <a:rPr lang="en-US" sz="1400" b="0" dirty="0" err="1"/>
              <a:t>stormwater</a:t>
            </a:r>
            <a:r>
              <a:rPr lang="en-US" sz="1400" b="0" dirty="0"/>
              <a:t> green streets/rain gardens, </a:t>
            </a:r>
            <a:r>
              <a:rPr lang="en-US" sz="1400" b="0" dirty="0" err="1"/>
              <a:t>bioswales</a:t>
            </a:r>
            <a:r>
              <a:rPr lang="en-US" sz="1400" b="0" dirty="0"/>
              <a:t>, detention basins naturalized storm water ponds, bio-retention measures, etc.</a:t>
            </a:r>
            <a:br>
              <a:rPr lang="en-US" sz="1400" b="0" dirty="0"/>
            </a:br>
            <a:r>
              <a:rPr lang="en-US" sz="1400" b="0" dirty="0"/>
              <a:t/>
            </a:r>
            <a:br>
              <a:rPr lang="en-US" sz="1400" b="0" dirty="0"/>
            </a:br>
            <a:r>
              <a:rPr lang="en-US" sz="1400" dirty="0" smtClean="0"/>
              <a:t/>
            </a:r>
            <a:br>
              <a:rPr lang="en-US" sz="1400" dirty="0" smtClean="0"/>
            </a:br>
            <a:endParaRPr sz="1400" spc="-10" dirty="0"/>
          </a:p>
        </p:txBody>
      </p:sp>
      <p:pic>
        <p:nvPicPr>
          <p:cNvPr id="6" name="object 6"/>
          <p:cNvPicPr/>
          <p:nvPr/>
        </p:nvPicPr>
        <p:blipFill>
          <a:blip r:embed="rId2" cstate="print"/>
          <a:stretch>
            <a:fillRect/>
          </a:stretch>
        </p:blipFill>
        <p:spPr>
          <a:xfrm>
            <a:off x="228600" y="152400"/>
            <a:ext cx="2915412" cy="853439"/>
          </a:xfrm>
          <a:prstGeom prst="rect">
            <a:avLst/>
          </a:prstGeom>
        </p:spPr>
      </p:pic>
      <p:pic>
        <p:nvPicPr>
          <p:cNvPr id="7" name="Picture 6" descr="C:\Users\marcelag\Downloads\Rain Garden Design.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667000"/>
            <a:ext cx="3952874" cy="2640965"/>
          </a:xfrm>
          <a:prstGeom prst="rect">
            <a:avLst/>
          </a:prstGeom>
          <a:noFill/>
          <a:ln>
            <a:noFill/>
          </a:ln>
        </p:spPr>
      </p:pic>
      <p:pic>
        <p:nvPicPr>
          <p:cNvPr id="8" name="Picture 7" descr="File:Infiltration trench Lino Lakes.jpg - Minnesota Stormwater Manual"/>
          <p:cNvPicPr/>
          <p:nvPr/>
        </p:nvPicPr>
        <p:blipFill rotWithShape="1">
          <a:blip r:embed="rId4" cstate="print">
            <a:extLst>
              <a:ext uri="{28A0092B-C50C-407E-A947-70E740481C1C}">
                <a14:useLocalDpi xmlns:a14="http://schemas.microsoft.com/office/drawing/2010/main" val="0"/>
              </a:ext>
            </a:extLst>
          </a:blip>
          <a:srcRect l="-3" r="21205" b="18695"/>
          <a:stretch/>
        </p:blipFill>
        <p:spPr bwMode="auto">
          <a:xfrm>
            <a:off x="533400" y="2667000"/>
            <a:ext cx="3961338" cy="265228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504513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1007490"/>
            <a:ext cx="2962275" cy="422275"/>
          </a:xfrm>
          <a:prstGeom prst="rect">
            <a:avLst/>
          </a:prstGeom>
        </p:spPr>
        <p:txBody>
          <a:bodyPr vert="horz" wrap="square" lIns="0" tIns="13335" rIns="0" bIns="0" rtlCol="0">
            <a:spAutoFit/>
          </a:bodyPr>
          <a:lstStyle/>
          <a:p>
            <a:pPr marL="12700">
              <a:lnSpc>
                <a:spcPct val="100000"/>
              </a:lnSpc>
              <a:spcBef>
                <a:spcPts val="105"/>
              </a:spcBef>
            </a:pPr>
            <a:r>
              <a:rPr dirty="0"/>
              <a:t>Location</a:t>
            </a:r>
            <a:r>
              <a:rPr spc="-60" dirty="0"/>
              <a:t> </a:t>
            </a:r>
            <a:r>
              <a:rPr dirty="0"/>
              <a:t>of</a:t>
            </a:r>
            <a:r>
              <a:rPr spc="-35" dirty="0"/>
              <a:t> </a:t>
            </a:r>
            <a:r>
              <a:rPr spc="-10" dirty="0"/>
              <a:t>actions</a:t>
            </a:r>
          </a:p>
        </p:txBody>
      </p:sp>
      <p:sp>
        <p:nvSpPr>
          <p:cNvPr id="3" name="object 3"/>
          <p:cNvSpPr txBox="1"/>
          <p:nvPr/>
        </p:nvSpPr>
        <p:spPr>
          <a:xfrm>
            <a:off x="307340" y="1600200"/>
            <a:ext cx="8531225" cy="4569841"/>
          </a:xfrm>
          <a:prstGeom prst="rect">
            <a:avLst/>
          </a:prstGeom>
        </p:spPr>
        <p:txBody>
          <a:bodyPr vert="horz" wrap="square" lIns="0" tIns="12065" rIns="0" bIns="0" rtlCol="0">
            <a:spAutoFit/>
          </a:bodyPr>
          <a:lstStyle/>
          <a:p>
            <a:pPr marL="355600" marR="6985" indent="-342900" algn="just">
              <a:lnSpc>
                <a:spcPct val="100000"/>
              </a:lnSpc>
              <a:spcBef>
                <a:spcPts val="95"/>
              </a:spcBef>
              <a:buFont typeface="Arial MT"/>
              <a:buChar char="•"/>
              <a:tabLst>
                <a:tab pos="355600" algn="l"/>
                <a:tab pos="358140" algn="l"/>
              </a:tabLst>
            </a:pPr>
            <a:r>
              <a:rPr sz="1600" dirty="0" smtClean="0">
                <a:solidFill>
                  <a:srgbClr val="244060"/>
                </a:solidFill>
                <a:latin typeface="Trebuchet MS"/>
                <a:cs typeface="Trebuchet MS"/>
              </a:rPr>
              <a:t>	implemented</a:t>
            </a:r>
            <a:r>
              <a:rPr sz="1600" spc="315" dirty="0" smtClean="0">
                <a:solidFill>
                  <a:srgbClr val="244060"/>
                </a:solidFill>
                <a:latin typeface="Trebuchet MS"/>
                <a:cs typeface="Trebuchet MS"/>
              </a:rPr>
              <a:t> </a:t>
            </a:r>
            <a:r>
              <a:rPr sz="1600" dirty="0" smtClean="0">
                <a:solidFill>
                  <a:srgbClr val="244060"/>
                </a:solidFill>
                <a:latin typeface="Trebuchet MS"/>
                <a:cs typeface="Trebuchet MS"/>
              </a:rPr>
              <a:t>in</a:t>
            </a:r>
            <a:r>
              <a:rPr sz="1600" spc="320" dirty="0" smtClean="0">
                <a:solidFill>
                  <a:srgbClr val="244060"/>
                </a:solidFill>
                <a:latin typeface="Trebuchet MS"/>
                <a:cs typeface="Trebuchet MS"/>
              </a:rPr>
              <a:t> </a:t>
            </a:r>
            <a:r>
              <a:rPr sz="1600" dirty="0" smtClean="0">
                <a:solidFill>
                  <a:srgbClr val="244060"/>
                </a:solidFill>
                <a:latin typeface="Trebuchet MS"/>
                <a:cs typeface="Trebuchet MS"/>
              </a:rPr>
              <a:t>the</a:t>
            </a:r>
            <a:r>
              <a:rPr sz="1600" spc="310" dirty="0" smtClean="0">
                <a:solidFill>
                  <a:srgbClr val="244060"/>
                </a:solidFill>
                <a:latin typeface="Trebuchet MS"/>
                <a:cs typeface="Trebuchet MS"/>
              </a:rPr>
              <a:t> </a:t>
            </a:r>
            <a:r>
              <a:rPr sz="1600" dirty="0" smtClean="0">
                <a:solidFill>
                  <a:srgbClr val="244060"/>
                </a:solidFill>
                <a:latin typeface="Trebuchet MS"/>
                <a:cs typeface="Trebuchet MS"/>
              </a:rPr>
              <a:t>Programme</a:t>
            </a:r>
            <a:r>
              <a:rPr sz="1600" spc="325" dirty="0" smtClean="0">
                <a:solidFill>
                  <a:srgbClr val="244060"/>
                </a:solidFill>
                <a:latin typeface="Trebuchet MS"/>
                <a:cs typeface="Trebuchet MS"/>
              </a:rPr>
              <a:t> </a:t>
            </a:r>
            <a:r>
              <a:rPr sz="1600" dirty="0" smtClean="0">
                <a:solidFill>
                  <a:srgbClr val="244060"/>
                </a:solidFill>
                <a:latin typeface="Trebuchet MS"/>
                <a:cs typeface="Trebuchet MS"/>
              </a:rPr>
              <a:t>area.</a:t>
            </a:r>
            <a:r>
              <a:rPr sz="1600" spc="305" dirty="0" smtClean="0">
                <a:solidFill>
                  <a:srgbClr val="244060"/>
                </a:solidFill>
                <a:latin typeface="Trebuchet MS"/>
                <a:cs typeface="Trebuchet MS"/>
              </a:rPr>
              <a:t> </a:t>
            </a:r>
            <a:r>
              <a:rPr lang="en-US" sz="1600" dirty="0" smtClean="0">
                <a:solidFill>
                  <a:srgbClr val="244060"/>
                </a:solidFill>
                <a:latin typeface="Trebuchet MS"/>
                <a:cs typeface="Trebuchet MS"/>
              </a:rPr>
              <a:t>The applicants are asked to demonstrate that the activities have cross-border impact on the Programme area and contribute to the objectives of the Programme. All the activities, regarding the location, must be in the interest of the Programme, and clearly justified. </a:t>
            </a:r>
          </a:p>
          <a:p>
            <a:pPr marL="12700" marR="6985" algn="just">
              <a:lnSpc>
                <a:spcPct val="100000"/>
              </a:lnSpc>
              <a:spcBef>
                <a:spcPts val="95"/>
              </a:spcBef>
              <a:tabLst>
                <a:tab pos="355600" algn="l"/>
                <a:tab pos="358140" algn="l"/>
              </a:tabLst>
            </a:pPr>
            <a:endParaRPr sz="1600" dirty="0" smtClean="0">
              <a:latin typeface="Trebuchet MS"/>
              <a:cs typeface="Trebuchet MS"/>
            </a:endParaRPr>
          </a:p>
          <a:p>
            <a:pPr marL="355600" marR="6985" indent="-342900" algn="just">
              <a:lnSpc>
                <a:spcPct val="100000"/>
              </a:lnSpc>
              <a:spcBef>
                <a:spcPts val="385"/>
              </a:spcBef>
              <a:buFont typeface="Arial MT"/>
              <a:buChar char="•"/>
              <a:tabLst>
                <a:tab pos="355600" algn="l"/>
                <a:tab pos="358140" algn="l"/>
              </a:tabLst>
            </a:pPr>
            <a:r>
              <a:rPr lang="en-US" sz="1600" dirty="0" smtClean="0">
                <a:solidFill>
                  <a:srgbClr val="244060"/>
                </a:solidFill>
                <a:latin typeface="Trebuchet MS"/>
                <a:cs typeface="Trebuchet MS"/>
              </a:rPr>
              <a:t>By exception, soft (such as events, meetings, etc.) activities outside the Programme area can be implemented in duly justified cases. In such cases, the following requirements must be observed by the concerned activities:</a:t>
            </a:r>
          </a:p>
          <a:p>
            <a:pPr marL="355600" marR="6985" indent="-342900" algn="just">
              <a:lnSpc>
                <a:spcPct val="100000"/>
              </a:lnSpc>
              <a:spcBef>
                <a:spcPts val="385"/>
              </a:spcBef>
              <a:buFont typeface="Arial MT"/>
              <a:buChar char="•"/>
              <a:tabLst>
                <a:tab pos="355600" algn="l"/>
                <a:tab pos="358140" algn="l"/>
              </a:tabLst>
            </a:pPr>
            <a:endParaRPr lang="en-US" sz="1600" dirty="0" smtClean="0">
              <a:solidFill>
                <a:srgbClr val="244060"/>
              </a:solidFill>
              <a:latin typeface="Trebuchet MS"/>
              <a:cs typeface="Trebuchet MS"/>
            </a:endParaRPr>
          </a:p>
          <a:p>
            <a:pPr marL="1257300" marR="6985" indent="-285750" algn="just">
              <a:lnSpc>
                <a:spcPct val="100000"/>
              </a:lnSpc>
              <a:spcBef>
                <a:spcPts val="385"/>
              </a:spcBef>
              <a:buFont typeface="Wingdings" panose="05000000000000000000" pitchFamily="2" charset="2"/>
              <a:buChar char="ü"/>
              <a:tabLst>
                <a:tab pos="357188" algn="l"/>
                <a:tab pos="1257300" algn="l"/>
                <a:tab pos="1428750" algn="l"/>
                <a:tab pos="1600200" algn="l"/>
                <a:tab pos="1771650" algn="l"/>
              </a:tabLst>
            </a:pPr>
            <a:r>
              <a:rPr lang="en-US" sz="1600" dirty="0" smtClean="0">
                <a:solidFill>
                  <a:srgbClr val="244060"/>
                </a:solidFill>
                <a:latin typeface="Trebuchet MS"/>
                <a:cs typeface="Trebuchet MS"/>
              </a:rPr>
              <a:t> They are for the benefit of the Programme area </a:t>
            </a:r>
          </a:p>
          <a:p>
            <a:pPr marL="1257300" marR="6985" indent="-285750" algn="just">
              <a:lnSpc>
                <a:spcPct val="100000"/>
              </a:lnSpc>
              <a:spcBef>
                <a:spcPts val="385"/>
              </a:spcBef>
              <a:buFont typeface="Wingdings" panose="05000000000000000000" pitchFamily="2" charset="2"/>
              <a:buChar char="ü"/>
              <a:tabLst>
                <a:tab pos="357188" algn="l"/>
                <a:tab pos="1371600" algn="l"/>
              </a:tabLst>
            </a:pPr>
            <a:r>
              <a:rPr lang="en-US" sz="1600" dirty="0" smtClean="0">
                <a:solidFill>
                  <a:srgbClr val="244060"/>
                </a:solidFill>
                <a:latin typeface="Trebuchet MS"/>
                <a:cs typeface="Trebuchet MS"/>
              </a:rPr>
              <a:t> They are essential for the implementation of the project </a:t>
            </a:r>
          </a:p>
          <a:p>
            <a:pPr marL="1257300" marR="6985" indent="-285750" algn="just">
              <a:lnSpc>
                <a:spcPct val="100000"/>
              </a:lnSpc>
              <a:spcBef>
                <a:spcPts val="385"/>
              </a:spcBef>
              <a:buFont typeface="Wingdings" panose="05000000000000000000" pitchFamily="2" charset="2"/>
              <a:buChar char="ü"/>
              <a:tabLst>
                <a:tab pos="357188" algn="l"/>
                <a:tab pos="1314450" algn="l"/>
                <a:tab pos="1371600" algn="l"/>
                <a:tab pos="1771650" algn="l"/>
              </a:tabLst>
            </a:pPr>
            <a:r>
              <a:rPr lang="en-US" sz="1600" dirty="0" smtClean="0">
                <a:solidFill>
                  <a:srgbClr val="244060"/>
                </a:solidFill>
                <a:latin typeface="Trebuchet MS"/>
                <a:cs typeface="Trebuchet MS"/>
              </a:rPr>
              <a:t> They are explicitly foreseen in the application form.</a:t>
            </a:r>
          </a:p>
          <a:p>
            <a:pPr marL="971550" marR="6985" algn="just">
              <a:lnSpc>
                <a:spcPct val="100000"/>
              </a:lnSpc>
              <a:spcBef>
                <a:spcPts val="385"/>
              </a:spcBef>
              <a:tabLst>
                <a:tab pos="357188" algn="l"/>
                <a:tab pos="1314450" algn="l"/>
                <a:tab pos="1371600" algn="l"/>
                <a:tab pos="1771650" algn="l"/>
              </a:tabLst>
            </a:pPr>
            <a:endParaRPr lang="en-US" sz="1600" dirty="0" smtClean="0">
              <a:solidFill>
                <a:srgbClr val="244060"/>
              </a:solidFill>
              <a:latin typeface="Trebuchet MS"/>
              <a:cs typeface="Trebuchet MS"/>
            </a:endParaRPr>
          </a:p>
          <a:p>
            <a:pPr marL="355600" marR="5080" indent="-342900">
              <a:lnSpc>
                <a:spcPct val="100000"/>
              </a:lnSpc>
              <a:spcBef>
                <a:spcPts val="385"/>
              </a:spcBef>
              <a:buFont typeface="Arial MT"/>
              <a:buChar char="•"/>
              <a:tabLst>
                <a:tab pos="355600" algn="l"/>
              </a:tabLst>
            </a:pPr>
            <a:r>
              <a:rPr lang="en-US" sz="1600" dirty="0" smtClean="0">
                <a:solidFill>
                  <a:srgbClr val="244060"/>
                </a:solidFill>
                <a:latin typeface="Trebuchet MS"/>
                <a:cs typeface="Trebuchet MS"/>
              </a:rPr>
              <a:t>As an exception, in duly justified cases, IT equipment for project team (such as laptops and/or desktops) can be purchased and used outside the Programme area, provided they are used in the interest of the Programme and are necessary for implementing the project activities. </a:t>
            </a:r>
            <a:r>
              <a:rPr sz="1600" dirty="0" smtClean="0">
                <a:solidFill>
                  <a:srgbClr val="244060"/>
                </a:solidFill>
                <a:latin typeface="Trebuchet MS"/>
                <a:cs typeface="Trebuchet MS"/>
              </a:rPr>
              <a:t>	</a:t>
            </a:r>
            <a:endParaRPr lang="en-US" sz="1600" dirty="0" smtClean="0">
              <a:solidFill>
                <a:srgbClr val="244060"/>
              </a:solidFill>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1007490"/>
            <a:ext cx="2962275" cy="422275"/>
          </a:xfrm>
          <a:prstGeom prst="rect">
            <a:avLst/>
          </a:prstGeom>
        </p:spPr>
        <p:txBody>
          <a:bodyPr vert="horz" wrap="square" lIns="0" tIns="13335" rIns="0" bIns="0" rtlCol="0">
            <a:spAutoFit/>
          </a:bodyPr>
          <a:lstStyle/>
          <a:p>
            <a:pPr marL="12700">
              <a:lnSpc>
                <a:spcPct val="100000"/>
              </a:lnSpc>
              <a:spcBef>
                <a:spcPts val="105"/>
              </a:spcBef>
            </a:pPr>
            <a:r>
              <a:rPr dirty="0"/>
              <a:t>Location</a:t>
            </a:r>
            <a:r>
              <a:rPr spc="-60" dirty="0"/>
              <a:t> </a:t>
            </a:r>
            <a:r>
              <a:rPr dirty="0"/>
              <a:t>of</a:t>
            </a:r>
            <a:r>
              <a:rPr spc="-35" dirty="0"/>
              <a:t> </a:t>
            </a:r>
            <a:r>
              <a:rPr spc="-10" dirty="0"/>
              <a:t>actions</a:t>
            </a:r>
          </a:p>
        </p:txBody>
      </p:sp>
      <p:sp>
        <p:nvSpPr>
          <p:cNvPr id="3" name="object 3"/>
          <p:cNvSpPr txBox="1"/>
          <p:nvPr/>
        </p:nvSpPr>
        <p:spPr>
          <a:xfrm>
            <a:off x="307340" y="1828800"/>
            <a:ext cx="8433435" cy="2771913"/>
          </a:xfrm>
          <a:prstGeom prst="rect">
            <a:avLst/>
          </a:prstGeom>
        </p:spPr>
        <p:txBody>
          <a:bodyPr vert="horz" wrap="square" lIns="0" tIns="12065" rIns="0" bIns="0" rtlCol="0">
            <a:spAutoFit/>
          </a:bodyPr>
          <a:lstStyle/>
          <a:p>
            <a:pPr marL="355600" marR="6985" indent="-342900" algn="just">
              <a:lnSpc>
                <a:spcPct val="100000"/>
              </a:lnSpc>
              <a:spcBef>
                <a:spcPts val="95"/>
              </a:spcBef>
              <a:buFont typeface="Arial MT"/>
              <a:buChar char="•"/>
              <a:tabLst>
                <a:tab pos="355600" algn="l"/>
                <a:tab pos="358140" algn="l"/>
              </a:tabLst>
            </a:pPr>
            <a:r>
              <a:rPr lang="en-US" sz="1600" dirty="0">
                <a:solidFill>
                  <a:srgbClr val="244060"/>
                </a:solidFill>
                <a:latin typeface="Trebuchet MS"/>
                <a:cs typeface="Trebuchet MS"/>
              </a:rPr>
              <a:t>Activities related to investments (equipment, infrastructure, works etc.) should be implemented exclusively in the Programme area.</a:t>
            </a:r>
          </a:p>
          <a:p>
            <a:pPr marL="12700" marR="6985" algn="just">
              <a:lnSpc>
                <a:spcPct val="100000"/>
              </a:lnSpc>
              <a:spcBef>
                <a:spcPts val="95"/>
              </a:spcBef>
              <a:tabLst>
                <a:tab pos="355600" algn="l"/>
                <a:tab pos="358140" algn="l"/>
              </a:tabLst>
            </a:pPr>
            <a:r>
              <a:rPr lang="en-US" sz="1600" dirty="0" smtClean="0">
                <a:solidFill>
                  <a:srgbClr val="FF0000"/>
                </a:solidFill>
                <a:latin typeface="Trebuchet MS"/>
                <a:cs typeface="Trebuchet MS"/>
              </a:rPr>
              <a:t> </a:t>
            </a:r>
          </a:p>
          <a:p>
            <a:pPr marL="355600" marR="6985" indent="-342900" algn="just">
              <a:lnSpc>
                <a:spcPct val="100000"/>
              </a:lnSpc>
              <a:spcBef>
                <a:spcPts val="95"/>
              </a:spcBef>
              <a:buFont typeface="Arial MT"/>
              <a:buChar char="•"/>
              <a:tabLst>
                <a:tab pos="355600" algn="l"/>
                <a:tab pos="358140" algn="l"/>
              </a:tabLst>
            </a:pPr>
            <a:r>
              <a:rPr lang="en-US" sz="1600" dirty="0" smtClean="0">
                <a:solidFill>
                  <a:srgbClr val="244060"/>
                </a:solidFill>
                <a:latin typeface="Trebuchet MS"/>
                <a:cs typeface="Trebuchet MS"/>
              </a:rPr>
              <a:t>The purchased equipment must be located, installed and used in the Programme area of the </a:t>
            </a:r>
            <a:r>
              <a:rPr lang="en-US" sz="1600" dirty="0" err="1" smtClean="0">
                <a:solidFill>
                  <a:srgbClr val="244060"/>
                </a:solidFill>
                <a:latin typeface="Trebuchet MS"/>
                <a:cs typeface="Trebuchet MS"/>
              </a:rPr>
              <a:t>Programme</a:t>
            </a:r>
            <a:r>
              <a:rPr lang="en-US" sz="1600" dirty="0" smtClean="0">
                <a:solidFill>
                  <a:srgbClr val="244060"/>
                </a:solidFill>
                <a:latin typeface="Trebuchet MS"/>
                <a:cs typeface="Trebuchet MS"/>
              </a:rPr>
              <a:t>.</a:t>
            </a:r>
          </a:p>
          <a:p>
            <a:pPr marL="12700" marR="6985" algn="just">
              <a:lnSpc>
                <a:spcPct val="100000"/>
              </a:lnSpc>
              <a:spcBef>
                <a:spcPts val="95"/>
              </a:spcBef>
              <a:tabLst>
                <a:tab pos="355600" algn="l"/>
                <a:tab pos="358140" algn="l"/>
              </a:tabLst>
            </a:pPr>
            <a:endParaRPr lang="en-US" sz="1600" dirty="0" smtClean="0">
              <a:solidFill>
                <a:srgbClr val="244060"/>
              </a:solidFill>
              <a:latin typeface="Trebuchet MS"/>
              <a:cs typeface="Trebuchet MS"/>
            </a:endParaRPr>
          </a:p>
          <a:p>
            <a:pPr marL="355600" marR="6985" indent="-342900" algn="just">
              <a:lnSpc>
                <a:spcPct val="100000"/>
              </a:lnSpc>
              <a:spcBef>
                <a:spcPts val="95"/>
              </a:spcBef>
              <a:buFont typeface="Arial MT"/>
              <a:buChar char="•"/>
              <a:tabLst>
                <a:tab pos="355600" algn="l"/>
                <a:tab pos="358140" algn="l"/>
              </a:tabLst>
            </a:pPr>
            <a:r>
              <a:rPr lang="en-US" sz="1600" dirty="0" smtClean="0">
                <a:solidFill>
                  <a:srgbClr val="244060"/>
                </a:solidFill>
                <a:latin typeface="Trebuchet MS"/>
                <a:cs typeface="Trebuchet MS"/>
              </a:rPr>
              <a:t>Under this call, the investment activities (works, infrastructure, equipment, installation of equipment etc.) outside the Programme area are not eligible. Thus, the cost related to such activities shall be considered as ineligible and shall be excluded from funding under the Programme. These costs must be supported by the concerned applicant from other resources than the Programme.</a:t>
            </a:r>
            <a:r>
              <a:rPr sz="1600" dirty="0" smtClean="0">
                <a:solidFill>
                  <a:srgbClr val="244060"/>
                </a:solidFill>
                <a:latin typeface="Trebuchet MS"/>
                <a:cs typeface="Trebuchet MS"/>
              </a:rPr>
              <a:t>	</a:t>
            </a:r>
            <a:endParaRPr lang="en-US" sz="1600" dirty="0" smtClean="0">
              <a:solidFill>
                <a:srgbClr val="244060"/>
              </a:solidFill>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30186114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1165606"/>
            <a:ext cx="1687830" cy="422275"/>
          </a:xfrm>
          <a:prstGeom prst="rect">
            <a:avLst/>
          </a:prstGeom>
        </p:spPr>
        <p:txBody>
          <a:bodyPr vert="horz" wrap="square" lIns="0" tIns="13335" rIns="0" bIns="0" rtlCol="0">
            <a:spAutoFit/>
          </a:bodyPr>
          <a:lstStyle/>
          <a:p>
            <a:pPr marL="12700">
              <a:lnSpc>
                <a:spcPct val="100000"/>
              </a:lnSpc>
              <a:spcBef>
                <a:spcPts val="105"/>
              </a:spcBef>
            </a:pPr>
            <a:r>
              <a:rPr dirty="0"/>
              <a:t>Let`s </a:t>
            </a:r>
            <a:r>
              <a:rPr spc="-10" dirty="0"/>
              <a:t>start</a:t>
            </a:r>
          </a:p>
        </p:txBody>
      </p:sp>
      <p:sp>
        <p:nvSpPr>
          <p:cNvPr id="3" name="object 3"/>
          <p:cNvSpPr txBox="1"/>
          <p:nvPr/>
        </p:nvSpPr>
        <p:spPr>
          <a:xfrm>
            <a:off x="535940" y="1642998"/>
            <a:ext cx="7919720" cy="4385310"/>
          </a:xfrm>
          <a:prstGeom prst="rect">
            <a:avLst/>
          </a:prstGeom>
        </p:spPr>
        <p:txBody>
          <a:bodyPr vert="horz" wrap="square" lIns="0" tIns="165100" rIns="0" bIns="0" rtlCol="0">
            <a:spAutoFit/>
          </a:bodyPr>
          <a:lstStyle/>
          <a:p>
            <a:pPr marL="354965" indent="-342265">
              <a:lnSpc>
                <a:spcPct val="100000"/>
              </a:lnSpc>
              <a:spcBef>
                <a:spcPts val="1300"/>
              </a:spcBef>
              <a:buFont typeface="Arial MT"/>
              <a:buChar char="•"/>
              <a:tabLst>
                <a:tab pos="354965" algn="l"/>
              </a:tabLst>
            </a:pPr>
            <a:r>
              <a:rPr sz="1800" spc="-10" dirty="0">
                <a:solidFill>
                  <a:srgbClr val="244060"/>
                </a:solidFill>
                <a:latin typeface="Trebuchet MS"/>
                <a:cs typeface="Trebuchet MS"/>
              </a:rPr>
              <a:t>Important!</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Needs</a:t>
            </a:r>
            <a:r>
              <a:rPr sz="1800" spc="-55" dirty="0">
                <a:solidFill>
                  <a:srgbClr val="244060"/>
                </a:solidFill>
                <a:latin typeface="Trebuchet MS"/>
                <a:cs typeface="Trebuchet MS"/>
              </a:rPr>
              <a:t> </a:t>
            </a:r>
            <a:r>
              <a:rPr sz="1800" dirty="0">
                <a:solidFill>
                  <a:srgbClr val="244060"/>
                </a:solidFill>
                <a:latin typeface="Trebuchet MS"/>
                <a:cs typeface="Trebuchet MS"/>
              </a:rPr>
              <a:t>(Start</a:t>
            </a:r>
            <a:r>
              <a:rPr sz="1800" spc="-35" dirty="0">
                <a:solidFill>
                  <a:srgbClr val="244060"/>
                </a:solidFill>
                <a:latin typeface="Trebuchet MS"/>
                <a:cs typeface="Trebuchet MS"/>
              </a:rPr>
              <a:t> </a:t>
            </a:r>
            <a:r>
              <a:rPr sz="1800" dirty="0">
                <a:solidFill>
                  <a:srgbClr val="244060"/>
                </a:solidFill>
                <a:latin typeface="Trebuchet MS"/>
                <a:cs typeface="Trebuchet MS"/>
              </a:rPr>
              <a:t>from</a:t>
            </a:r>
            <a:r>
              <a:rPr sz="1800" spc="-25" dirty="0">
                <a:solidFill>
                  <a:srgbClr val="244060"/>
                </a:solidFill>
                <a:latin typeface="Trebuchet MS"/>
                <a:cs typeface="Trebuchet MS"/>
              </a:rPr>
              <a:t> </a:t>
            </a:r>
            <a:r>
              <a:rPr sz="1800" spc="-10" dirty="0">
                <a:solidFill>
                  <a:srgbClr val="244060"/>
                </a:solidFill>
                <a:latin typeface="Trebuchet MS"/>
                <a:cs typeface="Trebuchet MS"/>
              </a:rPr>
              <a:t>territory)</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Project</a:t>
            </a:r>
            <a:r>
              <a:rPr sz="1800" spc="225" dirty="0">
                <a:solidFill>
                  <a:srgbClr val="244060"/>
                </a:solidFill>
                <a:latin typeface="Trebuchet MS"/>
                <a:cs typeface="Trebuchet MS"/>
              </a:rPr>
              <a:t> </a:t>
            </a:r>
            <a:r>
              <a:rPr sz="1800" dirty="0">
                <a:solidFill>
                  <a:srgbClr val="244060"/>
                </a:solidFill>
                <a:latin typeface="Trebuchet MS"/>
                <a:cs typeface="Trebuchet MS"/>
              </a:rPr>
              <a:t>general</a:t>
            </a:r>
            <a:r>
              <a:rPr sz="1800" spc="220" dirty="0">
                <a:solidFill>
                  <a:srgbClr val="244060"/>
                </a:solidFill>
                <a:latin typeface="Trebuchet MS"/>
                <a:cs typeface="Trebuchet MS"/>
              </a:rPr>
              <a:t> </a:t>
            </a:r>
            <a:r>
              <a:rPr sz="1800" dirty="0">
                <a:solidFill>
                  <a:srgbClr val="244060"/>
                </a:solidFill>
                <a:latin typeface="Trebuchet MS"/>
                <a:cs typeface="Trebuchet MS"/>
              </a:rPr>
              <a:t>objective</a:t>
            </a:r>
            <a:r>
              <a:rPr sz="1800" spc="229" dirty="0">
                <a:solidFill>
                  <a:srgbClr val="244060"/>
                </a:solidFill>
                <a:latin typeface="Trebuchet MS"/>
                <a:cs typeface="Trebuchet MS"/>
              </a:rPr>
              <a:t> </a:t>
            </a:r>
            <a:r>
              <a:rPr sz="1800" dirty="0">
                <a:solidFill>
                  <a:srgbClr val="244060"/>
                </a:solidFill>
                <a:latin typeface="Trebuchet MS"/>
                <a:cs typeface="Trebuchet MS"/>
              </a:rPr>
              <a:t>-</a:t>
            </a:r>
            <a:r>
              <a:rPr sz="1800" spc="220" dirty="0">
                <a:solidFill>
                  <a:srgbClr val="244060"/>
                </a:solidFill>
                <a:latin typeface="Trebuchet MS"/>
                <a:cs typeface="Trebuchet MS"/>
              </a:rPr>
              <a:t> </a:t>
            </a:r>
            <a:r>
              <a:rPr sz="1800" dirty="0">
                <a:solidFill>
                  <a:srgbClr val="244060"/>
                </a:solidFill>
                <a:latin typeface="Trebuchet MS"/>
                <a:cs typeface="Trebuchet MS"/>
              </a:rPr>
              <a:t>what</a:t>
            </a:r>
            <a:r>
              <a:rPr sz="1800" spc="220" dirty="0">
                <a:solidFill>
                  <a:srgbClr val="244060"/>
                </a:solidFill>
                <a:latin typeface="Trebuchet MS"/>
                <a:cs typeface="Trebuchet MS"/>
              </a:rPr>
              <a:t> </a:t>
            </a:r>
            <a:r>
              <a:rPr sz="1800" dirty="0">
                <a:solidFill>
                  <a:srgbClr val="244060"/>
                </a:solidFill>
                <a:latin typeface="Trebuchet MS"/>
                <a:cs typeface="Trebuchet MS"/>
              </a:rPr>
              <a:t>do</a:t>
            </a:r>
            <a:r>
              <a:rPr sz="1800" spc="220" dirty="0">
                <a:solidFill>
                  <a:srgbClr val="244060"/>
                </a:solidFill>
                <a:latin typeface="Trebuchet MS"/>
                <a:cs typeface="Trebuchet MS"/>
              </a:rPr>
              <a:t> </a:t>
            </a:r>
            <a:r>
              <a:rPr sz="1800" dirty="0">
                <a:solidFill>
                  <a:srgbClr val="244060"/>
                </a:solidFill>
                <a:latin typeface="Trebuchet MS"/>
                <a:cs typeface="Trebuchet MS"/>
              </a:rPr>
              <a:t>you</a:t>
            </a:r>
            <a:r>
              <a:rPr sz="1800" spc="220" dirty="0">
                <a:solidFill>
                  <a:srgbClr val="244060"/>
                </a:solidFill>
                <a:latin typeface="Trebuchet MS"/>
                <a:cs typeface="Trebuchet MS"/>
              </a:rPr>
              <a:t> </a:t>
            </a:r>
            <a:r>
              <a:rPr sz="1800" dirty="0">
                <a:solidFill>
                  <a:srgbClr val="244060"/>
                </a:solidFill>
                <a:latin typeface="Trebuchet MS"/>
                <a:cs typeface="Trebuchet MS"/>
              </a:rPr>
              <a:t>aim</a:t>
            </a:r>
            <a:r>
              <a:rPr sz="1800" spc="229" dirty="0">
                <a:solidFill>
                  <a:srgbClr val="244060"/>
                </a:solidFill>
                <a:latin typeface="Trebuchet MS"/>
                <a:cs typeface="Trebuchet MS"/>
              </a:rPr>
              <a:t> </a:t>
            </a:r>
            <a:r>
              <a:rPr sz="1800" dirty="0">
                <a:solidFill>
                  <a:srgbClr val="244060"/>
                </a:solidFill>
                <a:latin typeface="Trebuchet MS"/>
                <a:cs typeface="Trebuchet MS"/>
              </a:rPr>
              <a:t>to</a:t>
            </a:r>
            <a:r>
              <a:rPr sz="1800" spc="220" dirty="0">
                <a:solidFill>
                  <a:srgbClr val="244060"/>
                </a:solidFill>
                <a:latin typeface="Trebuchet MS"/>
                <a:cs typeface="Trebuchet MS"/>
              </a:rPr>
              <a:t> </a:t>
            </a:r>
            <a:r>
              <a:rPr sz="1800" dirty="0">
                <a:solidFill>
                  <a:srgbClr val="244060"/>
                </a:solidFill>
                <a:latin typeface="Trebuchet MS"/>
                <a:cs typeface="Trebuchet MS"/>
              </a:rPr>
              <a:t>achieve</a:t>
            </a:r>
            <a:r>
              <a:rPr sz="1800" spc="240" dirty="0">
                <a:solidFill>
                  <a:srgbClr val="244060"/>
                </a:solidFill>
                <a:latin typeface="Trebuchet MS"/>
                <a:cs typeface="Trebuchet MS"/>
              </a:rPr>
              <a:t> </a:t>
            </a:r>
            <a:r>
              <a:rPr sz="1800" dirty="0">
                <a:solidFill>
                  <a:srgbClr val="244060"/>
                </a:solidFill>
                <a:latin typeface="Trebuchet MS"/>
                <a:cs typeface="Trebuchet MS"/>
              </a:rPr>
              <a:t>by</a:t>
            </a:r>
            <a:r>
              <a:rPr sz="1800" spc="215" dirty="0">
                <a:solidFill>
                  <a:srgbClr val="244060"/>
                </a:solidFill>
                <a:latin typeface="Trebuchet MS"/>
                <a:cs typeface="Trebuchet MS"/>
              </a:rPr>
              <a:t> </a:t>
            </a:r>
            <a:r>
              <a:rPr sz="1800" dirty="0">
                <a:solidFill>
                  <a:srgbClr val="244060"/>
                </a:solidFill>
                <a:latin typeface="Trebuchet MS"/>
                <a:cs typeface="Trebuchet MS"/>
              </a:rPr>
              <a:t>the</a:t>
            </a:r>
            <a:r>
              <a:rPr sz="1800" spc="220" dirty="0">
                <a:solidFill>
                  <a:srgbClr val="244060"/>
                </a:solidFill>
                <a:latin typeface="Trebuchet MS"/>
                <a:cs typeface="Trebuchet MS"/>
              </a:rPr>
              <a:t> </a:t>
            </a:r>
            <a:r>
              <a:rPr sz="1800" dirty="0">
                <a:solidFill>
                  <a:srgbClr val="244060"/>
                </a:solidFill>
                <a:latin typeface="Trebuchet MS"/>
                <a:cs typeface="Trebuchet MS"/>
              </a:rPr>
              <a:t>end</a:t>
            </a:r>
            <a:r>
              <a:rPr sz="1800" spc="225" dirty="0">
                <a:solidFill>
                  <a:srgbClr val="244060"/>
                </a:solidFill>
                <a:latin typeface="Trebuchet MS"/>
                <a:cs typeface="Trebuchet MS"/>
              </a:rPr>
              <a:t> </a:t>
            </a:r>
            <a:r>
              <a:rPr sz="1800" spc="-25" dirty="0">
                <a:solidFill>
                  <a:srgbClr val="244060"/>
                </a:solidFill>
                <a:latin typeface="Trebuchet MS"/>
                <a:cs typeface="Trebuchet MS"/>
              </a:rPr>
              <a:t>of</a:t>
            </a:r>
            <a:endParaRPr sz="1800">
              <a:latin typeface="Trebuchet MS"/>
              <a:cs typeface="Trebuchet MS"/>
            </a:endParaRPr>
          </a:p>
          <a:p>
            <a:pPr marL="355600">
              <a:lnSpc>
                <a:spcPct val="100000"/>
              </a:lnSpc>
            </a:pPr>
            <a:r>
              <a:rPr sz="1800" dirty="0">
                <a:solidFill>
                  <a:srgbClr val="244060"/>
                </a:solidFill>
                <a:latin typeface="Trebuchet MS"/>
                <a:cs typeface="Trebuchet MS"/>
              </a:rPr>
              <a:t>your</a:t>
            </a:r>
            <a:r>
              <a:rPr sz="1800" spc="-25" dirty="0">
                <a:solidFill>
                  <a:srgbClr val="244060"/>
                </a:solidFill>
                <a:latin typeface="Trebuchet MS"/>
                <a:cs typeface="Trebuchet MS"/>
              </a:rPr>
              <a:t> </a:t>
            </a:r>
            <a:r>
              <a:rPr sz="1800" spc="-10" dirty="0">
                <a:solidFill>
                  <a:srgbClr val="244060"/>
                </a:solidFill>
                <a:latin typeface="Trebuchet MS"/>
                <a:cs typeface="Trebuchet MS"/>
              </a:rPr>
              <a:t>project?</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Project</a:t>
            </a:r>
            <a:r>
              <a:rPr sz="1800" spc="484" dirty="0">
                <a:solidFill>
                  <a:srgbClr val="244060"/>
                </a:solidFill>
                <a:latin typeface="Trebuchet MS"/>
                <a:cs typeface="Trebuchet MS"/>
              </a:rPr>
              <a:t> </a:t>
            </a:r>
            <a:r>
              <a:rPr sz="1800" dirty="0">
                <a:solidFill>
                  <a:srgbClr val="244060"/>
                </a:solidFill>
                <a:latin typeface="Trebuchet MS"/>
                <a:cs typeface="Trebuchet MS"/>
              </a:rPr>
              <a:t>relevance</a:t>
            </a:r>
            <a:r>
              <a:rPr sz="1800" spc="500" dirty="0">
                <a:solidFill>
                  <a:srgbClr val="244060"/>
                </a:solidFill>
                <a:latin typeface="Trebuchet MS"/>
                <a:cs typeface="Trebuchet MS"/>
              </a:rPr>
              <a:t> </a:t>
            </a:r>
            <a:r>
              <a:rPr sz="1800" dirty="0">
                <a:solidFill>
                  <a:srgbClr val="244060"/>
                </a:solidFill>
                <a:latin typeface="Trebuchet MS"/>
                <a:cs typeface="Trebuchet MS"/>
              </a:rPr>
              <a:t>and</a:t>
            </a:r>
            <a:r>
              <a:rPr sz="1800" spc="495" dirty="0">
                <a:solidFill>
                  <a:srgbClr val="244060"/>
                </a:solidFill>
                <a:latin typeface="Trebuchet MS"/>
                <a:cs typeface="Trebuchet MS"/>
              </a:rPr>
              <a:t> </a:t>
            </a:r>
            <a:r>
              <a:rPr sz="1800" dirty="0">
                <a:solidFill>
                  <a:srgbClr val="244060"/>
                </a:solidFill>
                <a:latin typeface="Trebuchet MS"/>
                <a:cs typeface="Trebuchet MS"/>
              </a:rPr>
              <a:t>context</a:t>
            </a:r>
            <a:r>
              <a:rPr sz="1800" spc="480" dirty="0">
                <a:solidFill>
                  <a:srgbClr val="244060"/>
                </a:solidFill>
                <a:latin typeface="Trebuchet MS"/>
                <a:cs typeface="Trebuchet MS"/>
              </a:rPr>
              <a:t> </a:t>
            </a:r>
            <a:r>
              <a:rPr sz="1800" dirty="0">
                <a:solidFill>
                  <a:srgbClr val="244060"/>
                </a:solidFill>
                <a:latin typeface="Trebuchet MS"/>
                <a:cs typeface="Trebuchet MS"/>
              </a:rPr>
              <a:t>-</a:t>
            </a:r>
            <a:r>
              <a:rPr sz="1800" spc="490" dirty="0">
                <a:solidFill>
                  <a:srgbClr val="244060"/>
                </a:solidFill>
                <a:latin typeface="Trebuchet MS"/>
                <a:cs typeface="Trebuchet MS"/>
              </a:rPr>
              <a:t> </a:t>
            </a:r>
            <a:r>
              <a:rPr sz="1800" dirty="0">
                <a:solidFill>
                  <a:srgbClr val="244060"/>
                </a:solidFill>
                <a:latin typeface="Trebuchet MS"/>
                <a:cs typeface="Trebuchet MS"/>
              </a:rPr>
              <a:t>why</a:t>
            </a:r>
            <a:r>
              <a:rPr sz="1800" spc="495" dirty="0">
                <a:solidFill>
                  <a:srgbClr val="244060"/>
                </a:solidFill>
                <a:latin typeface="Trebuchet MS"/>
                <a:cs typeface="Trebuchet MS"/>
              </a:rPr>
              <a:t> </a:t>
            </a:r>
            <a:r>
              <a:rPr sz="1800" dirty="0">
                <a:solidFill>
                  <a:srgbClr val="244060"/>
                </a:solidFill>
                <a:latin typeface="Trebuchet MS"/>
                <a:cs typeface="Trebuchet MS"/>
              </a:rPr>
              <a:t>your</a:t>
            </a:r>
            <a:r>
              <a:rPr sz="1800" spc="484" dirty="0">
                <a:solidFill>
                  <a:srgbClr val="244060"/>
                </a:solidFill>
                <a:latin typeface="Trebuchet MS"/>
                <a:cs typeface="Trebuchet MS"/>
              </a:rPr>
              <a:t> </a:t>
            </a:r>
            <a:r>
              <a:rPr sz="1800" dirty="0">
                <a:solidFill>
                  <a:srgbClr val="244060"/>
                </a:solidFill>
                <a:latin typeface="Trebuchet MS"/>
                <a:cs typeface="Trebuchet MS"/>
              </a:rPr>
              <a:t>project</a:t>
            </a:r>
            <a:r>
              <a:rPr sz="1800" spc="490" dirty="0">
                <a:solidFill>
                  <a:srgbClr val="244060"/>
                </a:solidFill>
                <a:latin typeface="Trebuchet MS"/>
                <a:cs typeface="Trebuchet MS"/>
              </a:rPr>
              <a:t> </a:t>
            </a:r>
            <a:r>
              <a:rPr sz="1800" dirty="0">
                <a:solidFill>
                  <a:srgbClr val="244060"/>
                </a:solidFill>
                <a:latin typeface="Trebuchet MS"/>
                <a:cs typeface="Trebuchet MS"/>
              </a:rPr>
              <a:t>is</a:t>
            </a:r>
            <a:r>
              <a:rPr sz="1800" spc="484" dirty="0">
                <a:solidFill>
                  <a:srgbClr val="244060"/>
                </a:solidFill>
                <a:latin typeface="Trebuchet MS"/>
                <a:cs typeface="Trebuchet MS"/>
              </a:rPr>
              <a:t> </a:t>
            </a:r>
            <a:r>
              <a:rPr sz="1800" dirty="0">
                <a:solidFill>
                  <a:srgbClr val="244060"/>
                </a:solidFill>
                <a:latin typeface="Trebuchet MS"/>
                <a:cs typeface="Trebuchet MS"/>
              </a:rPr>
              <a:t>needed</a:t>
            </a:r>
            <a:r>
              <a:rPr sz="1800" spc="-20" dirty="0">
                <a:solidFill>
                  <a:srgbClr val="244060"/>
                </a:solidFill>
                <a:latin typeface="Trebuchet MS"/>
                <a:cs typeface="Trebuchet MS"/>
              </a:rPr>
              <a:t>  </a:t>
            </a:r>
            <a:r>
              <a:rPr sz="1800" dirty="0">
                <a:solidFill>
                  <a:srgbClr val="244060"/>
                </a:solidFill>
                <a:latin typeface="Trebuchet MS"/>
                <a:cs typeface="Trebuchet MS"/>
              </a:rPr>
              <a:t>in</a:t>
            </a:r>
            <a:r>
              <a:rPr sz="1800" spc="490" dirty="0">
                <a:solidFill>
                  <a:srgbClr val="244060"/>
                </a:solidFill>
                <a:latin typeface="Trebuchet MS"/>
                <a:cs typeface="Trebuchet MS"/>
              </a:rPr>
              <a:t> </a:t>
            </a:r>
            <a:r>
              <a:rPr sz="1800" spc="-25" dirty="0">
                <a:solidFill>
                  <a:srgbClr val="244060"/>
                </a:solidFill>
                <a:latin typeface="Trebuchet MS"/>
                <a:cs typeface="Trebuchet MS"/>
              </a:rPr>
              <a:t>the </a:t>
            </a:r>
            <a:r>
              <a:rPr sz="1800" dirty="0">
                <a:solidFill>
                  <a:srgbClr val="244060"/>
                </a:solidFill>
                <a:latin typeface="Trebuchet MS"/>
                <a:cs typeface="Trebuchet MS"/>
              </a:rPr>
              <a:t>programme</a:t>
            </a:r>
            <a:r>
              <a:rPr sz="1800" spc="204" dirty="0">
                <a:solidFill>
                  <a:srgbClr val="244060"/>
                </a:solidFill>
                <a:latin typeface="Trebuchet MS"/>
                <a:cs typeface="Trebuchet MS"/>
              </a:rPr>
              <a:t> </a:t>
            </a:r>
            <a:r>
              <a:rPr sz="1800" dirty="0">
                <a:solidFill>
                  <a:srgbClr val="244060"/>
                </a:solidFill>
                <a:latin typeface="Trebuchet MS"/>
                <a:cs typeface="Trebuchet MS"/>
              </a:rPr>
              <a:t>area</a:t>
            </a:r>
            <a:r>
              <a:rPr sz="1800" spc="215" dirty="0">
                <a:solidFill>
                  <a:srgbClr val="244060"/>
                </a:solidFill>
                <a:latin typeface="Trebuchet MS"/>
                <a:cs typeface="Trebuchet MS"/>
              </a:rPr>
              <a:t> </a:t>
            </a:r>
            <a:r>
              <a:rPr sz="1800" dirty="0">
                <a:solidFill>
                  <a:srgbClr val="244060"/>
                </a:solidFill>
                <a:latin typeface="Trebuchet MS"/>
                <a:cs typeface="Trebuchet MS"/>
              </a:rPr>
              <a:t>and</a:t>
            </a:r>
            <a:r>
              <a:rPr sz="1800" spc="220" dirty="0">
                <a:solidFill>
                  <a:srgbClr val="244060"/>
                </a:solidFill>
                <a:latin typeface="Trebuchet MS"/>
                <a:cs typeface="Trebuchet MS"/>
              </a:rPr>
              <a:t> </a:t>
            </a:r>
            <a:r>
              <a:rPr sz="1800" dirty="0">
                <a:solidFill>
                  <a:srgbClr val="244060"/>
                </a:solidFill>
                <a:latin typeface="Trebuchet MS"/>
                <a:cs typeface="Trebuchet MS"/>
              </a:rPr>
              <a:t>the</a:t>
            </a:r>
            <a:r>
              <a:rPr sz="1800" spc="204" dirty="0">
                <a:solidFill>
                  <a:srgbClr val="244060"/>
                </a:solidFill>
                <a:latin typeface="Trebuchet MS"/>
                <a:cs typeface="Trebuchet MS"/>
              </a:rPr>
              <a:t> </a:t>
            </a:r>
            <a:r>
              <a:rPr sz="1800" dirty="0">
                <a:solidFill>
                  <a:srgbClr val="244060"/>
                </a:solidFill>
                <a:latin typeface="Trebuchet MS"/>
                <a:cs typeface="Trebuchet MS"/>
              </a:rPr>
              <a:t>relevance</a:t>
            </a:r>
            <a:r>
              <a:rPr sz="1800" spc="210" dirty="0">
                <a:solidFill>
                  <a:srgbClr val="244060"/>
                </a:solidFill>
                <a:latin typeface="Trebuchet MS"/>
                <a:cs typeface="Trebuchet MS"/>
              </a:rPr>
              <a:t> </a:t>
            </a:r>
            <a:r>
              <a:rPr sz="1800" dirty="0">
                <a:solidFill>
                  <a:srgbClr val="244060"/>
                </a:solidFill>
                <a:latin typeface="Trebuchet MS"/>
                <a:cs typeface="Trebuchet MS"/>
              </a:rPr>
              <a:t>of</a:t>
            </a:r>
            <a:r>
              <a:rPr sz="1800" spc="200" dirty="0">
                <a:solidFill>
                  <a:srgbClr val="244060"/>
                </a:solidFill>
                <a:latin typeface="Trebuchet MS"/>
                <a:cs typeface="Trebuchet MS"/>
              </a:rPr>
              <a:t> </a:t>
            </a:r>
            <a:r>
              <a:rPr sz="1800" dirty="0">
                <a:solidFill>
                  <a:srgbClr val="244060"/>
                </a:solidFill>
                <a:latin typeface="Trebuchet MS"/>
                <a:cs typeface="Trebuchet MS"/>
              </a:rPr>
              <a:t>your</a:t>
            </a:r>
            <a:r>
              <a:rPr sz="1800" spc="204" dirty="0">
                <a:solidFill>
                  <a:srgbClr val="244060"/>
                </a:solidFill>
                <a:latin typeface="Trebuchet MS"/>
                <a:cs typeface="Trebuchet MS"/>
              </a:rPr>
              <a:t> </a:t>
            </a:r>
            <a:r>
              <a:rPr sz="1800" dirty="0">
                <a:solidFill>
                  <a:srgbClr val="244060"/>
                </a:solidFill>
                <a:latin typeface="Trebuchet MS"/>
                <a:cs typeface="Trebuchet MS"/>
              </a:rPr>
              <a:t>project</a:t>
            </a:r>
            <a:r>
              <a:rPr sz="1800" spc="204" dirty="0">
                <a:solidFill>
                  <a:srgbClr val="244060"/>
                </a:solidFill>
                <a:latin typeface="Trebuchet MS"/>
                <a:cs typeface="Trebuchet MS"/>
              </a:rPr>
              <a:t> </a:t>
            </a:r>
            <a:r>
              <a:rPr sz="1800" dirty="0">
                <a:solidFill>
                  <a:srgbClr val="244060"/>
                </a:solidFill>
                <a:latin typeface="Trebuchet MS"/>
                <a:cs typeface="Trebuchet MS"/>
              </a:rPr>
              <a:t>for</a:t>
            </a:r>
            <a:r>
              <a:rPr sz="1800" spc="204" dirty="0">
                <a:solidFill>
                  <a:srgbClr val="244060"/>
                </a:solidFill>
                <a:latin typeface="Trebuchet MS"/>
                <a:cs typeface="Trebuchet MS"/>
              </a:rPr>
              <a:t> </a:t>
            </a:r>
            <a:r>
              <a:rPr sz="1800" dirty="0">
                <a:solidFill>
                  <a:srgbClr val="244060"/>
                </a:solidFill>
                <a:latin typeface="Trebuchet MS"/>
                <a:cs typeface="Trebuchet MS"/>
              </a:rPr>
              <a:t>the</a:t>
            </a:r>
            <a:r>
              <a:rPr sz="1800" spc="204" dirty="0">
                <a:solidFill>
                  <a:srgbClr val="244060"/>
                </a:solidFill>
                <a:latin typeface="Trebuchet MS"/>
                <a:cs typeface="Trebuchet MS"/>
              </a:rPr>
              <a:t> </a:t>
            </a:r>
            <a:r>
              <a:rPr sz="1800" spc="-10" dirty="0">
                <a:solidFill>
                  <a:srgbClr val="244060"/>
                </a:solidFill>
                <a:latin typeface="Trebuchet MS"/>
                <a:cs typeface="Trebuchet MS"/>
              </a:rPr>
              <a:t>programme </a:t>
            </a:r>
            <a:r>
              <a:rPr sz="1800" dirty="0">
                <a:solidFill>
                  <a:srgbClr val="244060"/>
                </a:solidFill>
                <a:latin typeface="Trebuchet MS"/>
                <a:cs typeface="Trebuchet MS"/>
              </a:rPr>
              <a:t>area,</a:t>
            </a:r>
            <a:r>
              <a:rPr sz="1800" spc="-55" dirty="0">
                <a:solidFill>
                  <a:srgbClr val="244060"/>
                </a:solidFill>
                <a:latin typeface="Trebuchet MS"/>
                <a:cs typeface="Trebuchet MS"/>
              </a:rPr>
              <a:t> </a:t>
            </a:r>
            <a:r>
              <a:rPr sz="1800" dirty="0">
                <a:solidFill>
                  <a:srgbClr val="244060"/>
                </a:solidFill>
                <a:latin typeface="Trebuchet MS"/>
                <a:cs typeface="Trebuchet MS"/>
              </a:rPr>
              <a:t>in</a:t>
            </a:r>
            <a:r>
              <a:rPr sz="1800" spc="-50" dirty="0">
                <a:solidFill>
                  <a:srgbClr val="244060"/>
                </a:solidFill>
                <a:latin typeface="Trebuchet MS"/>
                <a:cs typeface="Trebuchet MS"/>
              </a:rPr>
              <a:t> </a:t>
            </a:r>
            <a:r>
              <a:rPr sz="1800" dirty="0">
                <a:solidFill>
                  <a:srgbClr val="244060"/>
                </a:solidFill>
                <a:latin typeface="Trebuchet MS"/>
                <a:cs typeface="Trebuchet MS"/>
              </a:rPr>
              <a:t>terms</a:t>
            </a:r>
            <a:r>
              <a:rPr sz="1800" spc="-50" dirty="0">
                <a:solidFill>
                  <a:srgbClr val="244060"/>
                </a:solidFill>
                <a:latin typeface="Trebuchet MS"/>
                <a:cs typeface="Trebuchet MS"/>
              </a:rPr>
              <a:t> </a:t>
            </a:r>
            <a:r>
              <a:rPr sz="1800" dirty="0">
                <a:solidFill>
                  <a:srgbClr val="244060"/>
                </a:solidFill>
                <a:latin typeface="Trebuchet MS"/>
                <a:cs typeface="Trebuchet MS"/>
              </a:rPr>
              <a:t>of</a:t>
            </a:r>
            <a:r>
              <a:rPr sz="1800" spc="-60" dirty="0">
                <a:solidFill>
                  <a:srgbClr val="244060"/>
                </a:solidFill>
                <a:latin typeface="Trebuchet MS"/>
                <a:cs typeface="Trebuchet MS"/>
              </a:rPr>
              <a:t> </a:t>
            </a:r>
            <a:r>
              <a:rPr sz="1800" dirty="0">
                <a:solidFill>
                  <a:srgbClr val="244060"/>
                </a:solidFill>
                <a:latin typeface="Trebuchet MS"/>
                <a:cs typeface="Trebuchet MS"/>
              </a:rPr>
              <a:t>common</a:t>
            </a:r>
            <a:r>
              <a:rPr sz="1800" spc="-35" dirty="0">
                <a:solidFill>
                  <a:srgbClr val="244060"/>
                </a:solidFill>
                <a:latin typeface="Trebuchet MS"/>
                <a:cs typeface="Trebuchet MS"/>
              </a:rPr>
              <a:t> </a:t>
            </a:r>
            <a:r>
              <a:rPr sz="1800" dirty="0">
                <a:solidFill>
                  <a:srgbClr val="244060"/>
                </a:solidFill>
                <a:latin typeface="Trebuchet MS"/>
                <a:cs typeface="Trebuchet MS"/>
              </a:rPr>
              <a:t>challenges</a:t>
            </a:r>
            <a:r>
              <a:rPr sz="1800" spc="-60" dirty="0">
                <a:solidFill>
                  <a:srgbClr val="244060"/>
                </a:solidFill>
                <a:latin typeface="Trebuchet MS"/>
                <a:cs typeface="Trebuchet MS"/>
              </a:rPr>
              <a:t> </a:t>
            </a:r>
            <a:r>
              <a:rPr sz="1800" dirty="0">
                <a:solidFill>
                  <a:srgbClr val="244060"/>
                </a:solidFill>
                <a:latin typeface="Trebuchet MS"/>
                <a:cs typeface="Trebuchet MS"/>
              </a:rPr>
              <a:t>and</a:t>
            </a:r>
            <a:r>
              <a:rPr sz="1800" spc="-60" dirty="0">
                <a:solidFill>
                  <a:srgbClr val="244060"/>
                </a:solidFill>
                <a:latin typeface="Trebuchet MS"/>
                <a:cs typeface="Trebuchet MS"/>
              </a:rPr>
              <a:t> </a:t>
            </a:r>
            <a:r>
              <a:rPr sz="1800" dirty="0">
                <a:solidFill>
                  <a:srgbClr val="244060"/>
                </a:solidFill>
                <a:latin typeface="Trebuchet MS"/>
                <a:cs typeface="Trebuchet MS"/>
              </a:rPr>
              <a:t>opportunities</a:t>
            </a:r>
            <a:r>
              <a:rPr sz="1800" spc="-50" dirty="0">
                <a:solidFill>
                  <a:srgbClr val="244060"/>
                </a:solidFill>
                <a:latin typeface="Trebuchet MS"/>
                <a:cs typeface="Trebuchet MS"/>
              </a:rPr>
              <a:t> </a:t>
            </a:r>
            <a:r>
              <a:rPr sz="1800" spc="-10" dirty="0">
                <a:solidFill>
                  <a:srgbClr val="244060"/>
                </a:solidFill>
                <a:latin typeface="Trebuchet MS"/>
                <a:cs typeface="Trebuchet MS"/>
              </a:rPr>
              <a:t>addressed?</a:t>
            </a:r>
            <a:endParaRPr sz="1800">
              <a:latin typeface="Trebuchet MS"/>
              <a:cs typeface="Trebuchet MS"/>
            </a:endParaRPr>
          </a:p>
          <a:p>
            <a:pPr marL="355600" marR="5715" indent="-342900" algn="just">
              <a:lnSpc>
                <a:spcPct val="100000"/>
              </a:lnSpc>
              <a:spcBef>
                <a:spcPts val="1205"/>
              </a:spcBef>
              <a:buFont typeface="Arial MT"/>
              <a:buChar char="•"/>
              <a:tabLst>
                <a:tab pos="355600" algn="l"/>
              </a:tabLst>
            </a:pPr>
            <a:r>
              <a:rPr sz="1800" dirty="0">
                <a:solidFill>
                  <a:srgbClr val="244060"/>
                </a:solidFill>
                <a:latin typeface="Trebuchet MS"/>
                <a:cs typeface="Trebuchet MS"/>
              </a:rPr>
              <a:t>Why</a:t>
            </a:r>
            <a:r>
              <a:rPr sz="1800" spc="295" dirty="0">
                <a:solidFill>
                  <a:srgbClr val="244060"/>
                </a:solidFill>
                <a:latin typeface="Trebuchet MS"/>
                <a:cs typeface="Trebuchet MS"/>
              </a:rPr>
              <a:t> </a:t>
            </a:r>
            <a:r>
              <a:rPr sz="1800" spc="-10" dirty="0">
                <a:solidFill>
                  <a:srgbClr val="244060"/>
                </a:solidFill>
                <a:latin typeface="Trebuchet MS"/>
                <a:cs typeface="Trebuchet MS"/>
              </a:rPr>
              <a:t>cross-</a:t>
            </a:r>
            <a:r>
              <a:rPr sz="1800" dirty="0">
                <a:solidFill>
                  <a:srgbClr val="244060"/>
                </a:solidFill>
                <a:latin typeface="Trebuchet MS"/>
                <a:cs typeface="Trebuchet MS"/>
              </a:rPr>
              <a:t>border</a:t>
            </a:r>
            <a:r>
              <a:rPr sz="1800" spc="295" dirty="0">
                <a:solidFill>
                  <a:srgbClr val="244060"/>
                </a:solidFill>
                <a:latin typeface="Trebuchet MS"/>
                <a:cs typeface="Trebuchet MS"/>
              </a:rPr>
              <a:t> </a:t>
            </a:r>
            <a:r>
              <a:rPr sz="1800" dirty="0">
                <a:solidFill>
                  <a:srgbClr val="244060"/>
                </a:solidFill>
                <a:latin typeface="Trebuchet MS"/>
                <a:cs typeface="Trebuchet MS"/>
              </a:rPr>
              <a:t>cooperation</a:t>
            </a:r>
            <a:r>
              <a:rPr sz="1800" spc="295" dirty="0">
                <a:solidFill>
                  <a:srgbClr val="244060"/>
                </a:solidFill>
                <a:latin typeface="Trebuchet MS"/>
                <a:cs typeface="Trebuchet MS"/>
              </a:rPr>
              <a:t> </a:t>
            </a:r>
            <a:r>
              <a:rPr sz="1800" dirty="0">
                <a:solidFill>
                  <a:srgbClr val="244060"/>
                </a:solidFill>
                <a:latin typeface="Trebuchet MS"/>
                <a:cs typeface="Trebuchet MS"/>
              </a:rPr>
              <a:t>is</a:t>
            </a:r>
            <a:r>
              <a:rPr sz="1800" spc="300" dirty="0">
                <a:solidFill>
                  <a:srgbClr val="244060"/>
                </a:solidFill>
                <a:latin typeface="Trebuchet MS"/>
                <a:cs typeface="Trebuchet MS"/>
              </a:rPr>
              <a:t> </a:t>
            </a:r>
            <a:r>
              <a:rPr sz="1800" dirty="0">
                <a:solidFill>
                  <a:srgbClr val="244060"/>
                </a:solidFill>
                <a:latin typeface="Trebuchet MS"/>
                <a:cs typeface="Trebuchet MS"/>
              </a:rPr>
              <a:t>needed</a:t>
            </a:r>
            <a:r>
              <a:rPr sz="1800" spc="310" dirty="0">
                <a:solidFill>
                  <a:srgbClr val="244060"/>
                </a:solidFill>
                <a:latin typeface="Trebuchet MS"/>
                <a:cs typeface="Trebuchet MS"/>
              </a:rPr>
              <a:t> </a:t>
            </a:r>
            <a:r>
              <a:rPr sz="1800" dirty="0">
                <a:solidFill>
                  <a:srgbClr val="244060"/>
                </a:solidFill>
                <a:latin typeface="Trebuchet MS"/>
                <a:cs typeface="Trebuchet MS"/>
              </a:rPr>
              <a:t>to</a:t>
            </a:r>
            <a:r>
              <a:rPr sz="1800" spc="290" dirty="0">
                <a:solidFill>
                  <a:srgbClr val="244060"/>
                </a:solidFill>
                <a:latin typeface="Trebuchet MS"/>
                <a:cs typeface="Trebuchet MS"/>
              </a:rPr>
              <a:t> </a:t>
            </a:r>
            <a:r>
              <a:rPr sz="1800" dirty="0">
                <a:solidFill>
                  <a:srgbClr val="244060"/>
                </a:solidFill>
                <a:latin typeface="Trebuchet MS"/>
                <a:cs typeface="Trebuchet MS"/>
              </a:rPr>
              <a:t>achieve</a:t>
            </a:r>
            <a:r>
              <a:rPr sz="1800" spc="305" dirty="0">
                <a:solidFill>
                  <a:srgbClr val="244060"/>
                </a:solidFill>
                <a:latin typeface="Trebuchet MS"/>
                <a:cs typeface="Trebuchet MS"/>
              </a:rPr>
              <a:t> </a:t>
            </a:r>
            <a:r>
              <a:rPr sz="1800" dirty="0">
                <a:solidFill>
                  <a:srgbClr val="244060"/>
                </a:solidFill>
                <a:latin typeface="Trebuchet MS"/>
                <a:cs typeface="Trebuchet MS"/>
              </a:rPr>
              <a:t>project</a:t>
            </a:r>
            <a:r>
              <a:rPr sz="1800" spc="300" dirty="0">
                <a:solidFill>
                  <a:srgbClr val="244060"/>
                </a:solidFill>
                <a:latin typeface="Trebuchet MS"/>
                <a:cs typeface="Trebuchet MS"/>
              </a:rPr>
              <a:t> </a:t>
            </a:r>
            <a:r>
              <a:rPr sz="1800" spc="-10" dirty="0">
                <a:solidFill>
                  <a:srgbClr val="244060"/>
                </a:solidFill>
                <a:latin typeface="Trebuchet MS"/>
                <a:cs typeface="Trebuchet MS"/>
              </a:rPr>
              <a:t>objectives </a:t>
            </a:r>
            <a:r>
              <a:rPr sz="1800" dirty="0">
                <a:solidFill>
                  <a:srgbClr val="244060"/>
                </a:solidFill>
                <a:latin typeface="Trebuchet MS"/>
                <a:cs typeface="Trebuchet MS"/>
              </a:rPr>
              <a:t>and</a:t>
            </a:r>
            <a:r>
              <a:rPr sz="1800" spc="-30" dirty="0">
                <a:solidFill>
                  <a:srgbClr val="244060"/>
                </a:solidFill>
                <a:latin typeface="Trebuchet MS"/>
                <a:cs typeface="Trebuchet MS"/>
              </a:rPr>
              <a:t> </a:t>
            </a:r>
            <a:r>
              <a:rPr sz="1800" spc="-10" dirty="0">
                <a:solidFill>
                  <a:srgbClr val="244060"/>
                </a:solidFill>
                <a:latin typeface="Trebuchet MS"/>
                <a:cs typeface="Trebuchet MS"/>
              </a:rPr>
              <a:t>results.</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How</a:t>
            </a:r>
            <a:r>
              <a:rPr sz="1800" spc="465" dirty="0">
                <a:solidFill>
                  <a:srgbClr val="244060"/>
                </a:solidFill>
                <a:latin typeface="Trebuchet MS"/>
                <a:cs typeface="Trebuchet MS"/>
              </a:rPr>
              <a:t>   </a:t>
            </a:r>
            <a:r>
              <a:rPr sz="1800" dirty="0">
                <a:solidFill>
                  <a:srgbClr val="244060"/>
                </a:solidFill>
                <a:latin typeface="Trebuchet MS"/>
                <a:cs typeface="Trebuchet MS"/>
              </a:rPr>
              <a:t>do</a:t>
            </a:r>
            <a:r>
              <a:rPr sz="1800" spc="465" dirty="0">
                <a:solidFill>
                  <a:srgbClr val="244060"/>
                </a:solidFill>
                <a:latin typeface="Trebuchet MS"/>
                <a:cs typeface="Trebuchet MS"/>
              </a:rPr>
              <a:t>   </a:t>
            </a:r>
            <a:r>
              <a:rPr sz="1800" dirty="0">
                <a:solidFill>
                  <a:srgbClr val="244060"/>
                </a:solidFill>
                <a:latin typeface="Trebuchet MS"/>
                <a:cs typeface="Trebuchet MS"/>
              </a:rPr>
              <a:t>the</a:t>
            </a:r>
            <a:r>
              <a:rPr sz="1800" spc="470" dirty="0">
                <a:solidFill>
                  <a:srgbClr val="244060"/>
                </a:solidFill>
                <a:latin typeface="Trebuchet MS"/>
                <a:cs typeface="Trebuchet MS"/>
              </a:rPr>
              <a:t>   </a:t>
            </a:r>
            <a:r>
              <a:rPr sz="1800" dirty="0">
                <a:solidFill>
                  <a:srgbClr val="244060"/>
                </a:solidFill>
                <a:latin typeface="Trebuchet MS"/>
                <a:cs typeface="Trebuchet MS"/>
              </a:rPr>
              <a:t>project</a:t>
            </a:r>
            <a:r>
              <a:rPr sz="1800" spc="475" dirty="0">
                <a:solidFill>
                  <a:srgbClr val="244060"/>
                </a:solidFill>
                <a:latin typeface="Trebuchet MS"/>
                <a:cs typeface="Trebuchet MS"/>
              </a:rPr>
              <a:t>   </a:t>
            </a:r>
            <a:r>
              <a:rPr sz="1800" dirty="0">
                <a:solidFill>
                  <a:srgbClr val="244060"/>
                </a:solidFill>
                <a:latin typeface="Trebuchet MS"/>
                <a:cs typeface="Trebuchet MS"/>
              </a:rPr>
              <a:t>consider</a:t>
            </a:r>
            <a:r>
              <a:rPr sz="1800" spc="465" dirty="0">
                <a:solidFill>
                  <a:srgbClr val="244060"/>
                </a:solidFill>
                <a:latin typeface="Trebuchet MS"/>
                <a:cs typeface="Trebuchet MS"/>
              </a:rPr>
              <a:t>   </a:t>
            </a:r>
            <a:r>
              <a:rPr sz="1800" dirty="0">
                <a:solidFill>
                  <a:srgbClr val="244060"/>
                </a:solidFill>
                <a:latin typeface="Trebuchet MS"/>
                <a:cs typeface="Trebuchet MS"/>
              </a:rPr>
              <a:t>the</a:t>
            </a:r>
            <a:r>
              <a:rPr sz="1800" spc="470" dirty="0">
                <a:solidFill>
                  <a:srgbClr val="244060"/>
                </a:solidFill>
                <a:latin typeface="Trebuchet MS"/>
                <a:cs typeface="Trebuchet MS"/>
              </a:rPr>
              <a:t>   </a:t>
            </a:r>
            <a:r>
              <a:rPr sz="1800" dirty="0">
                <a:solidFill>
                  <a:srgbClr val="244060"/>
                </a:solidFill>
                <a:latin typeface="Trebuchet MS"/>
                <a:cs typeface="Trebuchet MS"/>
              </a:rPr>
              <a:t>results</a:t>
            </a:r>
            <a:r>
              <a:rPr sz="1800" spc="470" dirty="0">
                <a:solidFill>
                  <a:srgbClr val="244060"/>
                </a:solidFill>
                <a:latin typeface="Trebuchet MS"/>
                <a:cs typeface="Trebuchet MS"/>
              </a:rPr>
              <a:t>   </a:t>
            </a:r>
            <a:r>
              <a:rPr sz="1800" dirty="0">
                <a:solidFill>
                  <a:srgbClr val="244060"/>
                </a:solidFill>
                <a:latin typeface="Trebuchet MS"/>
                <a:cs typeface="Trebuchet MS"/>
              </a:rPr>
              <a:t>of</a:t>
            </a:r>
            <a:r>
              <a:rPr sz="1800" spc="470" dirty="0">
                <a:solidFill>
                  <a:srgbClr val="244060"/>
                </a:solidFill>
                <a:latin typeface="Trebuchet MS"/>
                <a:cs typeface="Trebuchet MS"/>
              </a:rPr>
              <a:t>   </a:t>
            </a:r>
            <a:r>
              <a:rPr sz="1800" spc="-10" dirty="0">
                <a:solidFill>
                  <a:srgbClr val="244060"/>
                </a:solidFill>
                <a:latin typeface="Trebuchet MS"/>
                <a:cs typeface="Trebuchet MS"/>
              </a:rPr>
              <a:t>other projects/sinergies/contribution</a:t>
            </a:r>
            <a:r>
              <a:rPr sz="1800" spc="-30" dirty="0">
                <a:solidFill>
                  <a:srgbClr val="244060"/>
                </a:solidFill>
                <a:latin typeface="Trebuchet MS"/>
                <a:cs typeface="Trebuchet MS"/>
              </a:rPr>
              <a:t> </a:t>
            </a:r>
            <a:r>
              <a:rPr sz="1800" dirty="0">
                <a:solidFill>
                  <a:srgbClr val="244060"/>
                </a:solidFill>
                <a:latin typeface="Trebuchet MS"/>
                <a:cs typeface="Trebuchet MS"/>
              </a:rPr>
              <a:t>to</a:t>
            </a:r>
            <a:r>
              <a:rPr sz="1800" spc="-30" dirty="0">
                <a:solidFill>
                  <a:srgbClr val="244060"/>
                </a:solidFill>
                <a:latin typeface="Trebuchet MS"/>
                <a:cs typeface="Trebuchet MS"/>
              </a:rPr>
              <a:t> </a:t>
            </a:r>
            <a:r>
              <a:rPr sz="1800" dirty="0">
                <a:solidFill>
                  <a:srgbClr val="244060"/>
                </a:solidFill>
                <a:latin typeface="Trebuchet MS"/>
                <a:cs typeface="Trebuchet MS"/>
              </a:rPr>
              <a:t>other</a:t>
            </a:r>
            <a:r>
              <a:rPr sz="1800" spc="-20" dirty="0">
                <a:solidFill>
                  <a:srgbClr val="244060"/>
                </a:solidFill>
                <a:latin typeface="Trebuchet MS"/>
                <a:cs typeface="Trebuchet MS"/>
              </a:rPr>
              <a:t> </a:t>
            </a:r>
            <a:r>
              <a:rPr sz="1800" dirty="0">
                <a:solidFill>
                  <a:srgbClr val="244060"/>
                </a:solidFill>
                <a:latin typeface="Trebuchet MS"/>
                <a:cs typeface="Trebuchet MS"/>
              </a:rPr>
              <a:t>strategies</a:t>
            </a:r>
            <a:r>
              <a:rPr sz="1800" spc="-20" dirty="0">
                <a:solidFill>
                  <a:srgbClr val="244060"/>
                </a:solidFill>
                <a:latin typeface="Trebuchet MS"/>
                <a:cs typeface="Trebuchet MS"/>
              </a:rPr>
              <a:t> </a:t>
            </a:r>
            <a:r>
              <a:rPr sz="1800" dirty="0">
                <a:solidFill>
                  <a:srgbClr val="244060"/>
                </a:solidFill>
                <a:latin typeface="Trebuchet MS"/>
                <a:cs typeface="Trebuchet MS"/>
              </a:rPr>
              <a:t>and</a:t>
            </a:r>
            <a:r>
              <a:rPr sz="1800" spc="-30" dirty="0">
                <a:solidFill>
                  <a:srgbClr val="244060"/>
                </a:solidFill>
                <a:latin typeface="Trebuchet MS"/>
                <a:cs typeface="Trebuchet MS"/>
              </a:rPr>
              <a:t> </a:t>
            </a:r>
            <a:r>
              <a:rPr sz="1800" spc="-10" dirty="0">
                <a:solidFill>
                  <a:srgbClr val="244060"/>
                </a:solidFill>
                <a:latin typeface="Trebuchet MS"/>
                <a:cs typeface="Trebuchet MS"/>
              </a:rPr>
              <a:t>policies.</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Ensuring</a:t>
            </a:r>
            <a:r>
              <a:rPr sz="1800" spc="-65" dirty="0">
                <a:solidFill>
                  <a:srgbClr val="244060"/>
                </a:solidFill>
                <a:latin typeface="Trebuchet MS"/>
                <a:cs typeface="Trebuchet MS"/>
              </a:rPr>
              <a:t> </a:t>
            </a:r>
            <a:r>
              <a:rPr sz="1800" dirty="0">
                <a:solidFill>
                  <a:srgbClr val="244060"/>
                </a:solidFill>
                <a:latin typeface="Trebuchet MS"/>
                <a:cs typeface="Trebuchet MS"/>
              </a:rPr>
              <a:t>the</a:t>
            </a:r>
            <a:r>
              <a:rPr sz="1800" spc="-45" dirty="0">
                <a:solidFill>
                  <a:srgbClr val="244060"/>
                </a:solidFill>
                <a:latin typeface="Trebuchet MS"/>
                <a:cs typeface="Trebuchet MS"/>
              </a:rPr>
              <a:t> </a:t>
            </a:r>
            <a:r>
              <a:rPr sz="1800" dirty="0">
                <a:solidFill>
                  <a:srgbClr val="244060"/>
                </a:solidFill>
                <a:latin typeface="Trebuchet MS"/>
                <a:cs typeface="Trebuchet MS"/>
              </a:rPr>
              <a:t>durability</a:t>
            </a:r>
            <a:r>
              <a:rPr sz="1800" spc="-55" dirty="0">
                <a:solidFill>
                  <a:srgbClr val="244060"/>
                </a:solidFill>
                <a:latin typeface="Trebuchet MS"/>
                <a:cs typeface="Trebuchet MS"/>
              </a:rPr>
              <a:t> </a:t>
            </a:r>
            <a:r>
              <a:rPr sz="1800" dirty="0">
                <a:solidFill>
                  <a:srgbClr val="244060"/>
                </a:solidFill>
                <a:latin typeface="Trebuchet MS"/>
                <a:cs typeface="Trebuchet MS"/>
              </a:rPr>
              <a:t>and</a:t>
            </a:r>
            <a:r>
              <a:rPr sz="1800" spc="-55" dirty="0">
                <a:solidFill>
                  <a:srgbClr val="244060"/>
                </a:solidFill>
                <a:latin typeface="Trebuchet MS"/>
                <a:cs typeface="Trebuchet MS"/>
              </a:rPr>
              <a:t> </a:t>
            </a:r>
            <a:r>
              <a:rPr sz="1800" dirty="0">
                <a:solidFill>
                  <a:srgbClr val="244060"/>
                </a:solidFill>
                <a:latin typeface="Trebuchet MS"/>
                <a:cs typeface="Trebuchet MS"/>
              </a:rPr>
              <a:t>the</a:t>
            </a:r>
            <a:r>
              <a:rPr sz="1800" spc="-40" dirty="0">
                <a:solidFill>
                  <a:srgbClr val="244060"/>
                </a:solidFill>
                <a:latin typeface="Trebuchet MS"/>
                <a:cs typeface="Trebuchet MS"/>
              </a:rPr>
              <a:t> </a:t>
            </a:r>
            <a:r>
              <a:rPr sz="1800" dirty="0">
                <a:solidFill>
                  <a:srgbClr val="244060"/>
                </a:solidFill>
                <a:latin typeface="Trebuchet MS"/>
                <a:cs typeface="Trebuchet MS"/>
              </a:rPr>
              <a:t>transferability</a:t>
            </a:r>
            <a:r>
              <a:rPr sz="1800" spc="-55" dirty="0">
                <a:solidFill>
                  <a:srgbClr val="244060"/>
                </a:solidFill>
                <a:latin typeface="Trebuchet MS"/>
                <a:cs typeface="Trebuchet MS"/>
              </a:rPr>
              <a:t> </a:t>
            </a:r>
            <a:r>
              <a:rPr sz="1800" dirty="0">
                <a:solidFill>
                  <a:srgbClr val="244060"/>
                </a:solidFill>
                <a:latin typeface="Trebuchet MS"/>
                <a:cs typeface="Trebuchet MS"/>
              </a:rPr>
              <a:t>of</a:t>
            </a:r>
            <a:r>
              <a:rPr sz="1800" spc="-45" dirty="0">
                <a:solidFill>
                  <a:srgbClr val="244060"/>
                </a:solidFill>
                <a:latin typeface="Trebuchet MS"/>
                <a:cs typeface="Trebuchet MS"/>
              </a:rPr>
              <a:t> </a:t>
            </a:r>
            <a:r>
              <a:rPr sz="1800" dirty="0">
                <a:solidFill>
                  <a:srgbClr val="244060"/>
                </a:solidFill>
                <a:latin typeface="Trebuchet MS"/>
                <a:cs typeface="Trebuchet MS"/>
              </a:rPr>
              <a:t>the</a:t>
            </a:r>
            <a:r>
              <a:rPr sz="1800" spc="-50" dirty="0">
                <a:solidFill>
                  <a:srgbClr val="244060"/>
                </a:solidFill>
                <a:latin typeface="Trebuchet MS"/>
                <a:cs typeface="Trebuchet MS"/>
              </a:rPr>
              <a:t> </a:t>
            </a:r>
            <a:r>
              <a:rPr sz="1800" dirty="0">
                <a:solidFill>
                  <a:srgbClr val="244060"/>
                </a:solidFill>
                <a:latin typeface="Trebuchet MS"/>
                <a:cs typeface="Trebuchet MS"/>
              </a:rPr>
              <a:t>outputs</a:t>
            </a:r>
            <a:r>
              <a:rPr sz="1800" spc="-50" dirty="0">
                <a:solidFill>
                  <a:srgbClr val="244060"/>
                </a:solidFill>
                <a:latin typeface="Trebuchet MS"/>
                <a:cs typeface="Trebuchet MS"/>
              </a:rPr>
              <a:t> </a:t>
            </a:r>
            <a:r>
              <a:rPr sz="1800" dirty="0">
                <a:solidFill>
                  <a:srgbClr val="244060"/>
                </a:solidFill>
                <a:latin typeface="Trebuchet MS"/>
                <a:cs typeface="Trebuchet MS"/>
              </a:rPr>
              <a:t>and</a:t>
            </a:r>
            <a:r>
              <a:rPr sz="1800" spc="-45" dirty="0">
                <a:solidFill>
                  <a:srgbClr val="244060"/>
                </a:solidFill>
                <a:latin typeface="Trebuchet MS"/>
                <a:cs typeface="Trebuchet MS"/>
              </a:rPr>
              <a:t> </a:t>
            </a:r>
            <a:r>
              <a:rPr sz="1800" spc="-10" dirty="0">
                <a:solidFill>
                  <a:srgbClr val="244060"/>
                </a:solidFill>
                <a:latin typeface="Trebuchet MS"/>
                <a:cs typeface="Trebuchet MS"/>
              </a:rPr>
              <a:t>results</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sp>
        <p:nvSpPr>
          <p:cNvPr id="3" name="object 3"/>
          <p:cNvSpPr txBox="1"/>
          <p:nvPr/>
        </p:nvSpPr>
        <p:spPr>
          <a:xfrm>
            <a:off x="535940" y="3197733"/>
            <a:ext cx="7920990" cy="2677795"/>
          </a:xfrm>
          <a:prstGeom prst="rect">
            <a:avLst/>
          </a:prstGeom>
        </p:spPr>
        <p:txBody>
          <a:bodyPr vert="horz" wrap="square" lIns="0" tIns="12700" rIns="0" bIns="0" rtlCol="0">
            <a:spAutoFit/>
          </a:bodyPr>
          <a:lstStyle/>
          <a:p>
            <a:pPr marL="355600" marR="5715" indent="-342900" algn="just">
              <a:lnSpc>
                <a:spcPct val="100000"/>
              </a:lnSpc>
              <a:spcBef>
                <a:spcPts val="100"/>
              </a:spcBef>
              <a:buFont typeface="Arial MT"/>
              <a:buChar char="•"/>
              <a:tabLst>
                <a:tab pos="355600" algn="l"/>
              </a:tabLst>
            </a:pPr>
            <a:r>
              <a:rPr sz="1800" dirty="0">
                <a:solidFill>
                  <a:srgbClr val="244060"/>
                </a:solidFill>
                <a:latin typeface="Trebuchet MS"/>
                <a:cs typeface="Trebuchet MS"/>
              </a:rPr>
              <a:t>Create</a:t>
            </a:r>
            <a:r>
              <a:rPr sz="1800" spc="100" dirty="0">
                <a:solidFill>
                  <a:srgbClr val="244060"/>
                </a:solidFill>
                <a:latin typeface="Trebuchet MS"/>
                <a:cs typeface="Trebuchet MS"/>
              </a:rPr>
              <a:t> </a:t>
            </a:r>
            <a:r>
              <a:rPr sz="1800" dirty="0">
                <a:solidFill>
                  <a:srgbClr val="244060"/>
                </a:solidFill>
                <a:latin typeface="Trebuchet MS"/>
                <a:cs typeface="Trebuchet MS"/>
              </a:rPr>
              <a:t>a</a:t>
            </a:r>
            <a:r>
              <a:rPr sz="1800" spc="100" dirty="0">
                <a:solidFill>
                  <a:srgbClr val="244060"/>
                </a:solidFill>
                <a:latin typeface="Trebuchet MS"/>
                <a:cs typeface="Trebuchet MS"/>
              </a:rPr>
              <a:t> </a:t>
            </a:r>
            <a:r>
              <a:rPr sz="1800" dirty="0">
                <a:solidFill>
                  <a:srgbClr val="244060"/>
                </a:solidFill>
                <a:latin typeface="Trebuchet MS"/>
                <a:cs typeface="Trebuchet MS"/>
              </a:rPr>
              <a:t>Work</a:t>
            </a:r>
            <a:r>
              <a:rPr sz="1800" spc="110" dirty="0">
                <a:solidFill>
                  <a:srgbClr val="244060"/>
                </a:solidFill>
                <a:latin typeface="Trebuchet MS"/>
                <a:cs typeface="Trebuchet MS"/>
              </a:rPr>
              <a:t> </a:t>
            </a:r>
            <a:r>
              <a:rPr sz="1800" dirty="0">
                <a:solidFill>
                  <a:srgbClr val="244060"/>
                </a:solidFill>
                <a:latin typeface="Trebuchet MS"/>
                <a:cs typeface="Trebuchet MS"/>
              </a:rPr>
              <a:t>package</a:t>
            </a:r>
            <a:r>
              <a:rPr sz="1800" spc="105" dirty="0">
                <a:solidFill>
                  <a:srgbClr val="244060"/>
                </a:solidFill>
                <a:latin typeface="Trebuchet MS"/>
                <a:cs typeface="Trebuchet MS"/>
              </a:rPr>
              <a:t> </a:t>
            </a:r>
            <a:r>
              <a:rPr sz="1800" dirty="0">
                <a:solidFill>
                  <a:srgbClr val="244060"/>
                </a:solidFill>
                <a:latin typeface="Trebuchet MS"/>
                <a:cs typeface="Trebuchet MS"/>
              </a:rPr>
              <a:t>(WP)</a:t>
            </a:r>
            <a:r>
              <a:rPr sz="1800" spc="105" dirty="0">
                <a:solidFill>
                  <a:srgbClr val="244060"/>
                </a:solidFill>
                <a:latin typeface="Trebuchet MS"/>
                <a:cs typeface="Trebuchet MS"/>
              </a:rPr>
              <a:t> </a:t>
            </a:r>
            <a:r>
              <a:rPr sz="1800" dirty="0">
                <a:solidFill>
                  <a:srgbClr val="244060"/>
                </a:solidFill>
                <a:latin typeface="Trebuchet MS"/>
                <a:cs typeface="Trebuchet MS"/>
              </a:rPr>
              <a:t>–</a:t>
            </a:r>
            <a:r>
              <a:rPr sz="1800" spc="100" dirty="0">
                <a:solidFill>
                  <a:srgbClr val="244060"/>
                </a:solidFill>
                <a:latin typeface="Trebuchet MS"/>
                <a:cs typeface="Trebuchet MS"/>
              </a:rPr>
              <a:t> </a:t>
            </a:r>
            <a:r>
              <a:rPr sz="1800" dirty="0">
                <a:solidFill>
                  <a:srgbClr val="244060"/>
                </a:solidFill>
                <a:latin typeface="Trebuchet MS"/>
                <a:cs typeface="Trebuchet MS"/>
              </a:rPr>
              <a:t>this</a:t>
            </a:r>
            <a:r>
              <a:rPr sz="1800" spc="85" dirty="0">
                <a:solidFill>
                  <a:srgbClr val="244060"/>
                </a:solidFill>
                <a:latin typeface="Trebuchet MS"/>
                <a:cs typeface="Trebuchet MS"/>
              </a:rPr>
              <a:t> </a:t>
            </a:r>
            <a:r>
              <a:rPr sz="1800" dirty="0">
                <a:solidFill>
                  <a:srgbClr val="244060"/>
                </a:solidFill>
                <a:latin typeface="Trebuchet MS"/>
                <a:cs typeface="Trebuchet MS"/>
              </a:rPr>
              <a:t>is</a:t>
            </a:r>
            <a:r>
              <a:rPr sz="1800" spc="105" dirty="0">
                <a:solidFill>
                  <a:srgbClr val="244060"/>
                </a:solidFill>
                <a:latin typeface="Trebuchet MS"/>
                <a:cs typeface="Trebuchet MS"/>
              </a:rPr>
              <a:t> </a:t>
            </a:r>
            <a:r>
              <a:rPr sz="1800" dirty="0">
                <a:solidFill>
                  <a:srgbClr val="244060"/>
                </a:solidFill>
                <a:latin typeface="Trebuchet MS"/>
                <a:cs typeface="Trebuchet MS"/>
              </a:rPr>
              <a:t>the</a:t>
            </a:r>
            <a:r>
              <a:rPr sz="1800" spc="100" dirty="0">
                <a:solidFill>
                  <a:srgbClr val="244060"/>
                </a:solidFill>
                <a:latin typeface="Trebuchet MS"/>
                <a:cs typeface="Trebuchet MS"/>
              </a:rPr>
              <a:t> </a:t>
            </a:r>
            <a:r>
              <a:rPr sz="1800" dirty="0">
                <a:solidFill>
                  <a:srgbClr val="244060"/>
                </a:solidFill>
                <a:latin typeface="Trebuchet MS"/>
                <a:cs typeface="Trebuchet MS"/>
              </a:rPr>
              <a:t>building</a:t>
            </a:r>
            <a:r>
              <a:rPr sz="1800" spc="90" dirty="0">
                <a:solidFill>
                  <a:srgbClr val="244060"/>
                </a:solidFill>
                <a:latin typeface="Trebuchet MS"/>
                <a:cs typeface="Trebuchet MS"/>
              </a:rPr>
              <a:t> </a:t>
            </a:r>
            <a:r>
              <a:rPr sz="1800" dirty="0">
                <a:solidFill>
                  <a:srgbClr val="244060"/>
                </a:solidFill>
                <a:latin typeface="Trebuchet MS"/>
                <a:cs typeface="Trebuchet MS"/>
              </a:rPr>
              <a:t>block</a:t>
            </a:r>
            <a:r>
              <a:rPr sz="1800" spc="100" dirty="0">
                <a:solidFill>
                  <a:srgbClr val="244060"/>
                </a:solidFill>
                <a:latin typeface="Trebuchet MS"/>
                <a:cs typeface="Trebuchet MS"/>
              </a:rPr>
              <a:t> </a:t>
            </a:r>
            <a:r>
              <a:rPr sz="1800" dirty="0">
                <a:solidFill>
                  <a:srgbClr val="244060"/>
                </a:solidFill>
                <a:latin typeface="Trebuchet MS"/>
                <a:cs typeface="Trebuchet MS"/>
              </a:rPr>
              <a:t>of</a:t>
            </a:r>
            <a:r>
              <a:rPr sz="1800" spc="95" dirty="0">
                <a:solidFill>
                  <a:srgbClr val="244060"/>
                </a:solidFill>
                <a:latin typeface="Trebuchet MS"/>
                <a:cs typeface="Trebuchet MS"/>
              </a:rPr>
              <a:t> </a:t>
            </a:r>
            <a:r>
              <a:rPr sz="1800" dirty="0">
                <a:solidFill>
                  <a:srgbClr val="244060"/>
                </a:solidFill>
                <a:latin typeface="Trebuchet MS"/>
                <a:cs typeface="Trebuchet MS"/>
              </a:rPr>
              <a:t>the</a:t>
            </a:r>
            <a:r>
              <a:rPr sz="1800" spc="100" dirty="0">
                <a:solidFill>
                  <a:srgbClr val="244060"/>
                </a:solidFill>
                <a:latin typeface="Trebuchet MS"/>
                <a:cs typeface="Trebuchet MS"/>
              </a:rPr>
              <a:t> </a:t>
            </a:r>
            <a:r>
              <a:rPr sz="1800" dirty="0">
                <a:solidFill>
                  <a:srgbClr val="244060"/>
                </a:solidFill>
                <a:latin typeface="Trebuchet MS"/>
                <a:cs typeface="Trebuchet MS"/>
              </a:rPr>
              <a:t>project</a:t>
            </a:r>
            <a:r>
              <a:rPr sz="1800" spc="95" dirty="0">
                <a:solidFill>
                  <a:srgbClr val="244060"/>
                </a:solidFill>
                <a:latin typeface="Trebuchet MS"/>
                <a:cs typeface="Trebuchet MS"/>
              </a:rPr>
              <a:t> </a:t>
            </a:r>
            <a:r>
              <a:rPr sz="1800" spc="-50" dirty="0">
                <a:solidFill>
                  <a:srgbClr val="244060"/>
                </a:solidFill>
                <a:latin typeface="Trebuchet MS"/>
                <a:cs typeface="Trebuchet MS"/>
              </a:rPr>
              <a:t>– </a:t>
            </a:r>
            <a:r>
              <a:rPr sz="1800" dirty="0">
                <a:solidFill>
                  <a:srgbClr val="244060"/>
                </a:solidFill>
                <a:latin typeface="Trebuchet MS"/>
                <a:cs typeface="Trebuchet MS"/>
              </a:rPr>
              <a:t>up</a:t>
            </a:r>
            <a:r>
              <a:rPr sz="1800" spc="-25" dirty="0">
                <a:solidFill>
                  <a:srgbClr val="244060"/>
                </a:solidFill>
                <a:latin typeface="Trebuchet MS"/>
                <a:cs typeface="Trebuchet MS"/>
              </a:rPr>
              <a:t> </a:t>
            </a:r>
            <a:r>
              <a:rPr sz="1800" dirty="0">
                <a:solidFill>
                  <a:srgbClr val="244060"/>
                </a:solidFill>
                <a:latin typeface="Trebuchet MS"/>
                <a:cs typeface="Trebuchet MS"/>
              </a:rPr>
              <a:t>to</a:t>
            </a:r>
            <a:r>
              <a:rPr sz="1800" spc="-10" dirty="0">
                <a:solidFill>
                  <a:srgbClr val="244060"/>
                </a:solidFill>
                <a:latin typeface="Trebuchet MS"/>
                <a:cs typeface="Trebuchet MS"/>
              </a:rPr>
              <a:t> </a:t>
            </a:r>
            <a:r>
              <a:rPr sz="1800" dirty="0">
                <a:solidFill>
                  <a:srgbClr val="244060"/>
                </a:solidFill>
                <a:latin typeface="Trebuchet MS"/>
                <a:cs typeface="Trebuchet MS"/>
              </a:rPr>
              <a:t>3</a:t>
            </a:r>
            <a:r>
              <a:rPr sz="1800" spc="-15" dirty="0">
                <a:solidFill>
                  <a:srgbClr val="244060"/>
                </a:solidFill>
                <a:latin typeface="Trebuchet MS"/>
                <a:cs typeface="Trebuchet MS"/>
              </a:rPr>
              <a:t> </a:t>
            </a:r>
            <a:r>
              <a:rPr sz="1800" dirty="0">
                <a:solidFill>
                  <a:srgbClr val="244060"/>
                </a:solidFill>
                <a:latin typeface="Trebuchet MS"/>
                <a:cs typeface="Trebuchet MS"/>
              </a:rPr>
              <a:t>work</a:t>
            </a:r>
            <a:r>
              <a:rPr sz="1800" spc="-10" dirty="0">
                <a:solidFill>
                  <a:srgbClr val="244060"/>
                </a:solidFill>
                <a:latin typeface="Trebuchet MS"/>
                <a:cs typeface="Trebuchet MS"/>
              </a:rPr>
              <a:t> packages.</a:t>
            </a:r>
            <a:endParaRPr sz="1800">
              <a:latin typeface="Trebuchet MS"/>
              <a:cs typeface="Trebuchet MS"/>
            </a:endParaRPr>
          </a:p>
          <a:p>
            <a:pPr marL="355600" marR="5080" indent="-342900" algn="just">
              <a:lnSpc>
                <a:spcPct val="100000"/>
              </a:lnSpc>
              <a:spcBef>
                <a:spcPts val="1200"/>
              </a:spcBef>
              <a:buFont typeface="Arial MT"/>
              <a:buChar char="•"/>
              <a:tabLst>
                <a:tab pos="355600" algn="l"/>
              </a:tabLst>
            </a:pPr>
            <a:r>
              <a:rPr sz="1800" dirty="0">
                <a:solidFill>
                  <a:srgbClr val="244060"/>
                </a:solidFill>
                <a:latin typeface="Trebuchet MS"/>
                <a:cs typeface="Trebuchet MS"/>
              </a:rPr>
              <a:t>WP</a:t>
            </a:r>
            <a:r>
              <a:rPr sz="1800" spc="65" dirty="0">
                <a:solidFill>
                  <a:srgbClr val="244060"/>
                </a:solidFill>
                <a:latin typeface="Trebuchet MS"/>
                <a:cs typeface="Trebuchet MS"/>
              </a:rPr>
              <a:t> </a:t>
            </a:r>
            <a:r>
              <a:rPr sz="1800" dirty="0">
                <a:solidFill>
                  <a:srgbClr val="244060"/>
                </a:solidFill>
                <a:latin typeface="Trebuchet MS"/>
                <a:cs typeface="Trebuchet MS"/>
              </a:rPr>
              <a:t>is</a:t>
            </a:r>
            <a:r>
              <a:rPr sz="1800" spc="85" dirty="0">
                <a:solidFill>
                  <a:srgbClr val="244060"/>
                </a:solidFill>
                <a:latin typeface="Trebuchet MS"/>
                <a:cs typeface="Trebuchet MS"/>
              </a:rPr>
              <a:t> </a:t>
            </a:r>
            <a:r>
              <a:rPr sz="1800" dirty="0">
                <a:solidFill>
                  <a:srgbClr val="244060"/>
                </a:solidFill>
                <a:latin typeface="Trebuchet MS"/>
                <a:cs typeface="Trebuchet MS"/>
              </a:rPr>
              <a:t>defined</a:t>
            </a:r>
            <a:r>
              <a:rPr sz="1800" spc="100" dirty="0">
                <a:solidFill>
                  <a:srgbClr val="244060"/>
                </a:solidFill>
                <a:latin typeface="Trebuchet MS"/>
                <a:cs typeface="Trebuchet MS"/>
              </a:rPr>
              <a:t> </a:t>
            </a:r>
            <a:r>
              <a:rPr sz="1800" dirty="0">
                <a:solidFill>
                  <a:srgbClr val="244060"/>
                </a:solidFill>
                <a:latin typeface="Trebuchet MS"/>
                <a:cs typeface="Trebuchet MS"/>
              </a:rPr>
              <a:t>as</a:t>
            </a:r>
            <a:r>
              <a:rPr sz="1800" spc="95" dirty="0">
                <a:solidFill>
                  <a:srgbClr val="244060"/>
                </a:solidFill>
                <a:latin typeface="Trebuchet MS"/>
                <a:cs typeface="Trebuchet MS"/>
              </a:rPr>
              <a:t> </a:t>
            </a:r>
            <a:r>
              <a:rPr sz="1800" dirty="0">
                <a:solidFill>
                  <a:srgbClr val="244060"/>
                </a:solidFill>
                <a:latin typeface="Trebuchet MS"/>
                <a:cs typeface="Trebuchet MS"/>
              </a:rPr>
              <a:t>group</a:t>
            </a:r>
            <a:r>
              <a:rPr sz="1800" spc="110" dirty="0">
                <a:solidFill>
                  <a:srgbClr val="244060"/>
                </a:solidFill>
                <a:latin typeface="Trebuchet MS"/>
                <a:cs typeface="Trebuchet MS"/>
              </a:rPr>
              <a:t> </a:t>
            </a:r>
            <a:r>
              <a:rPr sz="1800" dirty="0">
                <a:solidFill>
                  <a:srgbClr val="244060"/>
                </a:solidFill>
                <a:latin typeface="Trebuchet MS"/>
                <a:cs typeface="Trebuchet MS"/>
              </a:rPr>
              <a:t>of</a:t>
            </a:r>
            <a:r>
              <a:rPr sz="1800" spc="90" dirty="0">
                <a:solidFill>
                  <a:srgbClr val="244060"/>
                </a:solidFill>
                <a:latin typeface="Trebuchet MS"/>
                <a:cs typeface="Trebuchet MS"/>
              </a:rPr>
              <a:t> </a:t>
            </a:r>
            <a:r>
              <a:rPr sz="1800" dirty="0">
                <a:solidFill>
                  <a:srgbClr val="244060"/>
                </a:solidFill>
                <a:latin typeface="Trebuchet MS"/>
                <a:cs typeface="Trebuchet MS"/>
              </a:rPr>
              <a:t>related</a:t>
            </a:r>
            <a:r>
              <a:rPr sz="1800" spc="105" dirty="0">
                <a:solidFill>
                  <a:srgbClr val="244060"/>
                </a:solidFill>
                <a:latin typeface="Trebuchet MS"/>
                <a:cs typeface="Trebuchet MS"/>
              </a:rPr>
              <a:t> </a:t>
            </a:r>
            <a:r>
              <a:rPr sz="1800" dirty="0">
                <a:solidFill>
                  <a:srgbClr val="244060"/>
                </a:solidFill>
                <a:latin typeface="Trebuchet MS"/>
                <a:cs typeface="Trebuchet MS"/>
              </a:rPr>
              <a:t>project</a:t>
            </a:r>
            <a:r>
              <a:rPr sz="1800" spc="95" dirty="0">
                <a:solidFill>
                  <a:srgbClr val="244060"/>
                </a:solidFill>
                <a:latin typeface="Trebuchet MS"/>
                <a:cs typeface="Trebuchet MS"/>
              </a:rPr>
              <a:t> </a:t>
            </a:r>
            <a:r>
              <a:rPr sz="1800" dirty="0">
                <a:solidFill>
                  <a:srgbClr val="244060"/>
                </a:solidFill>
                <a:latin typeface="Trebuchet MS"/>
                <a:cs typeface="Trebuchet MS"/>
              </a:rPr>
              <a:t>activities</a:t>
            </a:r>
            <a:r>
              <a:rPr sz="1800" spc="100" dirty="0">
                <a:solidFill>
                  <a:srgbClr val="244060"/>
                </a:solidFill>
                <a:latin typeface="Trebuchet MS"/>
                <a:cs typeface="Trebuchet MS"/>
              </a:rPr>
              <a:t> </a:t>
            </a:r>
            <a:r>
              <a:rPr sz="1800" dirty="0">
                <a:solidFill>
                  <a:srgbClr val="244060"/>
                </a:solidFill>
                <a:latin typeface="Trebuchet MS"/>
                <a:cs typeface="Trebuchet MS"/>
              </a:rPr>
              <a:t>required</a:t>
            </a:r>
            <a:r>
              <a:rPr sz="1800" spc="110" dirty="0">
                <a:solidFill>
                  <a:srgbClr val="244060"/>
                </a:solidFill>
                <a:latin typeface="Trebuchet MS"/>
                <a:cs typeface="Trebuchet MS"/>
              </a:rPr>
              <a:t> </a:t>
            </a:r>
            <a:r>
              <a:rPr sz="1800" dirty="0">
                <a:solidFill>
                  <a:srgbClr val="244060"/>
                </a:solidFill>
                <a:latin typeface="Trebuchet MS"/>
                <a:cs typeface="Trebuchet MS"/>
              </a:rPr>
              <a:t>to</a:t>
            </a:r>
            <a:r>
              <a:rPr sz="1800" spc="90" dirty="0">
                <a:solidFill>
                  <a:srgbClr val="244060"/>
                </a:solidFill>
                <a:latin typeface="Trebuchet MS"/>
                <a:cs typeface="Trebuchet MS"/>
              </a:rPr>
              <a:t> </a:t>
            </a:r>
            <a:r>
              <a:rPr sz="1800" spc="-10" dirty="0">
                <a:solidFill>
                  <a:srgbClr val="244060"/>
                </a:solidFill>
                <a:latin typeface="Trebuchet MS"/>
                <a:cs typeface="Trebuchet MS"/>
              </a:rPr>
              <a:t>produce </a:t>
            </a:r>
            <a:r>
              <a:rPr sz="1800" dirty="0">
                <a:solidFill>
                  <a:srgbClr val="244060"/>
                </a:solidFill>
                <a:latin typeface="Trebuchet MS"/>
                <a:cs typeface="Trebuchet MS"/>
              </a:rPr>
              <a:t>project</a:t>
            </a:r>
            <a:r>
              <a:rPr sz="1800" spc="10" dirty="0">
                <a:solidFill>
                  <a:srgbClr val="244060"/>
                </a:solidFill>
                <a:latin typeface="Trebuchet MS"/>
                <a:cs typeface="Trebuchet MS"/>
              </a:rPr>
              <a:t> </a:t>
            </a:r>
            <a:r>
              <a:rPr sz="1800" dirty="0">
                <a:solidFill>
                  <a:srgbClr val="244060"/>
                </a:solidFill>
                <a:latin typeface="Trebuchet MS"/>
                <a:cs typeface="Trebuchet MS"/>
              </a:rPr>
              <a:t>main</a:t>
            </a:r>
            <a:r>
              <a:rPr sz="1800" spc="25" dirty="0">
                <a:solidFill>
                  <a:srgbClr val="244060"/>
                </a:solidFill>
                <a:latin typeface="Trebuchet MS"/>
                <a:cs typeface="Trebuchet MS"/>
              </a:rPr>
              <a:t> </a:t>
            </a:r>
            <a:r>
              <a:rPr sz="1800" dirty="0">
                <a:solidFill>
                  <a:srgbClr val="244060"/>
                </a:solidFill>
                <a:latin typeface="Trebuchet MS"/>
                <a:cs typeface="Trebuchet MS"/>
              </a:rPr>
              <a:t>outputs.</a:t>
            </a:r>
            <a:r>
              <a:rPr sz="1800" spc="20" dirty="0">
                <a:solidFill>
                  <a:srgbClr val="244060"/>
                </a:solidFill>
                <a:latin typeface="Trebuchet MS"/>
                <a:cs typeface="Trebuchet MS"/>
              </a:rPr>
              <a:t> </a:t>
            </a:r>
            <a:r>
              <a:rPr sz="1800" dirty="0">
                <a:solidFill>
                  <a:srgbClr val="244060"/>
                </a:solidFill>
                <a:latin typeface="Trebuchet MS"/>
                <a:cs typeface="Trebuchet MS"/>
              </a:rPr>
              <a:t>The</a:t>
            </a:r>
            <a:r>
              <a:rPr sz="1800" spc="15" dirty="0">
                <a:solidFill>
                  <a:srgbClr val="244060"/>
                </a:solidFill>
                <a:latin typeface="Trebuchet MS"/>
                <a:cs typeface="Trebuchet MS"/>
              </a:rPr>
              <a:t> </a:t>
            </a:r>
            <a:r>
              <a:rPr sz="1800" dirty="0">
                <a:solidFill>
                  <a:srgbClr val="244060"/>
                </a:solidFill>
                <a:latin typeface="Trebuchet MS"/>
                <a:cs typeface="Trebuchet MS"/>
              </a:rPr>
              <a:t>project</a:t>
            </a:r>
            <a:r>
              <a:rPr sz="1800" spc="15" dirty="0">
                <a:solidFill>
                  <a:srgbClr val="244060"/>
                </a:solidFill>
                <a:latin typeface="Trebuchet MS"/>
                <a:cs typeface="Trebuchet MS"/>
              </a:rPr>
              <a:t> </a:t>
            </a:r>
            <a:r>
              <a:rPr sz="1800" dirty="0">
                <a:solidFill>
                  <a:srgbClr val="244060"/>
                </a:solidFill>
                <a:latin typeface="Trebuchet MS"/>
                <a:cs typeface="Trebuchet MS"/>
              </a:rPr>
              <a:t>will</a:t>
            </a:r>
            <a:r>
              <a:rPr sz="1800" spc="20" dirty="0">
                <a:solidFill>
                  <a:srgbClr val="244060"/>
                </a:solidFill>
                <a:latin typeface="Trebuchet MS"/>
                <a:cs typeface="Trebuchet MS"/>
              </a:rPr>
              <a:t> </a:t>
            </a:r>
            <a:r>
              <a:rPr sz="1800" dirty="0">
                <a:solidFill>
                  <a:srgbClr val="244060"/>
                </a:solidFill>
                <a:latin typeface="Trebuchet MS"/>
                <a:cs typeface="Trebuchet MS"/>
              </a:rPr>
              <a:t>have</a:t>
            </a:r>
            <a:r>
              <a:rPr sz="1800" spc="35" dirty="0">
                <a:solidFill>
                  <a:srgbClr val="244060"/>
                </a:solidFill>
                <a:latin typeface="Trebuchet MS"/>
                <a:cs typeface="Trebuchet MS"/>
              </a:rPr>
              <a:t> </a:t>
            </a:r>
            <a:r>
              <a:rPr sz="1800" dirty="0">
                <a:solidFill>
                  <a:srgbClr val="244060"/>
                </a:solidFill>
                <a:latin typeface="Trebuchet MS"/>
                <a:cs typeface="Trebuchet MS"/>
              </a:rPr>
              <a:t>as</a:t>
            </a:r>
            <a:r>
              <a:rPr sz="1800" spc="20" dirty="0">
                <a:solidFill>
                  <a:srgbClr val="244060"/>
                </a:solidFill>
                <a:latin typeface="Trebuchet MS"/>
                <a:cs typeface="Trebuchet MS"/>
              </a:rPr>
              <a:t> </a:t>
            </a:r>
            <a:r>
              <a:rPr sz="1800" dirty="0">
                <a:solidFill>
                  <a:srgbClr val="244060"/>
                </a:solidFill>
                <a:latin typeface="Trebuchet MS"/>
                <a:cs typeface="Trebuchet MS"/>
              </a:rPr>
              <a:t>many</a:t>
            </a:r>
            <a:r>
              <a:rPr sz="1800" spc="25" dirty="0">
                <a:solidFill>
                  <a:srgbClr val="244060"/>
                </a:solidFill>
                <a:latin typeface="Trebuchet MS"/>
                <a:cs typeface="Trebuchet MS"/>
              </a:rPr>
              <a:t> </a:t>
            </a:r>
            <a:r>
              <a:rPr sz="1800" dirty="0">
                <a:solidFill>
                  <a:srgbClr val="244060"/>
                </a:solidFill>
                <a:latin typeface="Trebuchet MS"/>
                <a:cs typeface="Trebuchet MS"/>
              </a:rPr>
              <a:t>work</a:t>
            </a:r>
            <a:r>
              <a:rPr sz="1800" spc="25" dirty="0">
                <a:solidFill>
                  <a:srgbClr val="244060"/>
                </a:solidFill>
                <a:latin typeface="Trebuchet MS"/>
                <a:cs typeface="Trebuchet MS"/>
              </a:rPr>
              <a:t> </a:t>
            </a:r>
            <a:r>
              <a:rPr sz="1800" dirty="0">
                <a:solidFill>
                  <a:srgbClr val="244060"/>
                </a:solidFill>
                <a:latin typeface="Trebuchet MS"/>
                <a:cs typeface="Trebuchet MS"/>
              </a:rPr>
              <a:t>packages</a:t>
            </a:r>
            <a:r>
              <a:rPr sz="1800" spc="20" dirty="0">
                <a:solidFill>
                  <a:srgbClr val="244060"/>
                </a:solidFill>
                <a:latin typeface="Trebuchet MS"/>
                <a:cs typeface="Trebuchet MS"/>
              </a:rPr>
              <a:t> </a:t>
            </a:r>
            <a:r>
              <a:rPr sz="1800" dirty="0">
                <a:solidFill>
                  <a:srgbClr val="244060"/>
                </a:solidFill>
                <a:latin typeface="Trebuchet MS"/>
                <a:cs typeface="Trebuchet MS"/>
              </a:rPr>
              <a:t>as</a:t>
            </a:r>
            <a:r>
              <a:rPr sz="1800" spc="20" dirty="0">
                <a:solidFill>
                  <a:srgbClr val="244060"/>
                </a:solidFill>
                <a:latin typeface="Trebuchet MS"/>
                <a:cs typeface="Trebuchet MS"/>
              </a:rPr>
              <a:t> </a:t>
            </a:r>
            <a:r>
              <a:rPr sz="1800" spc="-25" dirty="0">
                <a:solidFill>
                  <a:srgbClr val="244060"/>
                </a:solidFill>
                <a:latin typeface="Trebuchet MS"/>
                <a:cs typeface="Trebuchet MS"/>
              </a:rPr>
              <a:t>it </a:t>
            </a:r>
            <a:r>
              <a:rPr sz="1800" dirty="0">
                <a:solidFill>
                  <a:srgbClr val="244060"/>
                </a:solidFill>
                <a:latin typeface="Trebuchet MS"/>
                <a:cs typeface="Trebuchet MS"/>
              </a:rPr>
              <a:t>will</a:t>
            </a:r>
            <a:r>
              <a:rPr sz="1800" spc="-75" dirty="0">
                <a:solidFill>
                  <a:srgbClr val="244060"/>
                </a:solidFill>
                <a:latin typeface="Trebuchet MS"/>
                <a:cs typeface="Trebuchet MS"/>
              </a:rPr>
              <a:t> </a:t>
            </a:r>
            <a:r>
              <a:rPr sz="1800" dirty="0">
                <a:solidFill>
                  <a:srgbClr val="244060"/>
                </a:solidFill>
                <a:latin typeface="Trebuchet MS"/>
                <a:cs typeface="Trebuchet MS"/>
              </a:rPr>
              <a:t>have</a:t>
            </a:r>
            <a:r>
              <a:rPr sz="1800" spc="-30" dirty="0">
                <a:solidFill>
                  <a:srgbClr val="244060"/>
                </a:solidFill>
                <a:latin typeface="Trebuchet MS"/>
                <a:cs typeface="Trebuchet MS"/>
              </a:rPr>
              <a:t> </a:t>
            </a:r>
            <a:r>
              <a:rPr sz="1800" dirty="0">
                <a:solidFill>
                  <a:srgbClr val="244060"/>
                </a:solidFill>
                <a:latin typeface="Trebuchet MS"/>
                <a:cs typeface="Trebuchet MS"/>
              </a:rPr>
              <a:t>project</a:t>
            </a:r>
            <a:r>
              <a:rPr sz="1800" spc="-55" dirty="0">
                <a:solidFill>
                  <a:srgbClr val="244060"/>
                </a:solidFill>
                <a:latin typeface="Trebuchet MS"/>
                <a:cs typeface="Trebuchet MS"/>
              </a:rPr>
              <a:t> </a:t>
            </a:r>
            <a:r>
              <a:rPr sz="1800" dirty="0">
                <a:solidFill>
                  <a:srgbClr val="244060"/>
                </a:solidFill>
                <a:latin typeface="Trebuchet MS"/>
                <a:cs typeface="Trebuchet MS"/>
              </a:rPr>
              <a:t>specific</a:t>
            </a:r>
            <a:r>
              <a:rPr sz="1800" spc="-60" dirty="0">
                <a:solidFill>
                  <a:srgbClr val="244060"/>
                </a:solidFill>
                <a:latin typeface="Trebuchet MS"/>
                <a:cs typeface="Trebuchet MS"/>
              </a:rPr>
              <a:t> </a:t>
            </a:r>
            <a:r>
              <a:rPr sz="1800" dirty="0">
                <a:solidFill>
                  <a:srgbClr val="244060"/>
                </a:solidFill>
                <a:latin typeface="Trebuchet MS"/>
                <a:cs typeface="Trebuchet MS"/>
              </a:rPr>
              <a:t>objectives</a:t>
            </a:r>
            <a:r>
              <a:rPr sz="1800" spc="-45" dirty="0">
                <a:solidFill>
                  <a:srgbClr val="244060"/>
                </a:solidFill>
                <a:latin typeface="Trebuchet MS"/>
                <a:cs typeface="Trebuchet MS"/>
              </a:rPr>
              <a:t> </a:t>
            </a:r>
            <a:r>
              <a:rPr sz="1800" spc="-10" dirty="0">
                <a:solidFill>
                  <a:srgbClr val="244060"/>
                </a:solidFill>
                <a:latin typeface="Trebuchet MS"/>
                <a:cs typeface="Trebuchet MS"/>
              </a:rPr>
              <a:t>defined.</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spc="-10" dirty="0">
                <a:solidFill>
                  <a:srgbClr val="00AF50"/>
                </a:solidFill>
                <a:latin typeface="Trebuchet MS"/>
                <a:cs typeface="Trebuchet MS"/>
              </a:rPr>
              <a:t>SO=WP</a:t>
            </a:r>
            <a:endParaRPr sz="1800">
              <a:latin typeface="Trebuchet MS"/>
              <a:cs typeface="Trebuchet MS"/>
            </a:endParaRPr>
          </a:p>
          <a:p>
            <a:pPr marL="354965" indent="-342265">
              <a:lnSpc>
                <a:spcPct val="100000"/>
              </a:lnSpc>
              <a:spcBef>
                <a:spcPts val="1200"/>
              </a:spcBef>
              <a:buFont typeface="Arial MT"/>
              <a:buChar char="•"/>
              <a:tabLst>
                <a:tab pos="354965" algn="l"/>
              </a:tabLst>
            </a:pPr>
            <a:r>
              <a:rPr sz="1800" dirty="0">
                <a:solidFill>
                  <a:srgbClr val="244060"/>
                </a:solidFill>
                <a:latin typeface="Trebuchet MS"/>
                <a:cs typeface="Trebuchet MS"/>
              </a:rPr>
              <a:t>each</a:t>
            </a:r>
            <a:r>
              <a:rPr sz="1800" spc="220" dirty="0">
                <a:solidFill>
                  <a:srgbClr val="244060"/>
                </a:solidFill>
                <a:latin typeface="Trebuchet MS"/>
                <a:cs typeface="Trebuchet MS"/>
              </a:rPr>
              <a:t> </a:t>
            </a:r>
            <a:r>
              <a:rPr sz="1800" dirty="0">
                <a:solidFill>
                  <a:srgbClr val="244060"/>
                </a:solidFill>
                <a:latin typeface="Trebuchet MS"/>
                <a:cs typeface="Trebuchet MS"/>
              </a:rPr>
              <a:t>WP</a:t>
            </a:r>
            <a:r>
              <a:rPr sz="1800" spc="190" dirty="0">
                <a:solidFill>
                  <a:srgbClr val="244060"/>
                </a:solidFill>
                <a:latin typeface="Trebuchet MS"/>
                <a:cs typeface="Trebuchet MS"/>
              </a:rPr>
              <a:t> </a:t>
            </a:r>
            <a:r>
              <a:rPr sz="1800" dirty="0">
                <a:solidFill>
                  <a:srgbClr val="244060"/>
                </a:solidFill>
                <a:latin typeface="Trebuchet MS"/>
                <a:cs typeface="Trebuchet MS"/>
              </a:rPr>
              <a:t>should</a:t>
            </a:r>
            <a:r>
              <a:rPr sz="1800" spc="225" dirty="0">
                <a:solidFill>
                  <a:srgbClr val="244060"/>
                </a:solidFill>
                <a:latin typeface="Trebuchet MS"/>
                <a:cs typeface="Trebuchet MS"/>
              </a:rPr>
              <a:t> </a:t>
            </a:r>
            <a:r>
              <a:rPr sz="1800" dirty="0">
                <a:solidFill>
                  <a:srgbClr val="244060"/>
                </a:solidFill>
                <a:latin typeface="Trebuchet MS"/>
                <a:cs typeface="Trebuchet MS"/>
              </a:rPr>
              <a:t>have</a:t>
            </a:r>
            <a:r>
              <a:rPr sz="1800" spc="225" dirty="0">
                <a:solidFill>
                  <a:srgbClr val="244060"/>
                </a:solidFill>
                <a:latin typeface="Trebuchet MS"/>
                <a:cs typeface="Trebuchet MS"/>
              </a:rPr>
              <a:t> </a:t>
            </a:r>
            <a:r>
              <a:rPr sz="1800" dirty="0">
                <a:solidFill>
                  <a:srgbClr val="244060"/>
                </a:solidFill>
                <a:latin typeface="Trebuchet MS"/>
                <a:cs typeface="Trebuchet MS"/>
              </a:rPr>
              <a:t>a</a:t>
            </a:r>
            <a:r>
              <a:rPr sz="1800" spc="225" dirty="0">
                <a:solidFill>
                  <a:srgbClr val="244060"/>
                </a:solidFill>
                <a:latin typeface="Trebuchet MS"/>
                <a:cs typeface="Trebuchet MS"/>
              </a:rPr>
              <a:t> </a:t>
            </a:r>
            <a:r>
              <a:rPr sz="1800" dirty="0">
                <a:solidFill>
                  <a:srgbClr val="244060"/>
                </a:solidFill>
                <a:latin typeface="Trebuchet MS"/>
                <a:cs typeface="Trebuchet MS"/>
              </a:rPr>
              <a:t>distinct</a:t>
            </a:r>
            <a:r>
              <a:rPr sz="1800" spc="215" dirty="0">
                <a:solidFill>
                  <a:srgbClr val="244060"/>
                </a:solidFill>
                <a:latin typeface="Trebuchet MS"/>
                <a:cs typeface="Trebuchet MS"/>
              </a:rPr>
              <a:t> </a:t>
            </a:r>
            <a:r>
              <a:rPr sz="1800" dirty="0">
                <a:solidFill>
                  <a:srgbClr val="244060"/>
                </a:solidFill>
                <a:latin typeface="Trebuchet MS"/>
                <a:cs typeface="Trebuchet MS"/>
              </a:rPr>
              <a:t>project</a:t>
            </a:r>
            <a:r>
              <a:rPr sz="1800" spc="225" dirty="0">
                <a:solidFill>
                  <a:srgbClr val="244060"/>
                </a:solidFill>
                <a:latin typeface="Trebuchet MS"/>
                <a:cs typeface="Trebuchet MS"/>
              </a:rPr>
              <a:t> </a:t>
            </a:r>
            <a:r>
              <a:rPr sz="1800" dirty="0">
                <a:solidFill>
                  <a:srgbClr val="244060"/>
                </a:solidFill>
                <a:latin typeface="Trebuchet MS"/>
                <a:cs typeface="Trebuchet MS"/>
              </a:rPr>
              <a:t>specific</a:t>
            </a:r>
            <a:r>
              <a:rPr sz="1800" spc="220" dirty="0">
                <a:solidFill>
                  <a:srgbClr val="244060"/>
                </a:solidFill>
                <a:latin typeface="Trebuchet MS"/>
                <a:cs typeface="Trebuchet MS"/>
              </a:rPr>
              <a:t> </a:t>
            </a:r>
            <a:r>
              <a:rPr sz="1800" dirty="0">
                <a:solidFill>
                  <a:srgbClr val="244060"/>
                </a:solidFill>
                <a:latin typeface="Trebuchet MS"/>
                <a:cs typeface="Trebuchet MS"/>
              </a:rPr>
              <a:t>objective</a:t>
            </a:r>
            <a:r>
              <a:rPr sz="1800" spc="229" dirty="0">
                <a:solidFill>
                  <a:srgbClr val="244060"/>
                </a:solidFill>
                <a:latin typeface="Trebuchet MS"/>
                <a:cs typeface="Trebuchet MS"/>
              </a:rPr>
              <a:t> </a:t>
            </a:r>
            <a:r>
              <a:rPr sz="1800" dirty="0">
                <a:solidFill>
                  <a:srgbClr val="244060"/>
                </a:solidFill>
                <a:latin typeface="Trebuchet MS"/>
                <a:cs typeface="Trebuchet MS"/>
              </a:rPr>
              <a:t>(i.e.</a:t>
            </a:r>
            <a:r>
              <a:rPr sz="1800" spc="225" dirty="0">
                <a:solidFill>
                  <a:srgbClr val="244060"/>
                </a:solidFill>
                <a:latin typeface="Trebuchet MS"/>
                <a:cs typeface="Trebuchet MS"/>
              </a:rPr>
              <a:t> </a:t>
            </a:r>
            <a:r>
              <a:rPr sz="1800" spc="-10" dirty="0">
                <a:solidFill>
                  <a:srgbClr val="244060"/>
                </a:solidFill>
                <a:latin typeface="Trebuchet MS"/>
                <a:cs typeface="Trebuchet MS"/>
              </a:rPr>
              <a:t>project</a:t>
            </a:r>
            <a:endParaRPr sz="1800">
              <a:latin typeface="Trebuchet MS"/>
              <a:cs typeface="Trebuchet MS"/>
            </a:endParaRPr>
          </a:p>
          <a:p>
            <a:pPr marL="355600">
              <a:lnSpc>
                <a:spcPct val="100000"/>
              </a:lnSpc>
            </a:pPr>
            <a:r>
              <a:rPr sz="1800" dirty="0">
                <a:solidFill>
                  <a:srgbClr val="244060"/>
                </a:solidFill>
                <a:latin typeface="Trebuchet MS"/>
                <a:cs typeface="Trebuchet MS"/>
              </a:rPr>
              <a:t>specific</a:t>
            </a:r>
            <a:r>
              <a:rPr sz="1800" spc="-75" dirty="0">
                <a:solidFill>
                  <a:srgbClr val="244060"/>
                </a:solidFill>
                <a:latin typeface="Trebuchet MS"/>
                <a:cs typeface="Trebuchet MS"/>
              </a:rPr>
              <a:t> </a:t>
            </a:r>
            <a:r>
              <a:rPr sz="1800" dirty="0">
                <a:solidFill>
                  <a:srgbClr val="244060"/>
                </a:solidFill>
                <a:latin typeface="Trebuchet MS"/>
                <a:cs typeface="Trebuchet MS"/>
              </a:rPr>
              <a:t>objectives</a:t>
            </a:r>
            <a:r>
              <a:rPr sz="1800" spc="-25" dirty="0">
                <a:solidFill>
                  <a:srgbClr val="244060"/>
                </a:solidFill>
                <a:latin typeface="Trebuchet MS"/>
                <a:cs typeface="Trebuchet MS"/>
              </a:rPr>
              <a:t> </a:t>
            </a:r>
            <a:r>
              <a:rPr sz="1800" dirty="0">
                <a:solidFill>
                  <a:srgbClr val="244060"/>
                </a:solidFill>
                <a:latin typeface="Trebuchet MS"/>
                <a:cs typeface="Trebuchet MS"/>
              </a:rPr>
              <a:t>should</a:t>
            </a:r>
            <a:r>
              <a:rPr sz="1800" spc="-60" dirty="0">
                <a:solidFill>
                  <a:srgbClr val="244060"/>
                </a:solidFill>
                <a:latin typeface="Trebuchet MS"/>
                <a:cs typeface="Trebuchet MS"/>
              </a:rPr>
              <a:t> </a:t>
            </a:r>
            <a:r>
              <a:rPr sz="1800" dirty="0">
                <a:solidFill>
                  <a:srgbClr val="244060"/>
                </a:solidFill>
                <a:latin typeface="Trebuchet MS"/>
                <a:cs typeface="Trebuchet MS"/>
              </a:rPr>
              <a:t>not</a:t>
            </a:r>
            <a:r>
              <a:rPr sz="1800" spc="-35" dirty="0">
                <a:solidFill>
                  <a:srgbClr val="244060"/>
                </a:solidFill>
                <a:latin typeface="Trebuchet MS"/>
                <a:cs typeface="Trebuchet MS"/>
              </a:rPr>
              <a:t> </a:t>
            </a:r>
            <a:r>
              <a:rPr sz="1800" dirty="0">
                <a:solidFill>
                  <a:srgbClr val="244060"/>
                </a:solidFill>
                <a:latin typeface="Trebuchet MS"/>
                <a:cs typeface="Trebuchet MS"/>
              </a:rPr>
              <a:t>be</a:t>
            </a:r>
            <a:r>
              <a:rPr sz="1800" spc="-50" dirty="0">
                <a:solidFill>
                  <a:srgbClr val="244060"/>
                </a:solidFill>
                <a:latin typeface="Trebuchet MS"/>
                <a:cs typeface="Trebuchet MS"/>
              </a:rPr>
              <a:t> </a:t>
            </a:r>
            <a:r>
              <a:rPr sz="1800" dirty="0">
                <a:solidFill>
                  <a:srgbClr val="244060"/>
                </a:solidFill>
                <a:latin typeface="Trebuchet MS"/>
                <a:cs typeface="Trebuchet MS"/>
              </a:rPr>
              <a:t>repeated</a:t>
            </a:r>
            <a:r>
              <a:rPr sz="1800" spc="-40" dirty="0">
                <a:solidFill>
                  <a:srgbClr val="244060"/>
                </a:solidFill>
                <a:latin typeface="Trebuchet MS"/>
                <a:cs typeface="Trebuchet MS"/>
              </a:rPr>
              <a:t> </a:t>
            </a:r>
            <a:r>
              <a:rPr sz="1800" dirty="0">
                <a:solidFill>
                  <a:srgbClr val="244060"/>
                </a:solidFill>
                <a:latin typeface="Trebuchet MS"/>
                <a:cs typeface="Trebuchet MS"/>
              </a:rPr>
              <a:t>in</a:t>
            </a:r>
            <a:r>
              <a:rPr sz="1800" spc="-40" dirty="0">
                <a:solidFill>
                  <a:srgbClr val="244060"/>
                </a:solidFill>
                <a:latin typeface="Trebuchet MS"/>
                <a:cs typeface="Trebuchet MS"/>
              </a:rPr>
              <a:t> </a:t>
            </a:r>
            <a:r>
              <a:rPr sz="1800" dirty="0">
                <a:solidFill>
                  <a:srgbClr val="244060"/>
                </a:solidFill>
                <a:latin typeface="Trebuchet MS"/>
                <a:cs typeface="Trebuchet MS"/>
              </a:rPr>
              <a:t>other</a:t>
            </a:r>
            <a:r>
              <a:rPr sz="1800" spc="-40" dirty="0">
                <a:solidFill>
                  <a:srgbClr val="244060"/>
                </a:solidFill>
                <a:latin typeface="Trebuchet MS"/>
                <a:cs typeface="Trebuchet MS"/>
              </a:rPr>
              <a:t> </a:t>
            </a:r>
            <a:r>
              <a:rPr sz="1800" dirty="0">
                <a:solidFill>
                  <a:srgbClr val="244060"/>
                </a:solidFill>
                <a:latin typeface="Trebuchet MS"/>
                <a:cs typeface="Trebuchet MS"/>
              </a:rPr>
              <a:t>work</a:t>
            </a:r>
            <a:r>
              <a:rPr sz="1800" spc="-40" dirty="0">
                <a:solidFill>
                  <a:srgbClr val="244060"/>
                </a:solidFill>
                <a:latin typeface="Trebuchet MS"/>
                <a:cs typeface="Trebuchet MS"/>
              </a:rPr>
              <a:t> </a:t>
            </a:r>
            <a:r>
              <a:rPr sz="1800" spc="-10" dirty="0">
                <a:solidFill>
                  <a:srgbClr val="244060"/>
                </a:solidFill>
                <a:latin typeface="Trebuchet MS"/>
                <a:cs typeface="Trebuchet MS"/>
              </a:rPr>
              <a:t>packages)</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grpSp>
        <p:nvGrpSpPr>
          <p:cNvPr id="5" name="object 5"/>
          <p:cNvGrpSpPr/>
          <p:nvPr/>
        </p:nvGrpSpPr>
        <p:grpSpPr>
          <a:xfrm>
            <a:off x="73152" y="1775460"/>
            <a:ext cx="772795" cy="794385"/>
            <a:chOff x="73152" y="1775460"/>
            <a:chExt cx="772795" cy="794385"/>
          </a:xfrm>
        </p:grpSpPr>
        <p:sp>
          <p:nvSpPr>
            <p:cNvPr id="6" name="object 6"/>
            <p:cNvSpPr/>
            <p:nvPr/>
          </p:nvSpPr>
          <p:spPr>
            <a:xfrm>
              <a:off x="83058" y="1785366"/>
              <a:ext cx="753110" cy="774700"/>
            </a:xfrm>
            <a:custGeom>
              <a:avLst/>
              <a:gdLst/>
              <a:ahLst/>
              <a:cxnLst/>
              <a:rect l="l" t="t" r="r" b="b"/>
              <a:pathLst>
                <a:path w="753110" h="774700">
                  <a:moveTo>
                    <a:pt x="677570" y="0"/>
                  </a:moveTo>
                  <a:lnTo>
                    <a:pt x="75285" y="0"/>
                  </a:lnTo>
                  <a:lnTo>
                    <a:pt x="45981" y="5909"/>
                  </a:lnTo>
                  <a:lnTo>
                    <a:pt x="22050" y="22034"/>
                  </a:lnTo>
                  <a:lnTo>
                    <a:pt x="5916" y="45970"/>
                  </a:lnTo>
                  <a:lnTo>
                    <a:pt x="0" y="75311"/>
                  </a:lnTo>
                  <a:lnTo>
                    <a:pt x="0" y="698881"/>
                  </a:lnTo>
                  <a:lnTo>
                    <a:pt x="5916" y="728221"/>
                  </a:lnTo>
                  <a:lnTo>
                    <a:pt x="22050" y="752157"/>
                  </a:lnTo>
                  <a:lnTo>
                    <a:pt x="45981" y="768282"/>
                  </a:lnTo>
                  <a:lnTo>
                    <a:pt x="75285" y="774192"/>
                  </a:lnTo>
                  <a:lnTo>
                    <a:pt x="677570" y="774192"/>
                  </a:lnTo>
                  <a:lnTo>
                    <a:pt x="706875" y="768282"/>
                  </a:lnTo>
                  <a:lnTo>
                    <a:pt x="730805" y="752157"/>
                  </a:lnTo>
                  <a:lnTo>
                    <a:pt x="746939" y="728221"/>
                  </a:lnTo>
                  <a:lnTo>
                    <a:pt x="752855" y="698881"/>
                  </a:lnTo>
                  <a:lnTo>
                    <a:pt x="752855" y="75311"/>
                  </a:lnTo>
                  <a:lnTo>
                    <a:pt x="746939" y="45970"/>
                  </a:lnTo>
                  <a:lnTo>
                    <a:pt x="730805" y="22034"/>
                  </a:lnTo>
                  <a:lnTo>
                    <a:pt x="706875" y="5909"/>
                  </a:lnTo>
                  <a:lnTo>
                    <a:pt x="677570" y="0"/>
                  </a:lnTo>
                  <a:close/>
                </a:path>
              </a:pathLst>
            </a:custGeom>
            <a:solidFill>
              <a:srgbClr val="B7E995"/>
            </a:solidFill>
          </p:spPr>
          <p:txBody>
            <a:bodyPr wrap="square" lIns="0" tIns="0" rIns="0" bIns="0" rtlCol="0"/>
            <a:lstStyle/>
            <a:p>
              <a:endParaRPr/>
            </a:p>
          </p:txBody>
        </p:sp>
        <p:sp>
          <p:nvSpPr>
            <p:cNvPr id="7" name="object 7"/>
            <p:cNvSpPr/>
            <p:nvPr/>
          </p:nvSpPr>
          <p:spPr>
            <a:xfrm>
              <a:off x="83058" y="1785366"/>
              <a:ext cx="753110" cy="774700"/>
            </a:xfrm>
            <a:custGeom>
              <a:avLst/>
              <a:gdLst/>
              <a:ahLst/>
              <a:cxnLst/>
              <a:rect l="l" t="t" r="r" b="b"/>
              <a:pathLst>
                <a:path w="753110" h="774700">
                  <a:moveTo>
                    <a:pt x="0" y="75311"/>
                  </a:moveTo>
                  <a:lnTo>
                    <a:pt x="5916" y="45970"/>
                  </a:lnTo>
                  <a:lnTo>
                    <a:pt x="22050" y="22034"/>
                  </a:lnTo>
                  <a:lnTo>
                    <a:pt x="45981" y="5909"/>
                  </a:lnTo>
                  <a:lnTo>
                    <a:pt x="75285" y="0"/>
                  </a:lnTo>
                  <a:lnTo>
                    <a:pt x="677570" y="0"/>
                  </a:lnTo>
                  <a:lnTo>
                    <a:pt x="706875" y="5909"/>
                  </a:lnTo>
                  <a:lnTo>
                    <a:pt x="730805" y="22034"/>
                  </a:lnTo>
                  <a:lnTo>
                    <a:pt x="746939" y="45970"/>
                  </a:lnTo>
                  <a:lnTo>
                    <a:pt x="752855" y="75311"/>
                  </a:lnTo>
                  <a:lnTo>
                    <a:pt x="752855" y="698881"/>
                  </a:lnTo>
                  <a:lnTo>
                    <a:pt x="746939" y="728221"/>
                  </a:lnTo>
                  <a:lnTo>
                    <a:pt x="730805" y="752157"/>
                  </a:lnTo>
                  <a:lnTo>
                    <a:pt x="706875" y="768282"/>
                  </a:lnTo>
                  <a:lnTo>
                    <a:pt x="677570" y="774192"/>
                  </a:lnTo>
                  <a:lnTo>
                    <a:pt x="75285" y="774192"/>
                  </a:lnTo>
                  <a:lnTo>
                    <a:pt x="45981" y="768282"/>
                  </a:lnTo>
                  <a:lnTo>
                    <a:pt x="22050" y="752157"/>
                  </a:lnTo>
                  <a:lnTo>
                    <a:pt x="5916" y="728221"/>
                  </a:lnTo>
                  <a:lnTo>
                    <a:pt x="0" y="698881"/>
                  </a:lnTo>
                  <a:lnTo>
                    <a:pt x="0" y="75311"/>
                  </a:lnTo>
                  <a:close/>
                </a:path>
              </a:pathLst>
            </a:custGeom>
            <a:ln w="19812">
              <a:solidFill>
                <a:srgbClr val="000000"/>
              </a:solidFill>
            </a:ln>
          </p:spPr>
          <p:txBody>
            <a:bodyPr wrap="square" lIns="0" tIns="0" rIns="0" bIns="0" rtlCol="0"/>
            <a:lstStyle/>
            <a:p>
              <a:endParaRPr/>
            </a:p>
          </p:txBody>
        </p:sp>
      </p:grpSp>
      <p:sp>
        <p:nvSpPr>
          <p:cNvPr id="8" name="object 8"/>
          <p:cNvSpPr txBox="1"/>
          <p:nvPr/>
        </p:nvSpPr>
        <p:spPr>
          <a:xfrm>
            <a:off x="240284" y="1964817"/>
            <a:ext cx="437515"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9" name="object 9"/>
          <p:cNvSpPr/>
          <p:nvPr/>
        </p:nvSpPr>
        <p:spPr>
          <a:xfrm>
            <a:off x="944880" y="2036064"/>
            <a:ext cx="233679" cy="271780"/>
          </a:xfrm>
          <a:custGeom>
            <a:avLst/>
            <a:gdLst/>
            <a:ahLst/>
            <a:cxnLst/>
            <a:rect l="l" t="t" r="r" b="b"/>
            <a:pathLst>
              <a:path w="233680" h="271780">
                <a:moveTo>
                  <a:pt x="116585" y="0"/>
                </a:moveTo>
                <a:lnTo>
                  <a:pt x="116585" y="54228"/>
                </a:lnTo>
                <a:lnTo>
                  <a:pt x="0" y="54228"/>
                </a:lnTo>
                <a:lnTo>
                  <a:pt x="0" y="217043"/>
                </a:lnTo>
                <a:lnTo>
                  <a:pt x="116585" y="217043"/>
                </a:lnTo>
                <a:lnTo>
                  <a:pt x="116585" y="271272"/>
                </a:lnTo>
                <a:lnTo>
                  <a:pt x="233172" y="135636"/>
                </a:lnTo>
                <a:lnTo>
                  <a:pt x="116585" y="0"/>
                </a:lnTo>
                <a:close/>
              </a:path>
            </a:pathLst>
          </a:custGeom>
          <a:solidFill>
            <a:srgbClr val="C5DDAC"/>
          </a:solidFill>
        </p:spPr>
        <p:txBody>
          <a:bodyPr wrap="square" lIns="0" tIns="0" rIns="0" bIns="0" rtlCol="0"/>
          <a:lstStyle/>
          <a:p>
            <a:endParaRPr/>
          </a:p>
        </p:txBody>
      </p:sp>
      <p:grpSp>
        <p:nvGrpSpPr>
          <p:cNvPr id="10" name="object 10"/>
          <p:cNvGrpSpPr/>
          <p:nvPr/>
        </p:nvGrpSpPr>
        <p:grpSpPr>
          <a:xfrm>
            <a:off x="1264919" y="1775460"/>
            <a:ext cx="681355" cy="794385"/>
            <a:chOff x="1264919" y="1775460"/>
            <a:chExt cx="681355" cy="794385"/>
          </a:xfrm>
        </p:grpSpPr>
        <p:sp>
          <p:nvSpPr>
            <p:cNvPr id="11" name="object 11"/>
            <p:cNvSpPr/>
            <p:nvPr/>
          </p:nvSpPr>
          <p:spPr>
            <a:xfrm>
              <a:off x="1274825" y="1785366"/>
              <a:ext cx="661670" cy="774700"/>
            </a:xfrm>
            <a:custGeom>
              <a:avLst/>
              <a:gdLst/>
              <a:ahLst/>
              <a:cxnLst/>
              <a:rect l="l" t="t" r="r" b="b"/>
              <a:pathLst>
                <a:path w="661669" h="774700">
                  <a:moveTo>
                    <a:pt x="595249" y="0"/>
                  </a:moveTo>
                  <a:lnTo>
                    <a:pt x="66167" y="0"/>
                  </a:lnTo>
                  <a:lnTo>
                    <a:pt x="40397" y="5195"/>
                  </a:lnTo>
                  <a:lnTo>
                    <a:pt x="19367" y="19367"/>
                  </a:lnTo>
                  <a:lnTo>
                    <a:pt x="5195" y="40397"/>
                  </a:lnTo>
                  <a:lnTo>
                    <a:pt x="0" y="66167"/>
                  </a:lnTo>
                  <a:lnTo>
                    <a:pt x="0" y="708025"/>
                  </a:lnTo>
                  <a:lnTo>
                    <a:pt x="5195" y="733794"/>
                  </a:lnTo>
                  <a:lnTo>
                    <a:pt x="19367" y="754824"/>
                  </a:lnTo>
                  <a:lnTo>
                    <a:pt x="40397" y="768996"/>
                  </a:lnTo>
                  <a:lnTo>
                    <a:pt x="66167" y="774192"/>
                  </a:lnTo>
                  <a:lnTo>
                    <a:pt x="595249" y="774192"/>
                  </a:lnTo>
                  <a:lnTo>
                    <a:pt x="621018" y="768996"/>
                  </a:lnTo>
                  <a:lnTo>
                    <a:pt x="642048" y="754824"/>
                  </a:lnTo>
                  <a:lnTo>
                    <a:pt x="656220" y="733794"/>
                  </a:lnTo>
                  <a:lnTo>
                    <a:pt x="661416" y="708025"/>
                  </a:lnTo>
                  <a:lnTo>
                    <a:pt x="661416" y="66167"/>
                  </a:lnTo>
                  <a:lnTo>
                    <a:pt x="656220" y="40397"/>
                  </a:lnTo>
                  <a:lnTo>
                    <a:pt x="642048" y="19367"/>
                  </a:lnTo>
                  <a:lnTo>
                    <a:pt x="621018" y="5195"/>
                  </a:lnTo>
                  <a:lnTo>
                    <a:pt x="595249" y="0"/>
                  </a:lnTo>
                  <a:close/>
                </a:path>
              </a:pathLst>
            </a:custGeom>
            <a:solidFill>
              <a:srgbClr val="6E919F"/>
            </a:solidFill>
          </p:spPr>
          <p:txBody>
            <a:bodyPr wrap="square" lIns="0" tIns="0" rIns="0" bIns="0" rtlCol="0"/>
            <a:lstStyle/>
            <a:p>
              <a:endParaRPr/>
            </a:p>
          </p:txBody>
        </p:sp>
        <p:sp>
          <p:nvSpPr>
            <p:cNvPr id="12" name="object 12"/>
            <p:cNvSpPr/>
            <p:nvPr/>
          </p:nvSpPr>
          <p:spPr>
            <a:xfrm>
              <a:off x="1274825" y="1785366"/>
              <a:ext cx="661670" cy="774700"/>
            </a:xfrm>
            <a:custGeom>
              <a:avLst/>
              <a:gdLst/>
              <a:ahLst/>
              <a:cxnLst/>
              <a:rect l="l" t="t" r="r" b="b"/>
              <a:pathLst>
                <a:path w="661669" h="774700">
                  <a:moveTo>
                    <a:pt x="0" y="66167"/>
                  </a:moveTo>
                  <a:lnTo>
                    <a:pt x="5195" y="40397"/>
                  </a:lnTo>
                  <a:lnTo>
                    <a:pt x="19367" y="19367"/>
                  </a:lnTo>
                  <a:lnTo>
                    <a:pt x="40397" y="5195"/>
                  </a:lnTo>
                  <a:lnTo>
                    <a:pt x="66167" y="0"/>
                  </a:lnTo>
                  <a:lnTo>
                    <a:pt x="595249" y="0"/>
                  </a:lnTo>
                  <a:lnTo>
                    <a:pt x="621018" y="5195"/>
                  </a:lnTo>
                  <a:lnTo>
                    <a:pt x="642048" y="19367"/>
                  </a:lnTo>
                  <a:lnTo>
                    <a:pt x="656220" y="40397"/>
                  </a:lnTo>
                  <a:lnTo>
                    <a:pt x="661416" y="66167"/>
                  </a:lnTo>
                  <a:lnTo>
                    <a:pt x="661416" y="708025"/>
                  </a:lnTo>
                  <a:lnTo>
                    <a:pt x="656220" y="733794"/>
                  </a:lnTo>
                  <a:lnTo>
                    <a:pt x="642048" y="754824"/>
                  </a:lnTo>
                  <a:lnTo>
                    <a:pt x="621018" y="768996"/>
                  </a:lnTo>
                  <a:lnTo>
                    <a:pt x="595249" y="774192"/>
                  </a:lnTo>
                  <a:lnTo>
                    <a:pt x="66167" y="774192"/>
                  </a:lnTo>
                  <a:lnTo>
                    <a:pt x="40397" y="768996"/>
                  </a:lnTo>
                  <a:lnTo>
                    <a:pt x="19367" y="754824"/>
                  </a:lnTo>
                  <a:lnTo>
                    <a:pt x="5195" y="733794"/>
                  </a:lnTo>
                  <a:lnTo>
                    <a:pt x="0" y="708025"/>
                  </a:lnTo>
                  <a:lnTo>
                    <a:pt x="0" y="66167"/>
                  </a:lnTo>
                  <a:close/>
                </a:path>
              </a:pathLst>
            </a:custGeom>
            <a:ln w="19812">
              <a:solidFill>
                <a:srgbClr val="FFFFFF"/>
              </a:solidFill>
            </a:ln>
          </p:spPr>
          <p:txBody>
            <a:bodyPr wrap="square" lIns="0" tIns="0" rIns="0" bIns="0" rtlCol="0"/>
            <a:lstStyle/>
            <a:p>
              <a:endParaRPr/>
            </a:p>
          </p:txBody>
        </p:sp>
      </p:grpSp>
      <p:sp>
        <p:nvSpPr>
          <p:cNvPr id="13" name="object 13"/>
          <p:cNvSpPr txBox="1"/>
          <p:nvPr/>
        </p:nvSpPr>
        <p:spPr>
          <a:xfrm>
            <a:off x="1407667" y="1946909"/>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4" name="object 14"/>
          <p:cNvSpPr/>
          <p:nvPr/>
        </p:nvSpPr>
        <p:spPr>
          <a:xfrm>
            <a:off x="2045207" y="2036064"/>
            <a:ext cx="233679" cy="271780"/>
          </a:xfrm>
          <a:custGeom>
            <a:avLst/>
            <a:gdLst/>
            <a:ahLst/>
            <a:cxnLst/>
            <a:rect l="l" t="t" r="r" b="b"/>
            <a:pathLst>
              <a:path w="233680"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15" name="object 15"/>
          <p:cNvGrpSpPr/>
          <p:nvPr/>
        </p:nvGrpSpPr>
        <p:grpSpPr>
          <a:xfrm>
            <a:off x="2365248" y="1775460"/>
            <a:ext cx="1629410" cy="794385"/>
            <a:chOff x="2365248" y="1775460"/>
            <a:chExt cx="1629410" cy="794385"/>
          </a:xfrm>
        </p:grpSpPr>
        <p:sp>
          <p:nvSpPr>
            <p:cNvPr id="16" name="object 16"/>
            <p:cNvSpPr/>
            <p:nvPr/>
          </p:nvSpPr>
          <p:spPr>
            <a:xfrm>
              <a:off x="2375154" y="1785366"/>
              <a:ext cx="1609725" cy="774700"/>
            </a:xfrm>
            <a:custGeom>
              <a:avLst/>
              <a:gdLst/>
              <a:ahLst/>
              <a:cxnLst/>
              <a:rect l="l" t="t" r="r" b="b"/>
              <a:pathLst>
                <a:path w="1609725" h="774700">
                  <a:moveTo>
                    <a:pt x="1531873" y="0"/>
                  </a:moveTo>
                  <a:lnTo>
                    <a:pt x="77469" y="0"/>
                  </a:lnTo>
                  <a:lnTo>
                    <a:pt x="47309" y="6086"/>
                  </a:lnTo>
                  <a:lnTo>
                    <a:pt x="22685" y="22685"/>
                  </a:lnTo>
                  <a:lnTo>
                    <a:pt x="6086" y="47309"/>
                  </a:lnTo>
                  <a:lnTo>
                    <a:pt x="0" y="77470"/>
                  </a:lnTo>
                  <a:lnTo>
                    <a:pt x="0" y="696722"/>
                  </a:lnTo>
                  <a:lnTo>
                    <a:pt x="6086" y="726882"/>
                  </a:lnTo>
                  <a:lnTo>
                    <a:pt x="22685" y="751506"/>
                  </a:lnTo>
                  <a:lnTo>
                    <a:pt x="47309" y="768105"/>
                  </a:lnTo>
                  <a:lnTo>
                    <a:pt x="77469" y="774192"/>
                  </a:lnTo>
                  <a:lnTo>
                    <a:pt x="1531873" y="774192"/>
                  </a:lnTo>
                  <a:lnTo>
                    <a:pt x="1562034" y="768105"/>
                  </a:lnTo>
                  <a:lnTo>
                    <a:pt x="1586658" y="751506"/>
                  </a:lnTo>
                  <a:lnTo>
                    <a:pt x="1603257" y="726882"/>
                  </a:lnTo>
                  <a:lnTo>
                    <a:pt x="1609344" y="696722"/>
                  </a:lnTo>
                  <a:lnTo>
                    <a:pt x="1609344" y="77470"/>
                  </a:lnTo>
                  <a:lnTo>
                    <a:pt x="1603257" y="47309"/>
                  </a:lnTo>
                  <a:lnTo>
                    <a:pt x="1586658" y="22685"/>
                  </a:lnTo>
                  <a:lnTo>
                    <a:pt x="1562034" y="6086"/>
                  </a:lnTo>
                  <a:lnTo>
                    <a:pt x="1531873" y="0"/>
                  </a:lnTo>
                  <a:close/>
                </a:path>
              </a:pathLst>
            </a:custGeom>
            <a:solidFill>
              <a:srgbClr val="6E919F"/>
            </a:solidFill>
          </p:spPr>
          <p:txBody>
            <a:bodyPr wrap="square" lIns="0" tIns="0" rIns="0" bIns="0" rtlCol="0"/>
            <a:lstStyle/>
            <a:p>
              <a:endParaRPr/>
            </a:p>
          </p:txBody>
        </p:sp>
        <p:sp>
          <p:nvSpPr>
            <p:cNvPr id="17" name="object 17"/>
            <p:cNvSpPr/>
            <p:nvPr/>
          </p:nvSpPr>
          <p:spPr>
            <a:xfrm>
              <a:off x="2375154" y="1785366"/>
              <a:ext cx="1609725" cy="774700"/>
            </a:xfrm>
            <a:custGeom>
              <a:avLst/>
              <a:gdLst/>
              <a:ahLst/>
              <a:cxnLst/>
              <a:rect l="l" t="t" r="r" b="b"/>
              <a:pathLst>
                <a:path w="1609725" h="774700">
                  <a:moveTo>
                    <a:pt x="0" y="77470"/>
                  </a:moveTo>
                  <a:lnTo>
                    <a:pt x="6086" y="47309"/>
                  </a:lnTo>
                  <a:lnTo>
                    <a:pt x="22685" y="22685"/>
                  </a:lnTo>
                  <a:lnTo>
                    <a:pt x="47309" y="6086"/>
                  </a:lnTo>
                  <a:lnTo>
                    <a:pt x="77469" y="0"/>
                  </a:lnTo>
                  <a:lnTo>
                    <a:pt x="1531873" y="0"/>
                  </a:lnTo>
                  <a:lnTo>
                    <a:pt x="1562034" y="6086"/>
                  </a:lnTo>
                  <a:lnTo>
                    <a:pt x="1586658" y="22685"/>
                  </a:lnTo>
                  <a:lnTo>
                    <a:pt x="1603257" y="47309"/>
                  </a:lnTo>
                  <a:lnTo>
                    <a:pt x="1609344" y="77470"/>
                  </a:lnTo>
                  <a:lnTo>
                    <a:pt x="1609344" y="696722"/>
                  </a:lnTo>
                  <a:lnTo>
                    <a:pt x="1603257" y="726882"/>
                  </a:lnTo>
                  <a:lnTo>
                    <a:pt x="1586658" y="751506"/>
                  </a:lnTo>
                  <a:lnTo>
                    <a:pt x="1562034" y="768105"/>
                  </a:lnTo>
                  <a:lnTo>
                    <a:pt x="1531873" y="774192"/>
                  </a:lnTo>
                  <a:lnTo>
                    <a:pt x="77469" y="774192"/>
                  </a:lnTo>
                  <a:lnTo>
                    <a:pt x="47309" y="768105"/>
                  </a:lnTo>
                  <a:lnTo>
                    <a:pt x="22685" y="751506"/>
                  </a:lnTo>
                  <a:lnTo>
                    <a:pt x="6086" y="726882"/>
                  </a:lnTo>
                  <a:lnTo>
                    <a:pt x="0" y="696722"/>
                  </a:lnTo>
                  <a:lnTo>
                    <a:pt x="0" y="77470"/>
                  </a:lnTo>
                  <a:close/>
                </a:path>
              </a:pathLst>
            </a:custGeom>
            <a:ln w="19811">
              <a:solidFill>
                <a:srgbClr val="FFFFFF"/>
              </a:solidFill>
            </a:ln>
          </p:spPr>
          <p:txBody>
            <a:bodyPr wrap="square" lIns="0" tIns="0" rIns="0" bIns="0" rtlCol="0"/>
            <a:lstStyle/>
            <a:p>
              <a:endParaRPr/>
            </a:p>
          </p:txBody>
        </p:sp>
      </p:grpSp>
      <p:sp>
        <p:nvSpPr>
          <p:cNvPr id="18" name="object 18"/>
          <p:cNvSpPr txBox="1"/>
          <p:nvPr/>
        </p:nvSpPr>
        <p:spPr>
          <a:xfrm>
            <a:off x="2520823" y="1998979"/>
            <a:ext cx="131826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Trebuchet MS"/>
                <a:cs typeface="Trebuchet MS"/>
              </a:rPr>
              <a:t>Investments</a:t>
            </a:r>
            <a:endParaRPr sz="1800">
              <a:latin typeface="Trebuchet MS"/>
              <a:cs typeface="Trebuchet MS"/>
            </a:endParaRPr>
          </a:p>
        </p:txBody>
      </p:sp>
      <p:sp>
        <p:nvSpPr>
          <p:cNvPr id="19" name="object 19"/>
          <p:cNvSpPr/>
          <p:nvPr/>
        </p:nvSpPr>
        <p:spPr>
          <a:xfrm>
            <a:off x="4093464" y="2036064"/>
            <a:ext cx="233679" cy="271780"/>
          </a:xfrm>
          <a:custGeom>
            <a:avLst/>
            <a:gdLst/>
            <a:ahLst/>
            <a:cxnLst/>
            <a:rect l="l" t="t" r="r" b="b"/>
            <a:pathLst>
              <a:path w="233679"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20" name="object 20"/>
          <p:cNvGrpSpPr/>
          <p:nvPr/>
        </p:nvGrpSpPr>
        <p:grpSpPr>
          <a:xfrm>
            <a:off x="4413503" y="1775460"/>
            <a:ext cx="1393190" cy="794385"/>
            <a:chOff x="4413503" y="1775460"/>
            <a:chExt cx="1393190" cy="794385"/>
          </a:xfrm>
        </p:grpSpPr>
        <p:sp>
          <p:nvSpPr>
            <p:cNvPr id="21" name="object 21"/>
            <p:cNvSpPr/>
            <p:nvPr/>
          </p:nvSpPr>
          <p:spPr>
            <a:xfrm>
              <a:off x="4423409" y="1785366"/>
              <a:ext cx="1373505" cy="774700"/>
            </a:xfrm>
            <a:custGeom>
              <a:avLst/>
              <a:gdLst/>
              <a:ahLst/>
              <a:cxnLst/>
              <a:rect l="l" t="t" r="r" b="b"/>
              <a:pathLst>
                <a:path w="1373504" h="774700">
                  <a:moveTo>
                    <a:pt x="1295653" y="0"/>
                  </a:moveTo>
                  <a:lnTo>
                    <a:pt x="77469" y="0"/>
                  </a:lnTo>
                  <a:lnTo>
                    <a:pt x="47309" y="6086"/>
                  </a:lnTo>
                  <a:lnTo>
                    <a:pt x="22685" y="22685"/>
                  </a:lnTo>
                  <a:lnTo>
                    <a:pt x="6086" y="47309"/>
                  </a:lnTo>
                  <a:lnTo>
                    <a:pt x="0" y="77470"/>
                  </a:lnTo>
                  <a:lnTo>
                    <a:pt x="0" y="696722"/>
                  </a:lnTo>
                  <a:lnTo>
                    <a:pt x="6086" y="726882"/>
                  </a:lnTo>
                  <a:lnTo>
                    <a:pt x="22685" y="751506"/>
                  </a:lnTo>
                  <a:lnTo>
                    <a:pt x="47309" y="768105"/>
                  </a:lnTo>
                  <a:lnTo>
                    <a:pt x="77469" y="774192"/>
                  </a:lnTo>
                  <a:lnTo>
                    <a:pt x="1295653" y="774192"/>
                  </a:lnTo>
                  <a:lnTo>
                    <a:pt x="1325814" y="768105"/>
                  </a:lnTo>
                  <a:lnTo>
                    <a:pt x="1350438" y="751506"/>
                  </a:lnTo>
                  <a:lnTo>
                    <a:pt x="1367037" y="726882"/>
                  </a:lnTo>
                  <a:lnTo>
                    <a:pt x="1373124" y="696722"/>
                  </a:lnTo>
                  <a:lnTo>
                    <a:pt x="1373124" y="77470"/>
                  </a:lnTo>
                  <a:lnTo>
                    <a:pt x="1367037" y="47309"/>
                  </a:lnTo>
                  <a:lnTo>
                    <a:pt x="1350438" y="22685"/>
                  </a:lnTo>
                  <a:lnTo>
                    <a:pt x="1325814" y="6086"/>
                  </a:lnTo>
                  <a:lnTo>
                    <a:pt x="1295653" y="0"/>
                  </a:lnTo>
                  <a:close/>
                </a:path>
              </a:pathLst>
            </a:custGeom>
            <a:solidFill>
              <a:srgbClr val="6E919F"/>
            </a:solidFill>
          </p:spPr>
          <p:txBody>
            <a:bodyPr wrap="square" lIns="0" tIns="0" rIns="0" bIns="0" rtlCol="0"/>
            <a:lstStyle/>
            <a:p>
              <a:endParaRPr/>
            </a:p>
          </p:txBody>
        </p:sp>
        <p:sp>
          <p:nvSpPr>
            <p:cNvPr id="22" name="object 22"/>
            <p:cNvSpPr/>
            <p:nvPr/>
          </p:nvSpPr>
          <p:spPr>
            <a:xfrm>
              <a:off x="4423409" y="1785366"/>
              <a:ext cx="1373505" cy="774700"/>
            </a:xfrm>
            <a:custGeom>
              <a:avLst/>
              <a:gdLst/>
              <a:ahLst/>
              <a:cxnLst/>
              <a:rect l="l" t="t" r="r" b="b"/>
              <a:pathLst>
                <a:path w="1373504" h="774700">
                  <a:moveTo>
                    <a:pt x="0" y="77470"/>
                  </a:moveTo>
                  <a:lnTo>
                    <a:pt x="6086" y="47309"/>
                  </a:lnTo>
                  <a:lnTo>
                    <a:pt x="22685" y="22685"/>
                  </a:lnTo>
                  <a:lnTo>
                    <a:pt x="47309" y="6086"/>
                  </a:lnTo>
                  <a:lnTo>
                    <a:pt x="77469" y="0"/>
                  </a:lnTo>
                  <a:lnTo>
                    <a:pt x="1295653" y="0"/>
                  </a:lnTo>
                  <a:lnTo>
                    <a:pt x="1325814" y="6086"/>
                  </a:lnTo>
                  <a:lnTo>
                    <a:pt x="1350438" y="22685"/>
                  </a:lnTo>
                  <a:lnTo>
                    <a:pt x="1367037" y="47309"/>
                  </a:lnTo>
                  <a:lnTo>
                    <a:pt x="1373124" y="77470"/>
                  </a:lnTo>
                  <a:lnTo>
                    <a:pt x="1373124" y="696722"/>
                  </a:lnTo>
                  <a:lnTo>
                    <a:pt x="1367037" y="726882"/>
                  </a:lnTo>
                  <a:lnTo>
                    <a:pt x="1350438" y="751506"/>
                  </a:lnTo>
                  <a:lnTo>
                    <a:pt x="1325814" y="768105"/>
                  </a:lnTo>
                  <a:lnTo>
                    <a:pt x="1295653" y="774192"/>
                  </a:lnTo>
                  <a:lnTo>
                    <a:pt x="77469" y="774192"/>
                  </a:lnTo>
                  <a:lnTo>
                    <a:pt x="47309" y="768105"/>
                  </a:lnTo>
                  <a:lnTo>
                    <a:pt x="22685" y="751506"/>
                  </a:lnTo>
                  <a:lnTo>
                    <a:pt x="6086" y="726882"/>
                  </a:lnTo>
                  <a:lnTo>
                    <a:pt x="0" y="696722"/>
                  </a:lnTo>
                  <a:lnTo>
                    <a:pt x="0" y="77470"/>
                  </a:lnTo>
                  <a:close/>
                </a:path>
              </a:pathLst>
            </a:custGeom>
            <a:ln w="19812">
              <a:solidFill>
                <a:srgbClr val="FFFFFF"/>
              </a:solidFill>
            </a:ln>
          </p:spPr>
          <p:txBody>
            <a:bodyPr wrap="square" lIns="0" tIns="0" rIns="0" bIns="0" rtlCol="0"/>
            <a:lstStyle/>
            <a:p>
              <a:endParaRPr/>
            </a:p>
          </p:txBody>
        </p:sp>
      </p:grpSp>
      <p:sp>
        <p:nvSpPr>
          <p:cNvPr id="23" name="object 23"/>
          <p:cNvSpPr txBox="1"/>
          <p:nvPr/>
        </p:nvSpPr>
        <p:spPr>
          <a:xfrm>
            <a:off x="4537328" y="1980945"/>
            <a:ext cx="11436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Activities</a:t>
            </a:r>
            <a:endParaRPr sz="2000">
              <a:latin typeface="Trebuchet MS"/>
              <a:cs typeface="Trebuchet MS"/>
            </a:endParaRPr>
          </a:p>
        </p:txBody>
      </p:sp>
      <p:sp>
        <p:nvSpPr>
          <p:cNvPr id="24" name="object 24"/>
          <p:cNvSpPr/>
          <p:nvPr/>
        </p:nvSpPr>
        <p:spPr>
          <a:xfrm>
            <a:off x="5905500" y="2036064"/>
            <a:ext cx="233679" cy="271780"/>
          </a:xfrm>
          <a:custGeom>
            <a:avLst/>
            <a:gdLst/>
            <a:ahLst/>
            <a:cxnLst/>
            <a:rect l="l" t="t" r="r" b="b"/>
            <a:pathLst>
              <a:path w="233679"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25" name="object 25"/>
          <p:cNvGrpSpPr/>
          <p:nvPr/>
        </p:nvGrpSpPr>
        <p:grpSpPr>
          <a:xfrm>
            <a:off x="6225540" y="1775460"/>
            <a:ext cx="1277620" cy="794385"/>
            <a:chOff x="6225540" y="1775460"/>
            <a:chExt cx="1277620" cy="794385"/>
          </a:xfrm>
        </p:grpSpPr>
        <p:sp>
          <p:nvSpPr>
            <p:cNvPr id="26" name="object 26"/>
            <p:cNvSpPr/>
            <p:nvPr/>
          </p:nvSpPr>
          <p:spPr>
            <a:xfrm>
              <a:off x="6235446" y="1785366"/>
              <a:ext cx="1257300" cy="774700"/>
            </a:xfrm>
            <a:custGeom>
              <a:avLst/>
              <a:gdLst/>
              <a:ahLst/>
              <a:cxnLst/>
              <a:rect l="l" t="t" r="r" b="b"/>
              <a:pathLst>
                <a:path w="1257300" h="774700">
                  <a:moveTo>
                    <a:pt x="1179829" y="0"/>
                  </a:moveTo>
                  <a:lnTo>
                    <a:pt x="77469" y="0"/>
                  </a:lnTo>
                  <a:lnTo>
                    <a:pt x="47309" y="6086"/>
                  </a:lnTo>
                  <a:lnTo>
                    <a:pt x="22685" y="22685"/>
                  </a:lnTo>
                  <a:lnTo>
                    <a:pt x="6086" y="47309"/>
                  </a:lnTo>
                  <a:lnTo>
                    <a:pt x="0" y="77470"/>
                  </a:lnTo>
                  <a:lnTo>
                    <a:pt x="0" y="696722"/>
                  </a:lnTo>
                  <a:lnTo>
                    <a:pt x="6086" y="726882"/>
                  </a:lnTo>
                  <a:lnTo>
                    <a:pt x="22685" y="751506"/>
                  </a:lnTo>
                  <a:lnTo>
                    <a:pt x="47309" y="768105"/>
                  </a:lnTo>
                  <a:lnTo>
                    <a:pt x="77469" y="774192"/>
                  </a:lnTo>
                  <a:lnTo>
                    <a:pt x="1179829" y="774192"/>
                  </a:lnTo>
                  <a:lnTo>
                    <a:pt x="1209990" y="768105"/>
                  </a:lnTo>
                  <a:lnTo>
                    <a:pt x="1234614" y="751506"/>
                  </a:lnTo>
                  <a:lnTo>
                    <a:pt x="1251213" y="726882"/>
                  </a:lnTo>
                  <a:lnTo>
                    <a:pt x="1257300" y="696722"/>
                  </a:lnTo>
                  <a:lnTo>
                    <a:pt x="1257300" y="77470"/>
                  </a:lnTo>
                  <a:lnTo>
                    <a:pt x="1251213" y="47309"/>
                  </a:lnTo>
                  <a:lnTo>
                    <a:pt x="1234614" y="22685"/>
                  </a:lnTo>
                  <a:lnTo>
                    <a:pt x="1209990" y="6086"/>
                  </a:lnTo>
                  <a:lnTo>
                    <a:pt x="1179829" y="0"/>
                  </a:lnTo>
                  <a:close/>
                </a:path>
              </a:pathLst>
            </a:custGeom>
            <a:solidFill>
              <a:srgbClr val="6E919F"/>
            </a:solidFill>
          </p:spPr>
          <p:txBody>
            <a:bodyPr wrap="square" lIns="0" tIns="0" rIns="0" bIns="0" rtlCol="0"/>
            <a:lstStyle/>
            <a:p>
              <a:endParaRPr/>
            </a:p>
          </p:txBody>
        </p:sp>
        <p:sp>
          <p:nvSpPr>
            <p:cNvPr id="27" name="object 27"/>
            <p:cNvSpPr/>
            <p:nvPr/>
          </p:nvSpPr>
          <p:spPr>
            <a:xfrm>
              <a:off x="6235446" y="1785366"/>
              <a:ext cx="1257300" cy="774700"/>
            </a:xfrm>
            <a:custGeom>
              <a:avLst/>
              <a:gdLst/>
              <a:ahLst/>
              <a:cxnLst/>
              <a:rect l="l" t="t" r="r" b="b"/>
              <a:pathLst>
                <a:path w="1257300" h="774700">
                  <a:moveTo>
                    <a:pt x="0" y="77470"/>
                  </a:moveTo>
                  <a:lnTo>
                    <a:pt x="6086" y="47309"/>
                  </a:lnTo>
                  <a:lnTo>
                    <a:pt x="22685" y="22685"/>
                  </a:lnTo>
                  <a:lnTo>
                    <a:pt x="47309" y="6086"/>
                  </a:lnTo>
                  <a:lnTo>
                    <a:pt x="77469" y="0"/>
                  </a:lnTo>
                  <a:lnTo>
                    <a:pt x="1179829" y="0"/>
                  </a:lnTo>
                  <a:lnTo>
                    <a:pt x="1209990" y="6086"/>
                  </a:lnTo>
                  <a:lnTo>
                    <a:pt x="1234614" y="22685"/>
                  </a:lnTo>
                  <a:lnTo>
                    <a:pt x="1251213" y="47309"/>
                  </a:lnTo>
                  <a:lnTo>
                    <a:pt x="1257300" y="77470"/>
                  </a:lnTo>
                  <a:lnTo>
                    <a:pt x="1257300" y="696722"/>
                  </a:lnTo>
                  <a:lnTo>
                    <a:pt x="1251213" y="726882"/>
                  </a:lnTo>
                  <a:lnTo>
                    <a:pt x="1234614" y="751506"/>
                  </a:lnTo>
                  <a:lnTo>
                    <a:pt x="1209990" y="768105"/>
                  </a:lnTo>
                  <a:lnTo>
                    <a:pt x="1179829" y="774192"/>
                  </a:lnTo>
                  <a:lnTo>
                    <a:pt x="77469" y="774192"/>
                  </a:lnTo>
                  <a:lnTo>
                    <a:pt x="47309" y="768105"/>
                  </a:lnTo>
                  <a:lnTo>
                    <a:pt x="22685" y="751506"/>
                  </a:lnTo>
                  <a:lnTo>
                    <a:pt x="6086" y="726882"/>
                  </a:lnTo>
                  <a:lnTo>
                    <a:pt x="0" y="696722"/>
                  </a:lnTo>
                  <a:lnTo>
                    <a:pt x="0" y="77470"/>
                  </a:lnTo>
                  <a:close/>
                </a:path>
              </a:pathLst>
            </a:custGeom>
            <a:ln w="19812">
              <a:solidFill>
                <a:srgbClr val="FFFFFF"/>
              </a:solidFill>
            </a:ln>
          </p:spPr>
          <p:txBody>
            <a:bodyPr wrap="square" lIns="0" tIns="0" rIns="0" bIns="0" rtlCol="0"/>
            <a:lstStyle/>
            <a:p>
              <a:endParaRPr/>
            </a:p>
          </p:txBody>
        </p:sp>
      </p:grpSp>
      <p:sp>
        <p:nvSpPr>
          <p:cNvPr id="28" name="object 28"/>
          <p:cNvSpPr txBox="1"/>
          <p:nvPr/>
        </p:nvSpPr>
        <p:spPr>
          <a:xfrm>
            <a:off x="6381750" y="1980945"/>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9" name="object 29"/>
          <p:cNvSpPr/>
          <p:nvPr/>
        </p:nvSpPr>
        <p:spPr>
          <a:xfrm>
            <a:off x="7601711" y="2036064"/>
            <a:ext cx="233679" cy="271780"/>
          </a:xfrm>
          <a:custGeom>
            <a:avLst/>
            <a:gdLst/>
            <a:ahLst/>
            <a:cxnLst/>
            <a:rect l="l" t="t" r="r" b="b"/>
            <a:pathLst>
              <a:path w="233679" h="271780">
                <a:moveTo>
                  <a:pt x="116586" y="0"/>
                </a:moveTo>
                <a:lnTo>
                  <a:pt x="116586" y="54228"/>
                </a:lnTo>
                <a:lnTo>
                  <a:pt x="0" y="54228"/>
                </a:lnTo>
                <a:lnTo>
                  <a:pt x="0" y="217043"/>
                </a:lnTo>
                <a:lnTo>
                  <a:pt x="116586" y="217043"/>
                </a:lnTo>
                <a:lnTo>
                  <a:pt x="116586" y="271272"/>
                </a:lnTo>
                <a:lnTo>
                  <a:pt x="233172" y="135636"/>
                </a:lnTo>
                <a:lnTo>
                  <a:pt x="116586" y="0"/>
                </a:lnTo>
                <a:close/>
              </a:path>
            </a:pathLst>
          </a:custGeom>
          <a:solidFill>
            <a:srgbClr val="C5DDAC"/>
          </a:solidFill>
        </p:spPr>
        <p:txBody>
          <a:bodyPr wrap="square" lIns="0" tIns="0" rIns="0" bIns="0" rtlCol="0"/>
          <a:lstStyle/>
          <a:p>
            <a:endParaRPr/>
          </a:p>
        </p:txBody>
      </p:sp>
      <p:grpSp>
        <p:nvGrpSpPr>
          <p:cNvPr id="30" name="object 30"/>
          <p:cNvGrpSpPr/>
          <p:nvPr/>
        </p:nvGrpSpPr>
        <p:grpSpPr>
          <a:xfrm>
            <a:off x="7921752" y="1775460"/>
            <a:ext cx="1115695" cy="794385"/>
            <a:chOff x="7921752" y="1775460"/>
            <a:chExt cx="1115695" cy="794385"/>
          </a:xfrm>
        </p:grpSpPr>
        <p:sp>
          <p:nvSpPr>
            <p:cNvPr id="31" name="object 31"/>
            <p:cNvSpPr/>
            <p:nvPr/>
          </p:nvSpPr>
          <p:spPr>
            <a:xfrm>
              <a:off x="7931658" y="1785366"/>
              <a:ext cx="1096010" cy="774700"/>
            </a:xfrm>
            <a:custGeom>
              <a:avLst/>
              <a:gdLst/>
              <a:ahLst/>
              <a:cxnLst/>
              <a:rect l="l" t="t" r="r" b="b"/>
              <a:pathLst>
                <a:path w="1096009" h="774700">
                  <a:moveTo>
                    <a:pt x="1018286" y="0"/>
                  </a:moveTo>
                  <a:lnTo>
                    <a:pt x="77470" y="0"/>
                  </a:lnTo>
                  <a:lnTo>
                    <a:pt x="47309" y="6086"/>
                  </a:lnTo>
                  <a:lnTo>
                    <a:pt x="22685" y="22685"/>
                  </a:lnTo>
                  <a:lnTo>
                    <a:pt x="6086" y="47309"/>
                  </a:lnTo>
                  <a:lnTo>
                    <a:pt x="0" y="77470"/>
                  </a:lnTo>
                  <a:lnTo>
                    <a:pt x="0" y="696722"/>
                  </a:lnTo>
                  <a:lnTo>
                    <a:pt x="6086" y="726882"/>
                  </a:lnTo>
                  <a:lnTo>
                    <a:pt x="22685" y="751506"/>
                  </a:lnTo>
                  <a:lnTo>
                    <a:pt x="47309" y="768105"/>
                  </a:lnTo>
                  <a:lnTo>
                    <a:pt x="77470" y="774192"/>
                  </a:lnTo>
                  <a:lnTo>
                    <a:pt x="1018286" y="774192"/>
                  </a:lnTo>
                  <a:lnTo>
                    <a:pt x="1048446" y="768105"/>
                  </a:lnTo>
                  <a:lnTo>
                    <a:pt x="1073070" y="751506"/>
                  </a:lnTo>
                  <a:lnTo>
                    <a:pt x="1089669" y="726882"/>
                  </a:lnTo>
                  <a:lnTo>
                    <a:pt x="1095756" y="696722"/>
                  </a:lnTo>
                  <a:lnTo>
                    <a:pt x="1095756" y="77470"/>
                  </a:lnTo>
                  <a:lnTo>
                    <a:pt x="1089669" y="47309"/>
                  </a:lnTo>
                  <a:lnTo>
                    <a:pt x="1073070" y="22685"/>
                  </a:lnTo>
                  <a:lnTo>
                    <a:pt x="1048446" y="6086"/>
                  </a:lnTo>
                  <a:lnTo>
                    <a:pt x="1018286" y="0"/>
                  </a:lnTo>
                  <a:close/>
                </a:path>
              </a:pathLst>
            </a:custGeom>
            <a:solidFill>
              <a:srgbClr val="6E919F"/>
            </a:solidFill>
          </p:spPr>
          <p:txBody>
            <a:bodyPr wrap="square" lIns="0" tIns="0" rIns="0" bIns="0" rtlCol="0"/>
            <a:lstStyle/>
            <a:p>
              <a:endParaRPr/>
            </a:p>
          </p:txBody>
        </p:sp>
        <p:sp>
          <p:nvSpPr>
            <p:cNvPr id="32" name="object 32"/>
            <p:cNvSpPr/>
            <p:nvPr/>
          </p:nvSpPr>
          <p:spPr>
            <a:xfrm>
              <a:off x="7931658" y="1785366"/>
              <a:ext cx="1096010" cy="774700"/>
            </a:xfrm>
            <a:custGeom>
              <a:avLst/>
              <a:gdLst/>
              <a:ahLst/>
              <a:cxnLst/>
              <a:rect l="l" t="t" r="r" b="b"/>
              <a:pathLst>
                <a:path w="1096009" h="774700">
                  <a:moveTo>
                    <a:pt x="0" y="77470"/>
                  </a:moveTo>
                  <a:lnTo>
                    <a:pt x="6086" y="47309"/>
                  </a:lnTo>
                  <a:lnTo>
                    <a:pt x="22685" y="22685"/>
                  </a:lnTo>
                  <a:lnTo>
                    <a:pt x="47309" y="6086"/>
                  </a:lnTo>
                  <a:lnTo>
                    <a:pt x="77470" y="0"/>
                  </a:lnTo>
                  <a:lnTo>
                    <a:pt x="1018286" y="0"/>
                  </a:lnTo>
                  <a:lnTo>
                    <a:pt x="1048446" y="6086"/>
                  </a:lnTo>
                  <a:lnTo>
                    <a:pt x="1073070" y="22685"/>
                  </a:lnTo>
                  <a:lnTo>
                    <a:pt x="1089669" y="47309"/>
                  </a:lnTo>
                  <a:lnTo>
                    <a:pt x="1095756" y="77470"/>
                  </a:lnTo>
                  <a:lnTo>
                    <a:pt x="1095756" y="696722"/>
                  </a:lnTo>
                  <a:lnTo>
                    <a:pt x="1089669" y="726882"/>
                  </a:lnTo>
                  <a:lnTo>
                    <a:pt x="1073070" y="751506"/>
                  </a:lnTo>
                  <a:lnTo>
                    <a:pt x="1048446" y="768105"/>
                  </a:lnTo>
                  <a:lnTo>
                    <a:pt x="1018286" y="774192"/>
                  </a:lnTo>
                  <a:lnTo>
                    <a:pt x="77470" y="774192"/>
                  </a:lnTo>
                  <a:lnTo>
                    <a:pt x="47309" y="768105"/>
                  </a:lnTo>
                  <a:lnTo>
                    <a:pt x="22685" y="751506"/>
                  </a:lnTo>
                  <a:lnTo>
                    <a:pt x="6086" y="726882"/>
                  </a:lnTo>
                  <a:lnTo>
                    <a:pt x="0" y="696722"/>
                  </a:lnTo>
                  <a:lnTo>
                    <a:pt x="0" y="77470"/>
                  </a:lnTo>
                  <a:close/>
                </a:path>
              </a:pathLst>
            </a:custGeom>
            <a:ln w="19812">
              <a:solidFill>
                <a:srgbClr val="FFFFFF"/>
              </a:solidFill>
            </a:ln>
          </p:spPr>
          <p:txBody>
            <a:bodyPr wrap="square" lIns="0" tIns="0" rIns="0" bIns="0" rtlCol="0"/>
            <a:lstStyle/>
            <a:p>
              <a:endParaRPr/>
            </a:p>
          </p:txBody>
        </p:sp>
      </p:grpSp>
      <p:sp>
        <p:nvSpPr>
          <p:cNvPr id="33" name="object 33"/>
          <p:cNvSpPr txBox="1"/>
          <p:nvPr/>
        </p:nvSpPr>
        <p:spPr>
          <a:xfrm>
            <a:off x="8044053" y="1980945"/>
            <a:ext cx="873760"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Results</a:t>
            </a:r>
            <a:endParaRPr sz="2000">
              <a:latin typeface="Trebuchet MS"/>
              <a:cs typeface="Trebuchet M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sp>
        <p:nvSpPr>
          <p:cNvPr id="3" name="object 3"/>
          <p:cNvSpPr txBox="1"/>
          <p:nvPr/>
        </p:nvSpPr>
        <p:spPr>
          <a:xfrm>
            <a:off x="535940" y="3176396"/>
            <a:ext cx="7549515" cy="1232535"/>
          </a:xfrm>
          <a:prstGeom prst="rect">
            <a:avLst/>
          </a:prstGeom>
        </p:spPr>
        <p:txBody>
          <a:bodyPr vert="horz" wrap="square" lIns="0" tIns="12700" rIns="0" bIns="0" rtlCol="0">
            <a:spAutoFit/>
          </a:bodyPr>
          <a:lstStyle/>
          <a:p>
            <a:pPr marL="355600" marR="5080" indent="-342900">
              <a:lnSpc>
                <a:spcPct val="100000"/>
              </a:lnSpc>
              <a:spcBef>
                <a:spcPts val="100"/>
              </a:spcBef>
              <a:buFont typeface="Arial MT"/>
              <a:buChar char="•"/>
              <a:tabLst>
                <a:tab pos="355600" algn="l"/>
              </a:tabLst>
            </a:pPr>
            <a:r>
              <a:rPr sz="1800" dirty="0">
                <a:solidFill>
                  <a:srgbClr val="1F4E79"/>
                </a:solidFill>
                <a:latin typeface="Trebuchet MS"/>
                <a:cs typeface="Trebuchet MS"/>
              </a:rPr>
              <a:t>Define</a:t>
            </a:r>
            <a:r>
              <a:rPr sz="1800" spc="-50" dirty="0">
                <a:solidFill>
                  <a:srgbClr val="1F4E79"/>
                </a:solidFill>
                <a:latin typeface="Trebuchet MS"/>
                <a:cs typeface="Trebuchet MS"/>
              </a:rPr>
              <a:t> </a:t>
            </a:r>
            <a:r>
              <a:rPr sz="1800" dirty="0">
                <a:solidFill>
                  <a:srgbClr val="1F4E79"/>
                </a:solidFill>
                <a:latin typeface="Trebuchet MS"/>
                <a:cs typeface="Trebuchet MS"/>
              </a:rPr>
              <a:t>a</a:t>
            </a:r>
            <a:r>
              <a:rPr sz="1800" spc="-45" dirty="0">
                <a:solidFill>
                  <a:srgbClr val="1F4E79"/>
                </a:solidFill>
                <a:latin typeface="Trebuchet MS"/>
                <a:cs typeface="Trebuchet MS"/>
              </a:rPr>
              <a:t> </a:t>
            </a:r>
            <a:r>
              <a:rPr sz="1800" dirty="0">
                <a:solidFill>
                  <a:srgbClr val="1F4E79"/>
                </a:solidFill>
                <a:latin typeface="Trebuchet MS"/>
                <a:cs typeface="Trebuchet MS"/>
              </a:rPr>
              <a:t>specific</a:t>
            </a:r>
            <a:r>
              <a:rPr sz="1800" spc="-60" dirty="0">
                <a:solidFill>
                  <a:srgbClr val="1F4E79"/>
                </a:solidFill>
                <a:latin typeface="Trebuchet MS"/>
                <a:cs typeface="Trebuchet MS"/>
              </a:rPr>
              <a:t> </a:t>
            </a:r>
            <a:r>
              <a:rPr sz="1800" dirty="0">
                <a:solidFill>
                  <a:srgbClr val="1F4E79"/>
                </a:solidFill>
                <a:latin typeface="Trebuchet MS"/>
                <a:cs typeface="Trebuchet MS"/>
              </a:rPr>
              <a:t>objective</a:t>
            </a:r>
            <a:r>
              <a:rPr sz="1800" spc="-35" dirty="0">
                <a:solidFill>
                  <a:srgbClr val="1F4E79"/>
                </a:solidFill>
                <a:latin typeface="Trebuchet MS"/>
                <a:cs typeface="Trebuchet MS"/>
              </a:rPr>
              <a:t> </a:t>
            </a:r>
            <a:r>
              <a:rPr sz="1800" dirty="0">
                <a:solidFill>
                  <a:srgbClr val="1F4E79"/>
                </a:solidFill>
                <a:latin typeface="Trebuchet MS"/>
                <a:cs typeface="Trebuchet MS"/>
              </a:rPr>
              <a:t>that</a:t>
            </a:r>
            <a:r>
              <a:rPr sz="1800" spc="-45" dirty="0">
                <a:solidFill>
                  <a:srgbClr val="1F4E79"/>
                </a:solidFill>
                <a:latin typeface="Trebuchet MS"/>
                <a:cs typeface="Trebuchet MS"/>
              </a:rPr>
              <a:t> </a:t>
            </a:r>
            <a:r>
              <a:rPr sz="1800" dirty="0">
                <a:solidFill>
                  <a:srgbClr val="1F4E79"/>
                </a:solidFill>
                <a:latin typeface="Trebuchet MS"/>
                <a:cs typeface="Trebuchet MS"/>
              </a:rPr>
              <a:t>will</a:t>
            </a:r>
            <a:r>
              <a:rPr sz="1800" spc="-70" dirty="0">
                <a:solidFill>
                  <a:srgbClr val="1F4E79"/>
                </a:solidFill>
                <a:latin typeface="Trebuchet MS"/>
                <a:cs typeface="Trebuchet MS"/>
              </a:rPr>
              <a:t> </a:t>
            </a:r>
            <a:r>
              <a:rPr sz="1800" dirty="0">
                <a:solidFill>
                  <a:srgbClr val="1F4E79"/>
                </a:solidFill>
                <a:latin typeface="Trebuchet MS"/>
                <a:cs typeface="Trebuchet MS"/>
              </a:rPr>
              <a:t>be</a:t>
            </a:r>
            <a:r>
              <a:rPr sz="1800" spc="-50" dirty="0">
                <a:solidFill>
                  <a:srgbClr val="1F4E79"/>
                </a:solidFill>
                <a:latin typeface="Trebuchet MS"/>
                <a:cs typeface="Trebuchet MS"/>
              </a:rPr>
              <a:t> </a:t>
            </a:r>
            <a:r>
              <a:rPr sz="1800" dirty="0">
                <a:solidFill>
                  <a:srgbClr val="1F4E79"/>
                </a:solidFill>
                <a:latin typeface="Trebuchet MS"/>
                <a:cs typeface="Trebuchet MS"/>
              </a:rPr>
              <a:t>achieved</a:t>
            </a:r>
            <a:r>
              <a:rPr sz="1800" spc="-30" dirty="0">
                <a:solidFill>
                  <a:srgbClr val="1F4E79"/>
                </a:solidFill>
                <a:latin typeface="Trebuchet MS"/>
                <a:cs typeface="Trebuchet MS"/>
              </a:rPr>
              <a:t> </a:t>
            </a:r>
            <a:r>
              <a:rPr sz="1800" dirty="0">
                <a:solidFill>
                  <a:srgbClr val="1F4E79"/>
                </a:solidFill>
                <a:latin typeface="Trebuchet MS"/>
                <a:cs typeface="Trebuchet MS"/>
              </a:rPr>
              <a:t>when</a:t>
            </a:r>
            <a:r>
              <a:rPr sz="1800" spc="-35" dirty="0">
                <a:solidFill>
                  <a:srgbClr val="1F4E79"/>
                </a:solidFill>
                <a:latin typeface="Trebuchet MS"/>
                <a:cs typeface="Trebuchet MS"/>
              </a:rPr>
              <a:t> </a:t>
            </a:r>
            <a:r>
              <a:rPr sz="1800" dirty="0">
                <a:solidFill>
                  <a:srgbClr val="1F4E79"/>
                </a:solidFill>
                <a:latin typeface="Trebuchet MS"/>
                <a:cs typeface="Trebuchet MS"/>
              </a:rPr>
              <a:t>all</a:t>
            </a:r>
            <a:r>
              <a:rPr sz="1800" spc="-60" dirty="0">
                <a:solidFill>
                  <a:srgbClr val="1F4E79"/>
                </a:solidFill>
                <a:latin typeface="Trebuchet MS"/>
                <a:cs typeface="Trebuchet MS"/>
              </a:rPr>
              <a:t> </a:t>
            </a:r>
            <a:r>
              <a:rPr sz="1800" dirty="0">
                <a:solidFill>
                  <a:srgbClr val="1F4E79"/>
                </a:solidFill>
                <a:latin typeface="Trebuchet MS"/>
                <a:cs typeface="Trebuchet MS"/>
              </a:rPr>
              <a:t>activities</a:t>
            </a:r>
            <a:r>
              <a:rPr sz="1800" spc="-50" dirty="0">
                <a:solidFill>
                  <a:srgbClr val="1F4E79"/>
                </a:solidFill>
                <a:latin typeface="Trebuchet MS"/>
                <a:cs typeface="Trebuchet MS"/>
              </a:rPr>
              <a:t> </a:t>
            </a:r>
            <a:r>
              <a:rPr sz="1800" spc="-25" dirty="0">
                <a:solidFill>
                  <a:srgbClr val="1F4E79"/>
                </a:solidFill>
                <a:latin typeface="Trebuchet MS"/>
                <a:cs typeface="Trebuchet MS"/>
              </a:rPr>
              <a:t>in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dirty="0">
                <a:solidFill>
                  <a:srgbClr val="1F4E79"/>
                </a:solidFill>
                <a:latin typeface="Trebuchet MS"/>
                <a:cs typeface="Trebuchet MS"/>
              </a:rPr>
              <a:t>work</a:t>
            </a:r>
            <a:r>
              <a:rPr sz="1800" spc="-50" dirty="0">
                <a:solidFill>
                  <a:srgbClr val="1F4E79"/>
                </a:solidFill>
                <a:latin typeface="Trebuchet MS"/>
                <a:cs typeface="Trebuchet MS"/>
              </a:rPr>
              <a:t> </a:t>
            </a:r>
            <a:r>
              <a:rPr sz="1800" dirty="0">
                <a:solidFill>
                  <a:srgbClr val="1F4E79"/>
                </a:solidFill>
                <a:latin typeface="Trebuchet MS"/>
                <a:cs typeface="Trebuchet MS"/>
              </a:rPr>
              <a:t>package</a:t>
            </a:r>
            <a:r>
              <a:rPr sz="1800" spc="-55" dirty="0">
                <a:solidFill>
                  <a:srgbClr val="1F4E79"/>
                </a:solidFill>
                <a:latin typeface="Trebuchet MS"/>
                <a:cs typeface="Trebuchet MS"/>
              </a:rPr>
              <a:t> </a:t>
            </a:r>
            <a:r>
              <a:rPr sz="1800" dirty="0">
                <a:solidFill>
                  <a:srgbClr val="1F4E79"/>
                </a:solidFill>
                <a:latin typeface="Trebuchet MS"/>
                <a:cs typeface="Trebuchet MS"/>
              </a:rPr>
              <a:t>are</a:t>
            </a:r>
            <a:r>
              <a:rPr sz="1800" spc="-35" dirty="0">
                <a:solidFill>
                  <a:srgbClr val="1F4E79"/>
                </a:solidFill>
                <a:latin typeface="Trebuchet MS"/>
                <a:cs typeface="Trebuchet MS"/>
              </a:rPr>
              <a:t> </a:t>
            </a:r>
            <a:r>
              <a:rPr sz="1800" dirty="0">
                <a:solidFill>
                  <a:srgbClr val="1F4E79"/>
                </a:solidFill>
                <a:latin typeface="Trebuchet MS"/>
                <a:cs typeface="Trebuchet MS"/>
              </a:rPr>
              <a:t>implemented</a:t>
            </a:r>
            <a:r>
              <a:rPr sz="1800" spc="-50" dirty="0">
                <a:solidFill>
                  <a:srgbClr val="1F4E79"/>
                </a:solidFill>
                <a:latin typeface="Trebuchet MS"/>
                <a:cs typeface="Trebuchet MS"/>
              </a:rPr>
              <a:t> </a:t>
            </a:r>
            <a:r>
              <a:rPr sz="1800" dirty="0">
                <a:solidFill>
                  <a:srgbClr val="1F4E79"/>
                </a:solidFill>
                <a:latin typeface="Trebuchet MS"/>
                <a:cs typeface="Trebuchet MS"/>
              </a:rPr>
              <a:t>and</a:t>
            </a:r>
            <a:r>
              <a:rPr sz="1800" spc="-45" dirty="0">
                <a:solidFill>
                  <a:srgbClr val="1F4E79"/>
                </a:solidFill>
                <a:latin typeface="Trebuchet MS"/>
                <a:cs typeface="Trebuchet MS"/>
              </a:rPr>
              <a:t> </a:t>
            </a:r>
            <a:r>
              <a:rPr sz="1800" dirty="0">
                <a:solidFill>
                  <a:srgbClr val="1F4E79"/>
                </a:solidFill>
                <a:latin typeface="Trebuchet MS"/>
                <a:cs typeface="Trebuchet MS"/>
              </a:rPr>
              <a:t>outputs</a:t>
            </a:r>
            <a:r>
              <a:rPr sz="1800" spc="-45" dirty="0">
                <a:solidFill>
                  <a:srgbClr val="1F4E79"/>
                </a:solidFill>
                <a:latin typeface="Trebuchet MS"/>
                <a:cs typeface="Trebuchet MS"/>
              </a:rPr>
              <a:t> </a:t>
            </a:r>
            <a:r>
              <a:rPr sz="1800" spc="-10" dirty="0">
                <a:solidFill>
                  <a:srgbClr val="1F4E79"/>
                </a:solidFill>
                <a:latin typeface="Trebuchet MS"/>
                <a:cs typeface="Trebuchet MS"/>
              </a:rPr>
              <a:t>delivered.</a:t>
            </a:r>
            <a:endParaRPr sz="1800">
              <a:latin typeface="Trebuchet MS"/>
              <a:cs typeface="Trebuchet MS"/>
            </a:endParaRPr>
          </a:p>
          <a:p>
            <a:pPr>
              <a:lnSpc>
                <a:spcPct val="100000"/>
              </a:lnSpc>
              <a:spcBef>
                <a:spcPts val="930"/>
              </a:spcBef>
              <a:buClr>
                <a:srgbClr val="1F4E79"/>
              </a:buClr>
              <a:buFont typeface="Arial MT"/>
              <a:buChar char="•"/>
            </a:pPr>
            <a:endParaRPr sz="1800">
              <a:latin typeface="Trebuchet MS"/>
              <a:cs typeface="Trebuchet MS"/>
            </a:endParaRPr>
          </a:p>
          <a:p>
            <a:pPr marL="354965" indent="-342265">
              <a:lnSpc>
                <a:spcPct val="100000"/>
              </a:lnSpc>
              <a:buFont typeface="Arial MT"/>
              <a:buChar char="•"/>
              <a:tabLst>
                <a:tab pos="354965" algn="l"/>
              </a:tabLst>
            </a:pPr>
            <a:r>
              <a:rPr sz="1800" dirty="0">
                <a:solidFill>
                  <a:srgbClr val="1F4E79"/>
                </a:solidFill>
                <a:latin typeface="Trebuchet MS"/>
                <a:cs typeface="Trebuchet MS"/>
              </a:rPr>
              <a:t>Describe</a:t>
            </a:r>
            <a:r>
              <a:rPr sz="1800" spc="-75" dirty="0">
                <a:solidFill>
                  <a:srgbClr val="1F4E79"/>
                </a:solidFill>
                <a:latin typeface="Trebuchet MS"/>
                <a:cs typeface="Trebuchet MS"/>
              </a:rPr>
              <a:t> </a:t>
            </a:r>
            <a:r>
              <a:rPr sz="1800" dirty="0">
                <a:solidFill>
                  <a:srgbClr val="1F4E79"/>
                </a:solidFill>
                <a:latin typeface="Trebuchet MS"/>
                <a:cs typeface="Trebuchet MS"/>
              </a:rPr>
              <a:t>the</a:t>
            </a:r>
            <a:r>
              <a:rPr sz="1800" spc="-50" dirty="0">
                <a:solidFill>
                  <a:srgbClr val="1F4E79"/>
                </a:solidFill>
                <a:latin typeface="Trebuchet MS"/>
                <a:cs typeface="Trebuchet MS"/>
              </a:rPr>
              <a:t> </a:t>
            </a:r>
            <a:r>
              <a:rPr sz="1800" dirty="0">
                <a:solidFill>
                  <a:srgbClr val="1F4E79"/>
                </a:solidFill>
                <a:latin typeface="Trebuchet MS"/>
                <a:cs typeface="Trebuchet MS"/>
              </a:rPr>
              <a:t>communication</a:t>
            </a:r>
            <a:r>
              <a:rPr sz="1800" spc="-55" dirty="0">
                <a:solidFill>
                  <a:srgbClr val="1F4E79"/>
                </a:solidFill>
                <a:latin typeface="Trebuchet MS"/>
                <a:cs typeface="Trebuchet MS"/>
              </a:rPr>
              <a:t> </a:t>
            </a:r>
            <a:r>
              <a:rPr sz="1800" dirty="0">
                <a:solidFill>
                  <a:srgbClr val="1F4E79"/>
                </a:solidFill>
                <a:latin typeface="Trebuchet MS"/>
                <a:cs typeface="Trebuchet MS"/>
              </a:rPr>
              <a:t>objective</a:t>
            </a:r>
            <a:r>
              <a:rPr sz="1800" spc="-50" dirty="0">
                <a:solidFill>
                  <a:srgbClr val="1F4E79"/>
                </a:solidFill>
                <a:latin typeface="Trebuchet MS"/>
                <a:cs typeface="Trebuchet MS"/>
              </a:rPr>
              <a:t> </a:t>
            </a:r>
            <a:r>
              <a:rPr sz="1800" dirty="0">
                <a:solidFill>
                  <a:srgbClr val="1F4E79"/>
                </a:solidFill>
                <a:latin typeface="Trebuchet MS"/>
                <a:cs typeface="Trebuchet MS"/>
              </a:rPr>
              <a:t>and</a:t>
            </a:r>
            <a:r>
              <a:rPr sz="1800" spc="-70" dirty="0">
                <a:solidFill>
                  <a:srgbClr val="1F4E79"/>
                </a:solidFill>
                <a:latin typeface="Trebuchet MS"/>
                <a:cs typeface="Trebuchet MS"/>
              </a:rPr>
              <a:t> </a:t>
            </a:r>
            <a:r>
              <a:rPr sz="1800" dirty="0">
                <a:solidFill>
                  <a:srgbClr val="1F4E79"/>
                </a:solidFill>
                <a:latin typeface="Trebuchet MS"/>
                <a:cs typeface="Trebuchet MS"/>
              </a:rPr>
              <a:t>target</a:t>
            </a:r>
            <a:r>
              <a:rPr sz="1800" spc="-45" dirty="0">
                <a:solidFill>
                  <a:srgbClr val="1F4E79"/>
                </a:solidFill>
                <a:latin typeface="Trebuchet MS"/>
                <a:cs typeface="Trebuchet MS"/>
              </a:rPr>
              <a:t> </a:t>
            </a:r>
            <a:r>
              <a:rPr sz="1800" spc="-10" dirty="0">
                <a:solidFill>
                  <a:srgbClr val="1F4E79"/>
                </a:solidFill>
                <a:latin typeface="Trebuchet MS"/>
                <a:cs typeface="Trebuchet MS"/>
              </a:rPr>
              <a:t>audience.</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
        <p:nvSpPr>
          <p:cNvPr id="5" name="object 5"/>
          <p:cNvSpPr/>
          <p:nvPr/>
        </p:nvSpPr>
        <p:spPr>
          <a:xfrm>
            <a:off x="504444" y="1679448"/>
            <a:ext cx="688975" cy="885825"/>
          </a:xfrm>
          <a:custGeom>
            <a:avLst/>
            <a:gdLst/>
            <a:ahLst/>
            <a:cxnLst/>
            <a:rect l="l" t="t" r="r" b="b"/>
            <a:pathLst>
              <a:path w="688975" h="885825">
                <a:moveTo>
                  <a:pt x="619963" y="0"/>
                </a:moveTo>
                <a:lnTo>
                  <a:pt x="68884" y="0"/>
                </a:lnTo>
                <a:lnTo>
                  <a:pt x="42069" y="5415"/>
                </a:lnTo>
                <a:lnTo>
                  <a:pt x="20173" y="20177"/>
                </a:lnTo>
                <a:lnTo>
                  <a:pt x="5412" y="42058"/>
                </a:lnTo>
                <a:lnTo>
                  <a:pt x="0" y="68834"/>
                </a:lnTo>
                <a:lnTo>
                  <a:pt x="0" y="816610"/>
                </a:lnTo>
                <a:lnTo>
                  <a:pt x="5412" y="843385"/>
                </a:lnTo>
                <a:lnTo>
                  <a:pt x="20173" y="865266"/>
                </a:lnTo>
                <a:lnTo>
                  <a:pt x="42069" y="880028"/>
                </a:lnTo>
                <a:lnTo>
                  <a:pt x="68884" y="885443"/>
                </a:lnTo>
                <a:lnTo>
                  <a:pt x="619963" y="885443"/>
                </a:lnTo>
                <a:lnTo>
                  <a:pt x="646778" y="880028"/>
                </a:lnTo>
                <a:lnTo>
                  <a:pt x="668674" y="865266"/>
                </a:lnTo>
                <a:lnTo>
                  <a:pt x="683435" y="843385"/>
                </a:lnTo>
                <a:lnTo>
                  <a:pt x="688847" y="816610"/>
                </a:lnTo>
                <a:lnTo>
                  <a:pt x="688847" y="68834"/>
                </a:lnTo>
                <a:lnTo>
                  <a:pt x="683435" y="42058"/>
                </a:lnTo>
                <a:lnTo>
                  <a:pt x="668674" y="20177"/>
                </a:lnTo>
                <a:lnTo>
                  <a:pt x="646778" y="5415"/>
                </a:lnTo>
                <a:lnTo>
                  <a:pt x="619963" y="0"/>
                </a:lnTo>
                <a:close/>
              </a:path>
            </a:pathLst>
          </a:custGeom>
          <a:solidFill>
            <a:srgbClr val="6E919F"/>
          </a:solidFill>
        </p:spPr>
        <p:txBody>
          <a:bodyPr wrap="square" lIns="0" tIns="0" rIns="0" bIns="0" rtlCol="0"/>
          <a:lstStyle/>
          <a:p>
            <a:endParaRPr/>
          </a:p>
        </p:txBody>
      </p:sp>
      <p:sp>
        <p:nvSpPr>
          <p:cNvPr id="6" name="object 6"/>
          <p:cNvSpPr txBox="1"/>
          <p:nvPr/>
        </p:nvSpPr>
        <p:spPr>
          <a:xfrm>
            <a:off x="630427" y="1915160"/>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pic>
        <p:nvPicPr>
          <p:cNvPr id="7" name="object 7"/>
          <p:cNvPicPr/>
          <p:nvPr/>
        </p:nvPicPr>
        <p:blipFill>
          <a:blip r:embed="rId3" cstate="print"/>
          <a:stretch>
            <a:fillRect/>
          </a:stretch>
        </p:blipFill>
        <p:spPr>
          <a:xfrm>
            <a:off x="1295527" y="1995042"/>
            <a:ext cx="218185" cy="248539"/>
          </a:xfrm>
          <a:prstGeom prst="rect">
            <a:avLst/>
          </a:prstGeom>
        </p:spPr>
      </p:pic>
      <p:grpSp>
        <p:nvGrpSpPr>
          <p:cNvPr id="8" name="object 8"/>
          <p:cNvGrpSpPr/>
          <p:nvPr/>
        </p:nvGrpSpPr>
        <p:grpSpPr>
          <a:xfrm>
            <a:off x="1595627" y="1665732"/>
            <a:ext cx="624840" cy="904240"/>
            <a:chOff x="1595627" y="1665732"/>
            <a:chExt cx="624840" cy="904240"/>
          </a:xfrm>
        </p:grpSpPr>
        <p:sp>
          <p:nvSpPr>
            <p:cNvPr id="9" name="object 9"/>
            <p:cNvSpPr/>
            <p:nvPr/>
          </p:nvSpPr>
          <p:spPr>
            <a:xfrm>
              <a:off x="1605533" y="1675638"/>
              <a:ext cx="605155" cy="883919"/>
            </a:xfrm>
            <a:custGeom>
              <a:avLst/>
              <a:gdLst/>
              <a:ahLst/>
              <a:cxnLst/>
              <a:rect l="l" t="t" r="r" b="b"/>
              <a:pathLst>
                <a:path w="605155" h="883919">
                  <a:moveTo>
                    <a:pt x="544576" y="0"/>
                  </a:moveTo>
                  <a:lnTo>
                    <a:pt x="60452" y="0"/>
                  </a:lnTo>
                  <a:lnTo>
                    <a:pt x="36915" y="4748"/>
                  </a:lnTo>
                  <a:lnTo>
                    <a:pt x="17700" y="17700"/>
                  </a:lnTo>
                  <a:lnTo>
                    <a:pt x="4748" y="36915"/>
                  </a:lnTo>
                  <a:lnTo>
                    <a:pt x="0" y="60451"/>
                  </a:lnTo>
                  <a:lnTo>
                    <a:pt x="0" y="823467"/>
                  </a:lnTo>
                  <a:lnTo>
                    <a:pt x="4748" y="847004"/>
                  </a:lnTo>
                  <a:lnTo>
                    <a:pt x="17700" y="866219"/>
                  </a:lnTo>
                  <a:lnTo>
                    <a:pt x="36915" y="879171"/>
                  </a:lnTo>
                  <a:lnTo>
                    <a:pt x="60452" y="883920"/>
                  </a:lnTo>
                  <a:lnTo>
                    <a:pt x="544576" y="883920"/>
                  </a:lnTo>
                  <a:lnTo>
                    <a:pt x="568112" y="879171"/>
                  </a:lnTo>
                  <a:lnTo>
                    <a:pt x="587327" y="866219"/>
                  </a:lnTo>
                  <a:lnTo>
                    <a:pt x="600279" y="847004"/>
                  </a:lnTo>
                  <a:lnTo>
                    <a:pt x="605028" y="823467"/>
                  </a:lnTo>
                  <a:lnTo>
                    <a:pt x="605028" y="60451"/>
                  </a:lnTo>
                  <a:lnTo>
                    <a:pt x="600279" y="36915"/>
                  </a:lnTo>
                  <a:lnTo>
                    <a:pt x="587327" y="17700"/>
                  </a:lnTo>
                  <a:lnTo>
                    <a:pt x="568112" y="4748"/>
                  </a:lnTo>
                  <a:lnTo>
                    <a:pt x="544576" y="0"/>
                  </a:lnTo>
                  <a:close/>
                </a:path>
              </a:pathLst>
            </a:custGeom>
            <a:solidFill>
              <a:srgbClr val="B7E995"/>
            </a:solidFill>
          </p:spPr>
          <p:txBody>
            <a:bodyPr wrap="square" lIns="0" tIns="0" rIns="0" bIns="0" rtlCol="0"/>
            <a:lstStyle/>
            <a:p>
              <a:endParaRPr/>
            </a:p>
          </p:txBody>
        </p:sp>
        <p:sp>
          <p:nvSpPr>
            <p:cNvPr id="10" name="object 10"/>
            <p:cNvSpPr/>
            <p:nvPr/>
          </p:nvSpPr>
          <p:spPr>
            <a:xfrm>
              <a:off x="1605533" y="1675638"/>
              <a:ext cx="605155" cy="883919"/>
            </a:xfrm>
            <a:custGeom>
              <a:avLst/>
              <a:gdLst/>
              <a:ahLst/>
              <a:cxnLst/>
              <a:rect l="l" t="t" r="r" b="b"/>
              <a:pathLst>
                <a:path w="605155" h="883919">
                  <a:moveTo>
                    <a:pt x="0" y="60451"/>
                  </a:moveTo>
                  <a:lnTo>
                    <a:pt x="4748" y="36915"/>
                  </a:lnTo>
                  <a:lnTo>
                    <a:pt x="17700" y="17700"/>
                  </a:lnTo>
                  <a:lnTo>
                    <a:pt x="36915" y="4748"/>
                  </a:lnTo>
                  <a:lnTo>
                    <a:pt x="60452" y="0"/>
                  </a:lnTo>
                  <a:lnTo>
                    <a:pt x="544576" y="0"/>
                  </a:lnTo>
                  <a:lnTo>
                    <a:pt x="568112" y="4748"/>
                  </a:lnTo>
                  <a:lnTo>
                    <a:pt x="587327" y="17700"/>
                  </a:lnTo>
                  <a:lnTo>
                    <a:pt x="600279" y="36915"/>
                  </a:lnTo>
                  <a:lnTo>
                    <a:pt x="605028" y="60451"/>
                  </a:lnTo>
                  <a:lnTo>
                    <a:pt x="605028" y="823467"/>
                  </a:lnTo>
                  <a:lnTo>
                    <a:pt x="600279" y="847004"/>
                  </a:lnTo>
                  <a:lnTo>
                    <a:pt x="587327" y="866219"/>
                  </a:lnTo>
                  <a:lnTo>
                    <a:pt x="568112" y="879171"/>
                  </a:lnTo>
                  <a:lnTo>
                    <a:pt x="544576" y="883920"/>
                  </a:lnTo>
                  <a:lnTo>
                    <a:pt x="60452" y="883920"/>
                  </a:lnTo>
                  <a:lnTo>
                    <a:pt x="36915" y="879171"/>
                  </a:lnTo>
                  <a:lnTo>
                    <a:pt x="17700" y="866219"/>
                  </a:lnTo>
                  <a:lnTo>
                    <a:pt x="4748" y="847004"/>
                  </a:lnTo>
                  <a:lnTo>
                    <a:pt x="0" y="823467"/>
                  </a:lnTo>
                  <a:lnTo>
                    <a:pt x="0" y="60451"/>
                  </a:lnTo>
                  <a:close/>
                </a:path>
              </a:pathLst>
            </a:custGeom>
            <a:ln w="19812">
              <a:solidFill>
                <a:srgbClr val="000000"/>
              </a:solidFill>
            </a:ln>
          </p:spPr>
          <p:txBody>
            <a:bodyPr wrap="square" lIns="0" tIns="0" rIns="0" bIns="0" rtlCol="0"/>
            <a:lstStyle/>
            <a:p>
              <a:endParaRPr/>
            </a:p>
          </p:txBody>
        </p:sp>
      </p:grpSp>
      <p:sp>
        <p:nvSpPr>
          <p:cNvPr id="11" name="object 11"/>
          <p:cNvSpPr txBox="1"/>
          <p:nvPr/>
        </p:nvSpPr>
        <p:spPr>
          <a:xfrm>
            <a:off x="1708530" y="1892046"/>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pic>
        <p:nvPicPr>
          <p:cNvPr id="12" name="object 12"/>
          <p:cNvPicPr/>
          <p:nvPr/>
        </p:nvPicPr>
        <p:blipFill>
          <a:blip r:embed="rId4" cstate="print"/>
          <a:stretch>
            <a:fillRect/>
          </a:stretch>
        </p:blipFill>
        <p:spPr>
          <a:xfrm>
            <a:off x="2306573" y="1994407"/>
            <a:ext cx="207518" cy="248538"/>
          </a:xfrm>
          <a:prstGeom prst="rect">
            <a:avLst/>
          </a:prstGeom>
        </p:spPr>
      </p:pic>
      <p:grpSp>
        <p:nvGrpSpPr>
          <p:cNvPr id="13" name="object 13"/>
          <p:cNvGrpSpPr/>
          <p:nvPr/>
        </p:nvGrpSpPr>
        <p:grpSpPr>
          <a:xfrm>
            <a:off x="2590800" y="1670304"/>
            <a:ext cx="1492250" cy="905510"/>
            <a:chOff x="2590800" y="1670304"/>
            <a:chExt cx="1492250" cy="905510"/>
          </a:xfrm>
        </p:grpSpPr>
        <p:sp>
          <p:nvSpPr>
            <p:cNvPr id="14" name="object 14"/>
            <p:cNvSpPr/>
            <p:nvPr/>
          </p:nvSpPr>
          <p:spPr>
            <a:xfrm>
              <a:off x="2600705" y="1680210"/>
              <a:ext cx="1472565" cy="885825"/>
            </a:xfrm>
            <a:custGeom>
              <a:avLst/>
              <a:gdLst/>
              <a:ahLst/>
              <a:cxnLst/>
              <a:rect l="l" t="t" r="r" b="b"/>
              <a:pathLst>
                <a:path w="1472564" h="885825">
                  <a:moveTo>
                    <a:pt x="1383665" y="0"/>
                  </a:moveTo>
                  <a:lnTo>
                    <a:pt x="88518" y="0"/>
                  </a:lnTo>
                  <a:lnTo>
                    <a:pt x="54060" y="6955"/>
                  </a:lnTo>
                  <a:lnTo>
                    <a:pt x="25923" y="25923"/>
                  </a:lnTo>
                  <a:lnTo>
                    <a:pt x="6955" y="54060"/>
                  </a:lnTo>
                  <a:lnTo>
                    <a:pt x="0" y="88518"/>
                  </a:lnTo>
                  <a:lnTo>
                    <a:pt x="0" y="796925"/>
                  </a:lnTo>
                  <a:lnTo>
                    <a:pt x="6955" y="831383"/>
                  </a:lnTo>
                  <a:lnTo>
                    <a:pt x="25923" y="859520"/>
                  </a:lnTo>
                  <a:lnTo>
                    <a:pt x="54060" y="878488"/>
                  </a:lnTo>
                  <a:lnTo>
                    <a:pt x="88518" y="885443"/>
                  </a:lnTo>
                  <a:lnTo>
                    <a:pt x="1383665" y="885443"/>
                  </a:lnTo>
                  <a:lnTo>
                    <a:pt x="1418123" y="878488"/>
                  </a:lnTo>
                  <a:lnTo>
                    <a:pt x="1446260" y="859520"/>
                  </a:lnTo>
                  <a:lnTo>
                    <a:pt x="1465228" y="831383"/>
                  </a:lnTo>
                  <a:lnTo>
                    <a:pt x="1472183" y="796925"/>
                  </a:lnTo>
                  <a:lnTo>
                    <a:pt x="1472183" y="88518"/>
                  </a:lnTo>
                  <a:lnTo>
                    <a:pt x="1465228" y="54060"/>
                  </a:lnTo>
                  <a:lnTo>
                    <a:pt x="1446260" y="25923"/>
                  </a:lnTo>
                  <a:lnTo>
                    <a:pt x="1418123" y="6955"/>
                  </a:lnTo>
                  <a:lnTo>
                    <a:pt x="1383665" y="0"/>
                  </a:lnTo>
                  <a:close/>
                </a:path>
              </a:pathLst>
            </a:custGeom>
            <a:solidFill>
              <a:srgbClr val="6E919F"/>
            </a:solidFill>
          </p:spPr>
          <p:txBody>
            <a:bodyPr wrap="square" lIns="0" tIns="0" rIns="0" bIns="0" rtlCol="0"/>
            <a:lstStyle/>
            <a:p>
              <a:endParaRPr/>
            </a:p>
          </p:txBody>
        </p:sp>
        <p:sp>
          <p:nvSpPr>
            <p:cNvPr id="15" name="object 15"/>
            <p:cNvSpPr/>
            <p:nvPr/>
          </p:nvSpPr>
          <p:spPr>
            <a:xfrm>
              <a:off x="2600705" y="1680210"/>
              <a:ext cx="1472565" cy="885825"/>
            </a:xfrm>
            <a:custGeom>
              <a:avLst/>
              <a:gdLst/>
              <a:ahLst/>
              <a:cxnLst/>
              <a:rect l="l" t="t" r="r" b="b"/>
              <a:pathLst>
                <a:path w="1472564" h="885825">
                  <a:moveTo>
                    <a:pt x="0" y="88518"/>
                  </a:moveTo>
                  <a:lnTo>
                    <a:pt x="6955" y="54060"/>
                  </a:lnTo>
                  <a:lnTo>
                    <a:pt x="25923" y="25923"/>
                  </a:lnTo>
                  <a:lnTo>
                    <a:pt x="54060" y="6955"/>
                  </a:lnTo>
                  <a:lnTo>
                    <a:pt x="88518" y="0"/>
                  </a:lnTo>
                  <a:lnTo>
                    <a:pt x="1383665" y="0"/>
                  </a:lnTo>
                  <a:lnTo>
                    <a:pt x="1418123" y="6955"/>
                  </a:lnTo>
                  <a:lnTo>
                    <a:pt x="1446260" y="25923"/>
                  </a:lnTo>
                  <a:lnTo>
                    <a:pt x="1465228" y="54060"/>
                  </a:lnTo>
                  <a:lnTo>
                    <a:pt x="1472183" y="88518"/>
                  </a:lnTo>
                  <a:lnTo>
                    <a:pt x="1472183" y="796925"/>
                  </a:lnTo>
                  <a:lnTo>
                    <a:pt x="1465228" y="831383"/>
                  </a:lnTo>
                  <a:lnTo>
                    <a:pt x="1446260" y="859520"/>
                  </a:lnTo>
                  <a:lnTo>
                    <a:pt x="1418123" y="878488"/>
                  </a:lnTo>
                  <a:lnTo>
                    <a:pt x="1383665" y="885443"/>
                  </a:lnTo>
                  <a:lnTo>
                    <a:pt x="88518" y="885443"/>
                  </a:lnTo>
                  <a:lnTo>
                    <a:pt x="54060" y="878488"/>
                  </a:lnTo>
                  <a:lnTo>
                    <a:pt x="25923" y="859520"/>
                  </a:lnTo>
                  <a:lnTo>
                    <a:pt x="6955" y="831383"/>
                  </a:lnTo>
                  <a:lnTo>
                    <a:pt x="0" y="796925"/>
                  </a:lnTo>
                  <a:lnTo>
                    <a:pt x="0" y="88518"/>
                  </a:lnTo>
                  <a:close/>
                </a:path>
              </a:pathLst>
            </a:custGeom>
            <a:ln w="19811">
              <a:solidFill>
                <a:srgbClr val="FFFFFF"/>
              </a:solidFill>
            </a:ln>
          </p:spPr>
          <p:txBody>
            <a:bodyPr wrap="square" lIns="0" tIns="0" rIns="0" bIns="0" rtlCol="0"/>
            <a:lstStyle/>
            <a:p>
              <a:endParaRPr/>
            </a:p>
          </p:txBody>
        </p:sp>
      </p:grpSp>
      <p:sp>
        <p:nvSpPr>
          <p:cNvPr id="16" name="object 16"/>
          <p:cNvSpPr txBox="1"/>
          <p:nvPr/>
        </p:nvSpPr>
        <p:spPr>
          <a:xfrm>
            <a:off x="2709798" y="1798701"/>
            <a:ext cx="1252220" cy="596265"/>
          </a:xfrm>
          <a:prstGeom prst="rect">
            <a:avLst/>
          </a:prstGeom>
        </p:spPr>
        <p:txBody>
          <a:bodyPr vert="horz" wrap="square" lIns="0" tIns="54610" rIns="0" bIns="0" rtlCol="0">
            <a:spAutoFit/>
          </a:bodyPr>
          <a:lstStyle/>
          <a:p>
            <a:pPr marL="521334" marR="5080" indent="-509270">
              <a:lnSpc>
                <a:spcPts val="2090"/>
              </a:lnSpc>
              <a:spcBef>
                <a:spcPts val="430"/>
              </a:spcBef>
            </a:pPr>
            <a:r>
              <a:rPr sz="2000" b="1" spc="-10" dirty="0">
                <a:latin typeface="Trebuchet MS"/>
                <a:cs typeface="Trebuchet MS"/>
              </a:rPr>
              <a:t>Investmen </a:t>
            </a:r>
            <a:r>
              <a:rPr sz="2000" b="1" spc="-25" dirty="0">
                <a:latin typeface="Trebuchet MS"/>
                <a:cs typeface="Trebuchet MS"/>
              </a:rPr>
              <a:t>ts</a:t>
            </a:r>
            <a:endParaRPr sz="2000">
              <a:latin typeface="Trebuchet MS"/>
              <a:cs typeface="Trebuchet MS"/>
            </a:endParaRPr>
          </a:p>
        </p:txBody>
      </p:sp>
      <p:pic>
        <p:nvPicPr>
          <p:cNvPr id="17" name="object 17"/>
          <p:cNvPicPr/>
          <p:nvPr/>
        </p:nvPicPr>
        <p:blipFill>
          <a:blip r:embed="rId5" cstate="print"/>
          <a:stretch>
            <a:fillRect/>
          </a:stretch>
        </p:blipFill>
        <p:spPr>
          <a:xfrm>
            <a:off x="4171188" y="1997964"/>
            <a:ext cx="213360" cy="248412"/>
          </a:xfrm>
          <a:prstGeom prst="rect">
            <a:avLst/>
          </a:prstGeom>
        </p:spPr>
      </p:pic>
      <p:grpSp>
        <p:nvGrpSpPr>
          <p:cNvPr id="18" name="object 18"/>
          <p:cNvGrpSpPr/>
          <p:nvPr/>
        </p:nvGrpSpPr>
        <p:grpSpPr>
          <a:xfrm>
            <a:off x="4463796" y="1670304"/>
            <a:ext cx="1275715" cy="905510"/>
            <a:chOff x="4463796" y="1670304"/>
            <a:chExt cx="1275715" cy="905510"/>
          </a:xfrm>
        </p:grpSpPr>
        <p:sp>
          <p:nvSpPr>
            <p:cNvPr id="19" name="object 19"/>
            <p:cNvSpPr/>
            <p:nvPr/>
          </p:nvSpPr>
          <p:spPr>
            <a:xfrm>
              <a:off x="4473702" y="1680210"/>
              <a:ext cx="1256030" cy="885825"/>
            </a:xfrm>
            <a:custGeom>
              <a:avLst/>
              <a:gdLst/>
              <a:ahLst/>
              <a:cxnLst/>
              <a:rect l="l" t="t" r="r" b="b"/>
              <a:pathLst>
                <a:path w="1256029" h="885825">
                  <a:moveTo>
                    <a:pt x="1167257" y="0"/>
                  </a:moveTo>
                  <a:lnTo>
                    <a:pt x="88519" y="0"/>
                  </a:lnTo>
                  <a:lnTo>
                    <a:pt x="54060" y="6955"/>
                  </a:lnTo>
                  <a:lnTo>
                    <a:pt x="25923" y="25923"/>
                  </a:lnTo>
                  <a:lnTo>
                    <a:pt x="6955" y="54060"/>
                  </a:lnTo>
                  <a:lnTo>
                    <a:pt x="0" y="88518"/>
                  </a:lnTo>
                  <a:lnTo>
                    <a:pt x="0" y="796925"/>
                  </a:lnTo>
                  <a:lnTo>
                    <a:pt x="6955" y="831383"/>
                  </a:lnTo>
                  <a:lnTo>
                    <a:pt x="25923" y="859520"/>
                  </a:lnTo>
                  <a:lnTo>
                    <a:pt x="54060" y="878488"/>
                  </a:lnTo>
                  <a:lnTo>
                    <a:pt x="88519" y="885443"/>
                  </a:lnTo>
                  <a:lnTo>
                    <a:pt x="1167257" y="885443"/>
                  </a:lnTo>
                  <a:lnTo>
                    <a:pt x="1201715" y="878488"/>
                  </a:lnTo>
                  <a:lnTo>
                    <a:pt x="1229852" y="859520"/>
                  </a:lnTo>
                  <a:lnTo>
                    <a:pt x="1248820" y="831383"/>
                  </a:lnTo>
                  <a:lnTo>
                    <a:pt x="1255776" y="796925"/>
                  </a:lnTo>
                  <a:lnTo>
                    <a:pt x="1255776" y="88518"/>
                  </a:lnTo>
                  <a:lnTo>
                    <a:pt x="1248820" y="54060"/>
                  </a:lnTo>
                  <a:lnTo>
                    <a:pt x="1229852" y="25923"/>
                  </a:lnTo>
                  <a:lnTo>
                    <a:pt x="1201715" y="6955"/>
                  </a:lnTo>
                  <a:lnTo>
                    <a:pt x="1167257" y="0"/>
                  </a:lnTo>
                  <a:close/>
                </a:path>
              </a:pathLst>
            </a:custGeom>
            <a:solidFill>
              <a:srgbClr val="6E919F"/>
            </a:solidFill>
          </p:spPr>
          <p:txBody>
            <a:bodyPr wrap="square" lIns="0" tIns="0" rIns="0" bIns="0" rtlCol="0"/>
            <a:lstStyle/>
            <a:p>
              <a:endParaRPr/>
            </a:p>
          </p:txBody>
        </p:sp>
        <p:sp>
          <p:nvSpPr>
            <p:cNvPr id="20" name="object 20"/>
            <p:cNvSpPr/>
            <p:nvPr/>
          </p:nvSpPr>
          <p:spPr>
            <a:xfrm>
              <a:off x="4473702" y="1680210"/>
              <a:ext cx="1256030" cy="885825"/>
            </a:xfrm>
            <a:custGeom>
              <a:avLst/>
              <a:gdLst/>
              <a:ahLst/>
              <a:cxnLst/>
              <a:rect l="l" t="t" r="r" b="b"/>
              <a:pathLst>
                <a:path w="1256029" h="885825">
                  <a:moveTo>
                    <a:pt x="0" y="88518"/>
                  </a:moveTo>
                  <a:lnTo>
                    <a:pt x="6955" y="54060"/>
                  </a:lnTo>
                  <a:lnTo>
                    <a:pt x="25923" y="25923"/>
                  </a:lnTo>
                  <a:lnTo>
                    <a:pt x="54060" y="6955"/>
                  </a:lnTo>
                  <a:lnTo>
                    <a:pt x="88519" y="0"/>
                  </a:lnTo>
                  <a:lnTo>
                    <a:pt x="1167257" y="0"/>
                  </a:lnTo>
                  <a:lnTo>
                    <a:pt x="1201715" y="6955"/>
                  </a:lnTo>
                  <a:lnTo>
                    <a:pt x="1229852" y="25923"/>
                  </a:lnTo>
                  <a:lnTo>
                    <a:pt x="1248820" y="54060"/>
                  </a:lnTo>
                  <a:lnTo>
                    <a:pt x="1255776" y="88518"/>
                  </a:lnTo>
                  <a:lnTo>
                    <a:pt x="1255776" y="796925"/>
                  </a:lnTo>
                  <a:lnTo>
                    <a:pt x="1248820" y="831383"/>
                  </a:lnTo>
                  <a:lnTo>
                    <a:pt x="1229852" y="859520"/>
                  </a:lnTo>
                  <a:lnTo>
                    <a:pt x="1201715" y="878488"/>
                  </a:lnTo>
                  <a:lnTo>
                    <a:pt x="1167257" y="885443"/>
                  </a:lnTo>
                  <a:lnTo>
                    <a:pt x="88519" y="885443"/>
                  </a:lnTo>
                  <a:lnTo>
                    <a:pt x="54060" y="878488"/>
                  </a:lnTo>
                  <a:lnTo>
                    <a:pt x="25923" y="859520"/>
                  </a:lnTo>
                  <a:lnTo>
                    <a:pt x="6955" y="831383"/>
                  </a:lnTo>
                  <a:lnTo>
                    <a:pt x="0" y="796925"/>
                  </a:lnTo>
                  <a:lnTo>
                    <a:pt x="0" y="88518"/>
                  </a:lnTo>
                  <a:close/>
                </a:path>
              </a:pathLst>
            </a:custGeom>
            <a:ln w="19812">
              <a:solidFill>
                <a:srgbClr val="FFFFFF"/>
              </a:solidFill>
            </a:ln>
          </p:spPr>
          <p:txBody>
            <a:bodyPr wrap="square" lIns="0" tIns="0" rIns="0" bIns="0" rtlCol="0"/>
            <a:lstStyle/>
            <a:p>
              <a:endParaRPr/>
            </a:p>
          </p:txBody>
        </p:sp>
      </p:grpSp>
      <p:sp>
        <p:nvSpPr>
          <p:cNvPr id="21" name="object 21"/>
          <p:cNvSpPr txBox="1"/>
          <p:nvPr/>
        </p:nvSpPr>
        <p:spPr>
          <a:xfrm>
            <a:off x="4584319" y="1798701"/>
            <a:ext cx="1034415" cy="596265"/>
          </a:xfrm>
          <a:prstGeom prst="rect">
            <a:avLst/>
          </a:prstGeom>
        </p:spPr>
        <p:txBody>
          <a:bodyPr vert="horz" wrap="square" lIns="0" tIns="54610" rIns="0" bIns="0" rtlCol="0">
            <a:spAutoFit/>
          </a:bodyPr>
          <a:lstStyle/>
          <a:p>
            <a:pPr marL="461645" marR="5080" indent="-449580">
              <a:lnSpc>
                <a:spcPts val="2090"/>
              </a:lnSpc>
              <a:spcBef>
                <a:spcPts val="430"/>
              </a:spcBef>
            </a:pPr>
            <a:r>
              <a:rPr sz="2000" b="1" spc="-10" dirty="0">
                <a:latin typeface="Trebuchet MS"/>
                <a:cs typeface="Trebuchet MS"/>
              </a:rPr>
              <a:t>Activitie </a:t>
            </a:r>
            <a:r>
              <a:rPr sz="2000" b="1" spc="-50" dirty="0">
                <a:latin typeface="Trebuchet MS"/>
                <a:cs typeface="Trebuchet MS"/>
              </a:rPr>
              <a:t>s</a:t>
            </a:r>
            <a:endParaRPr sz="2000">
              <a:latin typeface="Trebuchet MS"/>
              <a:cs typeface="Trebuchet MS"/>
            </a:endParaRPr>
          </a:p>
        </p:txBody>
      </p:sp>
      <p:pic>
        <p:nvPicPr>
          <p:cNvPr id="22" name="object 22"/>
          <p:cNvPicPr/>
          <p:nvPr/>
        </p:nvPicPr>
        <p:blipFill>
          <a:blip r:embed="rId6" cstate="print"/>
          <a:stretch>
            <a:fillRect/>
          </a:stretch>
        </p:blipFill>
        <p:spPr>
          <a:xfrm>
            <a:off x="5827776" y="1997964"/>
            <a:ext cx="213360" cy="248412"/>
          </a:xfrm>
          <a:prstGeom prst="rect">
            <a:avLst/>
          </a:prstGeom>
        </p:spPr>
      </p:pic>
      <p:grpSp>
        <p:nvGrpSpPr>
          <p:cNvPr id="23" name="object 23"/>
          <p:cNvGrpSpPr/>
          <p:nvPr/>
        </p:nvGrpSpPr>
        <p:grpSpPr>
          <a:xfrm>
            <a:off x="6120384" y="1670304"/>
            <a:ext cx="1169035" cy="905510"/>
            <a:chOff x="6120384" y="1670304"/>
            <a:chExt cx="1169035" cy="905510"/>
          </a:xfrm>
        </p:grpSpPr>
        <p:sp>
          <p:nvSpPr>
            <p:cNvPr id="24" name="object 24"/>
            <p:cNvSpPr/>
            <p:nvPr/>
          </p:nvSpPr>
          <p:spPr>
            <a:xfrm>
              <a:off x="6130290" y="1680210"/>
              <a:ext cx="1149350" cy="885825"/>
            </a:xfrm>
            <a:custGeom>
              <a:avLst/>
              <a:gdLst/>
              <a:ahLst/>
              <a:cxnLst/>
              <a:rect l="l" t="t" r="r" b="b"/>
              <a:pathLst>
                <a:path w="1149350" h="885825">
                  <a:moveTo>
                    <a:pt x="1060577" y="0"/>
                  </a:moveTo>
                  <a:lnTo>
                    <a:pt x="88519" y="0"/>
                  </a:lnTo>
                  <a:lnTo>
                    <a:pt x="54060" y="6955"/>
                  </a:lnTo>
                  <a:lnTo>
                    <a:pt x="25923" y="25923"/>
                  </a:lnTo>
                  <a:lnTo>
                    <a:pt x="6955" y="54060"/>
                  </a:lnTo>
                  <a:lnTo>
                    <a:pt x="0" y="88518"/>
                  </a:lnTo>
                  <a:lnTo>
                    <a:pt x="0" y="796925"/>
                  </a:lnTo>
                  <a:lnTo>
                    <a:pt x="6955" y="831383"/>
                  </a:lnTo>
                  <a:lnTo>
                    <a:pt x="25923" y="859520"/>
                  </a:lnTo>
                  <a:lnTo>
                    <a:pt x="54060" y="878488"/>
                  </a:lnTo>
                  <a:lnTo>
                    <a:pt x="88519" y="885443"/>
                  </a:lnTo>
                  <a:lnTo>
                    <a:pt x="1060577" y="885443"/>
                  </a:lnTo>
                  <a:lnTo>
                    <a:pt x="1095035" y="878488"/>
                  </a:lnTo>
                  <a:lnTo>
                    <a:pt x="1123172" y="859520"/>
                  </a:lnTo>
                  <a:lnTo>
                    <a:pt x="1142140" y="831383"/>
                  </a:lnTo>
                  <a:lnTo>
                    <a:pt x="1149095" y="796925"/>
                  </a:lnTo>
                  <a:lnTo>
                    <a:pt x="1149095" y="88518"/>
                  </a:lnTo>
                  <a:lnTo>
                    <a:pt x="1142140" y="54060"/>
                  </a:lnTo>
                  <a:lnTo>
                    <a:pt x="1123172" y="25923"/>
                  </a:lnTo>
                  <a:lnTo>
                    <a:pt x="1095035" y="6955"/>
                  </a:lnTo>
                  <a:lnTo>
                    <a:pt x="1060577" y="0"/>
                  </a:lnTo>
                  <a:close/>
                </a:path>
              </a:pathLst>
            </a:custGeom>
            <a:solidFill>
              <a:srgbClr val="6E919F"/>
            </a:solidFill>
          </p:spPr>
          <p:txBody>
            <a:bodyPr wrap="square" lIns="0" tIns="0" rIns="0" bIns="0" rtlCol="0"/>
            <a:lstStyle/>
            <a:p>
              <a:endParaRPr/>
            </a:p>
          </p:txBody>
        </p:sp>
        <p:sp>
          <p:nvSpPr>
            <p:cNvPr id="25" name="object 25"/>
            <p:cNvSpPr/>
            <p:nvPr/>
          </p:nvSpPr>
          <p:spPr>
            <a:xfrm>
              <a:off x="6130290" y="1680210"/>
              <a:ext cx="1149350" cy="885825"/>
            </a:xfrm>
            <a:custGeom>
              <a:avLst/>
              <a:gdLst/>
              <a:ahLst/>
              <a:cxnLst/>
              <a:rect l="l" t="t" r="r" b="b"/>
              <a:pathLst>
                <a:path w="1149350" h="885825">
                  <a:moveTo>
                    <a:pt x="0" y="88518"/>
                  </a:moveTo>
                  <a:lnTo>
                    <a:pt x="6955" y="54060"/>
                  </a:lnTo>
                  <a:lnTo>
                    <a:pt x="25923" y="25923"/>
                  </a:lnTo>
                  <a:lnTo>
                    <a:pt x="54060" y="6955"/>
                  </a:lnTo>
                  <a:lnTo>
                    <a:pt x="88519" y="0"/>
                  </a:lnTo>
                  <a:lnTo>
                    <a:pt x="1060577" y="0"/>
                  </a:lnTo>
                  <a:lnTo>
                    <a:pt x="1095035" y="6955"/>
                  </a:lnTo>
                  <a:lnTo>
                    <a:pt x="1123172" y="25923"/>
                  </a:lnTo>
                  <a:lnTo>
                    <a:pt x="1142140" y="54060"/>
                  </a:lnTo>
                  <a:lnTo>
                    <a:pt x="1149095" y="88518"/>
                  </a:lnTo>
                  <a:lnTo>
                    <a:pt x="1149095" y="796925"/>
                  </a:lnTo>
                  <a:lnTo>
                    <a:pt x="1142140" y="831383"/>
                  </a:lnTo>
                  <a:lnTo>
                    <a:pt x="1123172" y="859520"/>
                  </a:lnTo>
                  <a:lnTo>
                    <a:pt x="1095035" y="878488"/>
                  </a:lnTo>
                  <a:lnTo>
                    <a:pt x="1060577" y="885443"/>
                  </a:lnTo>
                  <a:lnTo>
                    <a:pt x="88519" y="885443"/>
                  </a:lnTo>
                  <a:lnTo>
                    <a:pt x="54060" y="878488"/>
                  </a:lnTo>
                  <a:lnTo>
                    <a:pt x="25923" y="859520"/>
                  </a:lnTo>
                  <a:lnTo>
                    <a:pt x="6955" y="831383"/>
                  </a:lnTo>
                  <a:lnTo>
                    <a:pt x="0" y="796925"/>
                  </a:lnTo>
                  <a:lnTo>
                    <a:pt x="0" y="88518"/>
                  </a:lnTo>
                  <a:close/>
                </a:path>
              </a:pathLst>
            </a:custGeom>
            <a:ln w="19812">
              <a:solidFill>
                <a:srgbClr val="FFFFFF"/>
              </a:solidFill>
            </a:ln>
          </p:spPr>
          <p:txBody>
            <a:bodyPr wrap="square" lIns="0" tIns="0" rIns="0" bIns="0" rtlCol="0"/>
            <a:lstStyle/>
            <a:p>
              <a:endParaRPr/>
            </a:p>
          </p:txBody>
        </p:sp>
      </p:grpSp>
      <p:sp>
        <p:nvSpPr>
          <p:cNvPr id="26" name="object 26"/>
          <p:cNvSpPr txBox="1"/>
          <p:nvPr/>
        </p:nvSpPr>
        <p:spPr>
          <a:xfrm>
            <a:off x="6222619" y="1931288"/>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pic>
        <p:nvPicPr>
          <p:cNvPr id="27" name="object 27"/>
          <p:cNvPicPr/>
          <p:nvPr/>
        </p:nvPicPr>
        <p:blipFill>
          <a:blip r:embed="rId5" cstate="print"/>
          <a:stretch>
            <a:fillRect/>
          </a:stretch>
        </p:blipFill>
        <p:spPr>
          <a:xfrm>
            <a:off x="7379207" y="1997964"/>
            <a:ext cx="211836" cy="248412"/>
          </a:xfrm>
          <a:prstGeom prst="rect">
            <a:avLst/>
          </a:prstGeom>
        </p:spPr>
      </p:pic>
      <p:grpSp>
        <p:nvGrpSpPr>
          <p:cNvPr id="28" name="object 28"/>
          <p:cNvGrpSpPr/>
          <p:nvPr/>
        </p:nvGrpSpPr>
        <p:grpSpPr>
          <a:xfrm>
            <a:off x="7670292" y="1670304"/>
            <a:ext cx="1022985" cy="905510"/>
            <a:chOff x="7670292" y="1670304"/>
            <a:chExt cx="1022985" cy="905510"/>
          </a:xfrm>
        </p:grpSpPr>
        <p:sp>
          <p:nvSpPr>
            <p:cNvPr id="29" name="object 29"/>
            <p:cNvSpPr/>
            <p:nvPr/>
          </p:nvSpPr>
          <p:spPr>
            <a:xfrm>
              <a:off x="7680198" y="1680210"/>
              <a:ext cx="1003300" cy="885825"/>
            </a:xfrm>
            <a:custGeom>
              <a:avLst/>
              <a:gdLst/>
              <a:ahLst/>
              <a:cxnLst/>
              <a:rect l="l" t="t" r="r" b="b"/>
              <a:pathLst>
                <a:path w="1003300" h="885825">
                  <a:moveTo>
                    <a:pt x="914273" y="0"/>
                  </a:moveTo>
                  <a:lnTo>
                    <a:pt x="88519" y="0"/>
                  </a:lnTo>
                  <a:lnTo>
                    <a:pt x="54060" y="6955"/>
                  </a:lnTo>
                  <a:lnTo>
                    <a:pt x="25923" y="25923"/>
                  </a:lnTo>
                  <a:lnTo>
                    <a:pt x="6955" y="54060"/>
                  </a:lnTo>
                  <a:lnTo>
                    <a:pt x="0" y="88518"/>
                  </a:lnTo>
                  <a:lnTo>
                    <a:pt x="0" y="796925"/>
                  </a:lnTo>
                  <a:lnTo>
                    <a:pt x="6955" y="831383"/>
                  </a:lnTo>
                  <a:lnTo>
                    <a:pt x="25923" y="859520"/>
                  </a:lnTo>
                  <a:lnTo>
                    <a:pt x="54060" y="878488"/>
                  </a:lnTo>
                  <a:lnTo>
                    <a:pt x="88519" y="885443"/>
                  </a:lnTo>
                  <a:lnTo>
                    <a:pt x="914273" y="885443"/>
                  </a:lnTo>
                  <a:lnTo>
                    <a:pt x="948731" y="878488"/>
                  </a:lnTo>
                  <a:lnTo>
                    <a:pt x="976868" y="859520"/>
                  </a:lnTo>
                  <a:lnTo>
                    <a:pt x="995836" y="831383"/>
                  </a:lnTo>
                  <a:lnTo>
                    <a:pt x="1002792" y="796925"/>
                  </a:lnTo>
                  <a:lnTo>
                    <a:pt x="1002792" y="88518"/>
                  </a:lnTo>
                  <a:lnTo>
                    <a:pt x="995836" y="54060"/>
                  </a:lnTo>
                  <a:lnTo>
                    <a:pt x="976868" y="25923"/>
                  </a:lnTo>
                  <a:lnTo>
                    <a:pt x="948731" y="6955"/>
                  </a:lnTo>
                  <a:lnTo>
                    <a:pt x="914273" y="0"/>
                  </a:lnTo>
                  <a:close/>
                </a:path>
              </a:pathLst>
            </a:custGeom>
            <a:solidFill>
              <a:srgbClr val="6E919F"/>
            </a:solidFill>
          </p:spPr>
          <p:txBody>
            <a:bodyPr wrap="square" lIns="0" tIns="0" rIns="0" bIns="0" rtlCol="0"/>
            <a:lstStyle/>
            <a:p>
              <a:endParaRPr/>
            </a:p>
          </p:txBody>
        </p:sp>
        <p:sp>
          <p:nvSpPr>
            <p:cNvPr id="30" name="object 30"/>
            <p:cNvSpPr/>
            <p:nvPr/>
          </p:nvSpPr>
          <p:spPr>
            <a:xfrm>
              <a:off x="7680198" y="1680210"/>
              <a:ext cx="1003300" cy="885825"/>
            </a:xfrm>
            <a:custGeom>
              <a:avLst/>
              <a:gdLst/>
              <a:ahLst/>
              <a:cxnLst/>
              <a:rect l="l" t="t" r="r" b="b"/>
              <a:pathLst>
                <a:path w="1003300" h="885825">
                  <a:moveTo>
                    <a:pt x="0" y="88518"/>
                  </a:moveTo>
                  <a:lnTo>
                    <a:pt x="6955" y="54060"/>
                  </a:lnTo>
                  <a:lnTo>
                    <a:pt x="25923" y="25923"/>
                  </a:lnTo>
                  <a:lnTo>
                    <a:pt x="54060" y="6955"/>
                  </a:lnTo>
                  <a:lnTo>
                    <a:pt x="88519" y="0"/>
                  </a:lnTo>
                  <a:lnTo>
                    <a:pt x="914273" y="0"/>
                  </a:lnTo>
                  <a:lnTo>
                    <a:pt x="948731" y="6955"/>
                  </a:lnTo>
                  <a:lnTo>
                    <a:pt x="976868" y="25923"/>
                  </a:lnTo>
                  <a:lnTo>
                    <a:pt x="995836" y="54060"/>
                  </a:lnTo>
                  <a:lnTo>
                    <a:pt x="1002792" y="88518"/>
                  </a:lnTo>
                  <a:lnTo>
                    <a:pt x="1002792" y="796925"/>
                  </a:lnTo>
                  <a:lnTo>
                    <a:pt x="995836" y="831383"/>
                  </a:lnTo>
                  <a:lnTo>
                    <a:pt x="976868" y="859520"/>
                  </a:lnTo>
                  <a:lnTo>
                    <a:pt x="948731" y="878488"/>
                  </a:lnTo>
                  <a:lnTo>
                    <a:pt x="914273" y="885443"/>
                  </a:lnTo>
                  <a:lnTo>
                    <a:pt x="88519" y="885443"/>
                  </a:lnTo>
                  <a:lnTo>
                    <a:pt x="54060" y="878488"/>
                  </a:lnTo>
                  <a:lnTo>
                    <a:pt x="25923" y="859520"/>
                  </a:lnTo>
                  <a:lnTo>
                    <a:pt x="6955" y="831383"/>
                  </a:lnTo>
                  <a:lnTo>
                    <a:pt x="0" y="796925"/>
                  </a:lnTo>
                  <a:lnTo>
                    <a:pt x="0" y="88518"/>
                  </a:lnTo>
                  <a:close/>
                </a:path>
              </a:pathLst>
            </a:custGeom>
            <a:ln w="19812">
              <a:solidFill>
                <a:srgbClr val="FFFFFF"/>
              </a:solidFill>
            </a:ln>
          </p:spPr>
          <p:txBody>
            <a:bodyPr wrap="square" lIns="0" tIns="0" rIns="0" bIns="0" rtlCol="0"/>
            <a:lstStyle/>
            <a:p>
              <a:endParaRPr/>
            </a:p>
          </p:txBody>
        </p:sp>
      </p:grpSp>
      <p:sp>
        <p:nvSpPr>
          <p:cNvPr id="31" name="object 31"/>
          <p:cNvSpPr txBox="1"/>
          <p:nvPr/>
        </p:nvSpPr>
        <p:spPr>
          <a:xfrm>
            <a:off x="7767573" y="1941067"/>
            <a:ext cx="828040" cy="314960"/>
          </a:xfrm>
          <a:prstGeom prst="rect">
            <a:avLst/>
          </a:prstGeom>
        </p:spPr>
        <p:txBody>
          <a:bodyPr vert="horz" wrap="square" lIns="0" tIns="12065" rIns="0" bIns="0" rtlCol="0">
            <a:spAutoFit/>
          </a:bodyPr>
          <a:lstStyle/>
          <a:p>
            <a:pPr marL="12700">
              <a:lnSpc>
                <a:spcPct val="100000"/>
              </a:lnSpc>
              <a:spcBef>
                <a:spcPts val="95"/>
              </a:spcBef>
            </a:pPr>
            <a:r>
              <a:rPr sz="1900" b="1" spc="-10" dirty="0">
                <a:latin typeface="Trebuchet MS"/>
                <a:cs typeface="Trebuchet MS"/>
              </a:rPr>
              <a:t>Results</a:t>
            </a:r>
            <a:endParaRPr sz="1900">
              <a:latin typeface="Trebuchet MS"/>
              <a:cs typeface="Trebuchet M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Let`s </a:t>
            </a:r>
            <a:r>
              <a:rPr spc="-10" dirty="0"/>
              <a:t>start</a:t>
            </a:r>
          </a:p>
        </p:txBody>
      </p:sp>
      <p:sp>
        <p:nvSpPr>
          <p:cNvPr id="3" name="object 3"/>
          <p:cNvSpPr txBox="1"/>
          <p:nvPr/>
        </p:nvSpPr>
        <p:spPr>
          <a:xfrm>
            <a:off x="535940" y="3121532"/>
            <a:ext cx="7920355" cy="2714625"/>
          </a:xfrm>
          <a:prstGeom prst="rect">
            <a:avLst/>
          </a:prstGeom>
        </p:spPr>
        <p:txBody>
          <a:bodyPr vert="horz" wrap="square" lIns="0" tIns="67310" rIns="0" bIns="0" rtlCol="0">
            <a:spAutoFit/>
          </a:bodyPr>
          <a:lstStyle/>
          <a:p>
            <a:pPr marL="354965" indent="-342265" algn="just">
              <a:lnSpc>
                <a:spcPct val="100000"/>
              </a:lnSpc>
              <a:spcBef>
                <a:spcPts val="530"/>
              </a:spcBef>
              <a:buFont typeface="Arial MT"/>
              <a:buChar char="•"/>
              <a:tabLst>
                <a:tab pos="354965" algn="l"/>
              </a:tabLst>
            </a:pPr>
            <a:r>
              <a:rPr sz="1800" dirty="0">
                <a:solidFill>
                  <a:srgbClr val="1F4E79"/>
                </a:solidFill>
                <a:latin typeface="Trebuchet MS"/>
                <a:cs typeface="Trebuchet MS"/>
              </a:rPr>
              <a:t>List</a:t>
            </a:r>
            <a:r>
              <a:rPr sz="1800" spc="-65" dirty="0">
                <a:solidFill>
                  <a:srgbClr val="1F4E79"/>
                </a:solidFill>
                <a:latin typeface="Trebuchet MS"/>
                <a:cs typeface="Trebuchet MS"/>
              </a:rPr>
              <a:t>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dirty="0">
                <a:solidFill>
                  <a:srgbClr val="1F4E79"/>
                </a:solidFill>
                <a:latin typeface="Trebuchet MS"/>
                <a:cs typeface="Trebuchet MS"/>
              </a:rPr>
              <a:t>investments</a:t>
            </a:r>
            <a:r>
              <a:rPr sz="1800" spc="-35" dirty="0">
                <a:solidFill>
                  <a:srgbClr val="1F4E79"/>
                </a:solidFill>
                <a:latin typeface="Trebuchet MS"/>
                <a:cs typeface="Trebuchet MS"/>
              </a:rPr>
              <a:t> </a:t>
            </a:r>
            <a:r>
              <a:rPr sz="1800" dirty="0">
                <a:solidFill>
                  <a:srgbClr val="1F4E79"/>
                </a:solidFill>
                <a:latin typeface="Trebuchet MS"/>
                <a:cs typeface="Trebuchet MS"/>
              </a:rPr>
              <a:t>that</a:t>
            </a:r>
            <a:r>
              <a:rPr sz="1800" spc="-40" dirty="0">
                <a:solidFill>
                  <a:srgbClr val="1F4E79"/>
                </a:solidFill>
                <a:latin typeface="Trebuchet MS"/>
                <a:cs typeface="Trebuchet MS"/>
              </a:rPr>
              <a:t> </a:t>
            </a:r>
            <a:r>
              <a:rPr sz="1800" dirty="0">
                <a:solidFill>
                  <a:srgbClr val="1F4E79"/>
                </a:solidFill>
                <a:latin typeface="Trebuchet MS"/>
                <a:cs typeface="Trebuchet MS"/>
              </a:rPr>
              <a:t>will</a:t>
            </a:r>
            <a:r>
              <a:rPr sz="1800" spc="-60" dirty="0">
                <a:solidFill>
                  <a:srgbClr val="1F4E79"/>
                </a:solidFill>
                <a:latin typeface="Trebuchet MS"/>
                <a:cs typeface="Trebuchet MS"/>
              </a:rPr>
              <a:t> </a:t>
            </a:r>
            <a:r>
              <a:rPr sz="1800" dirty="0">
                <a:solidFill>
                  <a:srgbClr val="1F4E79"/>
                </a:solidFill>
                <a:latin typeface="Trebuchet MS"/>
                <a:cs typeface="Trebuchet MS"/>
              </a:rPr>
              <a:t>be</a:t>
            </a:r>
            <a:r>
              <a:rPr sz="1800" spc="-55" dirty="0">
                <a:solidFill>
                  <a:srgbClr val="1F4E79"/>
                </a:solidFill>
                <a:latin typeface="Trebuchet MS"/>
                <a:cs typeface="Trebuchet MS"/>
              </a:rPr>
              <a:t> </a:t>
            </a:r>
            <a:r>
              <a:rPr sz="1800" dirty="0">
                <a:solidFill>
                  <a:srgbClr val="1F4E79"/>
                </a:solidFill>
                <a:latin typeface="Trebuchet MS"/>
                <a:cs typeface="Trebuchet MS"/>
              </a:rPr>
              <a:t>delivered</a:t>
            </a:r>
            <a:r>
              <a:rPr sz="1800" spc="-40" dirty="0">
                <a:solidFill>
                  <a:srgbClr val="1F4E79"/>
                </a:solidFill>
                <a:latin typeface="Trebuchet MS"/>
                <a:cs typeface="Trebuchet MS"/>
              </a:rPr>
              <a:t> </a:t>
            </a:r>
            <a:r>
              <a:rPr sz="1800" dirty="0">
                <a:solidFill>
                  <a:srgbClr val="1F4E79"/>
                </a:solidFill>
                <a:latin typeface="Trebuchet MS"/>
                <a:cs typeface="Trebuchet MS"/>
              </a:rPr>
              <a:t>within</a:t>
            </a:r>
            <a:r>
              <a:rPr sz="1800" spc="-40" dirty="0">
                <a:solidFill>
                  <a:srgbClr val="1F4E79"/>
                </a:solidFill>
                <a:latin typeface="Trebuchet MS"/>
                <a:cs typeface="Trebuchet MS"/>
              </a:rPr>
              <a:t>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dirty="0">
                <a:solidFill>
                  <a:srgbClr val="1F4E79"/>
                </a:solidFill>
                <a:latin typeface="Trebuchet MS"/>
                <a:cs typeface="Trebuchet MS"/>
              </a:rPr>
              <a:t>work</a:t>
            </a:r>
            <a:r>
              <a:rPr sz="1800" spc="-55" dirty="0">
                <a:solidFill>
                  <a:srgbClr val="1F4E79"/>
                </a:solidFill>
                <a:latin typeface="Trebuchet MS"/>
                <a:cs typeface="Trebuchet MS"/>
              </a:rPr>
              <a:t> </a:t>
            </a:r>
            <a:r>
              <a:rPr sz="1800" spc="-10" dirty="0">
                <a:solidFill>
                  <a:srgbClr val="1F4E79"/>
                </a:solidFill>
                <a:latin typeface="Trebuchet MS"/>
                <a:cs typeface="Trebuchet MS"/>
              </a:rPr>
              <a:t>package.</a:t>
            </a:r>
            <a:endParaRPr sz="1800" dirty="0">
              <a:latin typeface="Trebuchet MS"/>
              <a:cs typeface="Trebuchet MS"/>
            </a:endParaRPr>
          </a:p>
          <a:p>
            <a:pPr marL="355600" marR="5080" indent="-342900" algn="just">
              <a:lnSpc>
                <a:spcPct val="100000"/>
              </a:lnSpc>
              <a:spcBef>
                <a:spcPts val="434"/>
              </a:spcBef>
              <a:buFont typeface="Arial MT"/>
              <a:buChar char="•"/>
              <a:tabLst>
                <a:tab pos="355600" algn="l"/>
              </a:tabLst>
            </a:pPr>
            <a:r>
              <a:rPr sz="1800" spc="-10" dirty="0">
                <a:solidFill>
                  <a:srgbClr val="1F4E79"/>
                </a:solidFill>
                <a:latin typeface="Trebuchet MS"/>
                <a:cs typeface="Trebuchet MS"/>
              </a:rPr>
              <a:t>Recommendation:</a:t>
            </a:r>
            <a:r>
              <a:rPr sz="1800" spc="-5" dirty="0">
                <a:solidFill>
                  <a:srgbClr val="1F4E79"/>
                </a:solidFill>
                <a:latin typeface="Trebuchet MS"/>
                <a:cs typeface="Trebuchet MS"/>
              </a:rPr>
              <a:t> </a:t>
            </a:r>
            <a:r>
              <a:rPr sz="1800" dirty="0">
                <a:solidFill>
                  <a:srgbClr val="1F4E79"/>
                </a:solidFill>
                <a:latin typeface="Trebuchet MS"/>
                <a:cs typeface="Trebuchet MS"/>
              </a:rPr>
              <a:t>Investments should</a:t>
            </a:r>
            <a:r>
              <a:rPr sz="1800" spc="-10" dirty="0">
                <a:solidFill>
                  <a:srgbClr val="1F4E79"/>
                </a:solidFill>
                <a:latin typeface="Trebuchet MS"/>
                <a:cs typeface="Trebuchet MS"/>
              </a:rPr>
              <a:t> </a:t>
            </a:r>
            <a:r>
              <a:rPr sz="1800" dirty="0">
                <a:solidFill>
                  <a:srgbClr val="1F4E79"/>
                </a:solidFill>
                <a:latin typeface="Trebuchet MS"/>
                <a:cs typeface="Trebuchet MS"/>
              </a:rPr>
              <a:t>be</a:t>
            </a:r>
            <a:r>
              <a:rPr sz="1800" spc="5" dirty="0">
                <a:solidFill>
                  <a:srgbClr val="1F4E79"/>
                </a:solidFill>
                <a:latin typeface="Trebuchet MS"/>
                <a:cs typeface="Trebuchet MS"/>
              </a:rPr>
              <a:t> </a:t>
            </a:r>
            <a:r>
              <a:rPr sz="1800" dirty="0">
                <a:solidFill>
                  <a:srgbClr val="1F4E79"/>
                </a:solidFill>
                <a:latin typeface="Trebuchet MS"/>
                <a:cs typeface="Trebuchet MS"/>
              </a:rPr>
              <a:t>grouped</a:t>
            </a:r>
            <a:r>
              <a:rPr sz="1800" spc="5" dirty="0">
                <a:solidFill>
                  <a:srgbClr val="1F4E79"/>
                </a:solidFill>
                <a:latin typeface="Trebuchet MS"/>
                <a:cs typeface="Trebuchet MS"/>
              </a:rPr>
              <a:t> </a:t>
            </a:r>
            <a:r>
              <a:rPr sz="1800" dirty="0">
                <a:solidFill>
                  <a:srgbClr val="1F4E79"/>
                </a:solidFill>
                <a:latin typeface="Trebuchet MS"/>
                <a:cs typeface="Trebuchet MS"/>
              </a:rPr>
              <a:t>by their</a:t>
            </a:r>
            <a:r>
              <a:rPr sz="1800" spc="-5" dirty="0">
                <a:solidFill>
                  <a:srgbClr val="1F4E79"/>
                </a:solidFill>
                <a:latin typeface="Trebuchet MS"/>
                <a:cs typeface="Trebuchet MS"/>
              </a:rPr>
              <a:t> </a:t>
            </a:r>
            <a:r>
              <a:rPr sz="1800" spc="-10" dirty="0">
                <a:solidFill>
                  <a:srgbClr val="1F4E79"/>
                </a:solidFill>
                <a:latin typeface="Trebuchet MS"/>
                <a:cs typeface="Trebuchet MS"/>
              </a:rPr>
              <a:t>specificity.</a:t>
            </a:r>
            <a:r>
              <a:rPr sz="1800" dirty="0">
                <a:solidFill>
                  <a:srgbClr val="1F4E79"/>
                </a:solidFill>
                <a:latin typeface="Trebuchet MS"/>
                <a:cs typeface="Trebuchet MS"/>
              </a:rPr>
              <a:t> </a:t>
            </a:r>
            <a:r>
              <a:rPr sz="1800" spc="-25" dirty="0">
                <a:solidFill>
                  <a:srgbClr val="1F4E79"/>
                </a:solidFill>
                <a:latin typeface="Trebuchet MS"/>
                <a:cs typeface="Trebuchet MS"/>
              </a:rPr>
              <a:t>All </a:t>
            </a:r>
            <a:r>
              <a:rPr sz="1800" dirty="0">
                <a:solidFill>
                  <a:srgbClr val="1F4E79"/>
                </a:solidFill>
                <a:latin typeface="Trebuchet MS"/>
                <a:cs typeface="Trebuchet MS"/>
              </a:rPr>
              <a:t>equipment</a:t>
            </a:r>
            <a:r>
              <a:rPr sz="1800" spc="-65" dirty="0">
                <a:solidFill>
                  <a:srgbClr val="1F4E79"/>
                </a:solidFill>
                <a:latin typeface="Trebuchet MS"/>
                <a:cs typeface="Trebuchet MS"/>
              </a:rPr>
              <a:t> </a:t>
            </a:r>
            <a:r>
              <a:rPr sz="1800" dirty="0">
                <a:solidFill>
                  <a:srgbClr val="1F4E79"/>
                </a:solidFill>
                <a:latin typeface="Trebuchet MS"/>
                <a:cs typeface="Trebuchet MS"/>
              </a:rPr>
              <a:t>purchased</a:t>
            </a:r>
            <a:r>
              <a:rPr sz="1800" spc="-55" dirty="0">
                <a:solidFill>
                  <a:srgbClr val="1F4E79"/>
                </a:solidFill>
                <a:latin typeface="Trebuchet MS"/>
                <a:cs typeface="Trebuchet MS"/>
              </a:rPr>
              <a:t> </a:t>
            </a:r>
            <a:r>
              <a:rPr sz="1800" dirty="0">
                <a:solidFill>
                  <a:srgbClr val="1F4E79"/>
                </a:solidFill>
                <a:latin typeface="Trebuchet MS"/>
                <a:cs typeface="Trebuchet MS"/>
              </a:rPr>
              <a:t>for</a:t>
            </a:r>
            <a:r>
              <a:rPr sz="1800" spc="-60" dirty="0">
                <a:solidFill>
                  <a:srgbClr val="1F4E79"/>
                </a:solidFill>
                <a:latin typeface="Trebuchet MS"/>
                <a:cs typeface="Trebuchet MS"/>
              </a:rPr>
              <a:t> </a:t>
            </a:r>
            <a:r>
              <a:rPr sz="1800" dirty="0">
                <a:solidFill>
                  <a:srgbClr val="1F4E79"/>
                </a:solidFill>
                <a:latin typeface="Trebuchet MS"/>
                <a:cs typeface="Trebuchet MS"/>
              </a:rPr>
              <a:t>one</a:t>
            </a:r>
            <a:r>
              <a:rPr sz="1800" spc="-40" dirty="0">
                <a:solidFill>
                  <a:srgbClr val="1F4E79"/>
                </a:solidFill>
                <a:latin typeface="Trebuchet MS"/>
                <a:cs typeface="Trebuchet MS"/>
              </a:rPr>
              <a:t> </a:t>
            </a:r>
            <a:r>
              <a:rPr sz="1800" dirty="0">
                <a:solidFill>
                  <a:srgbClr val="1F4E79"/>
                </a:solidFill>
                <a:latin typeface="Trebuchet MS"/>
                <a:cs typeface="Trebuchet MS"/>
              </a:rPr>
              <a:t>output/</a:t>
            </a:r>
            <a:r>
              <a:rPr sz="1800" spc="-40" dirty="0">
                <a:solidFill>
                  <a:srgbClr val="1F4E79"/>
                </a:solidFill>
                <a:latin typeface="Trebuchet MS"/>
                <a:cs typeface="Trebuchet MS"/>
              </a:rPr>
              <a:t> </a:t>
            </a:r>
            <a:r>
              <a:rPr sz="1800" dirty="0">
                <a:solidFill>
                  <a:srgbClr val="1F4E79"/>
                </a:solidFill>
                <a:latin typeface="Trebuchet MS"/>
                <a:cs typeface="Trebuchet MS"/>
              </a:rPr>
              <a:t>activity</a:t>
            </a:r>
            <a:r>
              <a:rPr sz="1800" spc="-50" dirty="0">
                <a:solidFill>
                  <a:srgbClr val="1F4E79"/>
                </a:solidFill>
                <a:latin typeface="Trebuchet MS"/>
                <a:cs typeface="Trebuchet MS"/>
              </a:rPr>
              <a:t> </a:t>
            </a:r>
            <a:r>
              <a:rPr sz="1800" dirty="0">
                <a:solidFill>
                  <a:srgbClr val="1F4E79"/>
                </a:solidFill>
                <a:latin typeface="Trebuchet MS"/>
                <a:cs typeface="Trebuchet MS"/>
              </a:rPr>
              <a:t>=</a:t>
            </a:r>
            <a:r>
              <a:rPr sz="1800" spc="-45" dirty="0">
                <a:solidFill>
                  <a:srgbClr val="1F4E79"/>
                </a:solidFill>
                <a:latin typeface="Trebuchet MS"/>
                <a:cs typeface="Trebuchet MS"/>
              </a:rPr>
              <a:t> </a:t>
            </a:r>
            <a:r>
              <a:rPr sz="1800" dirty="0">
                <a:solidFill>
                  <a:srgbClr val="1F4E79"/>
                </a:solidFill>
                <a:latin typeface="Trebuchet MS"/>
                <a:cs typeface="Trebuchet MS"/>
              </a:rPr>
              <a:t>one</a:t>
            </a:r>
            <a:r>
              <a:rPr sz="1800" spc="-50" dirty="0">
                <a:solidFill>
                  <a:srgbClr val="1F4E79"/>
                </a:solidFill>
                <a:latin typeface="Trebuchet MS"/>
                <a:cs typeface="Trebuchet MS"/>
              </a:rPr>
              <a:t> </a:t>
            </a:r>
            <a:r>
              <a:rPr sz="1800" spc="-10" dirty="0">
                <a:solidFill>
                  <a:srgbClr val="1F4E79"/>
                </a:solidFill>
                <a:latin typeface="Trebuchet MS"/>
                <a:cs typeface="Trebuchet MS"/>
              </a:rPr>
              <a:t>investment.</a:t>
            </a:r>
            <a:endParaRPr sz="1800" dirty="0">
              <a:latin typeface="Trebuchet MS"/>
              <a:cs typeface="Trebuchet MS"/>
            </a:endParaRPr>
          </a:p>
          <a:p>
            <a:pPr marL="355600" marR="6350" indent="-342900" algn="just">
              <a:lnSpc>
                <a:spcPct val="100000"/>
              </a:lnSpc>
              <a:spcBef>
                <a:spcPts val="430"/>
              </a:spcBef>
              <a:buFont typeface="Arial MT"/>
              <a:buChar char="•"/>
              <a:tabLst>
                <a:tab pos="355600" algn="l"/>
              </a:tabLst>
            </a:pPr>
            <a:r>
              <a:rPr sz="1800" dirty="0">
                <a:solidFill>
                  <a:srgbClr val="1F4E79"/>
                </a:solidFill>
                <a:latin typeface="Trebuchet MS"/>
                <a:cs typeface="Trebuchet MS"/>
              </a:rPr>
              <a:t>Add</a:t>
            </a:r>
            <a:r>
              <a:rPr sz="1800" spc="-45" dirty="0">
                <a:solidFill>
                  <a:srgbClr val="1F4E79"/>
                </a:solidFill>
                <a:latin typeface="Trebuchet MS"/>
                <a:cs typeface="Trebuchet MS"/>
              </a:rPr>
              <a:t> </a:t>
            </a:r>
            <a:r>
              <a:rPr sz="1800" dirty="0">
                <a:solidFill>
                  <a:srgbClr val="1F4E79"/>
                </a:solidFill>
                <a:latin typeface="Trebuchet MS"/>
                <a:cs typeface="Trebuchet MS"/>
              </a:rPr>
              <a:t>elements</a:t>
            </a:r>
            <a:r>
              <a:rPr sz="1800" spc="-55" dirty="0">
                <a:solidFill>
                  <a:srgbClr val="1F4E79"/>
                </a:solidFill>
                <a:latin typeface="Trebuchet MS"/>
                <a:cs typeface="Trebuchet MS"/>
              </a:rPr>
              <a:t> </a:t>
            </a:r>
            <a:r>
              <a:rPr sz="1800" dirty="0">
                <a:solidFill>
                  <a:srgbClr val="1F4E79"/>
                </a:solidFill>
                <a:latin typeface="Trebuchet MS"/>
                <a:cs typeface="Trebuchet MS"/>
              </a:rPr>
              <a:t>related</a:t>
            </a:r>
            <a:r>
              <a:rPr sz="1800" spc="-40" dirty="0">
                <a:solidFill>
                  <a:srgbClr val="1F4E79"/>
                </a:solidFill>
                <a:latin typeface="Trebuchet MS"/>
                <a:cs typeface="Trebuchet MS"/>
              </a:rPr>
              <a:t> </a:t>
            </a:r>
            <a:r>
              <a:rPr sz="1800" dirty="0">
                <a:solidFill>
                  <a:srgbClr val="1F4E79"/>
                </a:solidFill>
                <a:latin typeface="Trebuchet MS"/>
                <a:cs typeface="Trebuchet MS"/>
              </a:rPr>
              <a:t>to:</a:t>
            </a:r>
            <a:r>
              <a:rPr sz="1800" spc="-55" dirty="0">
                <a:solidFill>
                  <a:srgbClr val="1F4E79"/>
                </a:solidFill>
                <a:latin typeface="Trebuchet MS"/>
                <a:cs typeface="Trebuchet MS"/>
              </a:rPr>
              <a:t> </a:t>
            </a:r>
            <a:r>
              <a:rPr sz="1800" dirty="0">
                <a:solidFill>
                  <a:srgbClr val="1F4E79"/>
                </a:solidFill>
                <a:latin typeface="Trebuchet MS"/>
                <a:cs typeface="Trebuchet MS"/>
              </a:rPr>
              <a:t>justification,</a:t>
            </a:r>
            <a:r>
              <a:rPr sz="1800" spc="-45" dirty="0">
                <a:solidFill>
                  <a:srgbClr val="1F4E79"/>
                </a:solidFill>
                <a:latin typeface="Trebuchet MS"/>
                <a:cs typeface="Trebuchet MS"/>
              </a:rPr>
              <a:t> </a:t>
            </a:r>
            <a:r>
              <a:rPr sz="1800" dirty="0">
                <a:solidFill>
                  <a:srgbClr val="1F4E79"/>
                </a:solidFill>
                <a:latin typeface="Trebuchet MS"/>
                <a:cs typeface="Trebuchet MS"/>
              </a:rPr>
              <a:t>relevance,</a:t>
            </a:r>
            <a:r>
              <a:rPr sz="1800" spc="-40" dirty="0">
                <a:solidFill>
                  <a:srgbClr val="1F4E79"/>
                </a:solidFill>
                <a:latin typeface="Trebuchet MS"/>
                <a:cs typeface="Trebuchet MS"/>
              </a:rPr>
              <a:t> </a:t>
            </a:r>
            <a:r>
              <a:rPr sz="1800" dirty="0">
                <a:solidFill>
                  <a:srgbClr val="1F4E79"/>
                </a:solidFill>
                <a:latin typeface="Trebuchet MS"/>
                <a:cs typeface="Trebuchet MS"/>
              </a:rPr>
              <a:t>target</a:t>
            </a:r>
            <a:r>
              <a:rPr sz="1800" spc="-50" dirty="0">
                <a:solidFill>
                  <a:srgbClr val="1F4E79"/>
                </a:solidFill>
                <a:latin typeface="Trebuchet MS"/>
                <a:cs typeface="Trebuchet MS"/>
              </a:rPr>
              <a:t> </a:t>
            </a:r>
            <a:r>
              <a:rPr sz="1800" dirty="0">
                <a:solidFill>
                  <a:srgbClr val="1F4E79"/>
                </a:solidFill>
                <a:latin typeface="Trebuchet MS"/>
                <a:cs typeface="Trebuchet MS"/>
              </a:rPr>
              <a:t>group,</a:t>
            </a:r>
            <a:r>
              <a:rPr sz="1800" spc="-45" dirty="0">
                <a:solidFill>
                  <a:srgbClr val="1F4E79"/>
                </a:solidFill>
                <a:latin typeface="Trebuchet MS"/>
                <a:cs typeface="Trebuchet MS"/>
              </a:rPr>
              <a:t> </a:t>
            </a:r>
            <a:r>
              <a:rPr sz="1800" spc="-10" dirty="0">
                <a:solidFill>
                  <a:srgbClr val="1F4E79"/>
                </a:solidFill>
                <a:latin typeface="Trebuchet MS"/>
                <a:cs typeface="Trebuchet MS"/>
              </a:rPr>
              <a:t>location, </a:t>
            </a:r>
            <a:r>
              <a:rPr sz="1800" dirty="0">
                <a:solidFill>
                  <a:srgbClr val="1F4E79"/>
                </a:solidFill>
                <a:latin typeface="Trebuchet MS"/>
                <a:cs typeface="Trebuchet MS"/>
              </a:rPr>
              <a:t>risks,</a:t>
            </a:r>
            <a:r>
              <a:rPr sz="1800" spc="-55" dirty="0">
                <a:solidFill>
                  <a:srgbClr val="1F4E79"/>
                </a:solidFill>
                <a:latin typeface="Trebuchet MS"/>
                <a:cs typeface="Trebuchet MS"/>
              </a:rPr>
              <a:t> </a:t>
            </a:r>
            <a:r>
              <a:rPr sz="1800" spc="-10" dirty="0">
                <a:solidFill>
                  <a:srgbClr val="1F4E79"/>
                </a:solidFill>
                <a:latin typeface="Trebuchet MS"/>
                <a:cs typeface="Trebuchet MS"/>
              </a:rPr>
              <a:t>documentation,</a:t>
            </a:r>
            <a:r>
              <a:rPr sz="1800" spc="-25" dirty="0">
                <a:solidFill>
                  <a:srgbClr val="1F4E79"/>
                </a:solidFill>
                <a:latin typeface="Trebuchet MS"/>
                <a:cs typeface="Trebuchet MS"/>
              </a:rPr>
              <a:t> </a:t>
            </a:r>
            <a:r>
              <a:rPr sz="1800" spc="-10" dirty="0">
                <a:solidFill>
                  <a:srgbClr val="1F4E79"/>
                </a:solidFill>
                <a:latin typeface="Trebuchet MS"/>
                <a:cs typeface="Trebuchet MS"/>
              </a:rPr>
              <a:t>ownership.</a:t>
            </a:r>
            <a:endParaRPr sz="1800" dirty="0">
              <a:latin typeface="Trebuchet MS"/>
              <a:cs typeface="Trebuchet MS"/>
            </a:endParaRPr>
          </a:p>
          <a:p>
            <a:pPr marL="355600" marR="5715" indent="-342900" algn="just">
              <a:lnSpc>
                <a:spcPct val="100000"/>
              </a:lnSpc>
              <a:spcBef>
                <a:spcPts val="434"/>
              </a:spcBef>
              <a:buFont typeface="Arial MT"/>
              <a:buChar char="•"/>
              <a:tabLst>
                <a:tab pos="355600" algn="l"/>
              </a:tabLst>
            </a:pPr>
            <a:r>
              <a:rPr sz="1800" dirty="0">
                <a:solidFill>
                  <a:srgbClr val="1F4E79"/>
                </a:solidFill>
                <a:latin typeface="Trebuchet MS"/>
                <a:cs typeface="Trebuchet MS"/>
              </a:rPr>
              <a:t>Information</a:t>
            </a:r>
            <a:r>
              <a:rPr sz="1800" spc="160" dirty="0">
                <a:solidFill>
                  <a:srgbClr val="1F4E79"/>
                </a:solidFill>
                <a:latin typeface="Trebuchet MS"/>
                <a:cs typeface="Trebuchet MS"/>
              </a:rPr>
              <a:t> </a:t>
            </a:r>
            <a:r>
              <a:rPr sz="1800" dirty="0">
                <a:solidFill>
                  <a:srgbClr val="1F4E79"/>
                </a:solidFill>
                <a:latin typeface="Trebuchet MS"/>
                <a:cs typeface="Trebuchet MS"/>
              </a:rPr>
              <a:t>on</a:t>
            </a:r>
            <a:r>
              <a:rPr sz="1800" spc="175" dirty="0">
                <a:solidFill>
                  <a:srgbClr val="1F4E79"/>
                </a:solidFill>
                <a:latin typeface="Trebuchet MS"/>
                <a:cs typeface="Trebuchet MS"/>
              </a:rPr>
              <a:t> </a:t>
            </a:r>
            <a:r>
              <a:rPr sz="1800" dirty="0">
                <a:solidFill>
                  <a:srgbClr val="1F4E79"/>
                </a:solidFill>
                <a:latin typeface="Trebuchet MS"/>
                <a:cs typeface="Trebuchet MS"/>
              </a:rPr>
              <a:t>its</a:t>
            </a:r>
            <a:r>
              <a:rPr sz="1800" spc="170" dirty="0">
                <a:solidFill>
                  <a:srgbClr val="1F4E79"/>
                </a:solidFill>
                <a:latin typeface="Trebuchet MS"/>
                <a:cs typeface="Trebuchet MS"/>
              </a:rPr>
              <a:t> </a:t>
            </a:r>
            <a:r>
              <a:rPr sz="1800" dirty="0">
                <a:solidFill>
                  <a:srgbClr val="1F4E79"/>
                </a:solidFill>
                <a:latin typeface="Trebuchet MS"/>
                <a:cs typeface="Trebuchet MS"/>
              </a:rPr>
              <a:t>environmental</a:t>
            </a:r>
            <a:r>
              <a:rPr sz="1800" spc="160" dirty="0">
                <a:solidFill>
                  <a:srgbClr val="1F4E79"/>
                </a:solidFill>
                <a:latin typeface="Trebuchet MS"/>
                <a:cs typeface="Trebuchet MS"/>
              </a:rPr>
              <a:t> </a:t>
            </a:r>
            <a:r>
              <a:rPr sz="1800" dirty="0">
                <a:solidFill>
                  <a:srgbClr val="1F4E79"/>
                </a:solidFill>
                <a:latin typeface="Trebuchet MS"/>
                <a:cs typeface="Trebuchet MS"/>
              </a:rPr>
              <a:t>sustainability</a:t>
            </a:r>
            <a:r>
              <a:rPr sz="1800" spc="165" dirty="0">
                <a:solidFill>
                  <a:srgbClr val="1F4E79"/>
                </a:solidFill>
                <a:latin typeface="Trebuchet MS"/>
                <a:cs typeface="Trebuchet MS"/>
              </a:rPr>
              <a:t> </a:t>
            </a:r>
            <a:r>
              <a:rPr sz="1800" dirty="0">
                <a:solidFill>
                  <a:srgbClr val="1F4E79"/>
                </a:solidFill>
                <a:latin typeface="Trebuchet MS"/>
                <a:cs typeface="Trebuchet MS"/>
              </a:rPr>
              <a:t>and</a:t>
            </a:r>
            <a:r>
              <a:rPr sz="1800" spc="175" dirty="0">
                <a:solidFill>
                  <a:srgbClr val="1F4E79"/>
                </a:solidFill>
                <a:latin typeface="Trebuchet MS"/>
                <a:cs typeface="Trebuchet MS"/>
              </a:rPr>
              <a:t> </a:t>
            </a:r>
            <a:r>
              <a:rPr sz="1800" dirty="0">
                <a:solidFill>
                  <a:srgbClr val="1F4E79"/>
                </a:solidFill>
                <a:latin typeface="Trebuchet MS"/>
                <a:cs typeface="Trebuchet MS"/>
              </a:rPr>
              <a:t>risks.</a:t>
            </a:r>
            <a:r>
              <a:rPr sz="1800" spc="150" dirty="0">
                <a:solidFill>
                  <a:srgbClr val="1F4E79"/>
                </a:solidFill>
                <a:latin typeface="Trebuchet MS"/>
                <a:cs typeface="Trebuchet MS"/>
              </a:rPr>
              <a:t> </a:t>
            </a:r>
            <a:r>
              <a:rPr sz="1800" spc="-10" dirty="0">
                <a:solidFill>
                  <a:srgbClr val="1F4E79"/>
                </a:solidFill>
                <a:latin typeface="Trebuchet MS"/>
                <a:cs typeface="Trebuchet MS"/>
              </a:rPr>
              <a:t>Infrastructure </a:t>
            </a:r>
            <a:r>
              <a:rPr sz="1800" dirty="0">
                <a:solidFill>
                  <a:srgbClr val="1F4E79"/>
                </a:solidFill>
                <a:latin typeface="Trebuchet MS"/>
                <a:cs typeface="Trebuchet MS"/>
              </a:rPr>
              <a:t>investments</a:t>
            </a:r>
            <a:r>
              <a:rPr sz="1800" spc="15" dirty="0">
                <a:solidFill>
                  <a:srgbClr val="1F4E79"/>
                </a:solidFill>
                <a:latin typeface="Trebuchet MS"/>
                <a:cs typeface="Trebuchet MS"/>
              </a:rPr>
              <a:t> </a:t>
            </a:r>
            <a:r>
              <a:rPr sz="1800" dirty="0">
                <a:solidFill>
                  <a:srgbClr val="1F4E79"/>
                </a:solidFill>
                <a:latin typeface="Trebuchet MS"/>
                <a:cs typeface="Trebuchet MS"/>
              </a:rPr>
              <a:t>with</a:t>
            </a:r>
            <a:r>
              <a:rPr sz="1800" spc="20" dirty="0">
                <a:solidFill>
                  <a:srgbClr val="1F4E79"/>
                </a:solidFill>
                <a:latin typeface="Trebuchet MS"/>
                <a:cs typeface="Trebuchet MS"/>
              </a:rPr>
              <a:t> </a:t>
            </a:r>
            <a:r>
              <a:rPr sz="1800" dirty="0">
                <a:solidFill>
                  <a:srgbClr val="1F4E79"/>
                </a:solidFill>
                <a:latin typeface="Trebuchet MS"/>
                <a:cs typeface="Trebuchet MS"/>
              </a:rPr>
              <a:t>an</a:t>
            </a:r>
            <a:r>
              <a:rPr sz="1800" spc="30" dirty="0">
                <a:solidFill>
                  <a:srgbClr val="1F4E79"/>
                </a:solidFill>
                <a:latin typeface="Trebuchet MS"/>
                <a:cs typeface="Trebuchet MS"/>
              </a:rPr>
              <a:t> </a:t>
            </a:r>
            <a:r>
              <a:rPr sz="1800" dirty="0">
                <a:solidFill>
                  <a:srgbClr val="1F4E79"/>
                </a:solidFill>
                <a:latin typeface="Trebuchet MS"/>
                <a:cs typeface="Trebuchet MS"/>
              </a:rPr>
              <a:t>expected</a:t>
            </a:r>
            <a:r>
              <a:rPr sz="1800" spc="30" dirty="0">
                <a:solidFill>
                  <a:srgbClr val="1F4E79"/>
                </a:solidFill>
                <a:latin typeface="Trebuchet MS"/>
                <a:cs typeface="Trebuchet MS"/>
              </a:rPr>
              <a:t> </a:t>
            </a:r>
            <a:r>
              <a:rPr sz="1800" dirty="0">
                <a:solidFill>
                  <a:srgbClr val="1F4E79"/>
                </a:solidFill>
                <a:latin typeface="Trebuchet MS"/>
                <a:cs typeface="Trebuchet MS"/>
              </a:rPr>
              <a:t>lifespan</a:t>
            </a:r>
            <a:r>
              <a:rPr sz="1800" spc="25" dirty="0">
                <a:solidFill>
                  <a:srgbClr val="1F4E79"/>
                </a:solidFill>
                <a:latin typeface="Trebuchet MS"/>
                <a:cs typeface="Trebuchet MS"/>
              </a:rPr>
              <a:t> </a:t>
            </a:r>
            <a:r>
              <a:rPr sz="1800" dirty="0">
                <a:solidFill>
                  <a:srgbClr val="1F4E79"/>
                </a:solidFill>
                <a:latin typeface="Trebuchet MS"/>
                <a:cs typeface="Trebuchet MS"/>
              </a:rPr>
              <a:t>of</a:t>
            </a:r>
            <a:r>
              <a:rPr sz="1800" spc="20" dirty="0">
                <a:solidFill>
                  <a:srgbClr val="1F4E79"/>
                </a:solidFill>
                <a:latin typeface="Trebuchet MS"/>
                <a:cs typeface="Trebuchet MS"/>
              </a:rPr>
              <a:t> </a:t>
            </a:r>
            <a:r>
              <a:rPr sz="1800" dirty="0">
                <a:solidFill>
                  <a:srgbClr val="1F4E79"/>
                </a:solidFill>
                <a:latin typeface="Trebuchet MS"/>
                <a:cs typeface="Trebuchet MS"/>
              </a:rPr>
              <a:t>at</a:t>
            </a:r>
            <a:r>
              <a:rPr sz="1800" spc="15" dirty="0">
                <a:solidFill>
                  <a:srgbClr val="1F4E79"/>
                </a:solidFill>
                <a:latin typeface="Trebuchet MS"/>
                <a:cs typeface="Trebuchet MS"/>
              </a:rPr>
              <a:t> </a:t>
            </a:r>
            <a:r>
              <a:rPr sz="1800" dirty="0">
                <a:solidFill>
                  <a:srgbClr val="1F4E79"/>
                </a:solidFill>
                <a:latin typeface="Trebuchet MS"/>
                <a:cs typeface="Trebuchet MS"/>
              </a:rPr>
              <a:t>least</a:t>
            </a:r>
            <a:r>
              <a:rPr sz="1800" spc="20" dirty="0">
                <a:solidFill>
                  <a:srgbClr val="1F4E79"/>
                </a:solidFill>
                <a:latin typeface="Trebuchet MS"/>
                <a:cs typeface="Trebuchet MS"/>
              </a:rPr>
              <a:t> </a:t>
            </a:r>
            <a:r>
              <a:rPr sz="1800" dirty="0">
                <a:solidFill>
                  <a:srgbClr val="1F4E79"/>
                </a:solidFill>
                <a:latin typeface="Trebuchet MS"/>
                <a:cs typeface="Trebuchet MS"/>
              </a:rPr>
              <a:t>5</a:t>
            </a:r>
            <a:r>
              <a:rPr sz="1800" spc="25" dirty="0">
                <a:solidFill>
                  <a:srgbClr val="1F4E79"/>
                </a:solidFill>
                <a:latin typeface="Trebuchet MS"/>
                <a:cs typeface="Trebuchet MS"/>
              </a:rPr>
              <a:t> </a:t>
            </a:r>
            <a:r>
              <a:rPr sz="1800" dirty="0">
                <a:solidFill>
                  <a:srgbClr val="1F4E79"/>
                </a:solidFill>
                <a:latin typeface="Trebuchet MS"/>
                <a:cs typeface="Trebuchet MS"/>
              </a:rPr>
              <a:t>years</a:t>
            </a:r>
            <a:r>
              <a:rPr sz="1800" spc="25" dirty="0">
                <a:solidFill>
                  <a:srgbClr val="1F4E79"/>
                </a:solidFill>
                <a:latin typeface="Trebuchet MS"/>
                <a:cs typeface="Trebuchet MS"/>
              </a:rPr>
              <a:t> </a:t>
            </a:r>
            <a:r>
              <a:rPr sz="1800" dirty="0">
                <a:solidFill>
                  <a:srgbClr val="1F4E79"/>
                </a:solidFill>
                <a:latin typeface="Trebuchet MS"/>
                <a:cs typeface="Trebuchet MS"/>
              </a:rPr>
              <a:t>have</a:t>
            </a:r>
            <a:r>
              <a:rPr sz="1800" spc="25" dirty="0">
                <a:solidFill>
                  <a:srgbClr val="1F4E79"/>
                </a:solidFill>
                <a:latin typeface="Trebuchet MS"/>
                <a:cs typeface="Trebuchet MS"/>
              </a:rPr>
              <a:t> </a:t>
            </a:r>
            <a:r>
              <a:rPr sz="1800" dirty="0">
                <a:solidFill>
                  <a:srgbClr val="1F4E79"/>
                </a:solidFill>
                <a:latin typeface="Trebuchet MS"/>
                <a:cs typeface="Trebuchet MS"/>
              </a:rPr>
              <a:t>to</a:t>
            </a:r>
            <a:r>
              <a:rPr sz="1800" spc="15" dirty="0">
                <a:solidFill>
                  <a:srgbClr val="1F4E79"/>
                </a:solidFill>
                <a:latin typeface="Trebuchet MS"/>
                <a:cs typeface="Trebuchet MS"/>
              </a:rPr>
              <a:t> </a:t>
            </a:r>
            <a:r>
              <a:rPr sz="1800" spc="-10" dirty="0">
                <a:solidFill>
                  <a:srgbClr val="1F4E79"/>
                </a:solidFill>
                <a:latin typeface="Trebuchet MS"/>
                <a:cs typeface="Trebuchet MS"/>
              </a:rPr>
              <a:t>ensure </a:t>
            </a:r>
            <a:r>
              <a:rPr sz="1800" dirty="0">
                <a:solidFill>
                  <a:srgbClr val="1F4E79"/>
                </a:solidFill>
                <a:latin typeface="Trebuchet MS"/>
                <a:cs typeface="Trebuchet MS"/>
              </a:rPr>
              <a:t>their</a:t>
            </a:r>
            <a:r>
              <a:rPr sz="1800" spc="114" dirty="0">
                <a:solidFill>
                  <a:srgbClr val="1F4E79"/>
                </a:solidFill>
                <a:latin typeface="Trebuchet MS"/>
                <a:cs typeface="Trebuchet MS"/>
              </a:rPr>
              <a:t>  </a:t>
            </a:r>
            <a:r>
              <a:rPr sz="1800" dirty="0">
                <a:solidFill>
                  <a:srgbClr val="1F4E79"/>
                </a:solidFill>
                <a:latin typeface="Trebuchet MS"/>
                <a:cs typeface="Trebuchet MS"/>
              </a:rPr>
              <a:t>climate</a:t>
            </a:r>
            <a:r>
              <a:rPr sz="1800" spc="130" dirty="0">
                <a:solidFill>
                  <a:srgbClr val="1F4E79"/>
                </a:solidFill>
                <a:latin typeface="Trebuchet MS"/>
                <a:cs typeface="Trebuchet MS"/>
              </a:rPr>
              <a:t>  </a:t>
            </a:r>
            <a:r>
              <a:rPr sz="1800" dirty="0">
                <a:solidFill>
                  <a:srgbClr val="1F4E79"/>
                </a:solidFill>
                <a:latin typeface="Trebuchet MS"/>
                <a:cs typeface="Trebuchet MS"/>
              </a:rPr>
              <a:t>proofing</a:t>
            </a:r>
            <a:r>
              <a:rPr sz="1800" spc="125" dirty="0">
                <a:solidFill>
                  <a:srgbClr val="1F4E79"/>
                </a:solidFill>
                <a:latin typeface="Trebuchet MS"/>
                <a:cs typeface="Trebuchet MS"/>
              </a:rPr>
              <a:t>  </a:t>
            </a:r>
            <a:r>
              <a:rPr sz="1800" dirty="0">
                <a:solidFill>
                  <a:srgbClr val="1F4E79"/>
                </a:solidFill>
                <a:latin typeface="Trebuchet MS"/>
                <a:cs typeface="Trebuchet MS"/>
              </a:rPr>
              <a:t>(climate</a:t>
            </a:r>
            <a:r>
              <a:rPr sz="1800" spc="125" dirty="0">
                <a:solidFill>
                  <a:srgbClr val="1F4E79"/>
                </a:solidFill>
                <a:latin typeface="Trebuchet MS"/>
                <a:cs typeface="Trebuchet MS"/>
              </a:rPr>
              <a:t>  </a:t>
            </a:r>
            <a:r>
              <a:rPr sz="1800" dirty="0">
                <a:solidFill>
                  <a:srgbClr val="1F4E79"/>
                </a:solidFill>
                <a:latin typeface="Trebuchet MS"/>
                <a:cs typeface="Trebuchet MS"/>
              </a:rPr>
              <a:t>resilience</a:t>
            </a:r>
            <a:r>
              <a:rPr sz="1800" spc="125" dirty="0">
                <a:solidFill>
                  <a:srgbClr val="1F4E79"/>
                </a:solidFill>
                <a:latin typeface="Trebuchet MS"/>
                <a:cs typeface="Trebuchet MS"/>
              </a:rPr>
              <a:t>  </a:t>
            </a:r>
            <a:r>
              <a:rPr sz="1800" dirty="0">
                <a:solidFill>
                  <a:srgbClr val="1F4E79"/>
                </a:solidFill>
                <a:latin typeface="Trebuchet MS"/>
                <a:cs typeface="Trebuchet MS"/>
              </a:rPr>
              <a:t>–</a:t>
            </a:r>
            <a:r>
              <a:rPr sz="1800" spc="120" dirty="0">
                <a:solidFill>
                  <a:srgbClr val="1F4E79"/>
                </a:solidFill>
                <a:latin typeface="Trebuchet MS"/>
                <a:cs typeface="Trebuchet MS"/>
              </a:rPr>
              <a:t>  </a:t>
            </a:r>
            <a:r>
              <a:rPr sz="1800" dirty="0">
                <a:solidFill>
                  <a:srgbClr val="1F4E79"/>
                </a:solidFill>
                <a:latin typeface="Trebuchet MS"/>
                <a:cs typeface="Trebuchet MS"/>
              </a:rPr>
              <a:t>adaptation</a:t>
            </a:r>
            <a:r>
              <a:rPr sz="1800" spc="125" dirty="0">
                <a:solidFill>
                  <a:srgbClr val="1F4E79"/>
                </a:solidFill>
                <a:latin typeface="Trebuchet MS"/>
                <a:cs typeface="Trebuchet MS"/>
              </a:rPr>
              <a:t>  </a:t>
            </a:r>
            <a:r>
              <a:rPr sz="1800" dirty="0">
                <a:solidFill>
                  <a:srgbClr val="1F4E79"/>
                </a:solidFill>
                <a:latin typeface="Trebuchet MS"/>
                <a:cs typeface="Trebuchet MS"/>
              </a:rPr>
              <a:t>to</a:t>
            </a:r>
            <a:r>
              <a:rPr sz="1800" spc="120" dirty="0">
                <a:solidFill>
                  <a:srgbClr val="1F4E79"/>
                </a:solidFill>
                <a:latin typeface="Trebuchet MS"/>
                <a:cs typeface="Trebuchet MS"/>
              </a:rPr>
              <a:t>  </a:t>
            </a:r>
            <a:r>
              <a:rPr sz="1800" spc="-10" dirty="0">
                <a:solidFill>
                  <a:srgbClr val="1F4E79"/>
                </a:solidFill>
                <a:latin typeface="Trebuchet MS"/>
                <a:cs typeface="Trebuchet MS"/>
              </a:rPr>
              <a:t>climate change).</a:t>
            </a:r>
            <a:endParaRPr sz="1800" dirty="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
        <p:nvSpPr>
          <p:cNvPr id="5" name="object 5"/>
          <p:cNvSpPr/>
          <p:nvPr/>
        </p:nvSpPr>
        <p:spPr>
          <a:xfrm>
            <a:off x="234695" y="1856232"/>
            <a:ext cx="765175" cy="754380"/>
          </a:xfrm>
          <a:custGeom>
            <a:avLst/>
            <a:gdLst/>
            <a:ahLst/>
            <a:cxnLst/>
            <a:rect l="l" t="t" r="r" b="b"/>
            <a:pathLst>
              <a:path w="765175" h="754380">
                <a:moveTo>
                  <a:pt x="689610" y="0"/>
                </a:moveTo>
                <a:lnTo>
                  <a:pt x="75438" y="0"/>
                </a:lnTo>
                <a:lnTo>
                  <a:pt x="46071" y="5929"/>
                </a:lnTo>
                <a:lnTo>
                  <a:pt x="22093" y="22098"/>
                </a:lnTo>
                <a:lnTo>
                  <a:pt x="5927" y="46077"/>
                </a:lnTo>
                <a:lnTo>
                  <a:pt x="0" y="75437"/>
                </a:lnTo>
                <a:lnTo>
                  <a:pt x="0" y="678941"/>
                </a:lnTo>
                <a:lnTo>
                  <a:pt x="5927" y="708302"/>
                </a:lnTo>
                <a:lnTo>
                  <a:pt x="22093" y="732281"/>
                </a:lnTo>
                <a:lnTo>
                  <a:pt x="46071" y="748450"/>
                </a:lnTo>
                <a:lnTo>
                  <a:pt x="75438" y="754379"/>
                </a:lnTo>
                <a:lnTo>
                  <a:pt x="689610" y="754379"/>
                </a:lnTo>
                <a:lnTo>
                  <a:pt x="718976" y="748450"/>
                </a:lnTo>
                <a:lnTo>
                  <a:pt x="742954" y="732281"/>
                </a:lnTo>
                <a:lnTo>
                  <a:pt x="759120" y="708302"/>
                </a:lnTo>
                <a:lnTo>
                  <a:pt x="765047" y="678941"/>
                </a:lnTo>
                <a:lnTo>
                  <a:pt x="765047" y="75437"/>
                </a:lnTo>
                <a:lnTo>
                  <a:pt x="759120" y="46077"/>
                </a:lnTo>
                <a:lnTo>
                  <a:pt x="742954" y="22098"/>
                </a:lnTo>
                <a:lnTo>
                  <a:pt x="718976" y="5929"/>
                </a:lnTo>
                <a:lnTo>
                  <a:pt x="689610" y="0"/>
                </a:lnTo>
                <a:close/>
              </a:path>
            </a:pathLst>
          </a:custGeom>
          <a:solidFill>
            <a:srgbClr val="6E919F"/>
          </a:solidFill>
        </p:spPr>
        <p:txBody>
          <a:bodyPr wrap="square" lIns="0" tIns="0" rIns="0" bIns="0" rtlCol="0"/>
          <a:lstStyle/>
          <a:p>
            <a:endParaRPr/>
          </a:p>
        </p:txBody>
      </p:sp>
      <p:sp>
        <p:nvSpPr>
          <p:cNvPr id="6" name="object 6"/>
          <p:cNvSpPr txBox="1"/>
          <p:nvPr/>
        </p:nvSpPr>
        <p:spPr>
          <a:xfrm>
            <a:off x="399084" y="2027047"/>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7" name="object 7"/>
          <p:cNvSpPr/>
          <p:nvPr/>
        </p:nvSpPr>
        <p:spPr>
          <a:xfrm>
            <a:off x="1113663" y="2093467"/>
            <a:ext cx="242570" cy="276225"/>
          </a:xfrm>
          <a:custGeom>
            <a:avLst/>
            <a:gdLst/>
            <a:ahLst/>
            <a:cxnLst/>
            <a:rect l="l" t="t" r="r" b="b"/>
            <a:pathLst>
              <a:path w="242569" h="276225">
                <a:moveTo>
                  <a:pt x="120764" y="0"/>
                </a:moveTo>
                <a:lnTo>
                  <a:pt x="120967" y="55245"/>
                </a:lnTo>
                <a:lnTo>
                  <a:pt x="0" y="55626"/>
                </a:lnTo>
                <a:lnTo>
                  <a:pt x="622" y="221361"/>
                </a:lnTo>
                <a:lnTo>
                  <a:pt x="121602" y="220980"/>
                </a:lnTo>
                <a:lnTo>
                  <a:pt x="121805" y="276225"/>
                </a:lnTo>
                <a:lnTo>
                  <a:pt x="242315" y="137668"/>
                </a:lnTo>
                <a:lnTo>
                  <a:pt x="120764" y="0"/>
                </a:lnTo>
                <a:close/>
              </a:path>
            </a:pathLst>
          </a:custGeom>
          <a:solidFill>
            <a:srgbClr val="C5DDAC"/>
          </a:solidFill>
        </p:spPr>
        <p:txBody>
          <a:bodyPr wrap="square" lIns="0" tIns="0" rIns="0" bIns="0" rtlCol="0"/>
          <a:lstStyle/>
          <a:p>
            <a:endParaRPr/>
          </a:p>
        </p:txBody>
      </p:sp>
      <p:sp>
        <p:nvSpPr>
          <p:cNvPr id="8" name="object 8"/>
          <p:cNvSpPr/>
          <p:nvPr/>
        </p:nvSpPr>
        <p:spPr>
          <a:xfrm>
            <a:off x="1456944" y="1851660"/>
            <a:ext cx="672465" cy="754380"/>
          </a:xfrm>
          <a:custGeom>
            <a:avLst/>
            <a:gdLst/>
            <a:ahLst/>
            <a:cxnLst/>
            <a:rect l="l" t="t" r="r" b="b"/>
            <a:pathLst>
              <a:path w="672464" h="754380">
                <a:moveTo>
                  <a:pt x="604901" y="0"/>
                </a:moveTo>
                <a:lnTo>
                  <a:pt x="67183" y="0"/>
                </a:lnTo>
                <a:lnTo>
                  <a:pt x="41040" y="5282"/>
                </a:lnTo>
                <a:lnTo>
                  <a:pt x="19684" y="19685"/>
                </a:lnTo>
                <a:lnTo>
                  <a:pt x="5282" y="41040"/>
                </a:lnTo>
                <a:lnTo>
                  <a:pt x="0" y="67182"/>
                </a:lnTo>
                <a:lnTo>
                  <a:pt x="0" y="687197"/>
                </a:lnTo>
                <a:lnTo>
                  <a:pt x="5282" y="713339"/>
                </a:lnTo>
                <a:lnTo>
                  <a:pt x="19685" y="734695"/>
                </a:lnTo>
                <a:lnTo>
                  <a:pt x="41040" y="749097"/>
                </a:lnTo>
                <a:lnTo>
                  <a:pt x="67183" y="754379"/>
                </a:lnTo>
                <a:lnTo>
                  <a:pt x="604901" y="754379"/>
                </a:lnTo>
                <a:lnTo>
                  <a:pt x="631043" y="749097"/>
                </a:lnTo>
                <a:lnTo>
                  <a:pt x="652399" y="734694"/>
                </a:lnTo>
                <a:lnTo>
                  <a:pt x="666801" y="713339"/>
                </a:lnTo>
                <a:lnTo>
                  <a:pt x="672083" y="687197"/>
                </a:lnTo>
                <a:lnTo>
                  <a:pt x="672083" y="67182"/>
                </a:lnTo>
                <a:lnTo>
                  <a:pt x="666801" y="41040"/>
                </a:lnTo>
                <a:lnTo>
                  <a:pt x="652398" y="19684"/>
                </a:lnTo>
                <a:lnTo>
                  <a:pt x="631043" y="5282"/>
                </a:lnTo>
                <a:lnTo>
                  <a:pt x="604901" y="0"/>
                </a:lnTo>
                <a:close/>
              </a:path>
            </a:pathLst>
          </a:custGeom>
          <a:solidFill>
            <a:srgbClr val="6E919F"/>
          </a:solidFill>
        </p:spPr>
        <p:txBody>
          <a:bodyPr wrap="square" lIns="0" tIns="0" rIns="0" bIns="0" rtlCol="0"/>
          <a:lstStyle/>
          <a:p>
            <a:endParaRPr/>
          </a:p>
        </p:txBody>
      </p:sp>
      <p:sp>
        <p:nvSpPr>
          <p:cNvPr id="9" name="object 9"/>
          <p:cNvSpPr txBox="1"/>
          <p:nvPr/>
        </p:nvSpPr>
        <p:spPr>
          <a:xfrm>
            <a:off x="1594866" y="2004821"/>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0" name="object 10"/>
          <p:cNvSpPr/>
          <p:nvPr/>
        </p:nvSpPr>
        <p:spPr>
          <a:xfrm>
            <a:off x="2236597" y="2092960"/>
            <a:ext cx="230504" cy="276225"/>
          </a:xfrm>
          <a:custGeom>
            <a:avLst/>
            <a:gdLst/>
            <a:ahLst/>
            <a:cxnLst/>
            <a:rect l="l" t="t" r="r" b="b"/>
            <a:pathLst>
              <a:path w="230505" h="276225">
                <a:moveTo>
                  <a:pt x="115823" y="0"/>
                </a:moveTo>
                <a:lnTo>
                  <a:pt x="115696" y="55244"/>
                </a:lnTo>
                <a:lnTo>
                  <a:pt x="507" y="54863"/>
                </a:lnTo>
                <a:lnTo>
                  <a:pt x="0" y="220599"/>
                </a:lnTo>
                <a:lnTo>
                  <a:pt x="115188" y="220852"/>
                </a:lnTo>
                <a:lnTo>
                  <a:pt x="115061" y="276098"/>
                </a:lnTo>
                <a:lnTo>
                  <a:pt x="230504" y="138429"/>
                </a:lnTo>
                <a:lnTo>
                  <a:pt x="115823" y="0"/>
                </a:lnTo>
                <a:close/>
              </a:path>
            </a:pathLst>
          </a:custGeom>
          <a:solidFill>
            <a:srgbClr val="C5DDAC"/>
          </a:solidFill>
        </p:spPr>
        <p:txBody>
          <a:bodyPr wrap="square" lIns="0" tIns="0" rIns="0" bIns="0" rtlCol="0"/>
          <a:lstStyle/>
          <a:p>
            <a:endParaRPr/>
          </a:p>
        </p:txBody>
      </p:sp>
      <p:grpSp>
        <p:nvGrpSpPr>
          <p:cNvPr id="11" name="object 11"/>
          <p:cNvGrpSpPr/>
          <p:nvPr/>
        </p:nvGrpSpPr>
        <p:grpSpPr>
          <a:xfrm>
            <a:off x="2554223" y="1847088"/>
            <a:ext cx="1653539" cy="774700"/>
            <a:chOff x="2554223" y="1847088"/>
            <a:chExt cx="1653539" cy="774700"/>
          </a:xfrm>
        </p:grpSpPr>
        <p:sp>
          <p:nvSpPr>
            <p:cNvPr id="12" name="object 12"/>
            <p:cNvSpPr/>
            <p:nvPr/>
          </p:nvSpPr>
          <p:spPr>
            <a:xfrm>
              <a:off x="2564129" y="1856994"/>
              <a:ext cx="1633855" cy="754380"/>
            </a:xfrm>
            <a:custGeom>
              <a:avLst/>
              <a:gdLst/>
              <a:ahLst/>
              <a:cxnLst/>
              <a:rect l="l" t="t" r="r" b="b"/>
              <a:pathLst>
                <a:path w="1633854" h="754380">
                  <a:moveTo>
                    <a:pt x="1558290" y="0"/>
                  </a:moveTo>
                  <a:lnTo>
                    <a:pt x="75437" y="0"/>
                  </a:lnTo>
                  <a:lnTo>
                    <a:pt x="46077" y="5929"/>
                  </a:lnTo>
                  <a:lnTo>
                    <a:pt x="22097" y="22098"/>
                  </a:lnTo>
                  <a:lnTo>
                    <a:pt x="5929" y="46077"/>
                  </a:lnTo>
                  <a:lnTo>
                    <a:pt x="0" y="75437"/>
                  </a:lnTo>
                  <a:lnTo>
                    <a:pt x="0" y="678941"/>
                  </a:lnTo>
                  <a:lnTo>
                    <a:pt x="5929" y="708302"/>
                  </a:lnTo>
                  <a:lnTo>
                    <a:pt x="22098" y="732281"/>
                  </a:lnTo>
                  <a:lnTo>
                    <a:pt x="46077" y="748450"/>
                  </a:lnTo>
                  <a:lnTo>
                    <a:pt x="75437" y="754379"/>
                  </a:lnTo>
                  <a:lnTo>
                    <a:pt x="1558290" y="754379"/>
                  </a:lnTo>
                  <a:lnTo>
                    <a:pt x="1587650" y="748450"/>
                  </a:lnTo>
                  <a:lnTo>
                    <a:pt x="1611630" y="732281"/>
                  </a:lnTo>
                  <a:lnTo>
                    <a:pt x="1627798" y="708302"/>
                  </a:lnTo>
                  <a:lnTo>
                    <a:pt x="1633728" y="678941"/>
                  </a:lnTo>
                  <a:lnTo>
                    <a:pt x="1633728" y="75437"/>
                  </a:lnTo>
                  <a:lnTo>
                    <a:pt x="1627798" y="46077"/>
                  </a:lnTo>
                  <a:lnTo>
                    <a:pt x="1611630" y="22098"/>
                  </a:lnTo>
                  <a:lnTo>
                    <a:pt x="1587650" y="5929"/>
                  </a:lnTo>
                  <a:lnTo>
                    <a:pt x="1558290" y="0"/>
                  </a:lnTo>
                  <a:close/>
                </a:path>
              </a:pathLst>
            </a:custGeom>
            <a:solidFill>
              <a:srgbClr val="B7E995"/>
            </a:solidFill>
          </p:spPr>
          <p:txBody>
            <a:bodyPr wrap="square" lIns="0" tIns="0" rIns="0" bIns="0" rtlCol="0"/>
            <a:lstStyle/>
            <a:p>
              <a:endParaRPr/>
            </a:p>
          </p:txBody>
        </p:sp>
        <p:sp>
          <p:nvSpPr>
            <p:cNvPr id="13" name="object 13"/>
            <p:cNvSpPr/>
            <p:nvPr/>
          </p:nvSpPr>
          <p:spPr>
            <a:xfrm>
              <a:off x="2564129" y="1856994"/>
              <a:ext cx="1633855" cy="754380"/>
            </a:xfrm>
            <a:custGeom>
              <a:avLst/>
              <a:gdLst/>
              <a:ahLst/>
              <a:cxnLst/>
              <a:rect l="l" t="t" r="r" b="b"/>
              <a:pathLst>
                <a:path w="1633854" h="754380">
                  <a:moveTo>
                    <a:pt x="0" y="75437"/>
                  </a:moveTo>
                  <a:lnTo>
                    <a:pt x="5929" y="46077"/>
                  </a:lnTo>
                  <a:lnTo>
                    <a:pt x="22097" y="22098"/>
                  </a:lnTo>
                  <a:lnTo>
                    <a:pt x="46077" y="5929"/>
                  </a:lnTo>
                  <a:lnTo>
                    <a:pt x="75437" y="0"/>
                  </a:lnTo>
                  <a:lnTo>
                    <a:pt x="1558290" y="0"/>
                  </a:lnTo>
                  <a:lnTo>
                    <a:pt x="1587650" y="5929"/>
                  </a:lnTo>
                  <a:lnTo>
                    <a:pt x="1611630" y="22098"/>
                  </a:lnTo>
                  <a:lnTo>
                    <a:pt x="1627798" y="46077"/>
                  </a:lnTo>
                  <a:lnTo>
                    <a:pt x="1633728" y="75437"/>
                  </a:lnTo>
                  <a:lnTo>
                    <a:pt x="1633728" y="678941"/>
                  </a:lnTo>
                  <a:lnTo>
                    <a:pt x="1627798" y="708302"/>
                  </a:lnTo>
                  <a:lnTo>
                    <a:pt x="1611630" y="732281"/>
                  </a:lnTo>
                  <a:lnTo>
                    <a:pt x="1587650" y="748450"/>
                  </a:lnTo>
                  <a:lnTo>
                    <a:pt x="1558290" y="754379"/>
                  </a:lnTo>
                  <a:lnTo>
                    <a:pt x="75437" y="754379"/>
                  </a:lnTo>
                  <a:lnTo>
                    <a:pt x="46077" y="748450"/>
                  </a:lnTo>
                  <a:lnTo>
                    <a:pt x="22098" y="732281"/>
                  </a:lnTo>
                  <a:lnTo>
                    <a:pt x="5929" y="708302"/>
                  </a:lnTo>
                  <a:lnTo>
                    <a:pt x="0" y="678941"/>
                  </a:lnTo>
                  <a:lnTo>
                    <a:pt x="0" y="75437"/>
                  </a:lnTo>
                  <a:close/>
                </a:path>
              </a:pathLst>
            </a:custGeom>
            <a:ln w="19812">
              <a:solidFill>
                <a:srgbClr val="000000"/>
              </a:solidFill>
            </a:ln>
          </p:spPr>
          <p:txBody>
            <a:bodyPr wrap="square" lIns="0" tIns="0" rIns="0" bIns="0" rtlCol="0"/>
            <a:lstStyle/>
            <a:p>
              <a:endParaRPr/>
            </a:p>
          </p:txBody>
        </p:sp>
      </p:grpSp>
      <p:sp>
        <p:nvSpPr>
          <p:cNvPr id="14" name="object 14"/>
          <p:cNvSpPr txBox="1"/>
          <p:nvPr/>
        </p:nvSpPr>
        <p:spPr>
          <a:xfrm>
            <a:off x="2648839" y="2043176"/>
            <a:ext cx="146367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Investments</a:t>
            </a:r>
            <a:endParaRPr sz="2000">
              <a:latin typeface="Trebuchet MS"/>
              <a:cs typeface="Trebuchet MS"/>
            </a:endParaRPr>
          </a:p>
        </p:txBody>
      </p:sp>
      <p:sp>
        <p:nvSpPr>
          <p:cNvPr id="15" name="object 15"/>
          <p:cNvSpPr/>
          <p:nvPr/>
        </p:nvSpPr>
        <p:spPr>
          <a:xfrm>
            <a:off x="4308347" y="2095500"/>
            <a:ext cx="236220" cy="276225"/>
          </a:xfrm>
          <a:custGeom>
            <a:avLst/>
            <a:gdLst/>
            <a:ahLst/>
            <a:cxnLst/>
            <a:rect l="l" t="t" r="r" b="b"/>
            <a:pathLst>
              <a:path w="236220" h="276225">
                <a:moveTo>
                  <a:pt x="118110" y="0"/>
                </a:moveTo>
                <a:lnTo>
                  <a:pt x="118110" y="55117"/>
                </a:lnTo>
                <a:lnTo>
                  <a:pt x="0" y="55117"/>
                </a:lnTo>
                <a:lnTo>
                  <a:pt x="0" y="220725"/>
                </a:lnTo>
                <a:lnTo>
                  <a:pt x="118110" y="220725"/>
                </a:lnTo>
                <a:lnTo>
                  <a:pt x="118110" y="275844"/>
                </a:lnTo>
                <a:lnTo>
                  <a:pt x="236219" y="137922"/>
                </a:lnTo>
                <a:lnTo>
                  <a:pt x="118110" y="0"/>
                </a:lnTo>
                <a:close/>
              </a:path>
            </a:pathLst>
          </a:custGeom>
          <a:solidFill>
            <a:srgbClr val="C5DDAC"/>
          </a:solidFill>
        </p:spPr>
        <p:txBody>
          <a:bodyPr wrap="square" lIns="0" tIns="0" rIns="0" bIns="0" rtlCol="0"/>
          <a:lstStyle/>
          <a:p>
            <a:endParaRPr/>
          </a:p>
        </p:txBody>
      </p:sp>
      <p:grpSp>
        <p:nvGrpSpPr>
          <p:cNvPr id="16" name="object 16"/>
          <p:cNvGrpSpPr/>
          <p:nvPr/>
        </p:nvGrpSpPr>
        <p:grpSpPr>
          <a:xfrm>
            <a:off x="4632959" y="1847088"/>
            <a:ext cx="1414780" cy="774700"/>
            <a:chOff x="4632959" y="1847088"/>
            <a:chExt cx="1414780" cy="774700"/>
          </a:xfrm>
        </p:grpSpPr>
        <p:sp>
          <p:nvSpPr>
            <p:cNvPr id="17" name="object 17"/>
            <p:cNvSpPr/>
            <p:nvPr/>
          </p:nvSpPr>
          <p:spPr>
            <a:xfrm>
              <a:off x="4642865" y="1856994"/>
              <a:ext cx="1394460" cy="754380"/>
            </a:xfrm>
            <a:custGeom>
              <a:avLst/>
              <a:gdLst/>
              <a:ahLst/>
              <a:cxnLst/>
              <a:rect l="l" t="t" r="r" b="b"/>
              <a:pathLst>
                <a:path w="1394460" h="754380">
                  <a:moveTo>
                    <a:pt x="1319022" y="0"/>
                  </a:moveTo>
                  <a:lnTo>
                    <a:pt x="75437" y="0"/>
                  </a:lnTo>
                  <a:lnTo>
                    <a:pt x="46077" y="5929"/>
                  </a:lnTo>
                  <a:lnTo>
                    <a:pt x="22098" y="22098"/>
                  </a:lnTo>
                  <a:lnTo>
                    <a:pt x="5929" y="46077"/>
                  </a:lnTo>
                  <a:lnTo>
                    <a:pt x="0" y="75437"/>
                  </a:lnTo>
                  <a:lnTo>
                    <a:pt x="0" y="678941"/>
                  </a:lnTo>
                  <a:lnTo>
                    <a:pt x="5929" y="708302"/>
                  </a:lnTo>
                  <a:lnTo>
                    <a:pt x="22098" y="732281"/>
                  </a:lnTo>
                  <a:lnTo>
                    <a:pt x="46077" y="748450"/>
                  </a:lnTo>
                  <a:lnTo>
                    <a:pt x="75437" y="754379"/>
                  </a:lnTo>
                  <a:lnTo>
                    <a:pt x="1319022" y="754379"/>
                  </a:lnTo>
                  <a:lnTo>
                    <a:pt x="1348382" y="748450"/>
                  </a:lnTo>
                  <a:lnTo>
                    <a:pt x="1372362" y="732281"/>
                  </a:lnTo>
                  <a:lnTo>
                    <a:pt x="1388530" y="708302"/>
                  </a:lnTo>
                  <a:lnTo>
                    <a:pt x="1394460" y="678941"/>
                  </a:lnTo>
                  <a:lnTo>
                    <a:pt x="1394460" y="75437"/>
                  </a:lnTo>
                  <a:lnTo>
                    <a:pt x="1388530" y="46077"/>
                  </a:lnTo>
                  <a:lnTo>
                    <a:pt x="1372362" y="22098"/>
                  </a:lnTo>
                  <a:lnTo>
                    <a:pt x="1348382" y="5929"/>
                  </a:lnTo>
                  <a:lnTo>
                    <a:pt x="1319022" y="0"/>
                  </a:lnTo>
                  <a:close/>
                </a:path>
              </a:pathLst>
            </a:custGeom>
            <a:solidFill>
              <a:srgbClr val="6E919F"/>
            </a:solidFill>
          </p:spPr>
          <p:txBody>
            <a:bodyPr wrap="square" lIns="0" tIns="0" rIns="0" bIns="0" rtlCol="0"/>
            <a:lstStyle/>
            <a:p>
              <a:endParaRPr/>
            </a:p>
          </p:txBody>
        </p:sp>
        <p:sp>
          <p:nvSpPr>
            <p:cNvPr id="18" name="object 18"/>
            <p:cNvSpPr/>
            <p:nvPr/>
          </p:nvSpPr>
          <p:spPr>
            <a:xfrm>
              <a:off x="4642865" y="1856994"/>
              <a:ext cx="1394460" cy="754380"/>
            </a:xfrm>
            <a:custGeom>
              <a:avLst/>
              <a:gdLst/>
              <a:ahLst/>
              <a:cxnLst/>
              <a:rect l="l" t="t" r="r" b="b"/>
              <a:pathLst>
                <a:path w="1394460" h="754380">
                  <a:moveTo>
                    <a:pt x="0" y="75437"/>
                  </a:moveTo>
                  <a:lnTo>
                    <a:pt x="5929" y="46077"/>
                  </a:lnTo>
                  <a:lnTo>
                    <a:pt x="22098" y="22098"/>
                  </a:lnTo>
                  <a:lnTo>
                    <a:pt x="46077" y="5929"/>
                  </a:lnTo>
                  <a:lnTo>
                    <a:pt x="75437" y="0"/>
                  </a:lnTo>
                  <a:lnTo>
                    <a:pt x="1319022" y="0"/>
                  </a:lnTo>
                  <a:lnTo>
                    <a:pt x="1348382" y="5929"/>
                  </a:lnTo>
                  <a:lnTo>
                    <a:pt x="1372362" y="22098"/>
                  </a:lnTo>
                  <a:lnTo>
                    <a:pt x="1388530" y="46077"/>
                  </a:lnTo>
                  <a:lnTo>
                    <a:pt x="1394460" y="75437"/>
                  </a:lnTo>
                  <a:lnTo>
                    <a:pt x="1394460" y="678941"/>
                  </a:lnTo>
                  <a:lnTo>
                    <a:pt x="1388530" y="708302"/>
                  </a:lnTo>
                  <a:lnTo>
                    <a:pt x="1372362" y="732281"/>
                  </a:lnTo>
                  <a:lnTo>
                    <a:pt x="1348382" y="748450"/>
                  </a:lnTo>
                  <a:lnTo>
                    <a:pt x="1319022" y="754379"/>
                  </a:lnTo>
                  <a:lnTo>
                    <a:pt x="75437" y="754379"/>
                  </a:lnTo>
                  <a:lnTo>
                    <a:pt x="46077" y="748450"/>
                  </a:lnTo>
                  <a:lnTo>
                    <a:pt x="22098" y="732281"/>
                  </a:lnTo>
                  <a:lnTo>
                    <a:pt x="5929" y="708302"/>
                  </a:lnTo>
                  <a:lnTo>
                    <a:pt x="0" y="678941"/>
                  </a:lnTo>
                  <a:lnTo>
                    <a:pt x="0" y="75437"/>
                  </a:lnTo>
                  <a:close/>
                </a:path>
              </a:pathLst>
            </a:custGeom>
            <a:ln w="19812">
              <a:solidFill>
                <a:srgbClr val="FFFFFF"/>
              </a:solidFill>
            </a:ln>
          </p:spPr>
          <p:txBody>
            <a:bodyPr wrap="square" lIns="0" tIns="0" rIns="0" bIns="0" rtlCol="0"/>
            <a:lstStyle/>
            <a:p>
              <a:endParaRPr/>
            </a:p>
          </p:txBody>
        </p:sp>
      </p:grpSp>
      <p:sp>
        <p:nvSpPr>
          <p:cNvPr id="19" name="object 19"/>
          <p:cNvSpPr txBox="1"/>
          <p:nvPr/>
        </p:nvSpPr>
        <p:spPr>
          <a:xfrm>
            <a:off x="4768722" y="2043176"/>
            <a:ext cx="11436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Activities</a:t>
            </a:r>
            <a:endParaRPr sz="2000">
              <a:latin typeface="Trebuchet MS"/>
              <a:cs typeface="Trebuchet MS"/>
            </a:endParaRPr>
          </a:p>
        </p:txBody>
      </p:sp>
      <p:sp>
        <p:nvSpPr>
          <p:cNvPr id="20" name="object 20"/>
          <p:cNvSpPr/>
          <p:nvPr/>
        </p:nvSpPr>
        <p:spPr>
          <a:xfrm>
            <a:off x="6147815" y="2095500"/>
            <a:ext cx="236220" cy="276225"/>
          </a:xfrm>
          <a:custGeom>
            <a:avLst/>
            <a:gdLst/>
            <a:ahLst/>
            <a:cxnLst/>
            <a:rect l="l" t="t" r="r" b="b"/>
            <a:pathLst>
              <a:path w="236220" h="276225">
                <a:moveTo>
                  <a:pt x="118110" y="0"/>
                </a:moveTo>
                <a:lnTo>
                  <a:pt x="118110" y="55117"/>
                </a:lnTo>
                <a:lnTo>
                  <a:pt x="0" y="55117"/>
                </a:lnTo>
                <a:lnTo>
                  <a:pt x="0" y="220725"/>
                </a:lnTo>
                <a:lnTo>
                  <a:pt x="118110" y="220725"/>
                </a:lnTo>
                <a:lnTo>
                  <a:pt x="118110" y="275844"/>
                </a:lnTo>
                <a:lnTo>
                  <a:pt x="236220" y="137922"/>
                </a:lnTo>
                <a:lnTo>
                  <a:pt x="118110" y="0"/>
                </a:lnTo>
                <a:close/>
              </a:path>
            </a:pathLst>
          </a:custGeom>
          <a:solidFill>
            <a:srgbClr val="C5DDAC"/>
          </a:solidFill>
        </p:spPr>
        <p:txBody>
          <a:bodyPr wrap="square" lIns="0" tIns="0" rIns="0" bIns="0" rtlCol="0"/>
          <a:lstStyle/>
          <a:p>
            <a:endParaRPr/>
          </a:p>
        </p:txBody>
      </p:sp>
      <p:grpSp>
        <p:nvGrpSpPr>
          <p:cNvPr id="21" name="object 21"/>
          <p:cNvGrpSpPr/>
          <p:nvPr/>
        </p:nvGrpSpPr>
        <p:grpSpPr>
          <a:xfrm>
            <a:off x="6473952" y="1847088"/>
            <a:ext cx="1295400" cy="774700"/>
            <a:chOff x="6473952" y="1847088"/>
            <a:chExt cx="1295400" cy="774700"/>
          </a:xfrm>
        </p:grpSpPr>
        <p:sp>
          <p:nvSpPr>
            <p:cNvPr id="22" name="object 22"/>
            <p:cNvSpPr/>
            <p:nvPr/>
          </p:nvSpPr>
          <p:spPr>
            <a:xfrm>
              <a:off x="6483858" y="1856994"/>
              <a:ext cx="1275715" cy="754380"/>
            </a:xfrm>
            <a:custGeom>
              <a:avLst/>
              <a:gdLst/>
              <a:ahLst/>
              <a:cxnLst/>
              <a:rect l="l" t="t" r="r" b="b"/>
              <a:pathLst>
                <a:path w="1275715" h="754380">
                  <a:moveTo>
                    <a:pt x="1200149" y="0"/>
                  </a:moveTo>
                  <a:lnTo>
                    <a:pt x="75437" y="0"/>
                  </a:lnTo>
                  <a:lnTo>
                    <a:pt x="46077" y="5929"/>
                  </a:lnTo>
                  <a:lnTo>
                    <a:pt x="22098" y="22098"/>
                  </a:lnTo>
                  <a:lnTo>
                    <a:pt x="5929" y="46077"/>
                  </a:lnTo>
                  <a:lnTo>
                    <a:pt x="0" y="75437"/>
                  </a:lnTo>
                  <a:lnTo>
                    <a:pt x="0" y="678941"/>
                  </a:lnTo>
                  <a:lnTo>
                    <a:pt x="5929" y="708302"/>
                  </a:lnTo>
                  <a:lnTo>
                    <a:pt x="22098" y="732281"/>
                  </a:lnTo>
                  <a:lnTo>
                    <a:pt x="46077" y="748450"/>
                  </a:lnTo>
                  <a:lnTo>
                    <a:pt x="75437" y="754379"/>
                  </a:lnTo>
                  <a:lnTo>
                    <a:pt x="1200149" y="754379"/>
                  </a:lnTo>
                  <a:lnTo>
                    <a:pt x="1229510" y="748450"/>
                  </a:lnTo>
                  <a:lnTo>
                    <a:pt x="1253489" y="732281"/>
                  </a:lnTo>
                  <a:lnTo>
                    <a:pt x="1269658" y="708302"/>
                  </a:lnTo>
                  <a:lnTo>
                    <a:pt x="1275588" y="678941"/>
                  </a:lnTo>
                  <a:lnTo>
                    <a:pt x="1275588" y="75437"/>
                  </a:lnTo>
                  <a:lnTo>
                    <a:pt x="1269658" y="46077"/>
                  </a:lnTo>
                  <a:lnTo>
                    <a:pt x="1253490" y="22098"/>
                  </a:lnTo>
                  <a:lnTo>
                    <a:pt x="1229510" y="5929"/>
                  </a:lnTo>
                  <a:lnTo>
                    <a:pt x="1200149" y="0"/>
                  </a:lnTo>
                  <a:close/>
                </a:path>
              </a:pathLst>
            </a:custGeom>
            <a:solidFill>
              <a:srgbClr val="6E919F"/>
            </a:solidFill>
          </p:spPr>
          <p:txBody>
            <a:bodyPr wrap="square" lIns="0" tIns="0" rIns="0" bIns="0" rtlCol="0"/>
            <a:lstStyle/>
            <a:p>
              <a:endParaRPr/>
            </a:p>
          </p:txBody>
        </p:sp>
        <p:sp>
          <p:nvSpPr>
            <p:cNvPr id="23" name="object 23"/>
            <p:cNvSpPr/>
            <p:nvPr/>
          </p:nvSpPr>
          <p:spPr>
            <a:xfrm>
              <a:off x="6483858" y="1856994"/>
              <a:ext cx="1275715" cy="754380"/>
            </a:xfrm>
            <a:custGeom>
              <a:avLst/>
              <a:gdLst/>
              <a:ahLst/>
              <a:cxnLst/>
              <a:rect l="l" t="t" r="r" b="b"/>
              <a:pathLst>
                <a:path w="1275715" h="754380">
                  <a:moveTo>
                    <a:pt x="0" y="75437"/>
                  </a:moveTo>
                  <a:lnTo>
                    <a:pt x="5929" y="46077"/>
                  </a:lnTo>
                  <a:lnTo>
                    <a:pt x="22098" y="22098"/>
                  </a:lnTo>
                  <a:lnTo>
                    <a:pt x="46077" y="5929"/>
                  </a:lnTo>
                  <a:lnTo>
                    <a:pt x="75437" y="0"/>
                  </a:lnTo>
                  <a:lnTo>
                    <a:pt x="1200149" y="0"/>
                  </a:lnTo>
                  <a:lnTo>
                    <a:pt x="1229510" y="5929"/>
                  </a:lnTo>
                  <a:lnTo>
                    <a:pt x="1253490" y="22098"/>
                  </a:lnTo>
                  <a:lnTo>
                    <a:pt x="1269658" y="46077"/>
                  </a:lnTo>
                  <a:lnTo>
                    <a:pt x="1275588" y="75437"/>
                  </a:lnTo>
                  <a:lnTo>
                    <a:pt x="1275588" y="678941"/>
                  </a:lnTo>
                  <a:lnTo>
                    <a:pt x="1269658" y="708302"/>
                  </a:lnTo>
                  <a:lnTo>
                    <a:pt x="1253489" y="732281"/>
                  </a:lnTo>
                  <a:lnTo>
                    <a:pt x="1229510" y="748450"/>
                  </a:lnTo>
                  <a:lnTo>
                    <a:pt x="1200149" y="754379"/>
                  </a:lnTo>
                  <a:lnTo>
                    <a:pt x="75437" y="754379"/>
                  </a:lnTo>
                  <a:lnTo>
                    <a:pt x="46077" y="748450"/>
                  </a:lnTo>
                  <a:lnTo>
                    <a:pt x="22098" y="732281"/>
                  </a:lnTo>
                  <a:lnTo>
                    <a:pt x="5929" y="708302"/>
                  </a:lnTo>
                  <a:lnTo>
                    <a:pt x="0" y="678941"/>
                  </a:lnTo>
                  <a:lnTo>
                    <a:pt x="0" y="75437"/>
                  </a:lnTo>
                  <a:close/>
                </a:path>
              </a:pathLst>
            </a:custGeom>
            <a:ln w="19812">
              <a:solidFill>
                <a:srgbClr val="FFFFFF"/>
              </a:solidFill>
            </a:ln>
          </p:spPr>
          <p:txBody>
            <a:bodyPr wrap="square" lIns="0" tIns="0" rIns="0" bIns="0" rtlCol="0"/>
            <a:lstStyle/>
            <a:p>
              <a:endParaRPr/>
            </a:p>
          </p:txBody>
        </p:sp>
      </p:grpSp>
      <p:sp>
        <p:nvSpPr>
          <p:cNvPr id="24" name="object 24"/>
          <p:cNvSpPr txBox="1"/>
          <p:nvPr/>
        </p:nvSpPr>
        <p:spPr>
          <a:xfrm>
            <a:off x="6639306" y="2043176"/>
            <a:ext cx="9658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5" name="object 25"/>
          <p:cNvSpPr/>
          <p:nvPr/>
        </p:nvSpPr>
        <p:spPr>
          <a:xfrm>
            <a:off x="7869935" y="2095500"/>
            <a:ext cx="236220" cy="276225"/>
          </a:xfrm>
          <a:custGeom>
            <a:avLst/>
            <a:gdLst/>
            <a:ahLst/>
            <a:cxnLst/>
            <a:rect l="l" t="t" r="r" b="b"/>
            <a:pathLst>
              <a:path w="236220" h="276225">
                <a:moveTo>
                  <a:pt x="118110" y="0"/>
                </a:moveTo>
                <a:lnTo>
                  <a:pt x="118110" y="55117"/>
                </a:lnTo>
                <a:lnTo>
                  <a:pt x="0" y="55117"/>
                </a:lnTo>
                <a:lnTo>
                  <a:pt x="0" y="220725"/>
                </a:lnTo>
                <a:lnTo>
                  <a:pt x="118110" y="220725"/>
                </a:lnTo>
                <a:lnTo>
                  <a:pt x="118110" y="275844"/>
                </a:lnTo>
                <a:lnTo>
                  <a:pt x="236220" y="137922"/>
                </a:lnTo>
                <a:lnTo>
                  <a:pt x="118110" y="0"/>
                </a:lnTo>
                <a:close/>
              </a:path>
            </a:pathLst>
          </a:custGeom>
          <a:solidFill>
            <a:srgbClr val="C5DDAC"/>
          </a:solidFill>
        </p:spPr>
        <p:txBody>
          <a:bodyPr wrap="square" lIns="0" tIns="0" rIns="0" bIns="0" rtlCol="0"/>
          <a:lstStyle/>
          <a:p>
            <a:endParaRPr/>
          </a:p>
        </p:txBody>
      </p:sp>
      <p:grpSp>
        <p:nvGrpSpPr>
          <p:cNvPr id="26" name="object 26"/>
          <p:cNvGrpSpPr/>
          <p:nvPr/>
        </p:nvGrpSpPr>
        <p:grpSpPr>
          <a:xfrm>
            <a:off x="8196071" y="1847088"/>
            <a:ext cx="958215" cy="774700"/>
            <a:chOff x="8196071" y="1847088"/>
            <a:chExt cx="958215" cy="774700"/>
          </a:xfrm>
        </p:grpSpPr>
        <p:sp>
          <p:nvSpPr>
            <p:cNvPr id="27" name="object 27"/>
            <p:cNvSpPr/>
            <p:nvPr/>
          </p:nvSpPr>
          <p:spPr>
            <a:xfrm>
              <a:off x="8205977" y="1856994"/>
              <a:ext cx="938530" cy="754380"/>
            </a:xfrm>
            <a:custGeom>
              <a:avLst/>
              <a:gdLst/>
              <a:ahLst/>
              <a:cxnLst/>
              <a:rect l="l" t="t" r="r" b="b"/>
              <a:pathLst>
                <a:path w="938529" h="754380">
                  <a:moveTo>
                    <a:pt x="938022" y="0"/>
                  </a:moveTo>
                  <a:lnTo>
                    <a:pt x="75438" y="0"/>
                  </a:lnTo>
                  <a:lnTo>
                    <a:pt x="46077" y="5929"/>
                  </a:lnTo>
                  <a:lnTo>
                    <a:pt x="22098" y="22098"/>
                  </a:lnTo>
                  <a:lnTo>
                    <a:pt x="5929" y="46077"/>
                  </a:lnTo>
                  <a:lnTo>
                    <a:pt x="0" y="75437"/>
                  </a:lnTo>
                  <a:lnTo>
                    <a:pt x="0" y="678941"/>
                  </a:lnTo>
                  <a:lnTo>
                    <a:pt x="5929" y="708302"/>
                  </a:lnTo>
                  <a:lnTo>
                    <a:pt x="22097" y="732281"/>
                  </a:lnTo>
                  <a:lnTo>
                    <a:pt x="46077" y="748450"/>
                  </a:lnTo>
                  <a:lnTo>
                    <a:pt x="75438" y="754379"/>
                  </a:lnTo>
                  <a:lnTo>
                    <a:pt x="938022" y="754379"/>
                  </a:lnTo>
                  <a:lnTo>
                    <a:pt x="938022" y="0"/>
                  </a:lnTo>
                  <a:close/>
                </a:path>
              </a:pathLst>
            </a:custGeom>
            <a:solidFill>
              <a:srgbClr val="6E919F"/>
            </a:solidFill>
          </p:spPr>
          <p:txBody>
            <a:bodyPr wrap="square" lIns="0" tIns="0" rIns="0" bIns="0" rtlCol="0"/>
            <a:lstStyle/>
            <a:p>
              <a:endParaRPr/>
            </a:p>
          </p:txBody>
        </p:sp>
        <p:sp>
          <p:nvSpPr>
            <p:cNvPr id="28" name="object 28"/>
            <p:cNvSpPr/>
            <p:nvPr/>
          </p:nvSpPr>
          <p:spPr>
            <a:xfrm>
              <a:off x="8205977" y="1856994"/>
              <a:ext cx="938530" cy="754380"/>
            </a:xfrm>
            <a:custGeom>
              <a:avLst/>
              <a:gdLst/>
              <a:ahLst/>
              <a:cxnLst/>
              <a:rect l="l" t="t" r="r" b="b"/>
              <a:pathLst>
                <a:path w="938529" h="754380">
                  <a:moveTo>
                    <a:pt x="0" y="75437"/>
                  </a:moveTo>
                  <a:lnTo>
                    <a:pt x="5929" y="46077"/>
                  </a:lnTo>
                  <a:lnTo>
                    <a:pt x="22098" y="22098"/>
                  </a:lnTo>
                  <a:lnTo>
                    <a:pt x="46077" y="5929"/>
                  </a:lnTo>
                  <a:lnTo>
                    <a:pt x="75438" y="0"/>
                  </a:lnTo>
                  <a:lnTo>
                    <a:pt x="938022" y="0"/>
                  </a:lnTo>
                </a:path>
                <a:path w="938529" h="754380">
                  <a:moveTo>
                    <a:pt x="938022" y="754379"/>
                  </a:moveTo>
                  <a:lnTo>
                    <a:pt x="75438" y="754379"/>
                  </a:lnTo>
                  <a:lnTo>
                    <a:pt x="46077" y="748450"/>
                  </a:lnTo>
                  <a:lnTo>
                    <a:pt x="22097" y="732281"/>
                  </a:lnTo>
                  <a:lnTo>
                    <a:pt x="5929" y="708302"/>
                  </a:lnTo>
                  <a:lnTo>
                    <a:pt x="0" y="678941"/>
                  </a:lnTo>
                  <a:lnTo>
                    <a:pt x="0" y="75437"/>
                  </a:lnTo>
                </a:path>
              </a:pathLst>
            </a:custGeom>
            <a:ln w="19812">
              <a:solidFill>
                <a:srgbClr val="FFFFFF"/>
              </a:solidFill>
            </a:ln>
          </p:spPr>
          <p:txBody>
            <a:bodyPr wrap="square" lIns="0" tIns="0" rIns="0" bIns="0" rtlCol="0"/>
            <a:lstStyle/>
            <a:p>
              <a:endParaRPr/>
            </a:p>
          </p:txBody>
        </p:sp>
      </p:grpSp>
      <p:sp>
        <p:nvSpPr>
          <p:cNvPr id="29" name="object 29"/>
          <p:cNvSpPr txBox="1"/>
          <p:nvPr/>
        </p:nvSpPr>
        <p:spPr>
          <a:xfrm>
            <a:off x="8306181" y="2035302"/>
            <a:ext cx="799465" cy="345440"/>
          </a:xfrm>
          <a:prstGeom prst="rect">
            <a:avLst/>
          </a:prstGeom>
        </p:spPr>
        <p:txBody>
          <a:bodyPr vert="horz" wrap="square" lIns="0" tIns="12700" rIns="0" bIns="0" rtlCol="0">
            <a:spAutoFit/>
          </a:bodyPr>
          <a:lstStyle/>
          <a:p>
            <a:pPr marL="12700">
              <a:lnSpc>
                <a:spcPct val="100000"/>
              </a:lnSpc>
              <a:spcBef>
                <a:spcPts val="100"/>
              </a:spcBef>
            </a:pPr>
            <a:r>
              <a:rPr sz="2100" b="1" spc="-10" dirty="0">
                <a:latin typeface="Trebuchet MS"/>
                <a:cs typeface="Trebuchet MS"/>
              </a:rPr>
              <a:t>Result</a:t>
            </a:r>
            <a:endParaRPr sz="2100">
              <a:latin typeface="Trebuchet MS"/>
              <a:cs typeface="Trebuchet M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59663" rIns="0" bIns="0" rtlCol="0">
            <a:spAutoFit/>
          </a:bodyPr>
          <a:lstStyle/>
          <a:p>
            <a:pPr marL="241300">
              <a:lnSpc>
                <a:spcPct val="100000"/>
              </a:lnSpc>
              <a:spcBef>
                <a:spcPts val="105"/>
              </a:spcBef>
            </a:pPr>
            <a:r>
              <a:rPr dirty="0"/>
              <a:t>Programme</a:t>
            </a:r>
            <a:r>
              <a:rPr spc="-180" dirty="0"/>
              <a:t> </a:t>
            </a:r>
            <a:r>
              <a:rPr spc="-10" dirty="0"/>
              <a:t>picture</a:t>
            </a:r>
          </a:p>
        </p:txBody>
      </p:sp>
      <p:sp>
        <p:nvSpPr>
          <p:cNvPr id="3" name="object 3"/>
          <p:cNvSpPr txBox="1"/>
          <p:nvPr/>
        </p:nvSpPr>
        <p:spPr>
          <a:xfrm>
            <a:off x="535940" y="1912747"/>
            <a:ext cx="2800985" cy="3043555"/>
          </a:xfrm>
          <a:prstGeom prst="rect">
            <a:avLst/>
          </a:prstGeom>
        </p:spPr>
        <p:txBody>
          <a:bodyPr vert="horz" wrap="square" lIns="0" tIns="12065" rIns="0" bIns="0" rtlCol="0">
            <a:spAutoFit/>
          </a:bodyPr>
          <a:lstStyle/>
          <a:p>
            <a:pPr marL="12700">
              <a:lnSpc>
                <a:spcPct val="100000"/>
              </a:lnSpc>
              <a:spcBef>
                <a:spcPts val="95"/>
              </a:spcBef>
            </a:pPr>
            <a:r>
              <a:rPr sz="1600" b="1" spc="-30" dirty="0">
                <a:solidFill>
                  <a:srgbClr val="77923B"/>
                </a:solidFill>
                <a:latin typeface="Trebuchet MS"/>
                <a:cs typeface="Trebuchet MS"/>
              </a:rPr>
              <a:t>Total</a:t>
            </a:r>
            <a:r>
              <a:rPr sz="1600" b="1" spc="-40" dirty="0">
                <a:solidFill>
                  <a:srgbClr val="77923B"/>
                </a:solidFill>
                <a:latin typeface="Trebuchet MS"/>
                <a:cs typeface="Trebuchet MS"/>
              </a:rPr>
              <a:t> </a:t>
            </a:r>
            <a:r>
              <a:rPr sz="1600" b="1" dirty="0">
                <a:solidFill>
                  <a:srgbClr val="77923B"/>
                </a:solidFill>
                <a:latin typeface="Trebuchet MS"/>
                <a:cs typeface="Trebuchet MS"/>
              </a:rPr>
              <a:t>budget</a:t>
            </a:r>
            <a:r>
              <a:rPr sz="1600" b="1" spc="-25" dirty="0">
                <a:solidFill>
                  <a:srgbClr val="77923B"/>
                </a:solidFill>
                <a:latin typeface="Trebuchet MS"/>
                <a:cs typeface="Trebuchet MS"/>
              </a:rPr>
              <a:t> </a:t>
            </a:r>
            <a:r>
              <a:rPr sz="1600" b="1" dirty="0">
                <a:solidFill>
                  <a:srgbClr val="77923B"/>
                </a:solidFill>
                <a:latin typeface="Trebuchet MS"/>
                <a:cs typeface="Trebuchet MS"/>
              </a:rPr>
              <a:t>of</a:t>
            </a:r>
            <a:r>
              <a:rPr sz="1600" b="1" spc="-45" dirty="0">
                <a:solidFill>
                  <a:srgbClr val="77923B"/>
                </a:solidFill>
                <a:latin typeface="Trebuchet MS"/>
                <a:cs typeface="Trebuchet MS"/>
              </a:rPr>
              <a:t> </a:t>
            </a:r>
            <a:r>
              <a:rPr sz="1600" b="1" dirty="0">
                <a:solidFill>
                  <a:srgbClr val="77923B"/>
                </a:solidFill>
                <a:latin typeface="Trebuchet MS"/>
                <a:cs typeface="Trebuchet MS"/>
              </a:rPr>
              <a:t>the</a:t>
            </a:r>
            <a:r>
              <a:rPr sz="1600" b="1" spc="-35" dirty="0">
                <a:solidFill>
                  <a:srgbClr val="77923B"/>
                </a:solidFill>
                <a:latin typeface="Trebuchet MS"/>
                <a:cs typeface="Trebuchet MS"/>
              </a:rPr>
              <a:t> </a:t>
            </a:r>
            <a:r>
              <a:rPr sz="1600" b="1" spc="-25" dirty="0">
                <a:solidFill>
                  <a:srgbClr val="77923B"/>
                </a:solidFill>
                <a:latin typeface="Trebuchet MS"/>
                <a:cs typeface="Trebuchet MS"/>
              </a:rPr>
              <a:t>IP:</a:t>
            </a:r>
            <a:endParaRPr sz="1600">
              <a:latin typeface="Trebuchet MS"/>
              <a:cs typeface="Trebuchet MS"/>
            </a:endParaRPr>
          </a:p>
          <a:p>
            <a:pPr marL="12700">
              <a:lnSpc>
                <a:spcPct val="100000"/>
              </a:lnSpc>
              <a:spcBef>
                <a:spcPts val="1200"/>
              </a:spcBef>
            </a:pPr>
            <a:r>
              <a:rPr sz="1600" spc="-10" dirty="0">
                <a:solidFill>
                  <a:srgbClr val="244060"/>
                </a:solidFill>
                <a:latin typeface="Trebuchet MS"/>
                <a:cs typeface="Trebuchet MS"/>
              </a:rPr>
              <a:t>207,457,163.08 </a:t>
            </a:r>
            <a:r>
              <a:rPr sz="1600" spc="-20" dirty="0">
                <a:solidFill>
                  <a:srgbClr val="244060"/>
                </a:solidFill>
                <a:latin typeface="Trebuchet MS"/>
                <a:cs typeface="Trebuchet MS"/>
              </a:rPr>
              <a:t>euro</a:t>
            </a:r>
            <a:endParaRPr sz="1600">
              <a:latin typeface="Trebuchet MS"/>
              <a:cs typeface="Trebuchet MS"/>
            </a:endParaRPr>
          </a:p>
          <a:p>
            <a:pPr>
              <a:lnSpc>
                <a:spcPct val="100000"/>
              </a:lnSpc>
            </a:pPr>
            <a:endParaRPr sz="1600">
              <a:latin typeface="Trebuchet MS"/>
              <a:cs typeface="Trebuchet MS"/>
            </a:endParaRPr>
          </a:p>
          <a:p>
            <a:pPr>
              <a:lnSpc>
                <a:spcPct val="100000"/>
              </a:lnSpc>
              <a:spcBef>
                <a:spcPts val="605"/>
              </a:spcBef>
            </a:pPr>
            <a:endParaRPr sz="1600">
              <a:latin typeface="Trebuchet MS"/>
              <a:cs typeface="Trebuchet MS"/>
            </a:endParaRPr>
          </a:p>
          <a:p>
            <a:pPr marL="354965" indent="-342265">
              <a:lnSpc>
                <a:spcPct val="100000"/>
              </a:lnSpc>
              <a:buFont typeface="Arial MT"/>
              <a:buChar char="•"/>
              <a:tabLst>
                <a:tab pos="354965" algn="l"/>
              </a:tabLst>
            </a:pPr>
            <a:r>
              <a:rPr sz="1600" b="1" spc="-30" dirty="0">
                <a:solidFill>
                  <a:srgbClr val="77923B"/>
                </a:solidFill>
                <a:latin typeface="Trebuchet MS"/>
                <a:cs typeface="Trebuchet MS"/>
              </a:rPr>
              <a:t>Total</a:t>
            </a:r>
            <a:r>
              <a:rPr sz="1600" b="1" spc="-55" dirty="0">
                <a:solidFill>
                  <a:srgbClr val="77923B"/>
                </a:solidFill>
                <a:latin typeface="Trebuchet MS"/>
                <a:cs typeface="Trebuchet MS"/>
              </a:rPr>
              <a:t> </a:t>
            </a:r>
            <a:r>
              <a:rPr sz="1600" b="1" dirty="0">
                <a:solidFill>
                  <a:srgbClr val="77923B"/>
                </a:solidFill>
                <a:latin typeface="Trebuchet MS"/>
                <a:cs typeface="Trebuchet MS"/>
              </a:rPr>
              <a:t>budget</a:t>
            </a:r>
            <a:r>
              <a:rPr sz="1600" b="1" spc="-40" dirty="0">
                <a:solidFill>
                  <a:srgbClr val="77923B"/>
                </a:solidFill>
                <a:latin typeface="Trebuchet MS"/>
                <a:cs typeface="Trebuchet MS"/>
              </a:rPr>
              <a:t> </a:t>
            </a:r>
            <a:r>
              <a:rPr sz="1600" b="1" dirty="0">
                <a:solidFill>
                  <a:srgbClr val="77923B"/>
                </a:solidFill>
                <a:latin typeface="Trebuchet MS"/>
                <a:cs typeface="Trebuchet MS"/>
              </a:rPr>
              <a:t>for</a:t>
            </a:r>
            <a:r>
              <a:rPr sz="1600" b="1" spc="-45" dirty="0">
                <a:solidFill>
                  <a:srgbClr val="77923B"/>
                </a:solidFill>
                <a:latin typeface="Trebuchet MS"/>
                <a:cs typeface="Trebuchet MS"/>
              </a:rPr>
              <a:t> </a:t>
            </a:r>
            <a:r>
              <a:rPr sz="1600" b="1" spc="-10" dirty="0">
                <a:solidFill>
                  <a:srgbClr val="77923B"/>
                </a:solidFill>
                <a:latin typeface="Trebuchet MS"/>
                <a:cs typeface="Trebuchet MS"/>
              </a:rPr>
              <a:t>projects:</a:t>
            </a:r>
            <a:endParaRPr sz="1600">
              <a:latin typeface="Trebuchet MS"/>
              <a:cs typeface="Trebuchet MS"/>
            </a:endParaRPr>
          </a:p>
          <a:p>
            <a:pPr marL="12700">
              <a:lnSpc>
                <a:spcPct val="100000"/>
              </a:lnSpc>
              <a:spcBef>
                <a:spcPts val="1200"/>
              </a:spcBef>
            </a:pPr>
            <a:r>
              <a:rPr sz="1600" dirty="0">
                <a:solidFill>
                  <a:srgbClr val="244060"/>
                </a:solidFill>
                <a:latin typeface="Trebuchet MS"/>
                <a:cs typeface="Trebuchet MS"/>
              </a:rPr>
              <a:t>191,001,637.50</a:t>
            </a:r>
            <a:r>
              <a:rPr sz="1600" spc="440" dirty="0">
                <a:solidFill>
                  <a:srgbClr val="244060"/>
                </a:solidFill>
                <a:latin typeface="Trebuchet MS"/>
                <a:cs typeface="Trebuchet MS"/>
              </a:rPr>
              <a:t> </a:t>
            </a:r>
            <a:r>
              <a:rPr sz="1600" spc="-20" dirty="0">
                <a:solidFill>
                  <a:srgbClr val="244060"/>
                </a:solidFill>
                <a:latin typeface="Trebuchet MS"/>
                <a:cs typeface="Trebuchet MS"/>
              </a:rPr>
              <a:t>euro</a:t>
            </a:r>
            <a:endParaRPr sz="1600">
              <a:latin typeface="Trebuchet MS"/>
              <a:cs typeface="Trebuchet MS"/>
            </a:endParaRPr>
          </a:p>
          <a:p>
            <a:pPr>
              <a:lnSpc>
                <a:spcPct val="100000"/>
              </a:lnSpc>
            </a:pPr>
            <a:endParaRPr sz="1600">
              <a:latin typeface="Trebuchet MS"/>
              <a:cs typeface="Trebuchet MS"/>
            </a:endParaRPr>
          </a:p>
          <a:p>
            <a:pPr>
              <a:lnSpc>
                <a:spcPct val="100000"/>
              </a:lnSpc>
              <a:spcBef>
                <a:spcPts val="605"/>
              </a:spcBef>
            </a:pPr>
            <a:endParaRPr sz="1600">
              <a:latin typeface="Trebuchet MS"/>
              <a:cs typeface="Trebuchet MS"/>
            </a:endParaRPr>
          </a:p>
          <a:p>
            <a:pPr marL="354965" indent="-342265">
              <a:lnSpc>
                <a:spcPct val="100000"/>
              </a:lnSpc>
              <a:spcBef>
                <a:spcPts val="5"/>
              </a:spcBef>
              <a:buFont typeface="Arial MT"/>
              <a:buChar char="•"/>
              <a:tabLst>
                <a:tab pos="354965" algn="l"/>
              </a:tabLst>
            </a:pPr>
            <a:r>
              <a:rPr sz="1600" b="1" spc="-95" dirty="0">
                <a:solidFill>
                  <a:srgbClr val="77923B"/>
                </a:solidFill>
                <a:latin typeface="Trebuchet MS"/>
                <a:cs typeface="Trebuchet MS"/>
              </a:rPr>
              <a:t>TA</a:t>
            </a:r>
            <a:r>
              <a:rPr sz="1600" b="1" spc="-80" dirty="0">
                <a:solidFill>
                  <a:srgbClr val="77923B"/>
                </a:solidFill>
                <a:latin typeface="Trebuchet MS"/>
                <a:cs typeface="Trebuchet MS"/>
              </a:rPr>
              <a:t> </a:t>
            </a:r>
            <a:r>
              <a:rPr sz="1600" b="1" dirty="0">
                <a:solidFill>
                  <a:srgbClr val="77923B"/>
                </a:solidFill>
                <a:latin typeface="Trebuchet MS"/>
                <a:cs typeface="Trebuchet MS"/>
              </a:rPr>
              <a:t>total</a:t>
            </a:r>
            <a:r>
              <a:rPr sz="1600" b="1" spc="-5" dirty="0">
                <a:solidFill>
                  <a:srgbClr val="77923B"/>
                </a:solidFill>
                <a:latin typeface="Trebuchet MS"/>
                <a:cs typeface="Trebuchet MS"/>
              </a:rPr>
              <a:t> </a:t>
            </a:r>
            <a:r>
              <a:rPr sz="1600" b="1" spc="-10" dirty="0">
                <a:solidFill>
                  <a:srgbClr val="77923B"/>
                </a:solidFill>
                <a:latin typeface="Trebuchet MS"/>
                <a:cs typeface="Trebuchet MS"/>
              </a:rPr>
              <a:t>budget:</a:t>
            </a:r>
            <a:endParaRPr sz="1600">
              <a:latin typeface="Trebuchet MS"/>
              <a:cs typeface="Trebuchet MS"/>
            </a:endParaRPr>
          </a:p>
          <a:p>
            <a:pPr marL="12700">
              <a:lnSpc>
                <a:spcPct val="100000"/>
              </a:lnSpc>
              <a:spcBef>
                <a:spcPts val="1200"/>
              </a:spcBef>
            </a:pPr>
            <a:r>
              <a:rPr sz="1600" spc="-10" dirty="0">
                <a:solidFill>
                  <a:srgbClr val="244060"/>
                </a:solidFill>
                <a:latin typeface="Trebuchet MS"/>
                <a:cs typeface="Trebuchet MS"/>
              </a:rPr>
              <a:t>16,455,525.58</a:t>
            </a:r>
            <a:endParaRPr sz="160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pic>
        <p:nvPicPr>
          <p:cNvPr id="5" name="object 5"/>
          <p:cNvPicPr/>
          <p:nvPr/>
        </p:nvPicPr>
        <p:blipFill>
          <a:blip r:embed="rId3" cstate="print"/>
          <a:stretch>
            <a:fillRect/>
          </a:stretch>
        </p:blipFill>
        <p:spPr>
          <a:xfrm>
            <a:off x="3657600" y="1926335"/>
            <a:ext cx="5353811" cy="3346704"/>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8203" y="2078863"/>
            <a:ext cx="8200390" cy="4091940"/>
          </a:xfrm>
          <a:prstGeom prst="rect">
            <a:avLst/>
          </a:prstGeom>
        </p:spPr>
        <p:txBody>
          <a:bodyPr vert="horz" wrap="square" lIns="0" tIns="12700" rIns="0" bIns="0" rtlCol="0">
            <a:spAutoFit/>
          </a:bodyPr>
          <a:lstStyle/>
          <a:p>
            <a:pPr marL="355600" marR="5715" indent="-342900" algn="just">
              <a:lnSpc>
                <a:spcPct val="100000"/>
              </a:lnSpc>
              <a:spcBef>
                <a:spcPts val="100"/>
              </a:spcBef>
              <a:buFont typeface="Arial MT"/>
              <a:buChar char="•"/>
              <a:tabLst>
                <a:tab pos="355600" algn="l"/>
              </a:tabLst>
            </a:pPr>
            <a:r>
              <a:rPr sz="1800" dirty="0">
                <a:solidFill>
                  <a:srgbClr val="1F4E79"/>
                </a:solidFill>
                <a:latin typeface="Trebuchet MS"/>
                <a:cs typeface="Trebuchet MS"/>
              </a:rPr>
              <a:t>Describe</a:t>
            </a:r>
            <a:r>
              <a:rPr sz="1800" spc="235" dirty="0">
                <a:solidFill>
                  <a:srgbClr val="1F4E79"/>
                </a:solidFill>
                <a:latin typeface="Trebuchet MS"/>
                <a:cs typeface="Trebuchet MS"/>
              </a:rPr>
              <a:t> </a:t>
            </a:r>
            <a:r>
              <a:rPr sz="1800" dirty="0">
                <a:solidFill>
                  <a:srgbClr val="1F4E79"/>
                </a:solidFill>
                <a:latin typeface="Trebuchet MS"/>
                <a:cs typeface="Trebuchet MS"/>
              </a:rPr>
              <a:t>the</a:t>
            </a:r>
            <a:r>
              <a:rPr sz="1800" spc="229" dirty="0">
                <a:solidFill>
                  <a:srgbClr val="1F4E79"/>
                </a:solidFill>
                <a:latin typeface="Trebuchet MS"/>
                <a:cs typeface="Trebuchet MS"/>
              </a:rPr>
              <a:t> </a:t>
            </a:r>
            <a:r>
              <a:rPr sz="1800" dirty="0">
                <a:solidFill>
                  <a:srgbClr val="1F4E79"/>
                </a:solidFill>
                <a:latin typeface="Trebuchet MS"/>
                <a:cs typeface="Trebuchet MS"/>
              </a:rPr>
              <a:t>activities</a:t>
            </a:r>
            <a:r>
              <a:rPr sz="1800" spc="235" dirty="0">
                <a:solidFill>
                  <a:srgbClr val="1F4E79"/>
                </a:solidFill>
                <a:latin typeface="Trebuchet MS"/>
                <a:cs typeface="Trebuchet MS"/>
              </a:rPr>
              <a:t> </a:t>
            </a:r>
            <a:r>
              <a:rPr sz="1800" dirty="0">
                <a:solidFill>
                  <a:srgbClr val="1F4E79"/>
                </a:solidFill>
                <a:latin typeface="Trebuchet MS"/>
                <a:cs typeface="Trebuchet MS"/>
              </a:rPr>
              <a:t>by</a:t>
            </a:r>
            <a:r>
              <a:rPr sz="1800" spc="229" dirty="0">
                <a:solidFill>
                  <a:srgbClr val="1F4E79"/>
                </a:solidFill>
                <a:latin typeface="Trebuchet MS"/>
                <a:cs typeface="Trebuchet MS"/>
              </a:rPr>
              <a:t> </a:t>
            </a:r>
            <a:r>
              <a:rPr sz="1800" dirty="0">
                <a:solidFill>
                  <a:srgbClr val="1F4E79"/>
                </a:solidFill>
                <a:latin typeface="Trebuchet MS"/>
                <a:cs typeface="Trebuchet MS"/>
              </a:rPr>
              <a:t>which</a:t>
            </a:r>
            <a:r>
              <a:rPr sz="1800" spc="229" dirty="0">
                <a:solidFill>
                  <a:srgbClr val="1F4E79"/>
                </a:solidFill>
                <a:latin typeface="Trebuchet MS"/>
                <a:cs typeface="Trebuchet MS"/>
              </a:rPr>
              <a:t> </a:t>
            </a:r>
            <a:r>
              <a:rPr sz="1800" dirty="0">
                <a:solidFill>
                  <a:srgbClr val="1F4E79"/>
                </a:solidFill>
                <a:latin typeface="Trebuchet MS"/>
                <a:cs typeface="Trebuchet MS"/>
              </a:rPr>
              <a:t>the</a:t>
            </a:r>
            <a:r>
              <a:rPr sz="1800" spc="235" dirty="0">
                <a:solidFill>
                  <a:srgbClr val="1F4E79"/>
                </a:solidFill>
                <a:latin typeface="Trebuchet MS"/>
                <a:cs typeface="Trebuchet MS"/>
              </a:rPr>
              <a:t> </a:t>
            </a:r>
            <a:r>
              <a:rPr sz="1800" dirty="0">
                <a:solidFill>
                  <a:srgbClr val="1F4E79"/>
                </a:solidFill>
                <a:latin typeface="Trebuchet MS"/>
                <a:cs typeface="Trebuchet MS"/>
              </a:rPr>
              <a:t>project</a:t>
            </a:r>
            <a:r>
              <a:rPr sz="1800" spc="229" dirty="0">
                <a:solidFill>
                  <a:srgbClr val="1F4E79"/>
                </a:solidFill>
                <a:latin typeface="Trebuchet MS"/>
                <a:cs typeface="Trebuchet MS"/>
              </a:rPr>
              <a:t> </a:t>
            </a:r>
            <a:r>
              <a:rPr sz="1800" dirty="0">
                <a:solidFill>
                  <a:srgbClr val="1F4E79"/>
                </a:solidFill>
                <a:latin typeface="Trebuchet MS"/>
                <a:cs typeface="Trebuchet MS"/>
              </a:rPr>
              <a:t>achieves</a:t>
            </a:r>
            <a:r>
              <a:rPr sz="1800" spc="240" dirty="0">
                <a:solidFill>
                  <a:srgbClr val="1F4E79"/>
                </a:solidFill>
                <a:latin typeface="Trebuchet MS"/>
                <a:cs typeface="Trebuchet MS"/>
              </a:rPr>
              <a:t> </a:t>
            </a:r>
            <a:r>
              <a:rPr sz="1800" dirty="0">
                <a:solidFill>
                  <a:srgbClr val="1F4E79"/>
                </a:solidFill>
                <a:latin typeface="Trebuchet MS"/>
                <a:cs typeface="Trebuchet MS"/>
              </a:rPr>
              <a:t>the</a:t>
            </a:r>
            <a:r>
              <a:rPr sz="1800" spc="229" dirty="0">
                <a:solidFill>
                  <a:srgbClr val="1F4E79"/>
                </a:solidFill>
                <a:latin typeface="Trebuchet MS"/>
                <a:cs typeface="Trebuchet MS"/>
              </a:rPr>
              <a:t> </a:t>
            </a:r>
            <a:r>
              <a:rPr sz="1800" dirty="0">
                <a:solidFill>
                  <a:srgbClr val="1F4E79"/>
                </a:solidFill>
                <a:latin typeface="Trebuchet MS"/>
                <a:cs typeface="Trebuchet MS"/>
              </a:rPr>
              <a:t>SO</a:t>
            </a:r>
            <a:r>
              <a:rPr sz="1800" spc="229" dirty="0">
                <a:solidFill>
                  <a:srgbClr val="1F4E79"/>
                </a:solidFill>
                <a:latin typeface="Trebuchet MS"/>
                <a:cs typeface="Trebuchet MS"/>
              </a:rPr>
              <a:t> </a:t>
            </a:r>
            <a:r>
              <a:rPr sz="1800" dirty="0">
                <a:solidFill>
                  <a:srgbClr val="1F4E79"/>
                </a:solidFill>
                <a:latin typeface="Trebuchet MS"/>
                <a:cs typeface="Trebuchet MS"/>
              </a:rPr>
              <a:t>and</a:t>
            </a:r>
            <a:r>
              <a:rPr sz="1800" spc="240" dirty="0">
                <a:solidFill>
                  <a:srgbClr val="1F4E79"/>
                </a:solidFill>
                <a:latin typeface="Trebuchet MS"/>
                <a:cs typeface="Trebuchet MS"/>
              </a:rPr>
              <a:t> </a:t>
            </a:r>
            <a:r>
              <a:rPr sz="1800" spc="-10" dirty="0">
                <a:solidFill>
                  <a:srgbClr val="1F4E79"/>
                </a:solidFill>
                <a:latin typeface="Trebuchet MS"/>
                <a:cs typeface="Trebuchet MS"/>
              </a:rPr>
              <a:t>related </a:t>
            </a:r>
            <a:r>
              <a:rPr sz="1800" dirty="0">
                <a:solidFill>
                  <a:srgbClr val="1F4E79"/>
                </a:solidFill>
                <a:latin typeface="Trebuchet MS"/>
                <a:cs typeface="Trebuchet MS"/>
              </a:rPr>
              <a:t>communication</a:t>
            </a:r>
            <a:r>
              <a:rPr sz="1800" spc="-85" dirty="0">
                <a:solidFill>
                  <a:srgbClr val="1F4E79"/>
                </a:solidFill>
                <a:latin typeface="Trebuchet MS"/>
                <a:cs typeface="Trebuchet MS"/>
              </a:rPr>
              <a:t> </a:t>
            </a:r>
            <a:r>
              <a:rPr sz="1800" spc="-10" dirty="0">
                <a:solidFill>
                  <a:srgbClr val="1F4E79"/>
                </a:solidFill>
                <a:latin typeface="Trebuchet MS"/>
                <a:cs typeface="Trebuchet MS"/>
              </a:rPr>
              <a:t>objective.</a:t>
            </a:r>
            <a:endParaRPr sz="1800" dirty="0">
              <a:latin typeface="Trebuchet MS"/>
              <a:cs typeface="Trebuchet MS"/>
            </a:endParaRPr>
          </a:p>
          <a:p>
            <a:pPr marL="355600" marR="6350" indent="-342900" algn="just">
              <a:lnSpc>
                <a:spcPct val="100000"/>
              </a:lnSpc>
              <a:spcBef>
                <a:spcPts val="430"/>
              </a:spcBef>
              <a:buFont typeface="Arial MT"/>
              <a:buChar char="•"/>
              <a:tabLst>
                <a:tab pos="355600" algn="l"/>
              </a:tabLst>
            </a:pPr>
            <a:r>
              <a:rPr sz="1800" dirty="0">
                <a:solidFill>
                  <a:srgbClr val="1F4E79"/>
                </a:solidFill>
                <a:latin typeface="Trebuchet MS"/>
                <a:cs typeface="Trebuchet MS"/>
              </a:rPr>
              <a:t>The</a:t>
            </a:r>
            <a:r>
              <a:rPr sz="1800" spc="100" dirty="0">
                <a:solidFill>
                  <a:srgbClr val="1F4E79"/>
                </a:solidFill>
                <a:latin typeface="Trebuchet MS"/>
                <a:cs typeface="Trebuchet MS"/>
              </a:rPr>
              <a:t>  </a:t>
            </a:r>
            <a:r>
              <a:rPr sz="1800" dirty="0">
                <a:solidFill>
                  <a:srgbClr val="1F4E79"/>
                </a:solidFill>
                <a:latin typeface="Trebuchet MS"/>
                <a:cs typeface="Trebuchet MS"/>
              </a:rPr>
              <a:t>activities</a:t>
            </a:r>
            <a:r>
              <a:rPr sz="1800" spc="105" dirty="0">
                <a:solidFill>
                  <a:srgbClr val="1F4E79"/>
                </a:solidFill>
                <a:latin typeface="Trebuchet MS"/>
                <a:cs typeface="Trebuchet MS"/>
              </a:rPr>
              <a:t>  </a:t>
            </a:r>
            <a:r>
              <a:rPr sz="1800" dirty="0">
                <a:solidFill>
                  <a:srgbClr val="1F4E79"/>
                </a:solidFill>
                <a:latin typeface="Trebuchet MS"/>
                <a:cs typeface="Trebuchet MS"/>
              </a:rPr>
              <a:t>should</a:t>
            </a:r>
            <a:r>
              <a:rPr sz="1800" spc="95" dirty="0">
                <a:solidFill>
                  <a:srgbClr val="1F4E79"/>
                </a:solidFill>
                <a:latin typeface="Trebuchet MS"/>
                <a:cs typeface="Trebuchet MS"/>
              </a:rPr>
              <a:t>  </a:t>
            </a:r>
            <a:r>
              <a:rPr sz="1800" dirty="0">
                <a:solidFill>
                  <a:srgbClr val="1F4E79"/>
                </a:solidFill>
                <a:latin typeface="Trebuchet MS"/>
                <a:cs typeface="Trebuchet MS"/>
              </a:rPr>
              <a:t>contribute</a:t>
            </a:r>
            <a:r>
              <a:rPr sz="1800" spc="100" dirty="0">
                <a:solidFill>
                  <a:srgbClr val="1F4E79"/>
                </a:solidFill>
                <a:latin typeface="Trebuchet MS"/>
                <a:cs typeface="Trebuchet MS"/>
              </a:rPr>
              <a:t>  </a:t>
            </a:r>
            <a:r>
              <a:rPr sz="1800" dirty="0">
                <a:solidFill>
                  <a:srgbClr val="1F4E79"/>
                </a:solidFill>
                <a:latin typeface="Trebuchet MS"/>
                <a:cs typeface="Trebuchet MS"/>
              </a:rPr>
              <a:t>to</a:t>
            </a:r>
            <a:r>
              <a:rPr sz="1800" spc="100" dirty="0">
                <a:solidFill>
                  <a:srgbClr val="1F4E79"/>
                </a:solidFill>
                <a:latin typeface="Trebuchet MS"/>
                <a:cs typeface="Trebuchet MS"/>
              </a:rPr>
              <a:t>  </a:t>
            </a:r>
            <a:r>
              <a:rPr sz="1800" dirty="0">
                <a:solidFill>
                  <a:srgbClr val="1F4E79"/>
                </a:solidFill>
                <a:latin typeface="Trebuchet MS"/>
                <a:cs typeface="Trebuchet MS"/>
              </a:rPr>
              <a:t>the</a:t>
            </a:r>
            <a:r>
              <a:rPr sz="1800" spc="105" dirty="0">
                <a:solidFill>
                  <a:srgbClr val="1F4E79"/>
                </a:solidFill>
                <a:latin typeface="Trebuchet MS"/>
                <a:cs typeface="Trebuchet MS"/>
              </a:rPr>
              <a:t>  </a:t>
            </a:r>
            <a:r>
              <a:rPr sz="1800" dirty="0">
                <a:solidFill>
                  <a:srgbClr val="1F4E79"/>
                </a:solidFill>
                <a:latin typeface="Trebuchet MS"/>
                <a:cs typeface="Trebuchet MS"/>
              </a:rPr>
              <a:t>development</a:t>
            </a:r>
            <a:r>
              <a:rPr sz="1800" spc="110" dirty="0">
                <a:solidFill>
                  <a:srgbClr val="1F4E79"/>
                </a:solidFill>
                <a:latin typeface="Trebuchet MS"/>
                <a:cs typeface="Trebuchet MS"/>
              </a:rPr>
              <a:t>  </a:t>
            </a:r>
            <a:r>
              <a:rPr sz="1800" dirty="0">
                <a:solidFill>
                  <a:srgbClr val="1F4E79"/>
                </a:solidFill>
                <a:latin typeface="Trebuchet MS"/>
                <a:cs typeface="Trebuchet MS"/>
              </a:rPr>
              <a:t>of</a:t>
            </a:r>
            <a:r>
              <a:rPr sz="1800" spc="100" dirty="0">
                <a:solidFill>
                  <a:srgbClr val="1F4E79"/>
                </a:solidFill>
                <a:latin typeface="Trebuchet MS"/>
                <a:cs typeface="Trebuchet MS"/>
              </a:rPr>
              <a:t>  </a:t>
            </a:r>
            <a:r>
              <a:rPr sz="1800" dirty="0">
                <a:solidFill>
                  <a:srgbClr val="1F4E79"/>
                </a:solidFill>
                <a:latin typeface="Trebuchet MS"/>
                <a:cs typeface="Trebuchet MS"/>
              </a:rPr>
              <a:t>the</a:t>
            </a:r>
            <a:r>
              <a:rPr sz="1800" spc="100" dirty="0">
                <a:solidFill>
                  <a:srgbClr val="1F4E79"/>
                </a:solidFill>
                <a:latin typeface="Trebuchet MS"/>
                <a:cs typeface="Trebuchet MS"/>
              </a:rPr>
              <a:t>  </a:t>
            </a:r>
            <a:r>
              <a:rPr sz="1800" spc="-10" dirty="0">
                <a:solidFill>
                  <a:srgbClr val="1F4E79"/>
                </a:solidFill>
                <a:latin typeface="Trebuchet MS"/>
                <a:cs typeface="Trebuchet MS"/>
              </a:rPr>
              <a:t>planned </a:t>
            </a:r>
            <a:r>
              <a:rPr sz="1800" dirty="0">
                <a:solidFill>
                  <a:srgbClr val="1F4E79"/>
                </a:solidFill>
                <a:latin typeface="Trebuchet MS"/>
                <a:cs typeface="Trebuchet MS"/>
              </a:rPr>
              <a:t>outputs.</a:t>
            </a:r>
            <a:r>
              <a:rPr sz="1800" spc="130" dirty="0">
                <a:solidFill>
                  <a:srgbClr val="1F4E79"/>
                </a:solidFill>
                <a:latin typeface="Trebuchet MS"/>
                <a:cs typeface="Trebuchet MS"/>
              </a:rPr>
              <a:t> </a:t>
            </a:r>
            <a:r>
              <a:rPr sz="1800" dirty="0">
                <a:solidFill>
                  <a:srgbClr val="1F4E79"/>
                </a:solidFill>
                <a:latin typeface="Trebuchet MS"/>
                <a:cs typeface="Trebuchet MS"/>
              </a:rPr>
              <a:t>The</a:t>
            </a:r>
            <a:r>
              <a:rPr sz="1800" spc="135" dirty="0">
                <a:solidFill>
                  <a:srgbClr val="1F4E79"/>
                </a:solidFill>
                <a:latin typeface="Trebuchet MS"/>
                <a:cs typeface="Trebuchet MS"/>
              </a:rPr>
              <a:t> </a:t>
            </a:r>
            <a:r>
              <a:rPr sz="1800" dirty="0">
                <a:solidFill>
                  <a:srgbClr val="1F4E79"/>
                </a:solidFill>
                <a:latin typeface="Trebuchet MS"/>
                <a:cs typeface="Trebuchet MS"/>
              </a:rPr>
              <a:t>number</a:t>
            </a:r>
            <a:r>
              <a:rPr sz="1800" spc="130" dirty="0">
                <a:solidFill>
                  <a:srgbClr val="1F4E79"/>
                </a:solidFill>
                <a:latin typeface="Trebuchet MS"/>
                <a:cs typeface="Trebuchet MS"/>
              </a:rPr>
              <a:t> </a:t>
            </a:r>
            <a:r>
              <a:rPr sz="1800" dirty="0">
                <a:solidFill>
                  <a:srgbClr val="1F4E79"/>
                </a:solidFill>
                <a:latin typeface="Trebuchet MS"/>
                <a:cs typeface="Trebuchet MS"/>
              </a:rPr>
              <a:t>of</a:t>
            </a:r>
            <a:r>
              <a:rPr sz="1800" spc="130" dirty="0">
                <a:solidFill>
                  <a:srgbClr val="1F4E79"/>
                </a:solidFill>
                <a:latin typeface="Trebuchet MS"/>
                <a:cs typeface="Trebuchet MS"/>
              </a:rPr>
              <a:t> </a:t>
            </a:r>
            <a:r>
              <a:rPr sz="1800" dirty="0">
                <a:solidFill>
                  <a:srgbClr val="1F4E79"/>
                </a:solidFill>
                <a:latin typeface="Trebuchet MS"/>
                <a:cs typeface="Trebuchet MS"/>
              </a:rPr>
              <a:t>activities</a:t>
            </a:r>
            <a:r>
              <a:rPr sz="1800" spc="125" dirty="0">
                <a:solidFill>
                  <a:srgbClr val="1F4E79"/>
                </a:solidFill>
                <a:latin typeface="Trebuchet MS"/>
                <a:cs typeface="Trebuchet MS"/>
              </a:rPr>
              <a:t> </a:t>
            </a:r>
            <a:r>
              <a:rPr sz="1800" dirty="0">
                <a:solidFill>
                  <a:srgbClr val="1F4E79"/>
                </a:solidFill>
                <a:latin typeface="Trebuchet MS"/>
                <a:cs typeface="Trebuchet MS"/>
              </a:rPr>
              <a:t>per</a:t>
            </a:r>
            <a:r>
              <a:rPr sz="1800" spc="135" dirty="0">
                <a:solidFill>
                  <a:srgbClr val="1F4E79"/>
                </a:solidFill>
                <a:latin typeface="Trebuchet MS"/>
                <a:cs typeface="Trebuchet MS"/>
              </a:rPr>
              <a:t> </a:t>
            </a:r>
            <a:r>
              <a:rPr sz="1800" dirty="0">
                <a:solidFill>
                  <a:srgbClr val="1F4E79"/>
                </a:solidFill>
                <a:latin typeface="Trebuchet MS"/>
                <a:cs typeface="Trebuchet MS"/>
              </a:rPr>
              <a:t>WP</a:t>
            </a:r>
            <a:r>
              <a:rPr sz="1800" spc="95" dirty="0">
                <a:solidFill>
                  <a:srgbClr val="1F4E79"/>
                </a:solidFill>
                <a:latin typeface="Trebuchet MS"/>
                <a:cs typeface="Trebuchet MS"/>
              </a:rPr>
              <a:t> </a:t>
            </a:r>
            <a:r>
              <a:rPr sz="1800" dirty="0">
                <a:solidFill>
                  <a:srgbClr val="1F4E79"/>
                </a:solidFill>
                <a:latin typeface="Trebuchet MS"/>
                <a:cs typeface="Trebuchet MS"/>
              </a:rPr>
              <a:t>depends</a:t>
            </a:r>
            <a:r>
              <a:rPr sz="1800" spc="135" dirty="0">
                <a:solidFill>
                  <a:srgbClr val="1F4E79"/>
                </a:solidFill>
                <a:latin typeface="Trebuchet MS"/>
                <a:cs typeface="Trebuchet MS"/>
              </a:rPr>
              <a:t> </a:t>
            </a:r>
            <a:r>
              <a:rPr sz="1800" dirty="0">
                <a:solidFill>
                  <a:srgbClr val="1F4E79"/>
                </a:solidFill>
                <a:latin typeface="Trebuchet MS"/>
                <a:cs typeface="Trebuchet MS"/>
              </a:rPr>
              <a:t>on</a:t>
            </a:r>
            <a:r>
              <a:rPr sz="1800" spc="125" dirty="0">
                <a:solidFill>
                  <a:srgbClr val="1F4E79"/>
                </a:solidFill>
                <a:latin typeface="Trebuchet MS"/>
                <a:cs typeface="Trebuchet MS"/>
              </a:rPr>
              <a:t> </a:t>
            </a:r>
            <a:r>
              <a:rPr sz="1800" dirty="0">
                <a:solidFill>
                  <a:srgbClr val="1F4E79"/>
                </a:solidFill>
                <a:latin typeface="Trebuchet MS"/>
                <a:cs typeface="Trebuchet MS"/>
              </a:rPr>
              <a:t>its</a:t>
            </a:r>
            <a:r>
              <a:rPr sz="1800" spc="120" dirty="0">
                <a:solidFill>
                  <a:srgbClr val="1F4E79"/>
                </a:solidFill>
                <a:latin typeface="Trebuchet MS"/>
                <a:cs typeface="Trebuchet MS"/>
              </a:rPr>
              <a:t> </a:t>
            </a:r>
            <a:r>
              <a:rPr sz="1800" dirty="0">
                <a:solidFill>
                  <a:srgbClr val="1F4E79"/>
                </a:solidFill>
                <a:latin typeface="Trebuchet MS"/>
                <a:cs typeface="Trebuchet MS"/>
              </a:rPr>
              <a:t>complexity,</a:t>
            </a:r>
            <a:r>
              <a:rPr sz="1800" spc="140" dirty="0">
                <a:solidFill>
                  <a:srgbClr val="1F4E79"/>
                </a:solidFill>
                <a:latin typeface="Trebuchet MS"/>
                <a:cs typeface="Trebuchet MS"/>
              </a:rPr>
              <a:t> </a:t>
            </a:r>
            <a:r>
              <a:rPr sz="1800" spc="-20" dirty="0">
                <a:solidFill>
                  <a:srgbClr val="1F4E79"/>
                </a:solidFill>
                <a:latin typeface="Trebuchet MS"/>
                <a:cs typeface="Trebuchet MS"/>
              </a:rPr>
              <a:t>such </a:t>
            </a:r>
            <a:r>
              <a:rPr sz="1800" dirty="0">
                <a:solidFill>
                  <a:srgbClr val="1F4E79"/>
                </a:solidFill>
                <a:latin typeface="Trebuchet MS"/>
                <a:cs typeface="Trebuchet MS"/>
              </a:rPr>
              <a:t>as</a:t>
            </a:r>
            <a:r>
              <a:rPr sz="1800" spc="-25" dirty="0">
                <a:solidFill>
                  <a:srgbClr val="1F4E79"/>
                </a:solidFill>
                <a:latin typeface="Trebuchet MS"/>
                <a:cs typeface="Trebuchet MS"/>
              </a:rPr>
              <a:t> </a:t>
            </a:r>
            <a:r>
              <a:rPr sz="1800" dirty="0">
                <a:solidFill>
                  <a:srgbClr val="1F4E79"/>
                </a:solidFill>
                <a:latin typeface="Trebuchet MS"/>
                <a:cs typeface="Trebuchet MS"/>
              </a:rPr>
              <a:t>the</a:t>
            </a:r>
            <a:r>
              <a:rPr sz="1800" spc="-20" dirty="0">
                <a:solidFill>
                  <a:srgbClr val="1F4E79"/>
                </a:solidFill>
                <a:latin typeface="Trebuchet MS"/>
                <a:cs typeface="Trebuchet MS"/>
              </a:rPr>
              <a:t> </a:t>
            </a:r>
            <a:r>
              <a:rPr sz="1800" dirty="0">
                <a:solidFill>
                  <a:srgbClr val="1F4E79"/>
                </a:solidFill>
                <a:latin typeface="Trebuchet MS"/>
                <a:cs typeface="Trebuchet MS"/>
              </a:rPr>
              <a:t>number</a:t>
            </a:r>
            <a:r>
              <a:rPr sz="1800" spc="-5" dirty="0">
                <a:solidFill>
                  <a:srgbClr val="1F4E79"/>
                </a:solidFill>
                <a:latin typeface="Trebuchet MS"/>
                <a:cs typeface="Trebuchet MS"/>
              </a:rPr>
              <a:t> </a:t>
            </a:r>
            <a:r>
              <a:rPr sz="1800" dirty="0">
                <a:solidFill>
                  <a:srgbClr val="1F4E79"/>
                </a:solidFill>
                <a:latin typeface="Trebuchet MS"/>
                <a:cs typeface="Trebuchet MS"/>
              </a:rPr>
              <a:t>and</a:t>
            </a:r>
            <a:r>
              <a:rPr sz="1800" spc="-15" dirty="0">
                <a:solidFill>
                  <a:srgbClr val="1F4E79"/>
                </a:solidFill>
                <a:latin typeface="Trebuchet MS"/>
                <a:cs typeface="Trebuchet MS"/>
              </a:rPr>
              <a:t> </a:t>
            </a:r>
            <a:r>
              <a:rPr sz="1800" dirty="0">
                <a:solidFill>
                  <a:srgbClr val="1F4E79"/>
                </a:solidFill>
                <a:latin typeface="Trebuchet MS"/>
                <a:cs typeface="Trebuchet MS"/>
              </a:rPr>
              <a:t>type</a:t>
            </a:r>
            <a:r>
              <a:rPr sz="1800" spc="-20" dirty="0">
                <a:solidFill>
                  <a:srgbClr val="1F4E79"/>
                </a:solidFill>
                <a:latin typeface="Trebuchet MS"/>
                <a:cs typeface="Trebuchet MS"/>
              </a:rPr>
              <a:t> </a:t>
            </a:r>
            <a:r>
              <a:rPr sz="1800" dirty="0">
                <a:solidFill>
                  <a:srgbClr val="1F4E79"/>
                </a:solidFill>
                <a:latin typeface="Trebuchet MS"/>
                <a:cs typeface="Trebuchet MS"/>
              </a:rPr>
              <a:t>of</a:t>
            </a:r>
            <a:r>
              <a:rPr sz="1800" spc="-30" dirty="0">
                <a:solidFill>
                  <a:srgbClr val="1F4E79"/>
                </a:solidFill>
                <a:latin typeface="Trebuchet MS"/>
                <a:cs typeface="Trebuchet MS"/>
              </a:rPr>
              <a:t> </a:t>
            </a:r>
            <a:r>
              <a:rPr sz="1800" dirty="0">
                <a:solidFill>
                  <a:srgbClr val="1F4E79"/>
                </a:solidFill>
                <a:latin typeface="Trebuchet MS"/>
                <a:cs typeface="Trebuchet MS"/>
              </a:rPr>
              <a:t>outputs</a:t>
            </a:r>
            <a:r>
              <a:rPr sz="1800" spc="-25" dirty="0">
                <a:solidFill>
                  <a:srgbClr val="1F4E79"/>
                </a:solidFill>
                <a:latin typeface="Trebuchet MS"/>
                <a:cs typeface="Trebuchet MS"/>
              </a:rPr>
              <a:t> </a:t>
            </a:r>
            <a:r>
              <a:rPr sz="1800" dirty="0">
                <a:solidFill>
                  <a:srgbClr val="1F4E79"/>
                </a:solidFill>
                <a:latin typeface="Trebuchet MS"/>
                <a:cs typeface="Trebuchet MS"/>
              </a:rPr>
              <a:t>to</a:t>
            </a:r>
            <a:r>
              <a:rPr sz="1800" spc="-30" dirty="0">
                <a:solidFill>
                  <a:srgbClr val="1F4E79"/>
                </a:solidFill>
                <a:latin typeface="Trebuchet MS"/>
                <a:cs typeface="Trebuchet MS"/>
              </a:rPr>
              <a:t> </a:t>
            </a:r>
            <a:r>
              <a:rPr sz="1800" dirty="0">
                <a:solidFill>
                  <a:srgbClr val="1F4E79"/>
                </a:solidFill>
                <a:latin typeface="Trebuchet MS"/>
                <a:cs typeface="Trebuchet MS"/>
              </a:rPr>
              <a:t>be</a:t>
            </a:r>
            <a:r>
              <a:rPr sz="1800" spc="-20" dirty="0">
                <a:solidFill>
                  <a:srgbClr val="1F4E79"/>
                </a:solidFill>
                <a:latin typeface="Trebuchet MS"/>
                <a:cs typeface="Trebuchet MS"/>
              </a:rPr>
              <a:t> </a:t>
            </a:r>
            <a:r>
              <a:rPr sz="1800" dirty="0">
                <a:solidFill>
                  <a:srgbClr val="1F4E79"/>
                </a:solidFill>
                <a:latin typeface="Trebuchet MS"/>
                <a:cs typeface="Trebuchet MS"/>
              </a:rPr>
              <a:t>developed.</a:t>
            </a:r>
            <a:r>
              <a:rPr sz="1800" spc="-25" dirty="0">
                <a:solidFill>
                  <a:srgbClr val="1F4E79"/>
                </a:solidFill>
                <a:latin typeface="Trebuchet MS"/>
                <a:cs typeface="Trebuchet MS"/>
              </a:rPr>
              <a:t> </a:t>
            </a:r>
            <a:r>
              <a:rPr sz="1800" dirty="0">
                <a:solidFill>
                  <a:srgbClr val="1F4E79"/>
                </a:solidFill>
                <a:latin typeface="Trebuchet MS"/>
                <a:cs typeface="Trebuchet MS"/>
              </a:rPr>
              <a:t>Usually</a:t>
            </a:r>
            <a:r>
              <a:rPr sz="1800" spc="-25" dirty="0">
                <a:solidFill>
                  <a:srgbClr val="1F4E79"/>
                </a:solidFill>
                <a:latin typeface="Trebuchet MS"/>
                <a:cs typeface="Trebuchet MS"/>
              </a:rPr>
              <a:t> </a:t>
            </a:r>
            <a:r>
              <a:rPr sz="1800" dirty="0">
                <a:solidFill>
                  <a:srgbClr val="1F4E79"/>
                </a:solidFill>
                <a:latin typeface="Trebuchet MS"/>
                <a:cs typeface="Trebuchet MS"/>
              </a:rPr>
              <a:t>no</a:t>
            </a:r>
            <a:r>
              <a:rPr sz="1800" spc="-30" dirty="0">
                <a:solidFill>
                  <a:srgbClr val="1F4E79"/>
                </a:solidFill>
                <a:latin typeface="Trebuchet MS"/>
                <a:cs typeface="Trebuchet MS"/>
              </a:rPr>
              <a:t> </a:t>
            </a:r>
            <a:r>
              <a:rPr sz="1800" dirty="0">
                <a:solidFill>
                  <a:srgbClr val="1F4E79"/>
                </a:solidFill>
                <a:latin typeface="Trebuchet MS"/>
                <a:cs typeface="Trebuchet MS"/>
              </a:rPr>
              <a:t>more</a:t>
            </a:r>
            <a:r>
              <a:rPr sz="1800" spc="-15" dirty="0">
                <a:solidFill>
                  <a:srgbClr val="1F4E79"/>
                </a:solidFill>
                <a:latin typeface="Trebuchet MS"/>
                <a:cs typeface="Trebuchet MS"/>
              </a:rPr>
              <a:t> </a:t>
            </a:r>
            <a:r>
              <a:rPr sz="1800" dirty="0">
                <a:solidFill>
                  <a:srgbClr val="1F4E79"/>
                </a:solidFill>
                <a:latin typeface="Trebuchet MS"/>
                <a:cs typeface="Trebuchet MS"/>
              </a:rPr>
              <a:t>than</a:t>
            </a:r>
            <a:r>
              <a:rPr sz="1800" spc="-10" dirty="0">
                <a:solidFill>
                  <a:srgbClr val="1F4E79"/>
                </a:solidFill>
                <a:latin typeface="Trebuchet MS"/>
                <a:cs typeface="Trebuchet MS"/>
              </a:rPr>
              <a:t> </a:t>
            </a:r>
            <a:r>
              <a:rPr sz="1800" spc="-50" dirty="0">
                <a:solidFill>
                  <a:srgbClr val="1F4E79"/>
                </a:solidFill>
                <a:latin typeface="Trebuchet MS"/>
                <a:cs typeface="Trebuchet MS"/>
              </a:rPr>
              <a:t>4 </a:t>
            </a:r>
            <a:r>
              <a:rPr sz="1800" dirty="0">
                <a:solidFill>
                  <a:srgbClr val="1F4E79"/>
                </a:solidFill>
                <a:latin typeface="Trebuchet MS"/>
                <a:cs typeface="Trebuchet MS"/>
              </a:rPr>
              <a:t>to</a:t>
            </a:r>
            <a:r>
              <a:rPr sz="1800" spc="-40" dirty="0">
                <a:solidFill>
                  <a:srgbClr val="1F4E79"/>
                </a:solidFill>
                <a:latin typeface="Trebuchet MS"/>
                <a:cs typeface="Trebuchet MS"/>
              </a:rPr>
              <a:t> </a:t>
            </a:r>
            <a:r>
              <a:rPr sz="1800" dirty="0">
                <a:solidFill>
                  <a:srgbClr val="1F4E79"/>
                </a:solidFill>
                <a:latin typeface="Trebuchet MS"/>
                <a:cs typeface="Trebuchet MS"/>
              </a:rPr>
              <a:t>6</a:t>
            </a:r>
            <a:r>
              <a:rPr sz="1800" spc="-25" dirty="0">
                <a:solidFill>
                  <a:srgbClr val="1F4E79"/>
                </a:solidFill>
                <a:latin typeface="Trebuchet MS"/>
                <a:cs typeface="Trebuchet MS"/>
              </a:rPr>
              <a:t> </a:t>
            </a:r>
            <a:r>
              <a:rPr sz="1800" dirty="0">
                <a:solidFill>
                  <a:srgbClr val="1F4E79"/>
                </a:solidFill>
                <a:latin typeface="Trebuchet MS"/>
                <a:cs typeface="Trebuchet MS"/>
              </a:rPr>
              <a:t>activities</a:t>
            </a:r>
            <a:r>
              <a:rPr sz="1800" spc="-25" dirty="0">
                <a:solidFill>
                  <a:srgbClr val="1F4E79"/>
                </a:solidFill>
                <a:latin typeface="Trebuchet MS"/>
                <a:cs typeface="Trebuchet MS"/>
              </a:rPr>
              <a:t> </a:t>
            </a:r>
            <a:r>
              <a:rPr sz="1800" dirty="0">
                <a:solidFill>
                  <a:srgbClr val="1F4E79"/>
                </a:solidFill>
                <a:latin typeface="Trebuchet MS"/>
                <a:cs typeface="Trebuchet MS"/>
              </a:rPr>
              <a:t>per</a:t>
            </a:r>
            <a:r>
              <a:rPr sz="1800" spc="-30" dirty="0">
                <a:solidFill>
                  <a:srgbClr val="1F4E79"/>
                </a:solidFill>
                <a:latin typeface="Trebuchet MS"/>
                <a:cs typeface="Trebuchet MS"/>
              </a:rPr>
              <a:t> </a:t>
            </a:r>
            <a:r>
              <a:rPr sz="1800" dirty="0">
                <a:solidFill>
                  <a:srgbClr val="1F4E79"/>
                </a:solidFill>
                <a:latin typeface="Trebuchet MS"/>
                <a:cs typeface="Trebuchet MS"/>
              </a:rPr>
              <a:t>work</a:t>
            </a:r>
            <a:r>
              <a:rPr sz="1800" spc="-35" dirty="0">
                <a:solidFill>
                  <a:srgbClr val="1F4E79"/>
                </a:solidFill>
                <a:latin typeface="Trebuchet MS"/>
                <a:cs typeface="Trebuchet MS"/>
              </a:rPr>
              <a:t> </a:t>
            </a:r>
            <a:r>
              <a:rPr sz="1800" dirty="0">
                <a:solidFill>
                  <a:srgbClr val="1F4E79"/>
                </a:solidFill>
                <a:latin typeface="Trebuchet MS"/>
                <a:cs typeface="Trebuchet MS"/>
              </a:rPr>
              <a:t>package</a:t>
            </a:r>
            <a:r>
              <a:rPr sz="1800" spc="-30" dirty="0">
                <a:solidFill>
                  <a:srgbClr val="1F4E79"/>
                </a:solidFill>
                <a:latin typeface="Trebuchet MS"/>
                <a:cs typeface="Trebuchet MS"/>
              </a:rPr>
              <a:t> </a:t>
            </a:r>
            <a:r>
              <a:rPr sz="1800" dirty="0">
                <a:solidFill>
                  <a:srgbClr val="1F4E79"/>
                </a:solidFill>
                <a:latin typeface="Trebuchet MS"/>
                <a:cs typeface="Trebuchet MS"/>
              </a:rPr>
              <a:t>should</a:t>
            </a:r>
            <a:r>
              <a:rPr sz="1800" spc="-40" dirty="0">
                <a:solidFill>
                  <a:srgbClr val="1F4E79"/>
                </a:solidFill>
                <a:latin typeface="Trebuchet MS"/>
                <a:cs typeface="Trebuchet MS"/>
              </a:rPr>
              <a:t> </a:t>
            </a:r>
            <a:r>
              <a:rPr sz="1800" dirty="0">
                <a:solidFill>
                  <a:srgbClr val="1F4E79"/>
                </a:solidFill>
                <a:latin typeface="Trebuchet MS"/>
                <a:cs typeface="Trebuchet MS"/>
              </a:rPr>
              <a:t>be</a:t>
            </a:r>
            <a:r>
              <a:rPr sz="1800" spc="-30" dirty="0">
                <a:solidFill>
                  <a:srgbClr val="1F4E79"/>
                </a:solidFill>
                <a:latin typeface="Trebuchet MS"/>
                <a:cs typeface="Trebuchet MS"/>
              </a:rPr>
              <a:t> </a:t>
            </a:r>
            <a:r>
              <a:rPr sz="1800" spc="-10" dirty="0">
                <a:solidFill>
                  <a:srgbClr val="1F4E79"/>
                </a:solidFill>
                <a:latin typeface="Trebuchet MS"/>
                <a:cs typeface="Trebuchet MS"/>
              </a:rPr>
              <a:t>foreseen.</a:t>
            </a:r>
            <a:endParaRPr sz="1800" dirty="0">
              <a:latin typeface="Trebuchet MS"/>
              <a:cs typeface="Trebuchet MS"/>
            </a:endParaRPr>
          </a:p>
          <a:p>
            <a:pPr marL="355600" marR="5080" indent="-342900" algn="just">
              <a:lnSpc>
                <a:spcPct val="100000"/>
              </a:lnSpc>
              <a:spcBef>
                <a:spcPts val="434"/>
              </a:spcBef>
              <a:buFont typeface="Arial MT"/>
              <a:buChar char="•"/>
              <a:tabLst>
                <a:tab pos="355600" algn="l"/>
              </a:tabLst>
            </a:pPr>
            <a:r>
              <a:rPr sz="1800" dirty="0">
                <a:solidFill>
                  <a:srgbClr val="1F4E79"/>
                </a:solidFill>
                <a:latin typeface="Trebuchet MS"/>
                <a:cs typeface="Trebuchet MS"/>
              </a:rPr>
              <a:t>Each</a:t>
            </a:r>
            <a:r>
              <a:rPr sz="1800" spc="35" dirty="0">
                <a:solidFill>
                  <a:srgbClr val="1F4E79"/>
                </a:solidFill>
                <a:latin typeface="Trebuchet MS"/>
                <a:cs typeface="Trebuchet MS"/>
              </a:rPr>
              <a:t>  </a:t>
            </a:r>
            <a:r>
              <a:rPr sz="1800" dirty="0">
                <a:solidFill>
                  <a:srgbClr val="1F4E79"/>
                </a:solidFill>
                <a:latin typeface="Trebuchet MS"/>
                <a:cs typeface="Trebuchet MS"/>
              </a:rPr>
              <a:t>working</a:t>
            </a:r>
            <a:r>
              <a:rPr sz="1800" spc="40" dirty="0">
                <a:solidFill>
                  <a:srgbClr val="1F4E79"/>
                </a:solidFill>
                <a:latin typeface="Trebuchet MS"/>
                <a:cs typeface="Trebuchet MS"/>
              </a:rPr>
              <a:t>  </a:t>
            </a:r>
            <a:r>
              <a:rPr sz="1800" dirty="0">
                <a:solidFill>
                  <a:srgbClr val="1F4E79"/>
                </a:solidFill>
                <a:latin typeface="Trebuchet MS"/>
                <a:cs typeface="Trebuchet MS"/>
              </a:rPr>
              <a:t>package</a:t>
            </a:r>
            <a:r>
              <a:rPr sz="1800" spc="40" dirty="0">
                <a:solidFill>
                  <a:srgbClr val="1F4E79"/>
                </a:solidFill>
                <a:latin typeface="Trebuchet MS"/>
                <a:cs typeface="Trebuchet MS"/>
              </a:rPr>
              <a:t>  </a:t>
            </a:r>
            <a:r>
              <a:rPr sz="1800" dirty="0">
                <a:solidFill>
                  <a:srgbClr val="1F4E79"/>
                </a:solidFill>
                <a:latin typeface="Trebuchet MS"/>
                <a:cs typeface="Trebuchet MS"/>
              </a:rPr>
              <a:t>includes</a:t>
            </a:r>
            <a:r>
              <a:rPr sz="1800" spc="40" dirty="0">
                <a:solidFill>
                  <a:srgbClr val="1F4E79"/>
                </a:solidFill>
                <a:latin typeface="Trebuchet MS"/>
                <a:cs typeface="Trebuchet MS"/>
              </a:rPr>
              <a:t>  </a:t>
            </a:r>
            <a:r>
              <a:rPr sz="1800" dirty="0">
                <a:solidFill>
                  <a:srgbClr val="1F4E79"/>
                </a:solidFill>
                <a:latin typeface="Trebuchet MS"/>
                <a:cs typeface="Trebuchet MS"/>
              </a:rPr>
              <a:t>specific</a:t>
            </a:r>
            <a:r>
              <a:rPr sz="1800" spc="35" dirty="0">
                <a:solidFill>
                  <a:srgbClr val="1F4E79"/>
                </a:solidFill>
                <a:latin typeface="Trebuchet MS"/>
                <a:cs typeface="Trebuchet MS"/>
              </a:rPr>
              <a:t>  </a:t>
            </a:r>
            <a:r>
              <a:rPr sz="1800" dirty="0">
                <a:solidFill>
                  <a:srgbClr val="1F4E79"/>
                </a:solidFill>
                <a:latin typeface="Trebuchet MS"/>
                <a:cs typeface="Trebuchet MS"/>
              </a:rPr>
              <a:t>communication</a:t>
            </a:r>
            <a:r>
              <a:rPr sz="1800" spc="40" dirty="0">
                <a:solidFill>
                  <a:srgbClr val="1F4E79"/>
                </a:solidFill>
                <a:latin typeface="Trebuchet MS"/>
                <a:cs typeface="Trebuchet MS"/>
              </a:rPr>
              <a:t>  </a:t>
            </a:r>
            <a:r>
              <a:rPr sz="1800" dirty="0">
                <a:solidFill>
                  <a:srgbClr val="1F4E79"/>
                </a:solidFill>
                <a:latin typeface="Trebuchet MS"/>
                <a:cs typeface="Trebuchet MS"/>
              </a:rPr>
              <a:t>objectives</a:t>
            </a:r>
            <a:r>
              <a:rPr sz="1800" spc="40" dirty="0">
                <a:solidFill>
                  <a:srgbClr val="1F4E79"/>
                </a:solidFill>
                <a:latin typeface="Trebuchet MS"/>
                <a:cs typeface="Trebuchet MS"/>
              </a:rPr>
              <a:t>  </a:t>
            </a:r>
            <a:r>
              <a:rPr sz="1800" spc="-25" dirty="0">
                <a:solidFill>
                  <a:srgbClr val="1F4E79"/>
                </a:solidFill>
                <a:latin typeface="Trebuchet MS"/>
                <a:cs typeface="Trebuchet MS"/>
              </a:rPr>
              <a:t>and </a:t>
            </a:r>
            <a:r>
              <a:rPr sz="1800" dirty="0">
                <a:solidFill>
                  <a:srgbClr val="1F4E79"/>
                </a:solidFill>
                <a:latin typeface="Trebuchet MS"/>
                <a:cs typeface="Trebuchet MS"/>
              </a:rPr>
              <a:t>activities.</a:t>
            </a:r>
            <a:r>
              <a:rPr sz="1800" spc="-5" dirty="0">
                <a:solidFill>
                  <a:srgbClr val="1F4E79"/>
                </a:solidFill>
                <a:latin typeface="Trebuchet MS"/>
                <a:cs typeface="Trebuchet MS"/>
              </a:rPr>
              <a:t>  </a:t>
            </a:r>
            <a:r>
              <a:rPr sz="1800" dirty="0">
                <a:solidFill>
                  <a:srgbClr val="1F4E79"/>
                </a:solidFill>
                <a:latin typeface="Trebuchet MS"/>
                <a:cs typeface="Trebuchet MS"/>
              </a:rPr>
              <a:t>As  such,  each  project  is  required  to</a:t>
            </a:r>
            <a:r>
              <a:rPr sz="1800" spc="-5" dirty="0">
                <a:solidFill>
                  <a:srgbClr val="1F4E79"/>
                </a:solidFill>
                <a:latin typeface="Trebuchet MS"/>
                <a:cs typeface="Trebuchet MS"/>
              </a:rPr>
              <a:t>  </a:t>
            </a:r>
            <a:r>
              <a:rPr sz="1800" dirty="0">
                <a:solidFill>
                  <a:srgbClr val="1F4E79"/>
                </a:solidFill>
                <a:latin typeface="Trebuchet MS"/>
                <a:cs typeface="Trebuchet MS"/>
              </a:rPr>
              <a:t>set  out</a:t>
            </a:r>
            <a:r>
              <a:rPr sz="1800" spc="-5" dirty="0">
                <a:solidFill>
                  <a:srgbClr val="1F4E79"/>
                </a:solidFill>
                <a:latin typeface="Trebuchet MS"/>
                <a:cs typeface="Trebuchet MS"/>
              </a:rPr>
              <a:t>  </a:t>
            </a:r>
            <a:r>
              <a:rPr sz="1800" dirty="0">
                <a:solidFill>
                  <a:srgbClr val="1F4E79"/>
                </a:solidFill>
                <a:latin typeface="Trebuchet MS"/>
                <a:cs typeface="Trebuchet MS"/>
              </a:rPr>
              <a:t>the  </a:t>
            </a:r>
            <a:r>
              <a:rPr sz="1800" spc="-10" dirty="0">
                <a:solidFill>
                  <a:srgbClr val="1F4E79"/>
                </a:solidFill>
                <a:latin typeface="Trebuchet MS"/>
                <a:cs typeface="Trebuchet MS"/>
              </a:rPr>
              <a:t>envisaged </a:t>
            </a:r>
            <a:r>
              <a:rPr sz="1800" dirty="0">
                <a:solidFill>
                  <a:srgbClr val="1F4E79"/>
                </a:solidFill>
                <a:latin typeface="Trebuchet MS"/>
                <a:cs typeface="Trebuchet MS"/>
              </a:rPr>
              <a:t>approach</a:t>
            </a:r>
            <a:r>
              <a:rPr sz="1800" spc="-45" dirty="0">
                <a:solidFill>
                  <a:srgbClr val="1F4E79"/>
                </a:solidFill>
                <a:latin typeface="Trebuchet MS"/>
                <a:cs typeface="Trebuchet MS"/>
              </a:rPr>
              <a:t> </a:t>
            </a:r>
            <a:r>
              <a:rPr sz="1800" dirty="0">
                <a:solidFill>
                  <a:srgbClr val="1F4E79"/>
                </a:solidFill>
                <a:latin typeface="Trebuchet MS"/>
                <a:cs typeface="Trebuchet MS"/>
              </a:rPr>
              <a:t>to</a:t>
            </a:r>
            <a:r>
              <a:rPr sz="1800" spc="-50" dirty="0">
                <a:solidFill>
                  <a:srgbClr val="1F4E79"/>
                </a:solidFill>
                <a:latin typeface="Trebuchet MS"/>
                <a:cs typeface="Trebuchet MS"/>
              </a:rPr>
              <a:t> </a:t>
            </a:r>
            <a:r>
              <a:rPr sz="1800" dirty="0">
                <a:solidFill>
                  <a:srgbClr val="1F4E79"/>
                </a:solidFill>
                <a:latin typeface="Trebuchet MS"/>
                <a:cs typeface="Trebuchet MS"/>
              </a:rPr>
              <a:t>communication</a:t>
            </a:r>
            <a:r>
              <a:rPr sz="1800" spc="-30" dirty="0">
                <a:solidFill>
                  <a:srgbClr val="1F4E79"/>
                </a:solidFill>
                <a:latin typeface="Trebuchet MS"/>
                <a:cs typeface="Trebuchet MS"/>
              </a:rPr>
              <a:t> </a:t>
            </a:r>
            <a:r>
              <a:rPr sz="1800" dirty="0">
                <a:solidFill>
                  <a:srgbClr val="1F4E79"/>
                </a:solidFill>
                <a:latin typeface="Trebuchet MS"/>
                <a:cs typeface="Trebuchet MS"/>
              </a:rPr>
              <a:t>and</a:t>
            </a:r>
            <a:r>
              <a:rPr sz="1800" spc="-40" dirty="0">
                <a:solidFill>
                  <a:srgbClr val="1F4E79"/>
                </a:solidFill>
                <a:latin typeface="Trebuchet MS"/>
                <a:cs typeface="Trebuchet MS"/>
              </a:rPr>
              <a:t> </a:t>
            </a:r>
            <a:r>
              <a:rPr sz="1800" dirty="0">
                <a:solidFill>
                  <a:srgbClr val="1F4E79"/>
                </a:solidFill>
                <a:latin typeface="Trebuchet MS"/>
                <a:cs typeface="Trebuchet MS"/>
              </a:rPr>
              <a:t>visibility</a:t>
            </a:r>
            <a:r>
              <a:rPr sz="1800" spc="-70" dirty="0">
                <a:solidFill>
                  <a:srgbClr val="1F4E79"/>
                </a:solidFill>
                <a:latin typeface="Trebuchet MS"/>
                <a:cs typeface="Trebuchet MS"/>
              </a:rPr>
              <a:t> </a:t>
            </a:r>
            <a:r>
              <a:rPr sz="1800" dirty="0">
                <a:solidFill>
                  <a:srgbClr val="1F4E79"/>
                </a:solidFill>
                <a:latin typeface="Trebuchet MS"/>
                <a:cs typeface="Trebuchet MS"/>
              </a:rPr>
              <a:t>of</a:t>
            </a:r>
            <a:r>
              <a:rPr sz="1800" spc="-50" dirty="0">
                <a:solidFill>
                  <a:srgbClr val="1F4E79"/>
                </a:solidFill>
                <a:latin typeface="Trebuchet MS"/>
                <a:cs typeface="Trebuchet MS"/>
              </a:rPr>
              <a:t> </a:t>
            </a:r>
            <a:r>
              <a:rPr sz="1800" dirty="0">
                <a:solidFill>
                  <a:srgbClr val="1F4E79"/>
                </a:solidFill>
                <a:latin typeface="Trebuchet MS"/>
                <a:cs typeface="Trebuchet MS"/>
              </a:rPr>
              <a:t>the</a:t>
            </a:r>
            <a:r>
              <a:rPr sz="1800" spc="-35" dirty="0">
                <a:solidFill>
                  <a:srgbClr val="1F4E79"/>
                </a:solidFill>
                <a:latin typeface="Trebuchet MS"/>
                <a:cs typeface="Trebuchet MS"/>
              </a:rPr>
              <a:t> </a:t>
            </a:r>
            <a:r>
              <a:rPr sz="1800" spc="-25" dirty="0">
                <a:solidFill>
                  <a:srgbClr val="1F4E79"/>
                </a:solidFill>
                <a:latin typeface="Trebuchet MS"/>
                <a:cs typeface="Trebuchet MS"/>
              </a:rPr>
              <a:t>WP.</a:t>
            </a:r>
            <a:endParaRPr sz="1800" dirty="0">
              <a:latin typeface="Trebuchet MS"/>
              <a:cs typeface="Trebuchet MS"/>
            </a:endParaRPr>
          </a:p>
          <a:p>
            <a:pPr marL="354965" indent="-342265" algn="just">
              <a:lnSpc>
                <a:spcPct val="100000"/>
              </a:lnSpc>
              <a:spcBef>
                <a:spcPts val="434"/>
              </a:spcBef>
              <a:buFont typeface="Arial MT"/>
              <a:buChar char="•"/>
              <a:tabLst>
                <a:tab pos="354965" algn="l"/>
              </a:tabLst>
            </a:pPr>
            <a:r>
              <a:rPr sz="1800" spc="-10" dirty="0">
                <a:solidFill>
                  <a:srgbClr val="1F4E79"/>
                </a:solidFill>
                <a:latin typeface="Trebuchet MS"/>
                <a:cs typeface="Trebuchet MS"/>
              </a:rPr>
              <a:t>Project</a:t>
            </a:r>
            <a:r>
              <a:rPr sz="1800" spc="-60" dirty="0">
                <a:solidFill>
                  <a:srgbClr val="1F4E79"/>
                </a:solidFill>
                <a:latin typeface="Trebuchet MS"/>
                <a:cs typeface="Trebuchet MS"/>
              </a:rPr>
              <a:t> </a:t>
            </a:r>
            <a:r>
              <a:rPr sz="1800" dirty="0">
                <a:solidFill>
                  <a:srgbClr val="1F4E79"/>
                </a:solidFill>
                <a:latin typeface="Trebuchet MS"/>
                <a:cs typeface="Trebuchet MS"/>
              </a:rPr>
              <a:t>partner`s</a:t>
            </a:r>
            <a:r>
              <a:rPr sz="1800" spc="-35" dirty="0">
                <a:solidFill>
                  <a:srgbClr val="1F4E79"/>
                </a:solidFill>
                <a:latin typeface="Trebuchet MS"/>
                <a:cs typeface="Trebuchet MS"/>
              </a:rPr>
              <a:t> </a:t>
            </a:r>
            <a:r>
              <a:rPr sz="1800" dirty="0">
                <a:solidFill>
                  <a:srgbClr val="1F4E79"/>
                </a:solidFill>
                <a:latin typeface="Trebuchet MS"/>
                <a:cs typeface="Trebuchet MS"/>
              </a:rPr>
              <a:t>involvement</a:t>
            </a:r>
            <a:r>
              <a:rPr sz="1800" spc="-25" dirty="0">
                <a:solidFill>
                  <a:srgbClr val="1F4E79"/>
                </a:solidFill>
                <a:latin typeface="Trebuchet MS"/>
                <a:cs typeface="Trebuchet MS"/>
              </a:rPr>
              <a:t> </a:t>
            </a:r>
            <a:r>
              <a:rPr sz="1800" dirty="0">
                <a:solidFill>
                  <a:srgbClr val="1F4E79"/>
                </a:solidFill>
                <a:latin typeface="Trebuchet MS"/>
                <a:cs typeface="Trebuchet MS"/>
              </a:rPr>
              <a:t>in</a:t>
            </a:r>
            <a:r>
              <a:rPr sz="1800" spc="-55" dirty="0">
                <a:solidFill>
                  <a:srgbClr val="1F4E79"/>
                </a:solidFill>
                <a:latin typeface="Trebuchet MS"/>
                <a:cs typeface="Trebuchet MS"/>
              </a:rPr>
              <a:t> </a:t>
            </a:r>
            <a:r>
              <a:rPr sz="1800" dirty="0">
                <a:solidFill>
                  <a:srgbClr val="1F4E79"/>
                </a:solidFill>
                <a:latin typeface="Trebuchet MS"/>
                <a:cs typeface="Trebuchet MS"/>
              </a:rPr>
              <a:t>each</a:t>
            </a:r>
            <a:r>
              <a:rPr sz="1800" spc="-55" dirty="0">
                <a:solidFill>
                  <a:srgbClr val="1F4E79"/>
                </a:solidFill>
                <a:latin typeface="Trebuchet MS"/>
                <a:cs typeface="Trebuchet MS"/>
              </a:rPr>
              <a:t> </a:t>
            </a:r>
            <a:r>
              <a:rPr sz="1800" dirty="0">
                <a:solidFill>
                  <a:srgbClr val="1F4E79"/>
                </a:solidFill>
                <a:latin typeface="Trebuchet MS"/>
                <a:cs typeface="Trebuchet MS"/>
              </a:rPr>
              <a:t>activity</a:t>
            </a:r>
            <a:r>
              <a:rPr sz="1800" spc="-50" dirty="0">
                <a:solidFill>
                  <a:srgbClr val="1F4E79"/>
                </a:solidFill>
                <a:latin typeface="Trebuchet MS"/>
                <a:cs typeface="Trebuchet MS"/>
              </a:rPr>
              <a:t> </a:t>
            </a:r>
            <a:r>
              <a:rPr sz="1800" dirty="0">
                <a:solidFill>
                  <a:srgbClr val="1F4E79"/>
                </a:solidFill>
                <a:latin typeface="Trebuchet MS"/>
                <a:cs typeface="Trebuchet MS"/>
              </a:rPr>
              <a:t>should</a:t>
            </a:r>
            <a:r>
              <a:rPr sz="1800" spc="-65" dirty="0">
                <a:solidFill>
                  <a:srgbClr val="1F4E79"/>
                </a:solidFill>
                <a:latin typeface="Trebuchet MS"/>
                <a:cs typeface="Trebuchet MS"/>
              </a:rPr>
              <a:t> </a:t>
            </a:r>
            <a:r>
              <a:rPr sz="1800" dirty="0">
                <a:solidFill>
                  <a:srgbClr val="1F4E79"/>
                </a:solidFill>
                <a:latin typeface="Trebuchet MS"/>
                <a:cs typeface="Trebuchet MS"/>
              </a:rPr>
              <a:t>also</a:t>
            </a:r>
            <a:r>
              <a:rPr sz="1800" spc="-60" dirty="0">
                <a:solidFill>
                  <a:srgbClr val="1F4E79"/>
                </a:solidFill>
                <a:latin typeface="Trebuchet MS"/>
                <a:cs typeface="Trebuchet MS"/>
              </a:rPr>
              <a:t> </a:t>
            </a:r>
            <a:r>
              <a:rPr sz="1800" dirty="0">
                <a:solidFill>
                  <a:srgbClr val="1F4E79"/>
                </a:solidFill>
                <a:latin typeface="Trebuchet MS"/>
                <a:cs typeface="Trebuchet MS"/>
              </a:rPr>
              <a:t>be</a:t>
            </a:r>
            <a:r>
              <a:rPr sz="1800" spc="-60" dirty="0">
                <a:solidFill>
                  <a:srgbClr val="1F4E79"/>
                </a:solidFill>
                <a:latin typeface="Trebuchet MS"/>
                <a:cs typeface="Trebuchet MS"/>
              </a:rPr>
              <a:t> </a:t>
            </a:r>
            <a:r>
              <a:rPr sz="1800" spc="-10" dirty="0">
                <a:solidFill>
                  <a:srgbClr val="1F4E79"/>
                </a:solidFill>
                <a:latin typeface="Trebuchet MS"/>
                <a:cs typeface="Trebuchet MS"/>
              </a:rPr>
              <a:t>described.</a:t>
            </a:r>
            <a:endParaRPr sz="1800" dirty="0">
              <a:latin typeface="Trebuchet MS"/>
              <a:cs typeface="Trebuchet MS"/>
            </a:endParaRPr>
          </a:p>
          <a:p>
            <a:pPr marL="354965" indent="-342265" algn="just">
              <a:lnSpc>
                <a:spcPct val="100000"/>
              </a:lnSpc>
              <a:spcBef>
                <a:spcPts val="430"/>
              </a:spcBef>
              <a:buFont typeface="Arial MT"/>
              <a:buChar char="•"/>
              <a:tabLst>
                <a:tab pos="354965" algn="l"/>
              </a:tabLst>
            </a:pPr>
            <a:r>
              <a:rPr sz="1800" dirty="0">
                <a:solidFill>
                  <a:srgbClr val="1F4E79"/>
                </a:solidFill>
                <a:latin typeface="Trebuchet MS"/>
                <a:cs typeface="Trebuchet MS"/>
              </a:rPr>
              <a:t>Add</a:t>
            </a:r>
            <a:r>
              <a:rPr sz="1800" spc="-65" dirty="0">
                <a:solidFill>
                  <a:srgbClr val="1F4E79"/>
                </a:solidFill>
                <a:latin typeface="Trebuchet MS"/>
                <a:cs typeface="Trebuchet MS"/>
              </a:rPr>
              <a:t> </a:t>
            </a:r>
            <a:r>
              <a:rPr sz="1800" dirty="0">
                <a:solidFill>
                  <a:srgbClr val="1F4E79"/>
                </a:solidFill>
                <a:latin typeface="Trebuchet MS"/>
                <a:cs typeface="Trebuchet MS"/>
              </a:rPr>
              <a:t>deliverable/s</a:t>
            </a:r>
            <a:r>
              <a:rPr sz="1800" spc="-55" dirty="0">
                <a:solidFill>
                  <a:srgbClr val="1F4E79"/>
                </a:solidFill>
                <a:latin typeface="Trebuchet MS"/>
                <a:cs typeface="Trebuchet MS"/>
              </a:rPr>
              <a:t> </a:t>
            </a:r>
            <a:r>
              <a:rPr sz="1800" dirty="0">
                <a:solidFill>
                  <a:srgbClr val="1F4E79"/>
                </a:solidFill>
                <a:latin typeface="Trebuchet MS"/>
                <a:cs typeface="Trebuchet MS"/>
              </a:rPr>
              <a:t>for</a:t>
            </a:r>
            <a:r>
              <a:rPr sz="1800" spc="-65" dirty="0">
                <a:solidFill>
                  <a:srgbClr val="1F4E79"/>
                </a:solidFill>
                <a:latin typeface="Trebuchet MS"/>
                <a:cs typeface="Trebuchet MS"/>
              </a:rPr>
              <a:t> </a:t>
            </a:r>
            <a:r>
              <a:rPr sz="1800" dirty="0">
                <a:solidFill>
                  <a:srgbClr val="1F4E79"/>
                </a:solidFill>
                <a:latin typeface="Trebuchet MS"/>
                <a:cs typeface="Trebuchet MS"/>
              </a:rPr>
              <a:t>each</a:t>
            </a:r>
            <a:r>
              <a:rPr sz="1800" spc="-40" dirty="0">
                <a:solidFill>
                  <a:srgbClr val="1F4E79"/>
                </a:solidFill>
                <a:latin typeface="Trebuchet MS"/>
                <a:cs typeface="Trebuchet MS"/>
              </a:rPr>
              <a:t> </a:t>
            </a:r>
            <a:r>
              <a:rPr sz="1800" spc="-25" dirty="0">
                <a:solidFill>
                  <a:srgbClr val="1F4E79"/>
                </a:solidFill>
                <a:latin typeface="Trebuchet MS"/>
                <a:cs typeface="Trebuchet MS"/>
              </a:rPr>
              <a:t>activity,</a:t>
            </a:r>
            <a:r>
              <a:rPr sz="1800" spc="-55" dirty="0">
                <a:solidFill>
                  <a:srgbClr val="1F4E79"/>
                </a:solidFill>
                <a:latin typeface="Trebuchet MS"/>
                <a:cs typeface="Trebuchet MS"/>
              </a:rPr>
              <a:t> </a:t>
            </a:r>
            <a:r>
              <a:rPr sz="1800" dirty="0">
                <a:solidFill>
                  <a:srgbClr val="1F4E79"/>
                </a:solidFill>
                <a:latin typeface="Trebuchet MS"/>
                <a:cs typeface="Trebuchet MS"/>
              </a:rPr>
              <a:t>which</a:t>
            </a:r>
            <a:r>
              <a:rPr sz="1800" spc="-60" dirty="0">
                <a:solidFill>
                  <a:srgbClr val="1F4E79"/>
                </a:solidFill>
                <a:latin typeface="Trebuchet MS"/>
                <a:cs typeface="Trebuchet MS"/>
              </a:rPr>
              <a:t> </a:t>
            </a:r>
            <a:r>
              <a:rPr sz="1800" spc="-20" dirty="0">
                <a:solidFill>
                  <a:srgbClr val="1F4E79"/>
                </a:solidFill>
                <a:latin typeface="Trebuchet MS"/>
                <a:cs typeface="Trebuchet MS"/>
              </a:rPr>
              <a:t>are:</a:t>
            </a:r>
            <a:endParaRPr sz="1800" dirty="0">
              <a:latin typeface="Trebuchet MS"/>
              <a:cs typeface="Trebuchet MS"/>
            </a:endParaRPr>
          </a:p>
          <a:p>
            <a:pPr marL="758190" lvl="1" indent="-288290" algn="just">
              <a:lnSpc>
                <a:spcPct val="100000"/>
              </a:lnSpc>
              <a:spcBef>
                <a:spcPts val="380"/>
              </a:spcBef>
              <a:buFont typeface="Arial MT"/>
              <a:buChar char="•"/>
              <a:tabLst>
                <a:tab pos="758190" algn="l"/>
              </a:tabLst>
            </a:pPr>
            <a:r>
              <a:rPr sz="1600" spc="-10" dirty="0">
                <a:solidFill>
                  <a:srgbClr val="1F4E79"/>
                </a:solidFill>
                <a:latin typeface="Trebuchet MS"/>
                <a:cs typeface="Trebuchet MS"/>
              </a:rPr>
              <a:t>side-</a:t>
            </a:r>
            <a:r>
              <a:rPr sz="1600" dirty="0">
                <a:solidFill>
                  <a:srgbClr val="1F4E79"/>
                </a:solidFill>
                <a:latin typeface="Trebuchet MS"/>
                <a:cs typeface="Trebuchet MS"/>
              </a:rPr>
              <a:t>products</a:t>
            </a:r>
            <a:r>
              <a:rPr sz="1600" spc="90" dirty="0">
                <a:solidFill>
                  <a:srgbClr val="1F4E79"/>
                </a:solidFill>
                <a:latin typeface="Trebuchet MS"/>
                <a:cs typeface="Trebuchet MS"/>
              </a:rPr>
              <a:t> </a:t>
            </a:r>
            <a:r>
              <a:rPr sz="1600" dirty="0">
                <a:solidFill>
                  <a:srgbClr val="1F4E79"/>
                </a:solidFill>
                <a:latin typeface="Trebuchet MS"/>
                <a:cs typeface="Trebuchet MS"/>
              </a:rPr>
              <a:t>or</a:t>
            </a:r>
            <a:r>
              <a:rPr sz="1600" spc="80" dirty="0">
                <a:solidFill>
                  <a:srgbClr val="1F4E79"/>
                </a:solidFill>
                <a:latin typeface="Trebuchet MS"/>
                <a:cs typeface="Trebuchet MS"/>
              </a:rPr>
              <a:t> </a:t>
            </a:r>
            <a:r>
              <a:rPr sz="1600" dirty="0">
                <a:solidFill>
                  <a:srgbClr val="1F4E79"/>
                </a:solidFill>
                <a:latin typeface="Trebuchet MS"/>
                <a:cs typeface="Trebuchet MS"/>
              </a:rPr>
              <a:t>services</a:t>
            </a:r>
            <a:r>
              <a:rPr sz="1600" spc="85" dirty="0">
                <a:solidFill>
                  <a:srgbClr val="1F4E79"/>
                </a:solidFill>
                <a:latin typeface="Trebuchet MS"/>
                <a:cs typeface="Trebuchet MS"/>
              </a:rPr>
              <a:t> </a:t>
            </a:r>
            <a:r>
              <a:rPr sz="1600" dirty="0">
                <a:solidFill>
                  <a:srgbClr val="1F4E79"/>
                </a:solidFill>
                <a:latin typeface="Trebuchet MS"/>
                <a:cs typeface="Trebuchet MS"/>
              </a:rPr>
              <a:t>that</a:t>
            </a:r>
            <a:r>
              <a:rPr sz="1600" spc="80" dirty="0">
                <a:solidFill>
                  <a:srgbClr val="1F4E79"/>
                </a:solidFill>
                <a:latin typeface="Trebuchet MS"/>
                <a:cs typeface="Trebuchet MS"/>
              </a:rPr>
              <a:t> </a:t>
            </a:r>
            <a:r>
              <a:rPr sz="1600" dirty="0">
                <a:solidFill>
                  <a:srgbClr val="1F4E79"/>
                </a:solidFill>
                <a:latin typeface="Trebuchet MS"/>
                <a:cs typeface="Trebuchet MS"/>
              </a:rPr>
              <a:t>contribute</a:t>
            </a:r>
            <a:r>
              <a:rPr sz="1600" spc="90" dirty="0">
                <a:solidFill>
                  <a:srgbClr val="1F4E79"/>
                </a:solidFill>
                <a:latin typeface="Trebuchet MS"/>
                <a:cs typeface="Trebuchet MS"/>
              </a:rPr>
              <a:t> </a:t>
            </a:r>
            <a:r>
              <a:rPr sz="1600" dirty="0">
                <a:solidFill>
                  <a:srgbClr val="1F4E79"/>
                </a:solidFill>
                <a:latin typeface="Trebuchet MS"/>
                <a:cs typeface="Trebuchet MS"/>
              </a:rPr>
              <a:t>to</a:t>
            </a:r>
            <a:r>
              <a:rPr sz="1600" spc="70" dirty="0">
                <a:solidFill>
                  <a:srgbClr val="1F4E79"/>
                </a:solidFill>
                <a:latin typeface="Trebuchet MS"/>
                <a:cs typeface="Trebuchet MS"/>
              </a:rPr>
              <a:t> </a:t>
            </a:r>
            <a:r>
              <a:rPr sz="1600" dirty="0">
                <a:solidFill>
                  <a:srgbClr val="1F4E79"/>
                </a:solidFill>
                <a:latin typeface="Trebuchet MS"/>
                <a:cs typeface="Trebuchet MS"/>
              </a:rPr>
              <a:t>the</a:t>
            </a:r>
            <a:r>
              <a:rPr sz="1600" spc="90" dirty="0">
                <a:solidFill>
                  <a:srgbClr val="1F4E79"/>
                </a:solidFill>
                <a:latin typeface="Trebuchet MS"/>
                <a:cs typeface="Trebuchet MS"/>
              </a:rPr>
              <a:t> </a:t>
            </a:r>
            <a:r>
              <a:rPr sz="1600" dirty="0">
                <a:solidFill>
                  <a:srgbClr val="1F4E79"/>
                </a:solidFill>
                <a:latin typeface="Trebuchet MS"/>
                <a:cs typeface="Trebuchet MS"/>
              </a:rPr>
              <a:t>achievement/development</a:t>
            </a:r>
            <a:r>
              <a:rPr sz="1600" spc="110" dirty="0">
                <a:solidFill>
                  <a:srgbClr val="1F4E79"/>
                </a:solidFill>
                <a:latin typeface="Trebuchet MS"/>
                <a:cs typeface="Trebuchet MS"/>
              </a:rPr>
              <a:t> </a:t>
            </a:r>
            <a:r>
              <a:rPr sz="1600" dirty="0">
                <a:solidFill>
                  <a:srgbClr val="1F4E79"/>
                </a:solidFill>
                <a:latin typeface="Trebuchet MS"/>
                <a:cs typeface="Trebuchet MS"/>
              </a:rPr>
              <a:t>of</a:t>
            </a:r>
            <a:r>
              <a:rPr sz="1600" spc="70" dirty="0">
                <a:solidFill>
                  <a:srgbClr val="1F4E79"/>
                </a:solidFill>
                <a:latin typeface="Trebuchet MS"/>
                <a:cs typeface="Trebuchet MS"/>
              </a:rPr>
              <a:t> </a:t>
            </a:r>
            <a:r>
              <a:rPr sz="1600" spc="-50" dirty="0">
                <a:solidFill>
                  <a:srgbClr val="1F4E79"/>
                </a:solidFill>
                <a:latin typeface="Trebuchet MS"/>
                <a:cs typeface="Trebuchet MS"/>
              </a:rPr>
              <a:t>a</a:t>
            </a:r>
            <a:endParaRPr sz="1600" dirty="0">
              <a:latin typeface="Trebuchet MS"/>
              <a:cs typeface="Trebuchet MS"/>
            </a:endParaRPr>
          </a:p>
          <a:p>
            <a:pPr marL="756285" algn="just">
              <a:lnSpc>
                <a:spcPct val="100000"/>
              </a:lnSpc>
            </a:pPr>
            <a:r>
              <a:rPr sz="1600" dirty="0">
                <a:solidFill>
                  <a:srgbClr val="1F4E79"/>
                </a:solidFill>
                <a:latin typeface="Trebuchet MS"/>
                <a:cs typeface="Trebuchet MS"/>
              </a:rPr>
              <a:t>project</a:t>
            </a:r>
            <a:r>
              <a:rPr sz="1600" spc="-45" dirty="0">
                <a:solidFill>
                  <a:srgbClr val="1F4E79"/>
                </a:solidFill>
                <a:latin typeface="Trebuchet MS"/>
                <a:cs typeface="Trebuchet MS"/>
              </a:rPr>
              <a:t> </a:t>
            </a:r>
            <a:r>
              <a:rPr sz="1600" spc="-10" dirty="0">
                <a:solidFill>
                  <a:srgbClr val="1F4E79"/>
                </a:solidFill>
                <a:latin typeface="Trebuchet MS"/>
                <a:cs typeface="Trebuchet MS"/>
              </a:rPr>
              <a:t>output;</a:t>
            </a:r>
            <a:endParaRPr sz="1600" dirty="0">
              <a:latin typeface="Trebuchet MS"/>
              <a:cs typeface="Trebuchet MS"/>
            </a:endParaRPr>
          </a:p>
          <a:p>
            <a:pPr marL="758190" lvl="1" indent="-288290" algn="just">
              <a:lnSpc>
                <a:spcPct val="100000"/>
              </a:lnSpc>
              <a:spcBef>
                <a:spcPts val="385"/>
              </a:spcBef>
              <a:buFont typeface="Arial MT"/>
              <a:buChar char="•"/>
              <a:tabLst>
                <a:tab pos="758190" algn="l"/>
              </a:tabLst>
            </a:pPr>
            <a:r>
              <a:rPr sz="1600" dirty="0">
                <a:solidFill>
                  <a:srgbClr val="1F4E79"/>
                </a:solidFill>
                <a:latin typeface="Trebuchet MS"/>
                <a:cs typeface="Trebuchet MS"/>
              </a:rPr>
              <a:t>the</a:t>
            </a:r>
            <a:r>
              <a:rPr sz="1600" spc="-35" dirty="0">
                <a:solidFill>
                  <a:srgbClr val="1F4E79"/>
                </a:solidFill>
                <a:latin typeface="Trebuchet MS"/>
                <a:cs typeface="Trebuchet MS"/>
              </a:rPr>
              <a:t> </a:t>
            </a:r>
            <a:r>
              <a:rPr sz="1600" dirty="0">
                <a:solidFill>
                  <a:srgbClr val="1F4E79"/>
                </a:solidFill>
                <a:latin typeface="Trebuchet MS"/>
                <a:cs typeface="Trebuchet MS"/>
              </a:rPr>
              <a:t>quantified</a:t>
            </a:r>
            <a:r>
              <a:rPr sz="1600" spc="-35" dirty="0">
                <a:solidFill>
                  <a:srgbClr val="1F4E79"/>
                </a:solidFill>
                <a:latin typeface="Trebuchet MS"/>
                <a:cs typeface="Trebuchet MS"/>
              </a:rPr>
              <a:t> </a:t>
            </a:r>
            <a:r>
              <a:rPr sz="1600" dirty="0">
                <a:solidFill>
                  <a:srgbClr val="1F4E79"/>
                </a:solidFill>
                <a:latin typeface="Trebuchet MS"/>
                <a:cs typeface="Trebuchet MS"/>
              </a:rPr>
              <a:t>outcomes</a:t>
            </a:r>
            <a:r>
              <a:rPr sz="1600" spc="-20" dirty="0">
                <a:solidFill>
                  <a:srgbClr val="1F4E79"/>
                </a:solidFill>
                <a:latin typeface="Trebuchet MS"/>
                <a:cs typeface="Trebuchet MS"/>
              </a:rPr>
              <a:t> </a:t>
            </a:r>
            <a:r>
              <a:rPr sz="1600" dirty="0">
                <a:solidFill>
                  <a:srgbClr val="1F4E79"/>
                </a:solidFill>
                <a:latin typeface="Trebuchet MS"/>
                <a:cs typeface="Trebuchet MS"/>
              </a:rPr>
              <a:t>of</a:t>
            </a:r>
            <a:r>
              <a:rPr sz="1600" spc="-30" dirty="0">
                <a:solidFill>
                  <a:srgbClr val="1F4E79"/>
                </a:solidFill>
                <a:latin typeface="Trebuchet MS"/>
                <a:cs typeface="Trebuchet MS"/>
              </a:rPr>
              <a:t> </a:t>
            </a:r>
            <a:r>
              <a:rPr sz="1600" dirty="0">
                <a:solidFill>
                  <a:srgbClr val="1F4E79"/>
                </a:solidFill>
                <a:latin typeface="Trebuchet MS"/>
                <a:cs typeface="Trebuchet MS"/>
              </a:rPr>
              <a:t>an</a:t>
            </a:r>
            <a:r>
              <a:rPr sz="1600" spc="-45" dirty="0">
                <a:solidFill>
                  <a:srgbClr val="1F4E79"/>
                </a:solidFill>
                <a:latin typeface="Trebuchet MS"/>
                <a:cs typeface="Trebuchet MS"/>
              </a:rPr>
              <a:t> </a:t>
            </a:r>
            <a:r>
              <a:rPr sz="1600" spc="-10" dirty="0">
                <a:solidFill>
                  <a:srgbClr val="1F4E79"/>
                </a:solidFill>
                <a:latin typeface="Trebuchet MS"/>
                <a:cs typeface="Trebuchet MS"/>
              </a:rPr>
              <a:t>activity.</a:t>
            </a:r>
            <a:endParaRPr sz="1600" dirty="0">
              <a:latin typeface="Trebuchet MS"/>
              <a:cs typeface="Trebuchet MS"/>
            </a:endParaRPr>
          </a:p>
        </p:txBody>
      </p:sp>
      <p:sp>
        <p:nvSpPr>
          <p:cNvPr id="3" name="object 3"/>
          <p:cNvSpPr/>
          <p:nvPr/>
        </p:nvSpPr>
        <p:spPr>
          <a:xfrm>
            <a:off x="434340" y="1059180"/>
            <a:ext cx="727075" cy="882650"/>
          </a:xfrm>
          <a:custGeom>
            <a:avLst/>
            <a:gdLst/>
            <a:ahLst/>
            <a:cxnLst/>
            <a:rect l="l" t="t" r="r" b="b"/>
            <a:pathLst>
              <a:path w="727075" h="882650">
                <a:moveTo>
                  <a:pt x="654253" y="0"/>
                </a:moveTo>
                <a:lnTo>
                  <a:pt x="72694" y="0"/>
                </a:lnTo>
                <a:lnTo>
                  <a:pt x="44400" y="5707"/>
                </a:lnTo>
                <a:lnTo>
                  <a:pt x="21293" y="21272"/>
                </a:lnTo>
                <a:lnTo>
                  <a:pt x="5713" y="44362"/>
                </a:lnTo>
                <a:lnTo>
                  <a:pt x="0" y="72644"/>
                </a:lnTo>
                <a:lnTo>
                  <a:pt x="0" y="809752"/>
                </a:lnTo>
                <a:lnTo>
                  <a:pt x="5713" y="838033"/>
                </a:lnTo>
                <a:lnTo>
                  <a:pt x="21293" y="861123"/>
                </a:lnTo>
                <a:lnTo>
                  <a:pt x="44400" y="876688"/>
                </a:lnTo>
                <a:lnTo>
                  <a:pt x="72694" y="882396"/>
                </a:lnTo>
                <a:lnTo>
                  <a:pt x="654253" y="882396"/>
                </a:lnTo>
                <a:lnTo>
                  <a:pt x="682547" y="876688"/>
                </a:lnTo>
                <a:lnTo>
                  <a:pt x="705654" y="861123"/>
                </a:lnTo>
                <a:lnTo>
                  <a:pt x="721234" y="838033"/>
                </a:lnTo>
                <a:lnTo>
                  <a:pt x="726947" y="809752"/>
                </a:lnTo>
                <a:lnTo>
                  <a:pt x="726947" y="72644"/>
                </a:lnTo>
                <a:lnTo>
                  <a:pt x="721234" y="44362"/>
                </a:lnTo>
                <a:lnTo>
                  <a:pt x="705654" y="21272"/>
                </a:lnTo>
                <a:lnTo>
                  <a:pt x="682547" y="5707"/>
                </a:lnTo>
                <a:lnTo>
                  <a:pt x="654253" y="0"/>
                </a:lnTo>
                <a:close/>
              </a:path>
            </a:pathLst>
          </a:custGeom>
          <a:solidFill>
            <a:srgbClr val="6E919F"/>
          </a:solidFill>
        </p:spPr>
        <p:txBody>
          <a:bodyPr wrap="square" lIns="0" tIns="0" rIns="0" bIns="0" rtlCol="0"/>
          <a:lstStyle/>
          <a:p>
            <a:endParaRPr/>
          </a:p>
        </p:txBody>
      </p:sp>
      <p:grpSp>
        <p:nvGrpSpPr>
          <p:cNvPr id="4" name="object 4"/>
          <p:cNvGrpSpPr/>
          <p:nvPr/>
        </p:nvGrpSpPr>
        <p:grpSpPr>
          <a:xfrm>
            <a:off x="228600" y="152400"/>
            <a:ext cx="3979545" cy="1800225"/>
            <a:chOff x="228600" y="152400"/>
            <a:chExt cx="3979545" cy="1800225"/>
          </a:xfrm>
        </p:grpSpPr>
        <p:pic>
          <p:nvPicPr>
            <p:cNvPr id="5" name="object 5"/>
            <p:cNvPicPr/>
            <p:nvPr/>
          </p:nvPicPr>
          <p:blipFill>
            <a:blip r:embed="rId2" cstate="print"/>
            <a:stretch>
              <a:fillRect/>
            </a:stretch>
          </p:blipFill>
          <p:spPr>
            <a:xfrm>
              <a:off x="228600" y="152400"/>
              <a:ext cx="2915412" cy="853439"/>
            </a:xfrm>
            <a:prstGeom prst="rect">
              <a:avLst/>
            </a:prstGeom>
          </p:spPr>
        </p:pic>
        <p:sp>
          <p:nvSpPr>
            <p:cNvPr id="6" name="object 6"/>
            <p:cNvSpPr/>
            <p:nvPr/>
          </p:nvSpPr>
          <p:spPr>
            <a:xfrm>
              <a:off x="2646426" y="1059941"/>
              <a:ext cx="1551940" cy="882650"/>
            </a:xfrm>
            <a:custGeom>
              <a:avLst/>
              <a:gdLst/>
              <a:ahLst/>
              <a:cxnLst/>
              <a:rect l="l" t="t" r="r" b="b"/>
              <a:pathLst>
                <a:path w="1551939" h="882650">
                  <a:moveTo>
                    <a:pt x="1463166" y="0"/>
                  </a:moveTo>
                  <a:lnTo>
                    <a:pt x="88265" y="0"/>
                  </a:lnTo>
                  <a:lnTo>
                    <a:pt x="53899" y="6933"/>
                  </a:lnTo>
                  <a:lnTo>
                    <a:pt x="25844" y="25844"/>
                  </a:lnTo>
                  <a:lnTo>
                    <a:pt x="6933" y="53899"/>
                  </a:lnTo>
                  <a:lnTo>
                    <a:pt x="0" y="88265"/>
                  </a:lnTo>
                  <a:lnTo>
                    <a:pt x="0" y="794131"/>
                  </a:lnTo>
                  <a:lnTo>
                    <a:pt x="6933" y="828496"/>
                  </a:lnTo>
                  <a:lnTo>
                    <a:pt x="25844" y="856551"/>
                  </a:lnTo>
                  <a:lnTo>
                    <a:pt x="53899" y="875462"/>
                  </a:lnTo>
                  <a:lnTo>
                    <a:pt x="88265" y="882396"/>
                  </a:lnTo>
                  <a:lnTo>
                    <a:pt x="1463166" y="882396"/>
                  </a:lnTo>
                  <a:lnTo>
                    <a:pt x="1497532" y="875462"/>
                  </a:lnTo>
                  <a:lnTo>
                    <a:pt x="1525587" y="856551"/>
                  </a:lnTo>
                  <a:lnTo>
                    <a:pt x="1544498" y="828496"/>
                  </a:lnTo>
                  <a:lnTo>
                    <a:pt x="1551432" y="794131"/>
                  </a:lnTo>
                  <a:lnTo>
                    <a:pt x="1551432" y="88265"/>
                  </a:lnTo>
                  <a:lnTo>
                    <a:pt x="1544498" y="53899"/>
                  </a:lnTo>
                  <a:lnTo>
                    <a:pt x="1525587" y="25844"/>
                  </a:lnTo>
                  <a:lnTo>
                    <a:pt x="1497532" y="6933"/>
                  </a:lnTo>
                  <a:lnTo>
                    <a:pt x="1463166" y="0"/>
                  </a:lnTo>
                  <a:close/>
                </a:path>
              </a:pathLst>
            </a:custGeom>
            <a:solidFill>
              <a:srgbClr val="6E919F"/>
            </a:solidFill>
          </p:spPr>
          <p:txBody>
            <a:bodyPr wrap="square" lIns="0" tIns="0" rIns="0" bIns="0" rtlCol="0"/>
            <a:lstStyle/>
            <a:p>
              <a:endParaRPr/>
            </a:p>
          </p:txBody>
        </p:sp>
        <p:sp>
          <p:nvSpPr>
            <p:cNvPr id="7" name="object 7"/>
            <p:cNvSpPr/>
            <p:nvPr/>
          </p:nvSpPr>
          <p:spPr>
            <a:xfrm>
              <a:off x="2646426" y="1059941"/>
              <a:ext cx="1551940" cy="882650"/>
            </a:xfrm>
            <a:custGeom>
              <a:avLst/>
              <a:gdLst/>
              <a:ahLst/>
              <a:cxnLst/>
              <a:rect l="l" t="t" r="r" b="b"/>
              <a:pathLst>
                <a:path w="1551939" h="882650">
                  <a:moveTo>
                    <a:pt x="0" y="88265"/>
                  </a:moveTo>
                  <a:lnTo>
                    <a:pt x="6933" y="53899"/>
                  </a:lnTo>
                  <a:lnTo>
                    <a:pt x="25844" y="25844"/>
                  </a:lnTo>
                  <a:lnTo>
                    <a:pt x="53899" y="6933"/>
                  </a:lnTo>
                  <a:lnTo>
                    <a:pt x="88265" y="0"/>
                  </a:lnTo>
                  <a:lnTo>
                    <a:pt x="1463166" y="0"/>
                  </a:lnTo>
                  <a:lnTo>
                    <a:pt x="1497532" y="6933"/>
                  </a:lnTo>
                  <a:lnTo>
                    <a:pt x="1525587" y="25844"/>
                  </a:lnTo>
                  <a:lnTo>
                    <a:pt x="1544498" y="53899"/>
                  </a:lnTo>
                  <a:lnTo>
                    <a:pt x="1551432" y="88265"/>
                  </a:lnTo>
                  <a:lnTo>
                    <a:pt x="1551432" y="794131"/>
                  </a:lnTo>
                  <a:lnTo>
                    <a:pt x="1544498" y="828496"/>
                  </a:lnTo>
                  <a:lnTo>
                    <a:pt x="1525587" y="856551"/>
                  </a:lnTo>
                  <a:lnTo>
                    <a:pt x="1497532" y="875462"/>
                  </a:lnTo>
                  <a:lnTo>
                    <a:pt x="1463166" y="882396"/>
                  </a:lnTo>
                  <a:lnTo>
                    <a:pt x="88265" y="882396"/>
                  </a:lnTo>
                  <a:lnTo>
                    <a:pt x="53899" y="875462"/>
                  </a:lnTo>
                  <a:lnTo>
                    <a:pt x="25844" y="856551"/>
                  </a:lnTo>
                  <a:lnTo>
                    <a:pt x="6933" y="828496"/>
                  </a:lnTo>
                  <a:lnTo>
                    <a:pt x="0" y="794131"/>
                  </a:lnTo>
                  <a:lnTo>
                    <a:pt x="0" y="88265"/>
                  </a:lnTo>
                  <a:close/>
                </a:path>
              </a:pathLst>
            </a:custGeom>
            <a:ln w="19812">
              <a:solidFill>
                <a:srgbClr val="FFFFFF"/>
              </a:solidFill>
            </a:ln>
          </p:spPr>
          <p:txBody>
            <a:bodyPr wrap="square" lIns="0" tIns="0" rIns="0" bIns="0" rtlCol="0"/>
            <a:lstStyle/>
            <a:p>
              <a:endParaRPr/>
            </a:p>
          </p:txBody>
        </p:sp>
      </p:grpSp>
      <p:sp>
        <p:nvSpPr>
          <p:cNvPr id="8" name="object 8"/>
          <p:cNvSpPr txBox="1"/>
          <p:nvPr/>
        </p:nvSpPr>
        <p:spPr>
          <a:xfrm>
            <a:off x="580440" y="1293367"/>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9" name="object 9"/>
          <p:cNvSpPr/>
          <p:nvPr/>
        </p:nvSpPr>
        <p:spPr>
          <a:xfrm>
            <a:off x="1269631" y="1366647"/>
            <a:ext cx="230504" cy="262255"/>
          </a:xfrm>
          <a:custGeom>
            <a:avLst/>
            <a:gdLst/>
            <a:ahLst/>
            <a:cxnLst/>
            <a:rect l="l" t="t" r="r" b="b"/>
            <a:pathLst>
              <a:path w="230505" h="262255">
                <a:moveTo>
                  <a:pt x="114668" y="0"/>
                </a:moveTo>
                <a:lnTo>
                  <a:pt x="114795" y="52450"/>
                </a:lnTo>
                <a:lnTo>
                  <a:pt x="0" y="52958"/>
                </a:lnTo>
                <a:lnTo>
                  <a:pt x="749" y="210312"/>
                </a:lnTo>
                <a:lnTo>
                  <a:pt x="115557" y="209676"/>
                </a:lnTo>
                <a:lnTo>
                  <a:pt x="115811" y="262127"/>
                </a:lnTo>
                <a:lnTo>
                  <a:pt x="230111" y="130555"/>
                </a:lnTo>
                <a:lnTo>
                  <a:pt x="114668" y="0"/>
                </a:lnTo>
                <a:close/>
              </a:path>
            </a:pathLst>
          </a:custGeom>
          <a:solidFill>
            <a:srgbClr val="C5DDAC"/>
          </a:solidFill>
        </p:spPr>
        <p:txBody>
          <a:bodyPr wrap="square" lIns="0" tIns="0" rIns="0" bIns="0" rtlCol="0"/>
          <a:lstStyle/>
          <a:p>
            <a:endParaRPr/>
          </a:p>
        </p:txBody>
      </p:sp>
      <p:sp>
        <p:nvSpPr>
          <p:cNvPr id="10" name="object 10"/>
          <p:cNvSpPr/>
          <p:nvPr/>
        </p:nvSpPr>
        <p:spPr>
          <a:xfrm>
            <a:off x="1595627" y="1053083"/>
            <a:ext cx="637540" cy="883919"/>
          </a:xfrm>
          <a:custGeom>
            <a:avLst/>
            <a:gdLst/>
            <a:ahLst/>
            <a:cxnLst/>
            <a:rect l="l" t="t" r="r" b="b"/>
            <a:pathLst>
              <a:path w="637539" h="883919">
                <a:moveTo>
                  <a:pt x="573278" y="0"/>
                </a:moveTo>
                <a:lnTo>
                  <a:pt x="63753" y="0"/>
                </a:lnTo>
                <a:lnTo>
                  <a:pt x="38951" y="5014"/>
                </a:lnTo>
                <a:lnTo>
                  <a:pt x="18684" y="18684"/>
                </a:lnTo>
                <a:lnTo>
                  <a:pt x="5014" y="38951"/>
                </a:lnTo>
                <a:lnTo>
                  <a:pt x="0" y="63753"/>
                </a:lnTo>
                <a:lnTo>
                  <a:pt x="0" y="820165"/>
                </a:lnTo>
                <a:lnTo>
                  <a:pt x="5014" y="844968"/>
                </a:lnTo>
                <a:lnTo>
                  <a:pt x="18684" y="865235"/>
                </a:lnTo>
                <a:lnTo>
                  <a:pt x="38951" y="878905"/>
                </a:lnTo>
                <a:lnTo>
                  <a:pt x="63753" y="883919"/>
                </a:lnTo>
                <a:lnTo>
                  <a:pt x="573278" y="883919"/>
                </a:lnTo>
                <a:lnTo>
                  <a:pt x="598080" y="878905"/>
                </a:lnTo>
                <a:lnTo>
                  <a:pt x="618347" y="865235"/>
                </a:lnTo>
                <a:lnTo>
                  <a:pt x="632017" y="844968"/>
                </a:lnTo>
                <a:lnTo>
                  <a:pt x="637032" y="820165"/>
                </a:lnTo>
                <a:lnTo>
                  <a:pt x="637032" y="63753"/>
                </a:lnTo>
                <a:lnTo>
                  <a:pt x="632017" y="38951"/>
                </a:lnTo>
                <a:lnTo>
                  <a:pt x="618347" y="18684"/>
                </a:lnTo>
                <a:lnTo>
                  <a:pt x="598080" y="5014"/>
                </a:lnTo>
                <a:lnTo>
                  <a:pt x="573278" y="0"/>
                </a:lnTo>
                <a:close/>
              </a:path>
            </a:pathLst>
          </a:custGeom>
          <a:solidFill>
            <a:srgbClr val="6E919F"/>
          </a:solidFill>
        </p:spPr>
        <p:txBody>
          <a:bodyPr wrap="square" lIns="0" tIns="0" rIns="0" bIns="0" rtlCol="0"/>
          <a:lstStyle/>
          <a:p>
            <a:endParaRPr/>
          </a:p>
        </p:txBody>
      </p:sp>
      <p:sp>
        <p:nvSpPr>
          <p:cNvPr id="11" name="object 11"/>
          <p:cNvSpPr txBox="1"/>
          <p:nvPr/>
        </p:nvSpPr>
        <p:spPr>
          <a:xfrm>
            <a:off x="1715516" y="1269949"/>
            <a:ext cx="395605" cy="391795"/>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2" name="object 12"/>
          <p:cNvSpPr/>
          <p:nvPr/>
        </p:nvSpPr>
        <p:spPr>
          <a:xfrm>
            <a:off x="2335910" y="1366011"/>
            <a:ext cx="219075" cy="262255"/>
          </a:xfrm>
          <a:custGeom>
            <a:avLst/>
            <a:gdLst/>
            <a:ahLst/>
            <a:cxnLst/>
            <a:rect l="l" t="t" r="r" b="b"/>
            <a:pathLst>
              <a:path w="219075" h="262255">
                <a:moveTo>
                  <a:pt x="109981" y="0"/>
                </a:moveTo>
                <a:lnTo>
                  <a:pt x="109727" y="52450"/>
                </a:lnTo>
                <a:lnTo>
                  <a:pt x="507" y="52070"/>
                </a:lnTo>
                <a:lnTo>
                  <a:pt x="0" y="209296"/>
                </a:lnTo>
                <a:lnTo>
                  <a:pt x="109219" y="209676"/>
                </a:lnTo>
                <a:lnTo>
                  <a:pt x="109093" y="262127"/>
                </a:lnTo>
                <a:lnTo>
                  <a:pt x="218820" y="131445"/>
                </a:lnTo>
                <a:lnTo>
                  <a:pt x="109981" y="0"/>
                </a:lnTo>
                <a:close/>
              </a:path>
            </a:pathLst>
          </a:custGeom>
          <a:solidFill>
            <a:srgbClr val="C5DDAC"/>
          </a:solidFill>
        </p:spPr>
        <p:txBody>
          <a:bodyPr wrap="square" lIns="0" tIns="0" rIns="0" bIns="0" rtlCol="0"/>
          <a:lstStyle/>
          <a:p>
            <a:endParaRPr/>
          </a:p>
        </p:txBody>
      </p:sp>
      <p:sp>
        <p:nvSpPr>
          <p:cNvPr id="13" name="object 13"/>
          <p:cNvSpPr txBox="1"/>
          <p:nvPr/>
        </p:nvSpPr>
        <p:spPr>
          <a:xfrm>
            <a:off x="2744470" y="1176908"/>
            <a:ext cx="1354455" cy="596265"/>
          </a:xfrm>
          <a:prstGeom prst="rect">
            <a:avLst/>
          </a:prstGeom>
        </p:spPr>
        <p:txBody>
          <a:bodyPr vert="horz" wrap="square" lIns="0" tIns="54610" rIns="0" bIns="0" rtlCol="0">
            <a:spAutoFit/>
          </a:bodyPr>
          <a:lstStyle/>
          <a:p>
            <a:pPr marL="622300" marR="5080" indent="-609600">
              <a:lnSpc>
                <a:spcPts val="2090"/>
              </a:lnSpc>
              <a:spcBef>
                <a:spcPts val="430"/>
              </a:spcBef>
            </a:pPr>
            <a:r>
              <a:rPr sz="2000" b="1" spc="-10" dirty="0">
                <a:latin typeface="Trebuchet MS"/>
                <a:cs typeface="Trebuchet MS"/>
              </a:rPr>
              <a:t>Investment </a:t>
            </a:r>
            <a:r>
              <a:rPr sz="2000" b="1" spc="-50" dirty="0">
                <a:latin typeface="Trebuchet MS"/>
                <a:cs typeface="Trebuchet MS"/>
              </a:rPr>
              <a:t>s</a:t>
            </a:r>
            <a:endParaRPr sz="2000">
              <a:latin typeface="Trebuchet MS"/>
              <a:cs typeface="Trebuchet MS"/>
            </a:endParaRPr>
          </a:p>
        </p:txBody>
      </p:sp>
      <p:sp>
        <p:nvSpPr>
          <p:cNvPr id="14" name="object 14"/>
          <p:cNvSpPr/>
          <p:nvPr/>
        </p:nvSpPr>
        <p:spPr>
          <a:xfrm>
            <a:off x="4303776" y="1370075"/>
            <a:ext cx="224154" cy="262255"/>
          </a:xfrm>
          <a:custGeom>
            <a:avLst/>
            <a:gdLst/>
            <a:ahLst/>
            <a:cxnLst/>
            <a:rect l="l" t="t" r="r" b="b"/>
            <a:pathLst>
              <a:path w="224154" h="262255">
                <a:moveTo>
                  <a:pt x="112013" y="0"/>
                </a:moveTo>
                <a:lnTo>
                  <a:pt x="112013" y="52450"/>
                </a:lnTo>
                <a:lnTo>
                  <a:pt x="0" y="52450"/>
                </a:lnTo>
                <a:lnTo>
                  <a:pt x="0" y="209676"/>
                </a:lnTo>
                <a:lnTo>
                  <a:pt x="112013" y="209676"/>
                </a:lnTo>
                <a:lnTo>
                  <a:pt x="112013" y="262127"/>
                </a:lnTo>
                <a:lnTo>
                  <a:pt x="224027" y="131063"/>
                </a:lnTo>
                <a:lnTo>
                  <a:pt x="112013" y="0"/>
                </a:lnTo>
                <a:close/>
              </a:path>
            </a:pathLst>
          </a:custGeom>
          <a:solidFill>
            <a:srgbClr val="C5DDAC"/>
          </a:solidFill>
        </p:spPr>
        <p:txBody>
          <a:bodyPr wrap="square" lIns="0" tIns="0" rIns="0" bIns="0" rtlCol="0"/>
          <a:lstStyle/>
          <a:p>
            <a:endParaRPr/>
          </a:p>
        </p:txBody>
      </p:sp>
      <p:grpSp>
        <p:nvGrpSpPr>
          <p:cNvPr id="15" name="object 15"/>
          <p:cNvGrpSpPr/>
          <p:nvPr/>
        </p:nvGrpSpPr>
        <p:grpSpPr>
          <a:xfrm>
            <a:off x="4611623" y="1050036"/>
            <a:ext cx="1343025" cy="902335"/>
            <a:chOff x="4611623" y="1050036"/>
            <a:chExt cx="1343025" cy="902335"/>
          </a:xfrm>
        </p:grpSpPr>
        <p:sp>
          <p:nvSpPr>
            <p:cNvPr id="16" name="object 16"/>
            <p:cNvSpPr/>
            <p:nvPr/>
          </p:nvSpPr>
          <p:spPr>
            <a:xfrm>
              <a:off x="4621529" y="1059942"/>
              <a:ext cx="1323340" cy="882650"/>
            </a:xfrm>
            <a:custGeom>
              <a:avLst/>
              <a:gdLst/>
              <a:ahLst/>
              <a:cxnLst/>
              <a:rect l="l" t="t" r="r" b="b"/>
              <a:pathLst>
                <a:path w="1323339" h="882650">
                  <a:moveTo>
                    <a:pt x="1234567" y="0"/>
                  </a:moveTo>
                  <a:lnTo>
                    <a:pt x="88265" y="0"/>
                  </a:lnTo>
                  <a:lnTo>
                    <a:pt x="53899" y="6933"/>
                  </a:lnTo>
                  <a:lnTo>
                    <a:pt x="25844" y="25844"/>
                  </a:lnTo>
                  <a:lnTo>
                    <a:pt x="6933" y="53899"/>
                  </a:lnTo>
                  <a:lnTo>
                    <a:pt x="0" y="88265"/>
                  </a:lnTo>
                  <a:lnTo>
                    <a:pt x="0" y="794131"/>
                  </a:lnTo>
                  <a:lnTo>
                    <a:pt x="6933" y="828496"/>
                  </a:lnTo>
                  <a:lnTo>
                    <a:pt x="25844" y="856551"/>
                  </a:lnTo>
                  <a:lnTo>
                    <a:pt x="53899" y="875462"/>
                  </a:lnTo>
                  <a:lnTo>
                    <a:pt x="88265" y="882396"/>
                  </a:lnTo>
                  <a:lnTo>
                    <a:pt x="1234567" y="882396"/>
                  </a:lnTo>
                  <a:lnTo>
                    <a:pt x="1268932" y="875462"/>
                  </a:lnTo>
                  <a:lnTo>
                    <a:pt x="1296987" y="856551"/>
                  </a:lnTo>
                  <a:lnTo>
                    <a:pt x="1315898" y="828496"/>
                  </a:lnTo>
                  <a:lnTo>
                    <a:pt x="1322832" y="794131"/>
                  </a:lnTo>
                  <a:lnTo>
                    <a:pt x="1322832" y="88265"/>
                  </a:lnTo>
                  <a:lnTo>
                    <a:pt x="1315898" y="53899"/>
                  </a:lnTo>
                  <a:lnTo>
                    <a:pt x="1296987" y="25844"/>
                  </a:lnTo>
                  <a:lnTo>
                    <a:pt x="1268932" y="6933"/>
                  </a:lnTo>
                  <a:lnTo>
                    <a:pt x="1234567" y="0"/>
                  </a:lnTo>
                  <a:close/>
                </a:path>
              </a:pathLst>
            </a:custGeom>
            <a:solidFill>
              <a:srgbClr val="B7E995"/>
            </a:solidFill>
          </p:spPr>
          <p:txBody>
            <a:bodyPr wrap="square" lIns="0" tIns="0" rIns="0" bIns="0" rtlCol="0"/>
            <a:lstStyle/>
            <a:p>
              <a:endParaRPr/>
            </a:p>
          </p:txBody>
        </p:sp>
        <p:sp>
          <p:nvSpPr>
            <p:cNvPr id="17" name="object 17"/>
            <p:cNvSpPr/>
            <p:nvPr/>
          </p:nvSpPr>
          <p:spPr>
            <a:xfrm>
              <a:off x="4621529" y="1059942"/>
              <a:ext cx="1323340" cy="882650"/>
            </a:xfrm>
            <a:custGeom>
              <a:avLst/>
              <a:gdLst/>
              <a:ahLst/>
              <a:cxnLst/>
              <a:rect l="l" t="t" r="r" b="b"/>
              <a:pathLst>
                <a:path w="1323339" h="882650">
                  <a:moveTo>
                    <a:pt x="0" y="88265"/>
                  </a:moveTo>
                  <a:lnTo>
                    <a:pt x="6933" y="53899"/>
                  </a:lnTo>
                  <a:lnTo>
                    <a:pt x="25844" y="25844"/>
                  </a:lnTo>
                  <a:lnTo>
                    <a:pt x="53899" y="6933"/>
                  </a:lnTo>
                  <a:lnTo>
                    <a:pt x="88265" y="0"/>
                  </a:lnTo>
                  <a:lnTo>
                    <a:pt x="1234567" y="0"/>
                  </a:lnTo>
                  <a:lnTo>
                    <a:pt x="1268932" y="6933"/>
                  </a:lnTo>
                  <a:lnTo>
                    <a:pt x="1296987" y="25844"/>
                  </a:lnTo>
                  <a:lnTo>
                    <a:pt x="1315898" y="53899"/>
                  </a:lnTo>
                  <a:lnTo>
                    <a:pt x="1322832" y="88265"/>
                  </a:lnTo>
                  <a:lnTo>
                    <a:pt x="1322832" y="794131"/>
                  </a:lnTo>
                  <a:lnTo>
                    <a:pt x="1315898" y="828496"/>
                  </a:lnTo>
                  <a:lnTo>
                    <a:pt x="1296987" y="856551"/>
                  </a:lnTo>
                  <a:lnTo>
                    <a:pt x="1268932" y="875462"/>
                  </a:lnTo>
                  <a:lnTo>
                    <a:pt x="1234567" y="882396"/>
                  </a:lnTo>
                  <a:lnTo>
                    <a:pt x="88265" y="882396"/>
                  </a:lnTo>
                  <a:lnTo>
                    <a:pt x="53899" y="875462"/>
                  </a:lnTo>
                  <a:lnTo>
                    <a:pt x="25844" y="856551"/>
                  </a:lnTo>
                  <a:lnTo>
                    <a:pt x="6933" y="828496"/>
                  </a:lnTo>
                  <a:lnTo>
                    <a:pt x="0" y="794131"/>
                  </a:lnTo>
                  <a:lnTo>
                    <a:pt x="0" y="88265"/>
                  </a:lnTo>
                  <a:close/>
                </a:path>
              </a:pathLst>
            </a:custGeom>
            <a:ln w="19812">
              <a:solidFill>
                <a:srgbClr val="000000"/>
              </a:solidFill>
            </a:ln>
          </p:spPr>
          <p:txBody>
            <a:bodyPr wrap="square" lIns="0" tIns="0" rIns="0" bIns="0" rtlCol="0"/>
            <a:lstStyle/>
            <a:p>
              <a:endParaRPr/>
            </a:p>
          </p:txBody>
        </p:sp>
      </p:grpSp>
      <p:sp>
        <p:nvSpPr>
          <p:cNvPr id="18" name="object 18"/>
          <p:cNvSpPr/>
          <p:nvPr/>
        </p:nvSpPr>
        <p:spPr>
          <a:xfrm>
            <a:off x="6050279" y="1370075"/>
            <a:ext cx="224154" cy="262255"/>
          </a:xfrm>
          <a:custGeom>
            <a:avLst/>
            <a:gdLst/>
            <a:ahLst/>
            <a:cxnLst/>
            <a:rect l="l" t="t" r="r" b="b"/>
            <a:pathLst>
              <a:path w="224154" h="262255">
                <a:moveTo>
                  <a:pt x="112014" y="0"/>
                </a:moveTo>
                <a:lnTo>
                  <a:pt x="112014" y="52450"/>
                </a:lnTo>
                <a:lnTo>
                  <a:pt x="0" y="52450"/>
                </a:lnTo>
                <a:lnTo>
                  <a:pt x="0" y="209676"/>
                </a:lnTo>
                <a:lnTo>
                  <a:pt x="112014" y="209676"/>
                </a:lnTo>
                <a:lnTo>
                  <a:pt x="112014" y="262127"/>
                </a:lnTo>
                <a:lnTo>
                  <a:pt x="224028" y="131063"/>
                </a:lnTo>
                <a:lnTo>
                  <a:pt x="112014" y="0"/>
                </a:lnTo>
                <a:close/>
              </a:path>
            </a:pathLst>
          </a:custGeom>
          <a:solidFill>
            <a:srgbClr val="C5DDAC"/>
          </a:solidFill>
        </p:spPr>
        <p:txBody>
          <a:bodyPr wrap="square" lIns="0" tIns="0" rIns="0" bIns="0" rtlCol="0"/>
          <a:lstStyle/>
          <a:p>
            <a:endParaRPr/>
          </a:p>
        </p:txBody>
      </p:sp>
      <p:grpSp>
        <p:nvGrpSpPr>
          <p:cNvPr id="19" name="object 19"/>
          <p:cNvGrpSpPr/>
          <p:nvPr/>
        </p:nvGrpSpPr>
        <p:grpSpPr>
          <a:xfrm>
            <a:off x="6358128" y="1050036"/>
            <a:ext cx="1231900" cy="902335"/>
            <a:chOff x="6358128" y="1050036"/>
            <a:chExt cx="1231900" cy="902335"/>
          </a:xfrm>
        </p:grpSpPr>
        <p:sp>
          <p:nvSpPr>
            <p:cNvPr id="20" name="object 20"/>
            <p:cNvSpPr/>
            <p:nvPr/>
          </p:nvSpPr>
          <p:spPr>
            <a:xfrm>
              <a:off x="6368034" y="1059942"/>
              <a:ext cx="1211580" cy="882650"/>
            </a:xfrm>
            <a:custGeom>
              <a:avLst/>
              <a:gdLst/>
              <a:ahLst/>
              <a:cxnLst/>
              <a:rect l="l" t="t" r="r" b="b"/>
              <a:pathLst>
                <a:path w="1211579" h="882650">
                  <a:moveTo>
                    <a:pt x="1123314" y="0"/>
                  </a:moveTo>
                  <a:lnTo>
                    <a:pt x="88264" y="0"/>
                  </a:lnTo>
                  <a:lnTo>
                    <a:pt x="53899" y="6933"/>
                  </a:lnTo>
                  <a:lnTo>
                    <a:pt x="25844" y="25844"/>
                  </a:lnTo>
                  <a:lnTo>
                    <a:pt x="6933" y="53899"/>
                  </a:lnTo>
                  <a:lnTo>
                    <a:pt x="0" y="88265"/>
                  </a:lnTo>
                  <a:lnTo>
                    <a:pt x="0" y="794131"/>
                  </a:lnTo>
                  <a:lnTo>
                    <a:pt x="6933" y="828496"/>
                  </a:lnTo>
                  <a:lnTo>
                    <a:pt x="25844" y="856551"/>
                  </a:lnTo>
                  <a:lnTo>
                    <a:pt x="53899" y="875462"/>
                  </a:lnTo>
                  <a:lnTo>
                    <a:pt x="88264" y="882396"/>
                  </a:lnTo>
                  <a:lnTo>
                    <a:pt x="1123314" y="882396"/>
                  </a:lnTo>
                  <a:lnTo>
                    <a:pt x="1157680" y="875462"/>
                  </a:lnTo>
                  <a:lnTo>
                    <a:pt x="1185735" y="856551"/>
                  </a:lnTo>
                  <a:lnTo>
                    <a:pt x="1204646" y="828496"/>
                  </a:lnTo>
                  <a:lnTo>
                    <a:pt x="1211580" y="794131"/>
                  </a:lnTo>
                  <a:lnTo>
                    <a:pt x="1211580" y="88265"/>
                  </a:lnTo>
                  <a:lnTo>
                    <a:pt x="1204646" y="53899"/>
                  </a:lnTo>
                  <a:lnTo>
                    <a:pt x="1185735" y="25844"/>
                  </a:lnTo>
                  <a:lnTo>
                    <a:pt x="1157680" y="6933"/>
                  </a:lnTo>
                  <a:lnTo>
                    <a:pt x="1123314" y="0"/>
                  </a:lnTo>
                  <a:close/>
                </a:path>
              </a:pathLst>
            </a:custGeom>
            <a:solidFill>
              <a:srgbClr val="6E919F"/>
            </a:solidFill>
          </p:spPr>
          <p:txBody>
            <a:bodyPr wrap="square" lIns="0" tIns="0" rIns="0" bIns="0" rtlCol="0"/>
            <a:lstStyle/>
            <a:p>
              <a:endParaRPr/>
            </a:p>
          </p:txBody>
        </p:sp>
        <p:sp>
          <p:nvSpPr>
            <p:cNvPr id="21" name="object 21"/>
            <p:cNvSpPr/>
            <p:nvPr/>
          </p:nvSpPr>
          <p:spPr>
            <a:xfrm>
              <a:off x="6368034" y="1059942"/>
              <a:ext cx="1211580" cy="882650"/>
            </a:xfrm>
            <a:custGeom>
              <a:avLst/>
              <a:gdLst/>
              <a:ahLst/>
              <a:cxnLst/>
              <a:rect l="l" t="t" r="r" b="b"/>
              <a:pathLst>
                <a:path w="1211579" h="882650">
                  <a:moveTo>
                    <a:pt x="0" y="88265"/>
                  </a:moveTo>
                  <a:lnTo>
                    <a:pt x="6933" y="53899"/>
                  </a:lnTo>
                  <a:lnTo>
                    <a:pt x="25844" y="25844"/>
                  </a:lnTo>
                  <a:lnTo>
                    <a:pt x="53899" y="6933"/>
                  </a:lnTo>
                  <a:lnTo>
                    <a:pt x="88264" y="0"/>
                  </a:lnTo>
                  <a:lnTo>
                    <a:pt x="1123314" y="0"/>
                  </a:lnTo>
                  <a:lnTo>
                    <a:pt x="1157680" y="6933"/>
                  </a:lnTo>
                  <a:lnTo>
                    <a:pt x="1185735" y="25844"/>
                  </a:lnTo>
                  <a:lnTo>
                    <a:pt x="1204646" y="53899"/>
                  </a:lnTo>
                  <a:lnTo>
                    <a:pt x="1211580" y="88265"/>
                  </a:lnTo>
                  <a:lnTo>
                    <a:pt x="1211580" y="794131"/>
                  </a:lnTo>
                  <a:lnTo>
                    <a:pt x="1204646" y="828496"/>
                  </a:lnTo>
                  <a:lnTo>
                    <a:pt x="1185735" y="856551"/>
                  </a:lnTo>
                  <a:lnTo>
                    <a:pt x="1157680" y="875462"/>
                  </a:lnTo>
                  <a:lnTo>
                    <a:pt x="1123314" y="882396"/>
                  </a:lnTo>
                  <a:lnTo>
                    <a:pt x="88264" y="882396"/>
                  </a:lnTo>
                  <a:lnTo>
                    <a:pt x="53899" y="875462"/>
                  </a:lnTo>
                  <a:lnTo>
                    <a:pt x="25844" y="856551"/>
                  </a:lnTo>
                  <a:lnTo>
                    <a:pt x="6933" y="828496"/>
                  </a:lnTo>
                  <a:lnTo>
                    <a:pt x="0" y="794131"/>
                  </a:lnTo>
                  <a:lnTo>
                    <a:pt x="0" y="88265"/>
                  </a:lnTo>
                  <a:close/>
                </a:path>
              </a:pathLst>
            </a:custGeom>
            <a:ln w="19812">
              <a:solidFill>
                <a:srgbClr val="FFFFFF"/>
              </a:solidFill>
            </a:ln>
          </p:spPr>
          <p:txBody>
            <a:bodyPr wrap="square" lIns="0" tIns="0" rIns="0" bIns="0" rtlCol="0"/>
            <a:lstStyle/>
            <a:p>
              <a:endParaRPr/>
            </a:p>
          </p:txBody>
        </p:sp>
      </p:grpSp>
      <p:sp>
        <p:nvSpPr>
          <p:cNvPr id="22" name="object 22"/>
          <p:cNvSpPr/>
          <p:nvPr/>
        </p:nvSpPr>
        <p:spPr>
          <a:xfrm>
            <a:off x="7685531" y="1370075"/>
            <a:ext cx="224154" cy="262255"/>
          </a:xfrm>
          <a:custGeom>
            <a:avLst/>
            <a:gdLst/>
            <a:ahLst/>
            <a:cxnLst/>
            <a:rect l="l" t="t" r="r" b="b"/>
            <a:pathLst>
              <a:path w="224154" h="262255">
                <a:moveTo>
                  <a:pt x="112014" y="0"/>
                </a:moveTo>
                <a:lnTo>
                  <a:pt x="112014" y="52450"/>
                </a:lnTo>
                <a:lnTo>
                  <a:pt x="0" y="52450"/>
                </a:lnTo>
                <a:lnTo>
                  <a:pt x="0" y="209676"/>
                </a:lnTo>
                <a:lnTo>
                  <a:pt x="112014" y="209676"/>
                </a:lnTo>
                <a:lnTo>
                  <a:pt x="112014" y="262127"/>
                </a:lnTo>
                <a:lnTo>
                  <a:pt x="224027" y="131063"/>
                </a:lnTo>
                <a:lnTo>
                  <a:pt x="112014" y="0"/>
                </a:lnTo>
                <a:close/>
              </a:path>
            </a:pathLst>
          </a:custGeom>
          <a:solidFill>
            <a:srgbClr val="C5DDAC"/>
          </a:solidFill>
        </p:spPr>
        <p:txBody>
          <a:bodyPr wrap="square" lIns="0" tIns="0" rIns="0" bIns="0" rtlCol="0"/>
          <a:lstStyle/>
          <a:p>
            <a:endParaRPr/>
          </a:p>
        </p:txBody>
      </p:sp>
      <p:grpSp>
        <p:nvGrpSpPr>
          <p:cNvPr id="23" name="object 23"/>
          <p:cNvGrpSpPr/>
          <p:nvPr/>
        </p:nvGrpSpPr>
        <p:grpSpPr>
          <a:xfrm>
            <a:off x="7993380" y="1050036"/>
            <a:ext cx="1077595" cy="902335"/>
            <a:chOff x="7993380" y="1050036"/>
            <a:chExt cx="1077595" cy="902335"/>
          </a:xfrm>
        </p:grpSpPr>
        <p:sp>
          <p:nvSpPr>
            <p:cNvPr id="24" name="object 24"/>
            <p:cNvSpPr/>
            <p:nvPr/>
          </p:nvSpPr>
          <p:spPr>
            <a:xfrm>
              <a:off x="8003286" y="1059942"/>
              <a:ext cx="1057910" cy="882650"/>
            </a:xfrm>
            <a:custGeom>
              <a:avLst/>
              <a:gdLst/>
              <a:ahLst/>
              <a:cxnLst/>
              <a:rect l="l" t="t" r="r" b="b"/>
              <a:pathLst>
                <a:path w="1057909" h="882650">
                  <a:moveTo>
                    <a:pt x="969391" y="0"/>
                  </a:moveTo>
                  <a:lnTo>
                    <a:pt x="88265" y="0"/>
                  </a:lnTo>
                  <a:lnTo>
                    <a:pt x="53899" y="6933"/>
                  </a:lnTo>
                  <a:lnTo>
                    <a:pt x="25844" y="25844"/>
                  </a:lnTo>
                  <a:lnTo>
                    <a:pt x="6933" y="53899"/>
                  </a:lnTo>
                  <a:lnTo>
                    <a:pt x="0" y="88265"/>
                  </a:lnTo>
                  <a:lnTo>
                    <a:pt x="0" y="794131"/>
                  </a:lnTo>
                  <a:lnTo>
                    <a:pt x="6933" y="828496"/>
                  </a:lnTo>
                  <a:lnTo>
                    <a:pt x="25844" y="856551"/>
                  </a:lnTo>
                  <a:lnTo>
                    <a:pt x="53899" y="875462"/>
                  </a:lnTo>
                  <a:lnTo>
                    <a:pt x="88265" y="882396"/>
                  </a:lnTo>
                  <a:lnTo>
                    <a:pt x="969391" y="882396"/>
                  </a:lnTo>
                  <a:lnTo>
                    <a:pt x="1003756" y="875462"/>
                  </a:lnTo>
                  <a:lnTo>
                    <a:pt x="1031811" y="856551"/>
                  </a:lnTo>
                  <a:lnTo>
                    <a:pt x="1050722" y="828496"/>
                  </a:lnTo>
                  <a:lnTo>
                    <a:pt x="1057656" y="794131"/>
                  </a:lnTo>
                  <a:lnTo>
                    <a:pt x="1057656" y="88265"/>
                  </a:lnTo>
                  <a:lnTo>
                    <a:pt x="1050722" y="53899"/>
                  </a:lnTo>
                  <a:lnTo>
                    <a:pt x="1031811" y="25844"/>
                  </a:lnTo>
                  <a:lnTo>
                    <a:pt x="1003756" y="6933"/>
                  </a:lnTo>
                  <a:lnTo>
                    <a:pt x="969391" y="0"/>
                  </a:lnTo>
                  <a:close/>
                </a:path>
              </a:pathLst>
            </a:custGeom>
            <a:solidFill>
              <a:srgbClr val="6E919F"/>
            </a:solidFill>
          </p:spPr>
          <p:txBody>
            <a:bodyPr wrap="square" lIns="0" tIns="0" rIns="0" bIns="0" rtlCol="0"/>
            <a:lstStyle/>
            <a:p>
              <a:endParaRPr/>
            </a:p>
          </p:txBody>
        </p:sp>
        <p:sp>
          <p:nvSpPr>
            <p:cNvPr id="25" name="object 25"/>
            <p:cNvSpPr/>
            <p:nvPr/>
          </p:nvSpPr>
          <p:spPr>
            <a:xfrm>
              <a:off x="8003286" y="1059942"/>
              <a:ext cx="1057910" cy="882650"/>
            </a:xfrm>
            <a:custGeom>
              <a:avLst/>
              <a:gdLst/>
              <a:ahLst/>
              <a:cxnLst/>
              <a:rect l="l" t="t" r="r" b="b"/>
              <a:pathLst>
                <a:path w="1057909" h="882650">
                  <a:moveTo>
                    <a:pt x="0" y="88265"/>
                  </a:moveTo>
                  <a:lnTo>
                    <a:pt x="6933" y="53899"/>
                  </a:lnTo>
                  <a:lnTo>
                    <a:pt x="25844" y="25844"/>
                  </a:lnTo>
                  <a:lnTo>
                    <a:pt x="53899" y="6933"/>
                  </a:lnTo>
                  <a:lnTo>
                    <a:pt x="88265" y="0"/>
                  </a:lnTo>
                  <a:lnTo>
                    <a:pt x="969391" y="0"/>
                  </a:lnTo>
                  <a:lnTo>
                    <a:pt x="1003756" y="6933"/>
                  </a:lnTo>
                  <a:lnTo>
                    <a:pt x="1031811" y="25844"/>
                  </a:lnTo>
                  <a:lnTo>
                    <a:pt x="1050722" y="53899"/>
                  </a:lnTo>
                  <a:lnTo>
                    <a:pt x="1057656" y="88265"/>
                  </a:lnTo>
                  <a:lnTo>
                    <a:pt x="1057656" y="794131"/>
                  </a:lnTo>
                  <a:lnTo>
                    <a:pt x="1050722" y="828496"/>
                  </a:lnTo>
                  <a:lnTo>
                    <a:pt x="1031811" y="856551"/>
                  </a:lnTo>
                  <a:lnTo>
                    <a:pt x="1003756" y="875462"/>
                  </a:lnTo>
                  <a:lnTo>
                    <a:pt x="969391" y="882396"/>
                  </a:lnTo>
                  <a:lnTo>
                    <a:pt x="88265" y="882396"/>
                  </a:lnTo>
                  <a:lnTo>
                    <a:pt x="53899" y="875462"/>
                  </a:lnTo>
                  <a:lnTo>
                    <a:pt x="25844" y="856551"/>
                  </a:lnTo>
                  <a:lnTo>
                    <a:pt x="6933" y="828496"/>
                  </a:lnTo>
                  <a:lnTo>
                    <a:pt x="0" y="794131"/>
                  </a:lnTo>
                  <a:lnTo>
                    <a:pt x="0" y="88265"/>
                  </a:lnTo>
                  <a:close/>
                </a:path>
              </a:pathLst>
            </a:custGeom>
            <a:ln w="19812">
              <a:solidFill>
                <a:srgbClr val="FFFFFF"/>
              </a:solidFill>
            </a:ln>
          </p:spPr>
          <p:txBody>
            <a:bodyPr wrap="square" lIns="0" tIns="0" rIns="0" bIns="0" rtlCol="0"/>
            <a:lstStyle/>
            <a:p>
              <a:endParaRPr/>
            </a:p>
          </p:txBody>
        </p:sp>
      </p:grpSp>
      <p:sp>
        <p:nvSpPr>
          <p:cNvPr id="26" name="object 26"/>
          <p:cNvSpPr txBox="1"/>
          <p:nvPr/>
        </p:nvSpPr>
        <p:spPr>
          <a:xfrm>
            <a:off x="4710429" y="1309192"/>
            <a:ext cx="4258945" cy="331470"/>
          </a:xfrm>
          <a:prstGeom prst="rect">
            <a:avLst/>
          </a:prstGeom>
        </p:spPr>
        <p:txBody>
          <a:bodyPr vert="horz" wrap="square" lIns="0" tIns="13335" rIns="0" bIns="0" rtlCol="0">
            <a:spAutoFit/>
          </a:bodyPr>
          <a:lstStyle/>
          <a:p>
            <a:pPr marL="12700">
              <a:lnSpc>
                <a:spcPct val="100000"/>
              </a:lnSpc>
              <a:spcBef>
                <a:spcPts val="105"/>
              </a:spcBef>
              <a:tabLst>
                <a:tab pos="1793239" algn="l"/>
                <a:tab pos="3397885" algn="l"/>
              </a:tabLst>
            </a:pPr>
            <a:r>
              <a:rPr sz="2000" b="1" spc="-10" dirty="0">
                <a:latin typeface="Trebuchet MS"/>
                <a:cs typeface="Trebuchet MS"/>
              </a:rPr>
              <a:t>Activities</a:t>
            </a:r>
            <a:r>
              <a:rPr sz="2000" b="1" dirty="0">
                <a:latin typeface="Trebuchet MS"/>
                <a:cs typeface="Trebuchet MS"/>
              </a:rPr>
              <a:t>	</a:t>
            </a:r>
            <a:r>
              <a:rPr sz="2000" b="1" spc="-10" dirty="0">
                <a:latin typeface="Trebuchet MS"/>
                <a:cs typeface="Trebuchet MS"/>
              </a:rPr>
              <a:t>Outputs</a:t>
            </a:r>
            <a:r>
              <a:rPr sz="2000" b="1" dirty="0">
                <a:latin typeface="Trebuchet MS"/>
                <a:cs typeface="Trebuchet MS"/>
              </a:rPr>
              <a:t>	</a:t>
            </a:r>
            <a:r>
              <a:rPr sz="2000" b="1" spc="-10" dirty="0">
                <a:latin typeface="Trebuchet MS"/>
                <a:cs typeface="Trebuchet MS"/>
              </a:rPr>
              <a:t>Results</a:t>
            </a:r>
            <a:endParaRPr sz="2000">
              <a:latin typeface="Trebuchet MS"/>
              <a:cs typeface="Trebuchet M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777744" y="2083435"/>
            <a:ext cx="883285" cy="330835"/>
          </a:xfrm>
          <a:prstGeom prst="rect">
            <a:avLst/>
          </a:prstGeom>
        </p:spPr>
        <p:txBody>
          <a:bodyPr vert="horz" wrap="square" lIns="0" tIns="13335" rIns="0" bIns="0" rtlCol="0">
            <a:spAutoFit/>
          </a:bodyPr>
          <a:lstStyle/>
          <a:p>
            <a:pPr marL="12700">
              <a:lnSpc>
                <a:spcPct val="100000"/>
              </a:lnSpc>
              <a:spcBef>
                <a:spcPts val="105"/>
              </a:spcBef>
            </a:pPr>
            <a:r>
              <a:rPr sz="2000" spc="-10" dirty="0">
                <a:solidFill>
                  <a:srgbClr val="1F4E79"/>
                </a:solidFill>
                <a:latin typeface="Trebuchet MS"/>
                <a:cs typeface="Trebuchet MS"/>
              </a:rPr>
              <a:t>outputs</a:t>
            </a:r>
            <a:endParaRPr sz="2000">
              <a:latin typeface="Trebuchet MS"/>
              <a:cs typeface="Trebuchet MS"/>
            </a:endParaRPr>
          </a:p>
        </p:txBody>
      </p:sp>
      <p:sp>
        <p:nvSpPr>
          <p:cNvPr id="3" name="object 3"/>
          <p:cNvSpPr txBox="1"/>
          <p:nvPr/>
        </p:nvSpPr>
        <p:spPr>
          <a:xfrm>
            <a:off x="3922521" y="2083435"/>
            <a:ext cx="498475" cy="330835"/>
          </a:xfrm>
          <a:prstGeom prst="rect">
            <a:avLst/>
          </a:prstGeom>
        </p:spPr>
        <p:txBody>
          <a:bodyPr vert="horz" wrap="square" lIns="0" tIns="13335" rIns="0" bIns="0" rtlCol="0">
            <a:spAutoFit/>
          </a:bodyPr>
          <a:lstStyle/>
          <a:p>
            <a:pPr marL="12700">
              <a:lnSpc>
                <a:spcPct val="100000"/>
              </a:lnSpc>
              <a:spcBef>
                <a:spcPts val="105"/>
              </a:spcBef>
            </a:pPr>
            <a:r>
              <a:rPr sz="2000" spc="-20" dirty="0">
                <a:solidFill>
                  <a:srgbClr val="1F4E79"/>
                </a:solidFill>
                <a:latin typeface="Trebuchet MS"/>
                <a:cs typeface="Trebuchet MS"/>
              </a:rPr>
              <a:t>that</a:t>
            </a:r>
            <a:endParaRPr sz="2000">
              <a:latin typeface="Trebuchet MS"/>
              <a:cs typeface="Trebuchet MS"/>
            </a:endParaRPr>
          </a:p>
        </p:txBody>
      </p:sp>
      <p:sp>
        <p:nvSpPr>
          <p:cNvPr id="4" name="object 4"/>
          <p:cNvSpPr txBox="1"/>
          <p:nvPr/>
        </p:nvSpPr>
        <p:spPr>
          <a:xfrm>
            <a:off x="508203" y="2083435"/>
            <a:ext cx="2272665" cy="635635"/>
          </a:xfrm>
          <a:prstGeom prst="rect">
            <a:avLst/>
          </a:prstGeom>
        </p:spPr>
        <p:txBody>
          <a:bodyPr vert="horz" wrap="square" lIns="0" tIns="13335" rIns="0" bIns="0" rtlCol="0">
            <a:spAutoFit/>
          </a:bodyPr>
          <a:lstStyle/>
          <a:p>
            <a:pPr marL="355600" marR="5080" indent="-342900">
              <a:lnSpc>
                <a:spcPct val="100000"/>
              </a:lnSpc>
              <a:spcBef>
                <a:spcPts val="105"/>
              </a:spcBef>
              <a:buFont typeface="Arial MT"/>
              <a:buChar char="•"/>
              <a:tabLst>
                <a:tab pos="355600" algn="l"/>
                <a:tab pos="1617345" algn="l"/>
              </a:tabLst>
            </a:pPr>
            <a:r>
              <a:rPr sz="2000" spc="-10" dirty="0">
                <a:solidFill>
                  <a:srgbClr val="1F4E79"/>
                </a:solidFill>
                <a:latin typeface="Trebuchet MS"/>
                <a:cs typeface="Trebuchet MS"/>
              </a:rPr>
              <a:t>Describe</a:t>
            </a:r>
            <a:r>
              <a:rPr sz="2000" dirty="0">
                <a:solidFill>
                  <a:srgbClr val="1F4E79"/>
                </a:solidFill>
                <a:latin typeface="Trebuchet MS"/>
                <a:cs typeface="Trebuchet MS"/>
              </a:rPr>
              <a:t>	</a:t>
            </a:r>
            <a:r>
              <a:rPr sz="2000" spc="-25" dirty="0">
                <a:solidFill>
                  <a:srgbClr val="1F4E79"/>
                </a:solidFill>
                <a:latin typeface="Trebuchet MS"/>
                <a:cs typeface="Trebuchet MS"/>
              </a:rPr>
              <a:t>the </a:t>
            </a:r>
            <a:r>
              <a:rPr sz="2000" spc="-10" dirty="0">
                <a:solidFill>
                  <a:srgbClr val="1F4E79"/>
                </a:solidFill>
                <a:latin typeface="Trebuchet MS"/>
                <a:cs typeface="Trebuchet MS"/>
              </a:rPr>
              <a:t>implementation.</a:t>
            </a:r>
            <a:endParaRPr sz="2000">
              <a:latin typeface="Trebuchet MS"/>
              <a:cs typeface="Trebuchet MS"/>
            </a:endParaRPr>
          </a:p>
        </p:txBody>
      </p:sp>
      <p:sp>
        <p:nvSpPr>
          <p:cNvPr id="5" name="object 5"/>
          <p:cNvSpPr txBox="1"/>
          <p:nvPr/>
        </p:nvSpPr>
        <p:spPr>
          <a:xfrm>
            <a:off x="508203" y="2693074"/>
            <a:ext cx="8201659" cy="2465070"/>
          </a:xfrm>
          <a:prstGeom prst="rect">
            <a:avLst/>
          </a:prstGeom>
        </p:spPr>
        <p:txBody>
          <a:bodyPr vert="horz" wrap="square" lIns="0" tIns="73660" rIns="0" bIns="0" rtlCol="0">
            <a:spAutoFit/>
          </a:bodyPr>
          <a:lstStyle/>
          <a:p>
            <a:pPr marL="354965" indent="-342265">
              <a:lnSpc>
                <a:spcPct val="100000"/>
              </a:lnSpc>
              <a:spcBef>
                <a:spcPts val="580"/>
              </a:spcBef>
              <a:buFont typeface="Arial MT"/>
              <a:buChar char="•"/>
              <a:tabLst>
                <a:tab pos="354965" algn="l"/>
              </a:tabLst>
            </a:pPr>
            <a:r>
              <a:rPr sz="2000" dirty="0">
                <a:solidFill>
                  <a:srgbClr val="1F4E79"/>
                </a:solidFill>
                <a:latin typeface="Trebuchet MS"/>
                <a:cs typeface="Trebuchet MS"/>
              </a:rPr>
              <a:t>Outputs</a:t>
            </a:r>
            <a:r>
              <a:rPr sz="2000" spc="-75" dirty="0">
                <a:solidFill>
                  <a:srgbClr val="1F4E79"/>
                </a:solidFill>
                <a:latin typeface="Trebuchet MS"/>
                <a:cs typeface="Trebuchet MS"/>
              </a:rPr>
              <a:t> </a:t>
            </a:r>
            <a:r>
              <a:rPr sz="2000" spc="-20" dirty="0">
                <a:solidFill>
                  <a:srgbClr val="1F4E79"/>
                </a:solidFill>
                <a:latin typeface="Trebuchet MS"/>
                <a:cs typeface="Trebuchet MS"/>
              </a:rPr>
              <a:t>are:</a:t>
            </a:r>
            <a:endParaRPr sz="2000">
              <a:latin typeface="Trebuchet MS"/>
              <a:cs typeface="Trebuchet MS"/>
            </a:endParaRPr>
          </a:p>
          <a:p>
            <a:pPr marL="756285" lvl="1" indent="-286385">
              <a:lnSpc>
                <a:spcPct val="100000"/>
              </a:lnSpc>
              <a:spcBef>
                <a:spcPts val="484"/>
              </a:spcBef>
              <a:buFont typeface="Arial MT"/>
              <a:buChar char="•"/>
              <a:tabLst>
                <a:tab pos="756285" algn="l"/>
              </a:tabLst>
            </a:pPr>
            <a:r>
              <a:rPr sz="2000" dirty="0">
                <a:solidFill>
                  <a:srgbClr val="1F4E79"/>
                </a:solidFill>
                <a:latin typeface="Trebuchet MS"/>
                <a:cs typeface="Trebuchet MS"/>
              </a:rPr>
              <a:t>the</a:t>
            </a:r>
            <a:r>
              <a:rPr sz="2000" spc="-40" dirty="0">
                <a:solidFill>
                  <a:srgbClr val="1F4E79"/>
                </a:solidFill>
                <a:latin typeface="Trebuchet MS"/>
                <a:cs typeface="Trebuchet MS"/>
              </a:rPr>
              <a:t> </a:t>
            </a:r>
            <a:r>
              <a:rPr sz="2000" dirty="0">
                <a:solidFill>
                  <a:srgbClr val="1F4E79"/>
                </a:solidFill>
                <a:latin typeface="Trebuchet MS"/>
                <a:cs typeface="Trebuchet MS"/>
              </a:rPr>
              <a:t>main</a:t>
            </a:r>
            <a:r>
              <a:rPr sz="2000" spc="-40" dirty="0">
                <a:solidFill>
                  <a:srgbClr val="1F4E79"/>
                </a:solidFill>
                <a:latin typeface="Trebuchet MS"/>
                <a:cs typeface="Trebuchet MS"/>
              </a:rPr>
              <a:t> </a:t>
            </a:r>
            <a:r>
              <a:rPr sz="2000" dirty="0">
                <a:solidFill>
                  <a:srgbClr val="1F4E79"/>
                </a:solidFill>
                <a:latin typeface="Trebuchet MS"/>
                <a:cs typeface="Trebuchet MS"/>
              </a:rPr>
              <a:t>achievement</a:t>
            </a:r>
            <a:r>
              <a:rPr sz="2000" spc="-55" dirty="0">
                <a:solidFill>
                  <a:srgbClr val="1F4E79"/>
                </a:solidFill>
                <a:latin typeface="Trebuchet MS"/>
                <a:cs typeface="Trebuchet MS"/>
              </a:rPr>
              <a:t> </a:t>
            </a:r>
            <a:r>
              <a:rPr sz="2000" dirty="0">
                <a:solidFill>
                  <a:srgbClr val="1F4E79"/>
                </a:solidFill>
                <a:latin typeface="Trebuchet MS"/>
                <a:cs typeface="Trebuchet MS"/>
              </a:rPr>
              <a:t>of</a:t>
            </a:r>
            <a:r>
              <a:rPr sz="2000" spc="-20" dirty="0">
                <a:solidFill>
                  <a:srgbClr val="1F4E79"/>
                </a:solidFill>
                <a:latin typeface="Trebuchet MS"/>
                <a:cs typeface="Trebuchet MS"/>
              </a:rPr>
              <a:t> </a:t>
            </a:r>
            <a:r>
              <a:rPr sz="2000" dirty="0">
                <a:solidFill>
                  <a:srgbClr val="1F4E79"/>
                </a:solidFill>
                <a:latin typeface="Trebuchet MS"/>
                <a:cs typeface="Trebuchet MS"/>
              </a:rPr>
              <a:t>a</a:t>
            </a:r>
            <a:r>
              <a:rPr sz="2000" spc="-25" dirty="0">
                <a:solidFill>
                  <a:srgbClr val="1F4E79"/>
                </a:solidFill>
                <a:latin typeface="Trebuchet MS"/>
                <a:cs typeface="Trebuchet MS"/>
              </a:rPr>
              <a:t> </a:t>
            </a:r>
            <a:r>
              <a:rPr sz="2000" dirty="0">
                <a:solidFill>
                  <a:srgbClr val="1F4E79"/>
                </a:solidFill>
                <a:latin typeface="Trebuchet MS"/>
                <a:cs typeface="Trebuchet MS"/>
              </a:rPr>
              <a:t>set</a:t>
            </a:r>
            <a:r>
              <a:rPr sz="2000" spc="-25" dirty="0">
                <a:solidFill>
                  <a:srgbClr val="1F4E79"/>
                </a:solidFill>
                <a:latin typeface="Trebuchet MS"/>
                <a:cs typeface="Trebuchet MS"/>
              </a:rPr>
              <a:t> </a:t>
            </a:r>
            <a:r>
              <a:rPr sz="2000" dirty="0">
                <a:solidFill>
                  <a:srgbClr val="1F4E79"/>
                </a:solidFill>
                <a:latin typeface="Trebuchet MS"/>
                <a:cs typeface="Trebuchet MS"/>
              </a:rPr>
              <a:t>of</a:t>
            </a:r>
            <a:r>
              <a:rPr sz="2000" spc="-25" dirty="0">
                <a:solidFill>
                  <a:srgbClr val="1F4E79"/>
                </a:solidFill>
                <a:latin typeface="Trebuchet MS"/>
                <a:cs typeface="Trebuchet MS"/>
              </a:rPr>
              <a:t> </a:t>
            </a:r>
            <a:r>
              <a:rPr sz="2000" dirty="0">
                <a:solidFill>
                  <a:srgbClr val="1F4E79"/>
                </a:solidFill>
                <a:latin typeface="Trebuchet MS"/>
                <a:cs typeface="Trebuchet MS"/>
              </a:rPr>
              <a:t>project</a:t>
            </a:r>
            <a:r>
              <a:rPr sz="2000" spc="-35" dirty="0">
                <a:solidFill>
                  <a:srgbClr val="1F4E79"/>
                </a:solidFill>
                <a:latin typeface="Trebuchet MS"/>
                <a:cs typeface="Trebuchet MS"/>
              </a:rPr>
              <a:t> </a:t>
            </a:r>
            <a:r>
              <a:rPr sz="2000" spc="-10" dirty="0">
                <a:solidFill>
                  <a:srgbClr val="1F4E79"/>
                </a:solidFill>
                <a:latin typeface="Trebuchet MS"/>
                <a:cs typeface="Trebuchet MS"/>
              </a:rPr>
              <a:t>activities;</a:t>
            </a:r>
            <a:endParaRPr sz="2000">
              <a:latin typeface="Trebuchet MS"/>
              <a:cs typeface="Trebuchet MS"/>
            </a:endParaRPr>
          </a:p>
          <a:p>
            <a:pPr marL="756285" lvl="1" indent="-286385">
              <a:lnSpc>
                <a:spcPct val="100000"/>
              </a:lnSpc>
              <a:spcBef>
                <a:spcPts val="480"/>
              </a:spcBef>
              <a:buFont typeface="Arial MT"/>
              <a:buChar char="•"/>
              <a:tabLst>
                <a:tab pos="756285" algn="l"/>
              </a:tabLst>
            </a:pPr>
            <a:r>
              <a:rPr sz="2000" dirty="0">
                <a:solidFill>
                  <a:srgbClr val="1F4E79"/>
                </a:solidFill>
                <a:latin typeface="Trebuchet MS"/>
                <a:cs typeface="Trebuchet MS"/>
              </a:rPr>
              <a:t>different</a:t>
            </a:r>
            <a:r>
              <a:rPr sz="2000" spc="-50" dirty="0">
                <a:solidFill>
                  <a:srgbClr val="1F4E79"/>
                </a:solidFill>
                <a:latin typeface="Trebuchet MS"/>
                <a:cs typeface="Trebuchet MS"/>
              </a:rPr>
              <a:t> </a:t>
            </a:r>
            <a:r>
              <a:rPr sz="2000" dirty="0">
                <a:solidFill>
                  <a:srgbClr val="1F4E79"/>
                </a:solidFill>
                <a:latin typeface="Trebuchet MS"/>
                <a:cs typeface="Trebuchet MS"/>
              </a:rPr>
              <a:t>from</a:t>
            </a:r>
            <a:r>
              <a:rPr sz="2000" spc="-30" dirty="0">
                <a:solidFill>
                  <a:srgbClr val="1F4E79"/>
                </a:solidFill>
                <a:latin typeface="Trebuchet MS"/>
                <a:cs typeface="Trebuchet MS"/>
              </a:rPr>
              <a:t> </a:t>
            </a:r>
            <a:r>
              <a:rPr sz="2000" spc="-10" dirty="0">
                <a:solidFill>
                  <a:srgbClr val="1F4E79"/>
                </a:solidFill>
                <a:latin typeface="Trebuchet MS"/>
                <a:cs typeface="Trebuchet MS"/>
              </a:rPr>
              <a:t>deliverables;</a:t>
            </a:r>
            <a:endParaRPr sz="2000">
              <a:latin typeface="Trebuchet MS"/>
              <a:cs typeface="Trebuchet MS"/>
            </a:endParaRPr>
          </a:p>
          <a:p>
            <a:pPr marL="756285" lvl="1" indent="-286385">
              <a:lnSpc>
                <a:spcPct val="100000"/>
              </a:lnSpc>
              <a:spcBef>
                <a:spcPts val="480"/>
              </a:spcBef>
              <a:buFont typeface="Arial MT"/>
              <a:buChar char="•"/>
              <a:tabLst>
                <a:tab pos="756285" algn="l"/>
                <a:tab pos="2085339" algn="l"/>
                <a:tab pos="2728595" algn="l"/>
                <a:tab pos="4167504" algn="l"/>
                <a:tab pos="5065395" algn="l"/>
                <a:tab pos="6330315" algn="l"/>
                <a:tab pos="6886575" algn="l"/>
                <a:tab pos="7640955" algn="l"/>
              </a:tabLst>
            </a:pPr>
            <a:r>
              <a:rPr sz="2000" spc="-10" dirty="0">
                <a:solidFill>
                  <a:srgbClr val="1F4E79"/>
                </a:solidFill>
                <a:latin typeface="Trebuchet MS"/>
                <a:cs typeface="Trebuchet MS"/>
              </a:rPr>
              <a:t>correlated</a:t>
            </a:r>
            <a:r>
              <a:rPr sz="2000" dirty="0">
                <a:solidFill>
                  <a:srgbClr val="1F4E79"/>
                </a:solidFill>
                <a:latin typeface="Trebuchet MS"/>
                <a:cs typeface="Trebuchet MS"/>
              </a:rPr>
              <a:t>	</a:t>
            </a:r>
            <a:r>
              <a:rPr sz="2000" spc="-20" dirty="0">
                <a:solidFill>
                  <a:srgbClr val="1F4E79"/>
                </a:solidFill>
                <a:latin typeface="Trebuchet MS"/>
                <a:cs typeface="Trebuchet MS"/>
              </a:rPr>
              <a:t>with</a:t>
            </a:r>
            <a:r>
              <a:rPr sz="2000" dirty="0">
                <a:solidFill>
                  <a:srgbClr val="1F4E79"/>
                </a:solidFill>
                <a:latin typeface="Trebuchet MS"/>
                <a:cs typeface="Trebuchet MS"/>
              </a:rPr>
              <a:t>	</a:t>
            </a:r>
            <a:r>
              <a:rPr sz="2000" spc="-10" dirty="0">
                <a:solidFill>
                  <a:srgbClr val="1F4E79"/>
                </a:solidFill>
                <a:latin typeface="Trebuchet MS"/>
                <a:cs typeface="Trebuchet MS"/>
              </a:rPr>
              <a:t>programme</a:t>
            </a:r>
            <a:r>
              <a:rPr sz="2000" dirty="0">
                <a:solidFill>
                  <a:srgbClr val="1F4E79"/>
                </a:solidFill>
                <a:latin typeface="Trebuchet MS"/>
                <a:cs typeface="Trebuchet MS"/>
              </a:rPr>
              <a:t>	</a:t>
            </a:r>
            <a:r>
              <a:rPr sz="2000" spc="-10" dirty="0">
                <a:solidFill>
                  <a:srgbClr val="1F4E79"/>
                </a:solidFill>
                <a:latin typeface="Trebuchet MS"/>
                <a:cs typeface="Trebuchet MS"/>
              </a:rPr>
              <a:t>output</a:t>
            </a:r>
            <a:r>
              <a:rPr sz="2000" dirty="0">
                <a:solidFill>
                  <a:srgbClr val="1F4E79"/>
                </a:solidFill>
                <a:latin typeface="Trebuchet MS"/>
                <a:cs typeface="Trebuchet MS"/>
              </a:rPr>
              <a:t>	</a:t>
            </a:r>
            <a:r>
              <a:rPr sz="2000" spc="-10" dirty="0">
                <a:solidFill>
                  <a:srgbClr val="1F4E79"/>
                </a:solidFill>
                <a:latin typeface="Trebuchet MS"/>
                <a:cs typeface="Trebuchet MS"/>
              </a:rPr>
              <a:t>indicators</a:t>
            </a:r>
            <a:r>
              <a:rPr sz="2000" dirty="0">
                <a:solidFill>
                  <a:srgbClr val="1F4E79"/>
                </a:solidFill>
                <a:latin typeface="Trebuchet MS"/>
                <a:cs typeface="Trebuchet MS"/>
              </a:rPr>
              <a:t>	</a:t>
            </a:r>
            <a:r>
              <a:rPr sz="2000" spc="-25" dirty="0">
                <a:solidFill>
                  <a:srgbClr val="1F4E79"/>
                </a:solidFill>
                <a:latin typeface="Trebuchet MS"/>
                <a:cs typeface="Trebuchet MS"/>
              </a:rPr>
              <a:t>and</a:t>
            </a:r>
            <a:r>
              <a:rPr sz="2000" dirty="0">
                <a:solidFill>
                  <a:srgbClr val="1F4E79"/>
                </a:solidFill>
                <a:latin typeface="Trebuchet MS"/>
                <a:cs typeface="Trebuchet MS"/>
              </a:rPr>
              <a:t>	</a:t>
            </a:r>
            <a:r>
              <a:rPr sz="2000" spc="-10" dirty="0">
                <a:solidFill>
                  <a:srgbClr val="1F4E79"/>
                </a:solidFill>
                <a:latin typeface="Trebuchet MS"/>
                <a:cs typeface="Trebuchet MS"/>
              </a:rPr>
              <a:t>share</a:t>
            </a:r>
            <a:r>
              <a:rPr sz="2000" dirty="0">
                <a:solidFill>
                  <a:srgbClr val="1F4E79"/>
                </a:solidFill>
                <a:latin typeface="Trebuchet MS"/>
                <a:cs typeface="Trebuchet MS"/>
              </a:rPr>
              <a:t>	</a:t>
            </a:r>
            <a:r>
              <a:rPr sz="2000" spc="-10" dirty="0">
                <a:solidFill>
                  <a:srgbClr val="1F4E79"/>
                </a:solidFill>
                <a:latin typeface="Trebuchet MS"/>
                <a:cs typeface="Trebuchet MS"/>
              </a:rPr>
              <a:t>their</a:t>
            </a:r>
            <a:endParaRPr sz="2000">
              <a:latin typeface="Trebuchet MS"/>
              <a:cs typeface="Trebuchet MS"/>
            </a:endParaRPr>
          </a:p>
          <a:p>
            <a:pPr marL="756285">
              <a:lnSpc>
                <a:spcPct val="100000"/>
              </a:lnSpc>
            </a:pPr>
            <a:r>
              <a:rPr sz="2000" dirty="0">
                <a:solidFill>
                  <a:srgbClr val="1F4E79"/>
                </a:solidFill>
                <a:latin typeface="Trebuchet MS"/>
                <a:cs typeface="Trebuchet MS"/>
              </a:rPr>
              <a:t>measurement</a:t>
            </a:r>
            <a:r>
              <a:rPr sz="2000" spc="-100" dirty="0">
                <a:solidFill>
                  <a:srgbClr val="1F4E79"/>
                </a:solidFill>
                <a:latin typeface="Trebuchet MS"/>
                <a:cs typeface="Trebuchet MS"/>
              </a:rPr>
              <a:t> </a:t>
            </a:r>
            <a:r>
              <a:rPr sz="2000" spc="-20" dirty="0">
                <a:solidFill>
                  <a:srgbClr val="1F4E79"/>
                </a:solidFill>
                <a:latin typeface="Trebuchet MS"/>
                <a:cs typeface="Trebuchet MS"/>
              </a:rPr>
              <a:t>unit</a:t>
            </a:r>
            <a:endParaRPr sz="2000">
              <a:latin typeface="Trebuchet MS"/>
              <a:cs typeface="Trebuchet MS"/>
            </a:endParaRPr>
          </a:p>
          <a:p>
            <a:pPr marL="355600" marR="5080" indent="-342900">
              <a:lnSpc>
                <a:spcPct val="100000"/>
              </a:lnSpc>
              <a:spcBef>
                <a:spcPts val="480"/>
              </a:spcBef>
              <a:buChar char="•"/>
              <a:tabLst>
                <a:tab pos="355600" algn="l"/>
                <a:tab pos="431165" algn="l"/>
                <a:tab pos="1198245" algn="l"/>
                <a:tab pos="1918970" algn="l"/>
                <a:tab pos="2543810" algn="l"/>
                <a:tab pos="3589654" algn="l"/>
                <a:tab pos="4556125" algn="l"/>
                <a:tab pos="5164455" algn="l"/>
                <a:tab pos="6566534" algn="l"/>
                <a:tab pos="7014845" algn="l"/>
                <a:tab pos="7602855" algn="l"/>
              </a:tabLst>
            </a:pPr>
            <a:r>
              <a:rPr sz="2000" dirty="0">
                <a:solidFill>
                  <a:srgbClr val="1F4E79"/>
                </a:solidFill>
                <a:latin typeface="Arial MT"/>
                <a:cs typeface="Arial MT"/>
              </a:rPr>
              <a:t>	</a:t>
            </a:r>
            <a:r>
              <a:rPr sz="2000" spc="-20" dirty="0">
                <a:solidFill>
                  <a:srgbClr val="1F4E79"/>
                </a:solidFill>
                <a:latin typeface="Trebuchet MS"/>
                <a:cs typeface="Trebuchet MS"/>
              </a:rPr>
              <a:t>More</a:t>
            </a:r>
            <a:r>
              <a:rPr sz="2000" dirty="0">
                <a:solidFill>
                  <a:srgbClr val="1F4E79"/>
                </a:solidFill>
                <a:latin typeface="Trebuchet MS"/>
                <a:cs typeface="Trebuchet MS"/>
              </a:rPr>
              <a:t>	</a:t>
            </a:r>
            <a:r>
              <a:rPr sz="2000" spc="-20" dirty="0">
                <a:solidFill>
                  <a:srgbClr val="1F4E79"/>
                </a:solidFill>
                <a:latin typeface="Trebuchet MS"/>
                <a:cs typeface="Trebuchet MS"/>
              </a:rPr>
              <a:t>than</a:t>
            </a:r>
            <a:r>
              <a:rPr sz="2000" dirty="0">
                <a:solidFill>
                  <a:srgbClr val="1F4E79"/>
                </a:solidFill>
                <a:latin typeface="Trebuchet MS"/>
                <a:cs typeface="Trebuchet MS"/>
              </a:rPr>
              <a:t>	</a:t>
            </a:r>
            <a:r>
              <a:rPr sz="2000" spc="-25" dirty="0">
                <a:solidFill>
                  <a:srgbClr val="1F4E79"/>
                </a:solidFill>
                <a:latin typeface="Trebuchet MS"/>
                <a:cs typeface="Trebuchet MS"/>
              </a:rPr>
              <a:t>one</a:t>
            </a:r>
            <a:r>
              <a:rPr sz="2000" dirty="0">
                <a:solidFill>
                  <a:srgbClr val="1F4E79"/>
                </a:solidFill>
                <a:latin typeface="Trebuchet MS"/>
                <a:cs typeface="Trebuchet MS"/>
              </a:rPr>
              <a:t>	</a:t>
            </a:r>
            <a:r>
              <a:rPr sz="2000" spc="-10" dirty="0">
                <a:solidFill>
                  <a:srgbClr val="1F4E79"/>
                </a:solidFill>
                <a:latin typeface="Trebuchet MS"/>
                <a:cs typeface="Trebuchet MS"/>
              </a:rPr>
              <a:t>project</a:t>
            </a:r>
            <a:r>
              <a:rPr sz="2000" dirty="0">
                <a:solidFill>
                  <a:srgbClr val="1F4E79"/>
                </a:solidFill>
                <a:latin typeface="Trebuchet MS"/>
                <a:cs typeface="Trebuchet MS"/>
              </a:rPr>
              <a:t>	</a:t>
            </a:r>
            <a:r>
              <a:rPr sz="2000" spc="-10" dirty="0">
                <a:solidFill>
                  <a:srgbClr val="1F4E79"/>
                </a:solidFill>
                <a:latin typeface="Trebuchet MS"/>
                <a:cs typeface="Trebuchet MS"/>
              </a:rPr>
              <a:t>output</a:t>
            </a:r>
            <a:r>
              <a:rPr sz="2000" dirty="0">
                <a:solidFill>
                  <a:srgbClr val="1F4E79"/>
                </a:solidFill>
                <a:latin typeface="Trebuchet MS"/>
                <a:cs typeface="Trebuchet MS"/>
              </a:rPr>
              <a:t>	</a:t>
            </a:r>
            <a:r>
              <a:rPr sz="2000" spc="-25" dirty="0">
                <a:solidFill>
                  <a:srgbClr val="1F4E79"/>
                </a:solidFill>
                <a:latin typeface="Trebuchet MS"/>
                <a:cs typeface="Trebuchet MS"/>
              </a:rPr>
              <a:t>can</a:t>
            </a:r>
            <a:r>
              <a:rPr sz="2000" dirty="0">
                <a:solidFill>
                  <a:srgbClr val="1F4E79"/>
                </a:solidFill>
                <a:latin typeface="Trebuchet MS"/>
                <a:cs typeface="Trebuchet MS"/>
              </a:rPr>
              <a:t>	</a:t>
            </a:r>
            <a:r>
              <a:rPr sz="2000" spc="-10" dirty="0">
                <a:solidFill>
                  <a:srgbClr val="1F4E79"/>
                </a:solidFill>
                <a:latin typeface="Trebuchet MS"/>
                <a:cs typeface="Trebuchet MS"/>
              </a:rPr>
              <a:t>contribute</a:t>
            </a:r>
            <a:r>
              <a:rPr sz="2000" dirty="0">
                <a:solidFill>
                  <a:srgbClr val="1F4E79"/>
                </a:solidFill>
                <a:latin typeface="Trebuchet MS"/>
                <a:cs typeface="Trebuchet MS"/>
              </a:rPr>
              <a:t>	</a:t>
            </a:r>
            <a:r>
              <a:rPr sz="2000" spc="-25" dirty="0">
                <a:solidFill>
                  <a:srgbClr val="1F4E79"/>
                </a:solidFill>
                <a:latin typeface="Trebuchet MS"/>
                <a:cs typeface="Trebuchet MS"/>
              </a:rPr>
              <a:t>to</a:t>
            </a:r>
            <a:r>
              <a:rPr sz="2000" dirty="0">
                <a:solidFill>
                  <a:srgbClr val="1F4E79"/>
                </a:solidFill>
                <a:latin typeface="Trebuchet MS"/>
                <a:cs typeface="Trebuchet MS"/>
              </a:rPr>
              <a:t>	</a:t>
            </a:r>
            <a:r>
              <a:rPr sz="2000" spc="-25" dirty="0">
                <a:solidFill>
                  <a:srgbClr val="1F4E79"/>
                </a:solidFill>
                <a:latin typeface="Trebuchet MS"/>
                <a:cs typeface="Trebuchet MS"/>
              </a:rPr>
              <a:t>the</a:t>
            </a:r>
            <a:r>
              <a:rPr sz="2000" dirty="0">
                <a:solidFill>
                  <a:srgbClr val="1F4E79"/>
                </a:solidFill>
                <a:latin typeface="Trebuchet MS"/>
                <a:cs typeface="Trebuchet MS"/>
              </a:rPr>
              <a:t>	</a:t>
            </a:r>
            <a:r>
              <a:rPr sz="2000" spc="-20" dirty="0">
                <a:solidFill>
                  <a:srgbClr val="1F4E79"/>
                </a:solidFill>
                <a:latin typeface="Trebuchet MS"/>
                <a:cs typeface="Trebuchet MS"/>
              </a:rPr>
              <a:t>same </a:t>
            </a:r>
            <a:r>
              <a:rPr sz="2000" dirty="0">
                <a:solidFill>
                  <a:srgbClr val="1F4E79"/>
                </a:solidFill>
                <a:latin typeface="Trebuchet MS"/>
                <a:cs typeface="Trebuchet MS"/>
              </a:rPr>
              <a:t>programme</a:t>
            </a:r>
            <a:r>
              <a:rPr sz="2000" spc="-55" dirty="0">
                <a:solidFill>
                  <a:srgbClr val="1F4E79"/>
                </a:solidFill>
                <a:latin typeface="Trebuchet MS"/>
                <a:cs typeface="Trebuchet MS"/>
              </a:rPr>
              <a:t> </a:t>
            </a:r>
            <a:r>
              <a:rPr sz="2000" dirty="0">
                <a:solidFill>
                  <a:srgbClr val="1F4E79"/>
                </a:solidFill>
                <a:latin typeface="Trebuchet MS"/>
                <a:cs typeface="Trebuchet MS"/>
              </a:rPr>
              <a:t>output</a:t>
            </a:r>
            <a:r>
              <a:rPr sz="2000" spc="-50" dirty="0">
                <a:solidFill>
                  <a:srgbClr val="1F4E79"/>
                </a:solidFill>
                <a:latin typeface="Trebuchet MS"/>
                <a:cs typeface="Trebuchet MS"/>
              </a:rPr>
              <a:t> </a:t>
            </a:r>
            <a:r>
              <a:rPr sz="2000" spc="-10" dirty="0">
                <a:solidFill>
                  <a:srgbClr val="1F4E79"/>
                </a:solidFill>
                <a:latin typeface="Trebuchet MS"/>
                <a:cs typeface="Trebuchet MS"/>
              </a:rPr>
              <a:t>indicator.</a:t>
            </a:r>
            <a:endParaRPr sz="2000">
              <a:latin typeface="Trebuchet MS"/>
              <a:cs typeface="Trebuchet MS"/>
            </a:endParaRPr>
          </a:p>
        </p:txBody>
      </p:sp>
      <p:pic>
        <p:nvPicPr>
          <p:cNvPr id="6" name="object 6"/>
          <p:cNvPicPr/>
          <p:nvPr/>
        </p:nvPicPr>
        <p:blipFill>
          <a:blip r:embed="rId2" cstate="print"/>
          <a:stretch>
            <a:fillRect/>
          </a:stretch>
        </p:blipFill>
        <p:spPr>
          <a:xfrm>
            <a:off x="228600" y="152400"/>
            <a:ext cx="2915412" cy="853439"/>
          </a:xfrm>
          <a:prstGeom prst="rect">
            <a:avLst/>
          </a:prstGeom>
        </p:spPr>
      </p:pic>
      <p:sp>
        <p:nvSpPr>
          <p:cNvPr id="7" name="object 7"/>
          <p:cNvSpPr/>
          <p:nvPr/>
        </p:nvSpPr>
        <p:spPr>
          <a:xfrm>
            <a:off x="82296" y="1213103"/>
            <a:ext cx="744220" cy="692150"/>
          </a:xfrm>
          <a:custGeom>
            <a:avLst/>
            <a:gdLst/>
            <a:ahLst/>
            <a:cxnLst/>
            <a:rect l="l" t="t" r="r" b="b"/>
            <a:pathLst>
              <a:path w="744219" h="692150">
                <a:moveTo>
                  <a:pt x="674522" y="0"/>
                </a:moveTo>
                <a:lnTo>
                  <a:pt x="69189" y="0"/>
                </a:lnTo>
                <a:lnTo>
                  <a:pt x="42257" y="5439"/>
                </a:lnTo>
                <a:lnTo>
                  <a:pt x="20264" y="20272"/>
                </a:lnTo>
                <a:lnTo>
                  <a:pt x="5437" y="42273"/>
                </a:lnTo>
                <a:lnTo>
                  <a:pt x="0" y="69215"/>
                </a:lnTo>
                <a:lnTo>
                  <a:pt x="0" y="622681"/>
                </a:lnTo>
                <a:lnTo>
                  <a:pt x="5437" y="649622"/>
                </a:lnTo>
                <a:lnTo>
                  <a:pt x="20264" y="671623"/>
                </a:lnTo>
                <a:lnTo>
                  <a:pt x="42257" y="686456"/>
                </a:lnTo>
                <a:lnTo>
                  <a:pt x="69189" y="691896"/>
                </a:lnTo>
                <a:lnTo>
                  <a:pt x="674522" y="691896"/>
                </a:lnTo>
                <a:lnTo>
                  <a:pt x="701454" y="686456"/>
                </a:lnTo>
                <a:lnTo>
                  <a:pt x="723447" y="671623"/>
                </a:lnTo>
                <a:lnTo>
                  <a:pt x="738275" y="649622"/>
                </a:lnTo>
                <a:lnTo>
                  <a:pt x="743712" y="622681"/>
                </a:lnTo>
                <a:lnTo>
                  <a:pt x="743712" y="69215"/>
                </a:lnTo>
                <a:lnTo>
                  <a:pt x="738275" y="42273"/>
                </a:lnTo>
                <a:lnTo>
                  <a:pt x="723447" y="20272"/>
                </a:lnTo>
                <a:lnTo>
                  <a:pt x="701454" y="5439"/>
                </a:lnTo>
                <a:lnTo>
                  <a:pt x="674522" y="0"/>
                </a:lnTo>
                <a:close/>
              </a:path>
            </a:pathLst>
          </a:custGeom>
          <a:solidFill>
            <a:srgbClr val="6E919F"/>
          </a:solidFill>
        </p:spPr>
        <p:txBody>
          <a:bodyPr wrap="square" lIns="0" tIns="0" rIns="0" bIns="0" rtlCol="0"/>
          <a:lstStyle/>
          <a:p>
            <a:endParaRPr/>
          </a:p>
        </p:txBody>
      </p:sp>
      <p:sp>
        <p:nvSpPr>
          <p:cNvPr id="8" name="object 8"/>
          <p:cNvSpPr txBox="1"/>
          <p:nvPr/>
        </p:nvSpPr>
        <p:spPr>
          <a:xfrm>
            <a:off x="235407" y="1351915"/>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9" name="object 9"/>
          <p:cNvSpPr/>
          <p:nvPr/>
        </p:nvSpPr>
        <p:spPr>
          <a:xfrm>
            <a:off x="937260" y="1424939"/>
            <a:ext cx="234950" cy="268605"/>
          </a:xfrm>
          <a:custGeom>
            <a:avLst/>
            <a:gdLst/>
            <a:ahLst/>
            <a:cxnLst/>
            <a:rect l="l" t="t" r="r" b="b"/>
            <a:pathLst>
              <a:path w="234950" h="268605">
                <a:moveTo>
                  <a:pt x="117348" y="0"/>
                </a:moveTo>
                <a:lnTo>
                  <a:pt x="117348" y="53594"/>
                </a:lnTo>
                <a:lnTo>
                  <a:pt x="0" y="53594"/>
                </a:lnTo>
                <a:lnTo>
                  <a:pt x="0" y="214630"/>
                </a:lnTo>
                <a:lnTo>
                  <a:pt x="117348" y="214630"/>
                </a:lnTo>
                <a:lnTo>
                  <a:pt x="117348" y="268224"/>
                </a:lnTo>
                <a:lnTo>
                  <a:pt x="234696" y="134112"/>
                </a:lnTo>
                <a:lnTo>
                  <a:pt x="117348" y="0"/>
                </a:lnTo>
                <a:close/>
              </a:path>
            </a:pathLst>
          </a:custGeom>
          <a:solidFill>
            <a:srgbClr val="C5DDAC"/>
          </a:solidFill>
        </p:spPr>
        <p:txBody>
          <a:bodyPr wrap="square" lIns="0" tIns="0" rIns="0" bIns="0" rtlCol="0"/>
          <a:lstStyle/>
          <a:p>
            <a:endParaRPr/>
          </a:p>
        </p:txBody>
      </p:sp>
      <p:sp>
        <p:nvSpPr>
          <p:cNvPr id="10" name="object 10"/>
          <p:cNvSpPr/>
          <p:nvPr/>
        </p:nvSpPr>
        <p:spPr>
          <a:xfrm>
            <a:off x="1269491" y="1213103"/>
            <a:ext cx="652780" cy="692150"/>
          </a:xfrm>
          <a:custGeom>
            <a:avLst/>
            <a:gdLst/>
            <a:ahLst/>
            <a:cxnLst/>
            <a:rect l="l" t="t" r="r" b="b"/>
            <a:pathLst>
              <a:path w="652780" h="692150">
                <a:moveTo>
                  <a:pt x="586994" y="0"/>
                </a:moveTo>
                <a:lnTo>
                  <a:pt x="65278" y="0"/>
                </a:lnTo>
                <a:lnTo>
                  <a:pt x="39862" y="5127"/>
                </a:lnTo>
                <a:lnTo>
                  <a:pt x="19113" y="19113"/>
                </a:lnTo>
                <a:lnTo>
                  <a:pt x="5127" y="39862"/>
                </a:lnTo>
                <a:lnTo>
                  <a:pt x="0" y="65278"/>
                </a:lnTo>
                <a:lnTo>
                  <a:pt x="0" y="626618"/>
                </a:lnTo>
                <a:lnTo>
                  <a:pt x="5127" y="652033"/>
                </a:lnTo>
                <a:lnTo>
                  <a:pt x="19113" y="672782"/>
                </a:lnTo>
                <a:lnTo>
                  <a:pt x="39862" y="686768"/>
                </a:lnTo>
                <a:lnTo>
                  <a:pt x="65278" y="691896"/>
                </a:lnTo>
                <a:lnTo>
                  <a:pt x="586994" y="691896"/>
                </a:lnTo>
                <a:lnTo>
                  <a:pt x="612409" y="686768"/>
                </a:lnTo>
                <a:lnTo>
                  <a:pt x="633158" y="672782"/>
                </a:lnTo>
                <a:lnTo>
                  <a:pt x="647144" y="652033"/>
                </a:lnTo>
                <a:lnTo>
                  <a:pt x="652272" y="626618"/>
                </a:lnTo>
                <a:lnTo>
                  <a:pt x="652272" y="65278"/>
                </a:lnTo>
                <a:lnTo>
                  <a:pt x="647144" y="39862"/>
                </a:lnTo>
                <a:lnTo>
                  <a:pt x="633158" y="19113"/>
                </a:lnTo>
                <a:lnTo>
                  <a:pt x="612409" y="5127"/>
                </a:lnTo>
                <a:lnTo>
                  <a:pt x="586994" y="0"/>
                </a:lnTo>
                <a:close/>
              </a:path>
            </a:pathLst>
          </a:custGeom>
          <a:solidFill>
            <a:srgbClr val="6E919F"/>
          </a:solidFill>
        </p:spPr>
        <p:txBody>
          <a:bodyPr wrap="square" lIns="0" tIns="0" rIns="0" bIns="0" rtlCol="0"/>
          <a:lstStyle/>
          <a:p>
            <a:endParaRPr/>
          </a:p>
        </p:txBody>
      </p:sp>
      <p:sp>
        <p:nvSpPr>
          <p:cNvPr id="11" name="object 11"/>
          <p:cNvSpPr txBox="1"/>
          <p:nvPr/>
        </p:nvSpPr>
        <p:spPr>
          <a:xfrm>
            <a:off x="1397888" y="1334261"/>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12" name="object 12"/>
          <p:cNvSpPr/>
          <p:nvPr/>
        </p:nvSpPr>
        <p:spPr>
          <a:xfrm>
            <a:off x="2028444" y="1424939"/>
            <a:ext cx="222885" cy="268605"/>
          </a:xfrm>
          <a:custGeom>
            <a:avLst/>
            <a:gdLst/>
            <a:ahLst/>
            <a:cxnLst/>
            <a:rect l="l" t="t" r="r" b="b"/>
            <a:pathLst>
              <a:path w="222885" h="268605">
                <a:moveTo>
                  <a:pt x="111251" y="0"/>
                </a:moveTo>
                <a:lnTo>
                  <a:pt x="111251" y="53594"/>
                </a:lnTo>
                <a:lnTo>
                  <a:pt x="0" y="53594"/>
                </a:lnTo>
                <a:lnTo>
                  <a:pt x="0" y="214630"/>
                </a:lnTo>
                <a:lnTo>
                  <a:pt x="111251" y="214630"/>
                </a:lnTo>
                <a:lnTo>
                  <a:pt x="111251" y="268224"/>
                </a:lnTo>
                <a:lnTo>
                  <a:pt x="222504" y="134112"/>
                </a:lnTo>
                <a:lnTo>
                  <a:pt x="111251" y="0"/>
                </a:lnTo>
                <a:close/>
              </a:path>
            </a:pathLst>
          </a:custGeom>
          <a:solidFill>
            <a:srgbClr val="C5DDAC"/>
          </a:solidFill>
        </p:spPr>
        <p:txBody>
          <a:bodyPr wrap="square" lIns="0" tIns="0" rIns="0" bIns="0" rtlCol="0"/>
          <a:lstStyle/>
          <a:p>
            <a:endParaRPr/>
          </a:p>
        </p:txBody>
      </p:sp>
      <p:grpSp>
        <p:nvGrpSpPr>
          <p:cNvPr id="13" name="object 13"/>
          <p:cNvGrpSpPr/>
          <p:nvPr/>
        </p:nvGrpSpPr>
        <p:grpSpPr>
          <a:xfrm>
            <a:off x="2334767" y="1203960"/>
            <a:ext cx="1609725" cy="711835"/>
            <a:chOff x="2334767" y="1203960"/>
            <a:chExt cx="1609725" cy="711835"/>
          </a:xfrm>
        </p:grpSpPr>
        <p:sp>
          <p:nvSpPr>
            <p:cNvPr id="14" name="object 14"/>
            <p:cNvSpPr/>
            <p:nvPr/>
          </p:nvSpPr>
          <p:spPr>
            <a:xfrm>
              <a:off x="2344673" y="1213866"/>
              <a:ext cx="1590040" cy="692150"/>
            </a:xfrm>
            <a:custGeom>
              <a:avLst/>
              <a:gdLst/>
              <a:ahLst/>
              <a:cxnLst/>
              <a:rect l="l" t="t" r="r" b="b"/>
              <a:pathLst>
                <a:path w="1590039" h="692150">
                  <a:moveTo>
                    <a:pt x="1520316" y="0"/>
                  </a:moveTo>
                  <a:lnTo>
                    <a:pt x="69214" y="0"/>
                  </a:lnTo>
                  <a:lnTo>
                    <a:pt x="42273" y="5439"/>
                  </a:lnTo>
                  <a:lnTo>
                    <a:pt x="20272" y="20272"/>
                  </a:lnTo>
                  <a:lnTo>
                    <a:pt x="5439" y="42273"/>
                  </a:lnTo>
                  <a:lnTo>
                    <a:pt x="0" y="69214"/>
                  </a:lnTo>
                  <a:lnTo>
                    <a:pt x="0" y="622681"/>
                  </a:lnTo>
                  <a:lnTo>
                    <a:pt x="5439" y="649622"/>
                  </a:lnTo>
                  <a:lnTo>
                    <a:pt x="20272" y="671623"/>
                  </a:lnTo>
                  <a:lnTo>
                    <a:pt x="42273" y="686456"/>
                  </a:lnTo>
                  <a:lnTo>
                    <a:pt x="69214" y="691896"/>
                  </a:lnTo>
                  <a:lnTo>
                    <a:pt x="1520316" y="691896"/>
                  </a:lnTo>
                  <a:lnTo>
                    <a:pt x="1547258" y="686456"/>
                  </a:lnTo>
                  <a:lnTo>
                    <a:pt x="1569259" y="671623"/>
                  </a:lnTo>
                  <a:lnTo>
                    <a:pt x="1584092" y="649622"/>
                  </a:lnTo>
                  <a:lnTo>
                    <a:pt x="1589531" y="622681"/>
                  </a:lnTo>
                  <a:lnTo>
                    <a:pt x="1589531" y="69214"/>
                  </a:lnTo>
                  <a:lnTo>
                    <a:pt x="1584092" y="42273"/>
                  </a:lnTo>
                  <a:lnTo>
                    <a:pt x="1569259" y="20272"/>
                  </a:lnTo>
                  <a:lnTo>
                    <a:pt x="1547258" y="5439"/>
                  </a:lnTo>
                  <a:lnTo>
                    <a:pt x="1520316" y="0"/>
                  </a:lnTo>
                  <a:close/>
                </a:path>
              </a:pathLst>
            </a:custGeom>
            <a:solidFill>
              <a:srgbClr val="6E919F"/>
            </a:solidFill>
          </p:spPr>
          <p:txBody>
            <a:bodyPr wrap="square" lIns="0" tIns="0" rIns="0" bIns="0" rtlCol="0"/>
            <a:lstStyle/>
            <a:p>
              <a:endParaRPr/>
            </a:p>
          </p:txBody>
        </p:sp>
        <p:sp>
          <p:nvSpPr>
            <p:cNvPr id="15" name="object 15"/>
            <p:cNvSpPr/>
            <p:nvPr/>
          </p:nvSpPr>
          <p:spPr>
            <a:xfrm>
              <a:off x="2344673" y="1213866"/>
              <a:ext cx="1590040" cy="692150"/>
            </a:xfrm>
            <a:custGeom>
              <a:avLst/>
              <a:gdLst/>
              <a:ahLst/>
              <a:cxnLst/>
              <a:rect l="l" t="t" r="r" b="b"/>
              <a:pathLst>
                <a:path w="1590039" h="692150">
                  <a:moveTo>
                    <a:pt x="0" y="69214"/>
                  </a:moveTo>
                  <a:lnTo>
                    <a:pt x="5439" y="42273"/>
                  </a:lnTo>
                  <a:lnTo>
                    <a:pt x="20272" y="20272"/>
                  </a:lnTo>
                  <a:lnTo>
                    <a:pt x="42273" y="5439"/>
                  </a:lnTo>
                  <a:lnTo>
                    <a:pt x="69214" y="0"/>
                  </a:lnTo>
                  <a:lnTo>
                    <a:pt x="1520316" y="0"/>
                  </a:lnTo>
                  <a:lnTo>
                    <a:pt x="1547258" y="5439"/>
                  </a:lnTo>
                  <a:lnTo>
                    <a:pt x="1569259" y="20272"/>
                  </a:lnTo>
                  <a:lnTo>
                    <a:pt x="1584092" y="42273"/>
                  </a:lnTo>
                  <a:lnTo>
                    <a:pt x="1589531" y="69214"/>
                  </a:lnTo>
                  <a:lnTo>
                    <a:pt x="1589531" y="622681"/>
                  </a:lnTo>
                  <a:lnTo>
                    <a:pt x="1584092" y="649622"/>
                  </a:lnTo>
                  <a:lnTo>
                    <a:pt x="1569259" y="671623"/>
                  </a:lnTo>
                  <a:lnTo>
                    <a:pt x="1547258" y="686456"/>
                  </a:lnTo>
                  <a:lnTo>
                    <a:pt x="1520316" y="691896"/>
                  </a:lnTo>
                  <a:lnTo>
                    <a:pt x="69214" y="691896"/>
                  </a:lnTo>
                  <a:lnTo>
                    <a:pt x="42273" y="686456"/>
                  </a:lnTo>
                  <a:lnTo>
                    <a:pt x="20272" y="671623"/>
                  </a:lnTo>
                  <a:lnTo>
                    <a:pt x="5439" y="649622"/>
                  </a:lnTo>
                  <a:lnTo>
                    <a:pt x="0" y="622681"/>
                  </a:lnTo>
                  <a:lnTo>
                    <a:pt x="0" y="69214"/>
                  </a:lnTo>
                  <a:close/>
                </a:path>
              </a:pathLst>
            </a:custGeom>
            <a:ln w="19812">
              <a:solidFill>
                <a:srgbClr val="FFFFFF"/>
              </a:solidFill>
            </a:ln>
          </p:spPr>
          <p:txBody>
            <a:bodyPr wrap="square" lIns="0" tIns="0" rIns="0" bIns="0" rtlCol="0"/>
            <a:lstStyle/>
            <a:p>
              <a:endParaRPr/>
            </a:p>
          </p:txBody>
        </p:sp>
      </p:grpSp>
      <p:sp>
        <p:nvSpPr>
          <p:cNvPr id="16" name="object 16"/>
          <p:cNvSpPr txBox="1"/>
          <p:nvPr/>
        </p:nvSpPr>
        <p:spPr>
          <a:xfrm>
            <a:off x="2364716" y="1386078"/>
            <a:ext cx="1550035" cy="299720"/>
          </a:xfrm>
          <a:prstGeom prst="rect">
            <a:avLst/>
          </a:prstGeom>
        </p:spPr>
        <p:txBody>
          <a:bodyPr vert="horz" wrap="square" lIns="0" tIns="12700" rIns="0" bIns="0" rtlCol="0">
            <a:spAutoFit/>
          </a:bodyPr>
          <a:lstStyle/>
          <a:p>
            <a:pPr marL="128270">
              <a:lnSpc>
                <a:spcPct val="100000"/>
              </a:lnSpc>
              <a:spcBef>
                <a:spcPts val="100"/>
              </a:spcBef>
            </a:pPr>
            <a:r>
              <a:rPr sz="1800" b="1" spc="-10" dirty="0">
                <a:latin typeface="Trebuchet MS"/>
                <a:cs typeface="Trebuchet MS"/>
              </a:rPr>
              <a:t>Investments</a:t>
            </a:r>
            <a:endParaRPr sz="1800">
              <a:latin typeface="Trebuchet MS"/>
              <a:cs typeface="Trebuchet MS"/>
            </a:endParaRPr>
          </a:p>
        </p:txBody>
      </p:sp>
      <p:sp>
        <p:nvSpPr>
          <p:cNvPr id="17" name="object 17"/>
          <p:cNvSpPr/>
          <p:nvPr/>
        </p:nvSpPr>
        <p:spPr>
          <a:xfrm>
            <a:off x="4041647" y="1424939"/>
            <a:ext cx="228600" cy="268605"/>
          </a:xfrm>
          <a:custGeom>
            <a:avLst/>
            <a:gdLst/>
            <a:ahLst/>
            <a:cxnLst/>
            <a:rect l="l" t="t" r="r" b="b"/>
            <a:pathLst>
              <a:path w="228600" h="268605">
                <a:moveTo>
                  <a:pt x="114300" y="0"/>
                </a:moveTo>
                <a:lnTo>
                  <a:pt x="114300" y="53594"/>
                </a:lnTo>
                <a:lnTo>
                  <a:pt x="0" y="53594"/>
                </a:lnTo>
                <a:lnTo>
                  <a:pt x="0" y="214630"/>
                </a:lnTo>
                <a:lnTo>
                  <a:pt x="114300" y="214630"/>
                </a:lnTo>
                <a:lnTo>
                  <a:pt x="114300" y="268224"/>
                </a:lnTo>
                <a:lnTo>
                  <a:pt x="228600" y="134112"/>
                </a:lnTo>
                <a:lnTo>
                  <a:pt x="114300" y="0"/>
                </a:lnTo>
                <a:close/>
              </a:path>
            </a:pathLst>
          </a:custGeom>
          <a:solidFill>
            <a:srgbClr val="C5DDAC"/>
          </a:solidFill>
        </p:spPr>
        <p:txBody>
          <a:bodyPr wrap="square" lIns="0" tIns="0" rIns="0" bIns="0" rtlCol="0"/>
          <a:lstStyle/>
          <a:p>
            <a:endParaRPr/>
          </a:p>
        </p:txBody>
      </p:sp>
      <p:grpSp>
        <p:nvGrpSpPr>
          <p:cNvPr id="18" name="object 18"/>
          <p:cNvGrpSpPr/>
          <p:nvPr/>
        </p:nvGrpSpPr>
        <p:grpSpPr>
          <a:xfrm>
            <a:off x="4357115" y="1203960"/>
            <a:ext cx="1374775" cy="711835"/>
            <a:chOff x="4357115" y="1203960"/>
            <a:chExt cx="1374775" cy="711835"/>
          </a:xfrm>
        </p:grpSpPr>
        <p:sp>
          <p:nvSpPr>
            <p:cNvPr id="19" name="object 19"/>
            <p:cNvSpPr/>
            <p:nvPr/>
          </p:nvSpPr>
          <p:spPr>
            <a:xfrm>
              <a:off x="4367021" y="1213866"/>
              <a:ext cx="1355090" cy="692150"/>
            </a:xfrm>
            <a:custGeom>
              <a:avLst/>
              <a:gdLst/>
              <a:ahLst/>
              <a:cxnLst/>
              <a:rect l="l" t="t" r="r" b="b"/>
              <a:pathLst>
                <a:path w="1355089" h="692150">
                  <a:moveTo>
                    <a:pt x="1285620" y="0"/>
                  </a:moveTo>
                  <a:lnTo>
                    <a:pt x="69214" y="0"/>
                  </a:lnTo>
                  <a:lnTo>
                    <a:pt x="42273" y="5439"/>
                  </a:lnTo>
                  <a:lnTo>
                    <a:pt x="20272" y="20272"/>
                  </a:lnTo>
                  <a:lnTo>
                    <a:pt x="5439" y="42273"/>
                  </a:lnTo>
                  <a:lnTo>
                    <a:pt x="0" y="69214"/>
                  </a:lnTo>
                  <a:lnTo>
                    <a:pt x="0" y="622681"/>
                  </a:lnTo>
                  <a:lnTo>
                    <a:pt x="5439" y="649622"/>
                  </a:lnTo>
                  <a:lnTo>
                    <a:pt x="20272" y="671623"/>
                  </a:lnTo>
                  <a:lnTo>
                    <a:pt x="42273" y="686456"/>
                  </a:lnTo>
                  <a:lnTo>
                    <a:pt x="69214" y="691896"/>
                  </a:lnTo>
                  <a:lnTo>
                    <a:pt x="1285620" y="691896"/>
                  </a:lnTo>
                  <a:lnTo>
                    <a:pt x="1312562" y="686456"/>
                  </a:lnTo>
                  <a:lnTo>
                    <a:pt x="1334563" y="671623"/>
                  </a:lnTo>
                  <a:lnTo>
                    <a:pt x="1349396" y="649622"/>
                  </a:lnTo>
                  <a:lnTo>
                    <a:pt x="1354836" y="622681"/>
                  </a:lnTo>
                  <a:lnTo>
                    <a:pt x="1354836" y="69214"/>
                  </a:lnTo>
                  <a:lnTo>
                    <a:pt x="1349396" y="42273"/>
                  </a:lnTo>
                  <a:lnTo>
                    <a:pt x="1334563" y="20272"/>
                  </a:lnTo>
                  <a:lnTo>
                    <a:pt x="1312562" y="5439"/>
                  </a:lnTo>
                  <a:lnTo>
                    <a:pt x="1285620" y="0"/>
                  </a:lnTo>
                  <a:close/>
                </a:path>
              </a:pathLst>
            </a:custGeom>
            <a:solidFill>
              <a:srgbClr val="6E919F"/>
            </a:solidFill>
          </p:spPr>
          <p:txBody>
            <a:bodyPr wrap="square" lIns="0" tIns="0" rIns="0" bIns="0" rtlCol="0"/>
            <a:lstStyle/>
            <a:p>
              <a:endParaRPr/>
            </a:p>
          </p:txBody>
        </p:sp>
        <p:sp>
          <p:nvSpPr>
            <p:cNvPr id="20" name="object 20"/>
            <p:cNvSpPr/>
            <p:nvPr/>
          </p:nvSpPr>
          <p:spPr>
            <a:xfrm>
              <a:off x="4367021" y="1213866"/>
              <a:ext cx="1355090" cy="692150"/>
            </a:xfrm>
            <a:custGeom>
              <a:avLst/>
              <a:gdLst/>
              <a:ahLst/>
              <a:cxnLst/>
              <a:rect l="l" t="t" r="r" b="b"/>
              <a:pathLst>
                <a:path w="1355089" h="692150">
                  <a:moveTo>
                    <a:pt x="0" y="69214"/>
                  </a:moveTo>
                  <a:lnTo>
                    <a:pt x="5439" y="42273"/>
                  </a:lnTo>
                  <a:lnTo>
                    <a:pt x="20272" y="20272"/>
                  </a:lnTo>
                  <a:lnTo>
                    <a:pt x="42273" y="5439"/>
                  </a:lnTo>
                  <a:lnTo>
                    <a:pt x="69214" y="0"/>
                  </a:lnTo>
                  <a:lnTo>
                    <a:pt x="1285620" y="0"/>
                  </a:lnTo>
                  <a:lnTo>
                    <a:pt x="1312562" y="5439"/>
                  </a:lnTo>
                  <a:lnTo>
                    <a:pt x="1334563" y="20272"/>
                  </a:lnTo>
                  <a:lnTo>
                    <a:pt x="1349396" y="42273"/>
                  </a:lnTo>
                  <a:lnTo>
                    <a:pt x="1354836" y="69214"/>
                  </a:lnTo>
                  <a:lnTo>
                    <a:pt x="1354836" y="622681"/>
                  </a:lnTo>
                  <a:lnTo>
                    <a:pt x="1349396" y="649622"/>
                  </a:lnTo>
                  <a:lnTo>
                    <a:pt x="1334563" y="671623"/>
                  </a:lnTo>
                  <a:lnTo>
                    <a:pt x="1312562" y="686456"/>
                  </a:lnTo>
                  <a:lnTo>
                    <a:pt x="1285620" y="691896"/>
                  </a:lnTo>
                  <a:lnTo>
                    <a:pt x="69214" y="691896"/>
                  </a:lnTo>
                  <a:lnTo>
                    <a:pt x="42273" y="686456"/>
                  </a:lnTo>
                  <a:lnTo>
                    <a:pt x="20272" y="671623"/>
                  </a:lnTo>
                  <a:lnTo>
                    <a:pt x="5439" y="649622"/>
                  </a:lnTo>
                  <a:lnTo>
                    <a:pt x="0" y="622681"/>
                  </a:lnTo>
                  <a:lnTo>
                    <a:pt x="0" y="69214"/>
                  </a:lnTo>
                  <a:close/>
                </a:path>
              </a:pathLst>
            </a:custGeom>
            <a:ln w="19812">
              <a:solidFill>
                <a:srgbClr val="FFFFFF"/>
              </a:solidFill>
            </a:ln>
          </p:spPr>
          <p:txBody>
            <a:bodyPr wrap="square" lIns="0" tIns="0" rIns="0" bIns="0" rtlCol="0"/>
            <a:lstStyle/>
            <a:p>
              <a:endParaRPr/>
            </a:p>
          </p:txBody>
        </p:sp>
      </p:grpSp>
      <p:sp>
        <p:nvSpPr>
          <p:cNvPr id="21" name="object 21"/>
          <p:cNvSpPr/>
          <p:nvPr/>
        </p:nvSpPr>
        <p:spPr>
          <a:xfrm>
            <a:off x="5829300" y="1424939"/>
            <a:ext cx="230504" cy="268605"/>
          </a:xfrm>
          <a:custGeom>
            <a:avLst/>
            <a:gdLst/>
            <a:ahLst/>
            <a:cxnLst/>
            <a:rect l="l" t="t" r="r" b="b"/>
            <a:pathLst>
              <a:path w="230504" h="268605">
                <a:moveTo>
                  <a:pt x="115062" y="0"/>
                </a:moveTo>
                <a:lnTo>
                  <a:pt x="115062" y="53594"/>
                </a:lnTo>
                <a:lnTo>
                  <a:pt x="0" y="53594"/>
                </a:lnTo>
                <a:lnTo>
                  <a:pt x="0" y="214630"/>
                </a:lnTo>
                <a:lnTo>
                  <a:pt x="115062" y="214630"/>
                </a:lnTo>
                <a:lnTo>
                  <a:pt x="115062" y="268224"/>
                </a:lnTo>
                <a:lnTo>
                  <a:pt x="230124" y="134112"/>
                </a:lnTo>
                <a:lnTo>
                  <a:pt x="115062" y="0"/>
                </a:lnTo>
                <a:close/>
              </a:path>
            </a:pathLst>
          </a:custGeom>
          <a:solidFill>
            <a:srgbClr val="C5DDAC"/>
          </a:solidFill>
        </p:spPr>
        <p:txBody>
          <a:bodyPr wrap="square" lIns="0" tIns="0" rIns="0" bIns="0" rtlCol="0"/>
          <a:lstStyle/>
          <a:p>
            <a:endParaRPr/>
          </a:p>
        </p:txBody>
      </p:sp>
      <p:grpSp>
        <p:nvGrpSpPr>
          <p:cNvPr id="22" name="object 22"/>
          <p:cNvGrpSpPr/>
          <p:nvPr/>
        </p:nvGrpSpPr>
        <p:grpSpPr>
          <a:xfrm>
            <a:off x="6144767" y="1203960"/>
            <a:ext cx="1260475" cy="711835"/>
            <a:chOff x="6144767" y="1203960"/>
            <a:chExt cx="1260475" cy="711835"/>
          </a:xfrm>
        </p:grpSpPr>
        <p:sp>
          <p:nvSpPr>
            <p:cNvPr id="23" name="object 23"/>
            <p:cNvSpPr/>
            <p:nvPr/>
          </p:nvSpPr>
          <p:spPr>
            <a:xfrm>
              <a:off x="6154673" y="1213866"/>
              <a:ext cx="1240790" cy="692150"/>
            </a:xfrm>
            <a:custGeom>
              <a:avLst/>
              <a:gdLst/>
              <a:ahLst/>
              <a:cxnLst/>
              <a:rect l="l" t="t" r="r" b="b"/>
              <a:pathLst>
                <a:path w="1240790" h="692150">
                  <a:moveTo>
                    <a:pt x="1171321" y="0"/>
                  </a:moveTo>
                  <a:lnTo>
                    <a:pt x="69214" y="0"/>
                  </a:lnTo>
                  <a:lnTo>
                    <a:pt x="42273" y="5439"/>
                  </a:lnTo>
                  <a:lnTo>
                    <a:pt x="20272" y="20272"/>
                  </a:lnTo>
                  <a:lnTo>
                    <a:pt x="5439" y="42273"/>
                  </a:lnTo>
                  <a:lnTo>
                    <a:pt x="0" y="69214"/>
                  </a:lnTo>
                  <a:lnTo>
                    <a:pt x="0" y="622681"/>
                  </a:lnTo>
                  <a:lnTo>
                    <a:pt x="5439" y="649622"/>
                  </a:lnTo>
                  <a:lnTo>
                    <a:pt x="20272" y="671623"/>
                  </a:lnTo>
                  <a:lnTo>
                    <a:pt x="42273" y="686456"/>
                  </a:lnTo>
                  <a:lnTo>
                    <a:pt x="69214" y="691896"/>
                  </a:lnTo>
                  <a:lnTo>
                    <a:pt x="1171321" y="691896"/>
                  </a:lnTo>
                  <a:lnTo>
                    <a:pt x="1198262" y="686456"/>
                  </a:lnTo>
                  <a:lnTo>
                    <a:pt x="1220263" y="671623"/>
                  </a:lnTo>
                  <a:lnTo>
                    <a:pt x="1235096" y="649622"/>
                  </a:lnTo>
                  <a:lnTo>
                    <a:pt x="1240535" y="622681"/>
                  </a:lnTo>
                  <a:lnTo>
                    <a:pt x="1240535" y="69214"/>
                  </a:lnTo>
                  <a:lnTo>
                    <a:pt x="1235096" y="42273"/>
                  </a:lnTo>
                  <a:lnTo>
                    <a:pt x="1220263" y="20272"/>
                  </a:lnTo>
                  <a:lnTo>
                    <a:pt x="1198262" y="5439"/>
                  </a:lnTo>
                  <a:lnTo>
                    <a:pt x="1171321" y="0"/>
                  </a:lnTo>
                  <a:close/>
                </a:path>
              </a:pathLst>
            </a:custGeom>
            <a:solidFill>
              <a:srgbClr val="B7E995"/>
            </a:solidFill>
          </p:spPr>
          <p:txBody>
            <a:bodyPr wrap="square" lIns="0" tIns="0" rIns="0" bIns="0" rtlCol="0"/>
            <a:lstStyle/>
            <a:p>
              <a:endParaRPr/>
            </a:p>
          </p:txBody>
        </p:sp>
        <p:sp>
          <p:nvSpPr>
            <p:cNvPr id="24" name="object 24"/>
            <p:cNvSpPr/>
            <p:nvPr/>
          </p:nvSpPr>
          <p:spPr>
            <a:xfrm>
              <a:off x="6154673" y="1213866"/>
              <a:ext cx="1240790" cy="692150"/>
            </a:xfrm>
            <a:custGeom>
              <a:avLst/>
              <a:gdLst/>
              <a:ahLst/>
              <a:cxnLst/>
              <a:rect l="l" t="t" r="r" b="b"/>
              <a:pathLst>
                <a:path w="1240790" h="692150">
                  <a:moveTo>
                    <a:pt x="0" y="69214"/>
                  </a:moveTo>
                  <a:lnTo>
                    <a:pt x="5439" y="42273"/>
                  </a:lnTo>
                  <a:lnTo>
                    <a:pt x="20272" y="20272"/>
                  </a:lnTo>
                  <a:lnTo>
                    <a:pt x="42273" y="5439"/>
                  </a:lnTo>
                  <a:lnTo>
                    <a:pt x="69214" y="0"/>
                  </a:lnTo>
                  <a:lnTo>
                    <a:pt x="1171321" y="0"/>
                  </a:lnTo>
                  <a:lnTo>
                    <a:pt x="1198262" y="5439"/>
                  </a:lnTo>
                  <a:lnTo>
                    <a:pt x="1220263" y="20272"/>
                  </a:lnTo>
                  <a:lnTo>
                    <a:pt x="1235096" y="42273"/>
                  </a:lnTo>
                  <a:lnTo>
                    <a:pt x="1240535" y="69214"/>
                  </a:lnTo>
                  <a:lnTo>
                    <a:pt x="1240535" y="622681"/>
                  </a:lnTo>
                  <a:lnTo>
                    <a:pt x="1235096" y="649622"/>
                  </a:lnTo>
                  <a:lnTo>
                    <a:pt x="1220263" y="671623"/>
                  </a:lnTo>
                  <a:lnTo>
                    <a:pt x="1198262" y="686456"/>
                  </a:lnTo>
                  <a:lnTo>
                    <a:pt x="1171321" y="691896"/>
                  </a:lnTo>
                  <a:lnTo>
                    <a:pt x="69214" y="691896"/>
                  </a:lnTo>
                  <a:lnTo>
                    <a:pt x="42273" y="686456"/>
                  </a:lnTo>
                  <a:lnTo>
                    <a:pt x="20272" y="671623"/>
                  </a:lnTo>
                  <a:lnTo>
                    <a:pt x="5439" y="649622"/>
                  </a:lnTo>
                  <a:lnTo>
                    <a:pt x="0" y="622681"/>
                  </a:lnTo>
                  <a:lnTo>
                    <a:pt x="0" y="69214"/>
                  </a:lnTo>
                  <a:close/>
                </a:path>
              </a:pathLst>
            </a:custGeom>
            <a:ln w="19811">
              <a:solidFill>
                <a:srgbClr val="000000"/>
              </a:solidFill>
            </a:ln>
          </p:spPr>
          <p:txBody>
            <a:bodyPr wrap="square" lIns="0" tIns="0" rIns="0" bIns="0" rtlCol="0"/>
            <a:lstStyle/>
            <a:p>
              <a:endParaRPr/>
            </a:p>
          </p:txBody>
        </p:sp>
      </p:grpSp>
      <p:sp>
        <p:nvSpPr>
          <p:cNvPr id="25" name="object 25"/>
          <p:cNvSpPr txBox="1"/>
          <p:nvPr/>
        </p:nvSpPr>
        <p:spPr>
          <a:xfrm>
            <a:off x="6293865" y="1368297"/>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6" name="object 26"/>
          <p:cNvSpPr/>
          <p:nvPr/>
        </p:nvSpPr>
        <p:spPr>
          <a:xfrm>
            <a:off x="7502652" y="1424939"/>
            <a:ext cx="230504" cy="268605"/>
          </a:xfrm>
          <a:custGeom>
            <a:avLst/>
            <a:gdLst/>
            <a:ahLst/>
            <a:cxnLst/>
            <a:rect l="l" t="t" r="r" b="b"/>
            <a:pathLst>
              <a:path w="230504" h="268605">
                <a:moveTo>
                  <a:pt x="115062" y="0"/>
                </a:moveTo>
                <a:lnTo>
                  <a:pt x="115062" y="53594"/>
                </a:lnTo>
                <a:lnTo>
                  <a:pt x="0" y="53594"/>
                </a:lnTo>
                <a:lnTo>
                  <a:pt x="0" y="214630"/>
                </a:lnTo>
                <a:lnTo>
                  <a:pt x="115062" y="214630"/>
                </a:lnTo>
                <a:lnTo>
                  <a:pt x="115062" y="268224"/>
                </a:lnTo>
                <a:lnTo>
                  <a:pt x="230124" y="134112"/>
                </a:lnTo>
                <a:lnTo>
                  <a:pt x="115062" y="0"/>
                </a:lnTo>
                <a:close/>
              </a:path>
            </a:pathLst>
          </a:custGeom>
          <a:solidFill>
            <a:srgbClr val="C5DDAC"/>
          </a:solidFill>
        </p:spPr>
        <p:txBody>
          <a:bodyPr wrap="square" lIns="0" tIns="0" rIns="0" bIns="0" rtlCol="0"/>
          <a:lstStyle/>
          <a:p>
            <a:endParaRPr/>
          </a:p>
        </p:txBody>
      </p:sp>
      <p:grpSp>
        <p:nvGrpSpPr>
          <p:cNvPr id="27" name="object 27"/>
          <p:cNvGrpSpPr/>
          <p:nvPr/>
        </p:nvGrpSpPr>
        <p:grpSpPr>
          <a:xfrm>
            <a:off x="7818119" y="1203960"/>
            <a:ext cx="1102360" cy="711835"/>
            <a:chOff x="7818119" y="1203960"/>
            <a:chExt cx="1102360" cy="711835"/>
          </a:xfrm>
        </p:grpSpPr>
        <p:sp>
          <p:nvSpPr>
            <p:cNvPr id="28" name="object 28"/>
            <p:cNvSpPr/>
            <p:nvPr/>
          </p:nvSpPr>
          <p:spPr>
            <a:xfrm>
              <a:off x="7828025" y="1213866"/>
              <a:ext cx="1082040" cy="692150"/>
            </a:xfrm>
            <a:custGeom>
              <a:avLst/>
              <a:gdLst/>
              <a:ahLst/>
              <a:cxnLst/>
              <a:rect l="l" t="t" r="r" b="b"/>
              <a:pathLst>
                <a:path w="1082040" h="692150">
                  <a:moveTo>
                    <a:pt x="1012825" y="0"/>
                  </a:moveTo>
                  <a:lnTo>
                    <a:pt x="69215" y="0"/>
                  </a:lnTo>
                  <a:lnTo>
                    <a:pt x="42273" y="5439"/>
                  </a:lnTo>
                  <a:lnTo>
                    <a:pt x="20272" y="20272"/>
                  </a:lnTo>
                  <a:lnTo>
                    <a:pt x="5439" y="42273"/>
                  </a:lnTo>
                  <a:lnTo>
                    <a:pt x="0" y="69214"/>
                  </a:lnTo>
                  <a:lnTo>
                    <a:pt x="0" y="622681"/>
                  </a:lnTo>
                  <a:lnTo>
                    <a:pt x="5439" y="649622"/>
                  </a:lnTo>
                  <a:lnTo>
                    <a:pt x="20272" y="671623"/>
                  </a:lnTo>
                  <a:lnTo>
                    <a:pt x="42273" y="686456"/>
                  </a:lnTo>
                  <a:lnTo>
                    <a:pt x="69215" y="691896"/>
                  </a:lnTo>
                  <a:lnTo>
                    <a:pt x="1012825" y="691896"/>
                  </a:lnTo>
                  <a:lnTo>
                    <a:pt x="1039766" y="686456"/>
                  </a:lnTo>
                  <a:lnTo>
                    <a:pt x="1061767" y="671623"/>
                  </a:lnTo>
                  <a:lnTo>
                    <a:pt x="1076600" y="649622"/>
                  </a:lnTo>
                  <a:lnTo>
                    <a:pt x="1082040" y="622681"/>
                  </a:lnTo>
                  <a:lnTo>
                    <a:pt x="1082040" y="69214"/>
                  </a:lnTo>
                  <a:lnTo>
                    <a:pt x="1076600" y="42273"/>
                  </a:lnTo>
                  <a:lnTo>
                    <a:pt x="1061767" y="20272"/>
                  </a:lnTo>
                  <a:lnTo>
                    <a:pt x="1039766" y="5439"/>
                  </a:lnTo>
                  <a:lnTo>
                    <a:pt x="1012825" y="0"/>
                  </a:lnTo>
                  <a:close/>
                </a:path>
              </a:pathLst>
            </a:custGeom>
            <a:solidFill>
              <a:srgbClr val="6E919F"/>
            </a:solidFill>
          </p:spPr>
          <p:txBody>
            <a:bodyPr wrap="square" lIns="0" tIns="0" rIns="0" bIns="0" rtlCol="0"/>
            <a:lstStyle/>
            <a:p>
              <a:endParaRPr/>
            </a:p>
          </p:txBody>
        </p:sp>
        <p:sp>
          <p:nvSpPr>
            <p:cNvPr id="29" name="object 29"/>
            <p:cNvSpPr/>
            <p:nvPr/>
          </p:nvSpPr>
          <p:spPr>
            <a:xfrm>
              <a:off x="7828025" y="1213866"/>
              <a:ext cx="1082040" cy="692150"/>
            </a:xfrm>
            <a:custGeom>
              <a:avLst/>
              <a:gdLst/>
              <a:ahLst/>
              <a:cxnLst/>
              <a:rect l="l" t="t" r="r" b="b"/>
              <a:pathLst>
                <a:path w="1082040" h="692150">
                  <a:moveTo>
                    <a:pt x="0" y="69214"/>
                  </a:moveTo>
                  <a:lnTo>
                    <a:pt x="5439" y="42273"/>
                  </a:lnTo>
                  <a:lnTo>
                    <a:pt x="20272" y="20272"/>
                  </a:lnTo>
                  <a:lnTo>
                    <a:pt x="42273" y="5439"/>
                  </a:lnTo>
                  <a:lnTo>
                    <a:pt x="69215" y="0"/>
                  </a:lnTo>
                  <a:lnTo>
                    <a:pt x="1012825" y="0"/>
                  </a:lnTo>
                  <a:lnTo>
                    <a:pt x="1039766" y="5439"/>
                  </a:lnTo>
                  <a:lnTo>
                    <a:pt x="1061767" y="20272"/>
                  </a:lnTo>
                  <a:lnTo>
                    <a:pt x="1076600" y="42273"/>
                  </a:lnTo>
                  <a:lnTo>
                    <a:pt x="1082040" y="69214"/>
                  </a:lnTo>
                  <a:lnTo>
                    <a:pt x="1082040" y="622681"/>
                  </a:lnTo>
                  <a:lnTo>
                    <a:pt x="1076600" y="649622"/>
                  </a:lnTo>
                  <a:lnTo>
                    <a:pt x="1061767" y="671623"/>
                  </a:lnTo>
                  <a:lnTo>
                    <a:pt x="1039766" y="686456"/>
                  </a:lnTo>
                  <a:lnTo>
                    <a:pt x="1012825" y="691896"/>
                  </a:lnTo>
                  <a:lnTo>
                    <a:pt x="69215" y="691896"/>
                  </a:lnTo>
                  <a:lnTo>
                    <a:pt x="42273" y="686456"/>
                  </a:lnTo>
                  <a:lnTo>
                    <a:pt x="20272" y="671623"/>
                  </a:lnTo>
                  <a:lnTo>
                    <a:pt x="5439" y="649622"/>
                  </a:lnTo>
                  <a:lnTo>
                    <a:pt x="0" y="622681"/>
                  </a:lnTo>
                  <a:lnTo>
                    <a:pt x="0" y="69214"/>
                  </a:lnTo>
                  <a:close/>
                </a:path>
              </a:pathLst>
            </a:custGeom>
            <a:ln w="19811">
              <a:solidFill>
                <a:srgbClr val="FFFFFF"/>
              </a:solidFill>
            </a:ln>
          </p:spPr>
          <p:txBody>
            <a:bodyPr wrap="square" lIns="0" tIns="0" rIns="0" bIns="0" rtlCol="0"/>
            <a:lstStyle/>
            <a:p>
              <a:endParaRPr/>
            </a:p>
          </p:txBody>
        </p:sp>
      </p:grpSp>
      <p:sp>
        <p:nvSpPr>
          <p:cNvPr id="30" name="object 30"/>
          <p:cNvSpPr txBox="1"/>
          <p:nvPr/>
        </p:nvSpPr>
        <p:spPr>
          <a:xfrm>
            <a:off x="4471796" y="1368297"/>
            <a:ext cx="4335780" cy="1046480"/>
          </a:xfrm>
          <a:prstGeom prst="rect">
            <a:avLst/>
          </a:prstGeom>
        </p:spPr>
        <p:txBody>
          <a:bodyPr vert="horz" wrap="square" lIns="0" tIns="13335" rIns="0" bIns="0" rtlCol="0">
            <a:spAutoFit/>
          </a:bodyPr>
          <a:lstStyle/>
          <a:p>
            <a:pPr marL="12700">
              <a:lnSpc>
                <a:spcPct val="100000"/>
              </a:lnSpc>
              <a:spcBef>
                <a:spcPts val="105"/>
              </a:spcBef>
              <a:tabLst>
                <a:tab pos="3474720" algn="l"/>
              </a:tabLst>
            </a:pPr>
            <a:r>
              <a:rPr sz="2000" b="1" spc="-10" dirty="0">
                <a:latin typeface="Trebuchet MS"/>
                <a:cs typeface="Trebuchet MS"/>
              </a:rPr>
              <a:t>Activities</a:t>
            </a:r>
            <a:r>
              <a:rPr sz="2000" b="1" dirty="0">
                <a:latin typeface="Trebuchet MS"/>
                <a:cs typeface="Trebuchet MS"/>
              </a:rPr>
              <a:t>	</a:t>
            </a:r>
            <a:r>
              <a:rPr sz="2000" b="1" spc="-10" dirty="0">
                <a:latin typeface="Trebuchet MS"/>
                <a:cs typeface="Trebuchet MS"/>
              </a:rPr>
              <a:t>Results</a:t>
            </a:r>
            <a:endParaRPr sz="2000">
              <a:latin typeface="Trebuchet MS"/>
              <a:cs typeface="Trebuchet MS"/>
            </a:endParaRPr>
          </a:p>
          <a:p>
            <a:pPr>
              <a:lnSpc>
                <a:spcPct val="100000"/>
              </a:lnSpc>
              <a:spcBef>
                <a:spcPts val="905"/>
              </a:spcBef>
            </a:pPr>
            <a:endParaRPr sz="2000">
              <a:latin typeface="Trebuchet MS"/>
              <a:cs typeface="Trebuchet MS"/>
            </a:endParaRPr>
          </a:p>
          <a:p>
            <a:pPr marL="223520">
              <a:lnSpc>
                <a:spcPct val="100000"/>
              </a:lnSpc>
              <a:tabLst>
                <a:tab pos="922019" algn="l"/>
                <a:tab pos="1490345" algn="l"/>
                <a:tab pos="2844165" algn="l"/>
                <a:tab pos="3846829" algn="l"/>
              </a:tabLst>
            </a:pPr>
            <a:r>
              <a:rPr sz="2000" spc="-20" dirty="0">
                <a:solidFill>
                  <a:srgbClr val="1F4E79"/>
                </a:solidFill>
                <a:latin typeface="Trebuchet MS"/>
                <a:cs typeface="Trebuchet MS"/>
              </a:rPr>
              <a:t>will</a:t>
            </a:r>
            <a:r>
              <a:rPr sz="2000" dirty="0">
                <a:solidFill>
                  <a:srgbClr val="1F4E79"/>
                </a:solidFill>
                <a:latin typeface="Trebuchet MS"/>
                <a:cs typeface="Trebuchet MS"/>
              </a:rPr>
              <a:t>	</a:t>
            </a:r>
            <a:r>
              <a:rPr sz="2000" spc="-25" dirty="0">
                <a:solidFill>
                  <a:srgbClr val="1F4E79"/>
                </a:solidFill>
                <a:latin typeface="Trebuchet MS"/>
                <a:cs typeface="Trebuchet MS"/>
              </a:rPr>
              <a:t>be</a:t>
            </a:r>
            <a:r>
              <a:rPr sz="2000" dirty="0">
                <a:solidFill>
                  <a:srgbClr val="1F4E79"/>
                </a:solidFill>
                <a:latin typeface="Trebuchet MS"/>
                <a:cs typeface="Trebuchet MS"/>
              </a:rPr>
              <a:t>	</a:t>
            </a:r>
            <a:r>
              <a:rPr sz="2000" spc="-10" dirty="0">
                <a:solidFill>
                  <a:srgbClr val="1F4E79"/>
                </a:solidFill>
                <a:latin typeface="Trebuchet MS"/>
                <a:cs typeface="Trebuchet MS"/>
              </a:rPr>
              <a:t>delivered</a:t>
            </a:r>
            <a:r>
              <a:rPr sz="2000" dirty="0">
                <a:solidFill>
                  <a:srgbClr val="1F4E79"/>
                </a:solidFill>
                <a:latin typeface="Trebuchet MS"/>
                <a:cs typeface="Trebuchet MS"/>
              </a:rPr>
              <a:t>	</a:t>
            </a:r>
            <a:r>
              <a:rPr sz="2000" spc="-10" dirty="0">
                <a:solidFill>
                  <a:srgbClr val="1F4E79"/>
                </a:solidFill>
                <a:latin typeface="Trebuchet MS"/>
                <a:cs typeface="Trebuchet MS"/>
              </a:rPr>
              <a:t>during</a:t>
            </a:r>
            <a:r>
              <a:rPr sz="2000" dirty="0">
                <a:solidFill>
                  <a:srgbClr val="1F4E79"/>
                </a:solidFill>
                <a:latin typeface="Trebuchet MS"/>
                <a:cs typeface="Trebuchet MS"/>
              </a:rPr>
              <a:t>	</a:t>
            </a:r>
            <a:r>
              <a:rPr sz="2000" spc="-25" dirty="0">
                <a:solidFill>
                  <a:srgbClr val="1F4E79"/>
                </a:solidFill>
                <a:latin typeface="Trebuchet MS"/>
                <a:cs typeface="Trebuchet MS"/>
              </a:rPr>
              <a:t>the</a:t>
            </a:r>
            <a:endParaRPr sz="2000">
              <a:latin typeface="Trebuchet MS"/>
              <a:cs typeface="Trebuchet M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88747" y="2618994"/>
            <a:ext cx="8201025" cy="2453640"/>
          </a:xfrm>
          <a:prstGeom prst="rect">
            <a:avLst/>
          </a:prstGeom>
        </p:spPr>
        <p:txBody>
          <a:bodyPr vert="horz" wrap="square" lIns="0" tIns="13335" rIns="0" bIns="0" rtlCol="0">
            <a:spAutoFit/>
          </a:bodyPr>
          <a:lstStyle/>
          <a:p>
            <a:pPr marL="351790" marR="5080" indent="-339725" algn="just">
              <a:lnSpc>
                <a:spcPct val="100000"/>
              </a:lnSpc>
              <a:spcBef>
                <a:spcPts val="105"/>
              </a:spcBef>
              <a:buFont typeface="Arial MT"/>
              <a:buChar char="•"/>
              <a:tabLst>
                <a:tab pos="355600" algn="l"/>
              </a:tabLst>
            </a:pPr>
            <a:r>
              <a:rPr sz="2000" dirty="0">
                <a:solidFill>
                  <a:srgbClr val="1F4E79"/>
                </a:solidFill>
                <a:latin typeface="Trebuchet MS"/>
                <a:cs typeface="Trebuchet MS"/>
              </a:rPr>
              <a:t>Select</a:t>
            </a:r>
            <a:r>
              <a:rPr sz="2000" spc="50" dirty="0">
                <a:solidFill>
                  <a:srgbClr val="1F4E79"/>
                </a:solidFill>
                <a:latin typeface="Trebuchet MS"/>
                <a:cs typeface="Trebuchet MS"/>
              </a:rPr>
              <a:t> </a:t>
            </a:r>
            <a:r>
              <a:rPr sz="2000" dirty="0">
                <a:solidFill>
                  <a:srgbClr val="1F4E79"/>
                </a:solidFill>
                <a:latin typeface="Trebuchet MS"/>
                <a:cs typeface="Trebuchet MS"/>
              </a:rPr>
              <a:t>the</a:t>
            </a:r>
            <a:r>
              <a:rPr sz="2000" spc="60" dirty="0">
                <a:solidFill>
                  <a:srgbClr val="1F4E79"/>
                </a:solidFill>
                <a:latin typeface="Trebuchet MS"/>
                <a:cs typeface="Trebuchet MS"/>
              </a:rPr>
              <a:t> </a:t>
            </a:r>
            <a:r>
              <a:rPr sz="2000" dirty="0">
                <a:solidFill>
                  <a:srgbClr val="1F4E79"/>
                </a:solidFill>
                <a:latin typeface="Trebuchet MS"/>
                <a:cs typeface="Trebuchet MS"/>
              </a:rPr>
              <a:t>programme</a:t>
            </a:r>
            <a:r>
              <a:rPr sz="2000" spc="50" dirty="0">
                <a:solidFill>
                  <a:srgbClr val="1F4E79"/>
                </a:solidFill>
                <a:latin typeface="Trebuchet MS"/>
                <a:cs typeface="Trebuchet MS"/>
              </a:rPr>
              <a:t> </a:t>
            </a:r>
            <a:r>
              <a:rPr sz="2000" dirty="0">
                <a:solidFill>
                  <a:srgbClr val="1F4E79"/>
                </a:solidFill>
                <a:latin typeface="Trebuchet MS"/>
                <a:cs typeface="Trebuchet MS"/>
              </a:rPr>
              <a:t>result</a:t>
            </a:r>
            <a:r>
              <a:rPr sz="2000" spc="55" dirty="0">
                <a:solidFill>
                  <a:srgbClr val="1F4E79"/>
                </a:solidFill>
                <a:latin typeface="Trebuchet MS"/>
                <a:cs typeface="Trebuchet MS"/>
              </a:rPr>
              <a:t> </a:t>
            </a:r>
            <a:r>
              <a:rPr sz="2000" dirty="0">
                <a:solidFill>
                  <a:srgbClr val="1F4E79"/>
                </a:solidFill>
                <a:latin typeface="Trebuchet MS"/>
                <a:cs typeface="Trebuchet MS"/>
              </a:rPr>
              <a:t>indicators</a:t>
            </a:r>
            <a:r>
              <a:rPr sz="2000" spc="60" dirty="0">
                <a:solidFill>
                  <a:srgbClr val="1F4E79"/>
                </a:solidFill>
                <a:latin typeface="Trebuchet MS"/>
                <a:cs typeface="Trebuchet MS"/>
              </a:rPr>
              <a:t> </a:t>
            </a:r>
            <a:r>
              <a:rPr sz="2000" dirty="0">
                <a:solidFill>
                  <a:srgbClr val="1F4E79"/>
                </a:solidFill>
                <a:latin typeface="Trebuchet MS"/>
                <a:cs typeface="Trebuchet MS"/>
              </a:rPr>
              <a:t>you</a:t>
            </a:r>
            <a:r>
              <a:rPr sz="2000" spc="60" dirty="0">
                <a:solidFill>
                  <a:srgbClr val="1F4E79"/>
                </a:solidFill>
                <a:latin typeface="Trebuchet MS"/>
                <a:cs typeface="Trebuchet MS"/>
              </a:rPr>
              <a:t> </a:t>
            </a:r>
            <a:r>
              <a:rPr sz="2000" dirty="0">
                <a:solidFill>
                  <a:srgbClr val="1F4E79"/>
                </a:solidFill>
                <a:latin typeface="Trebuchet MS"/>
                <a:cs typeface="Trebuchet MS"/>
              </a:rPr>
              <a:t>will</a:t>
            </a:r>
            <a:r>
              <a:rPr sz="2000" spc="45" dirty="0">
                <a:solidFill>
                  <a:srgbClr val="1F4E79"/>
                </a:solidFill>
                <a:latin typeface="Trebuchet MS"/>
                <a:cs typeface="Trebuchet MS"/>
              </a:rPr>
              <a:t> </a:t>
            </a:r>
            <a:r>
              <a:rPr sz="2000" dirty="0">
                <a:solidFill>
                  <a:srgbClr val="1F4E79"/>
                </a:solidFill>
                <a:latin typeface="Trebuchet MS"/>
                <a:cs typeface="Trebuchet MS"/>
              </a:rPr>
              <a:t>contribute</a:t>
            </a:r>
            <a:r>
              <a:rPr sz="2000" spc="45" dirty="0">
                <a:solidFill>
                  <a:srgbClr val="1F4E79"/>
                </a:solidFill>
                <a:latin typeface="Trebuchet MS"/>
                <a:cs typeface="Trebuchet MS"/>
              </a:rPr>
              <a:t> </a:t>
            </a:r>
            <a:r>
              <a:rPr sz="2000" dirty="0">
                <a:solidFill>
                  <a:srgbClr val="1F4E79"/>
                </a:solidFill>
                <a:latin typeface="Trebuchet MS"/>
                <a:cs typeface="Trebuchet MS"/>
              </a:rPr>
              <a:t>to</a:t>
            </a:r>
            <a:r>
              <a:rPr sz="2000" spc="65" dirty="0">
                <a:solidFill>
                  <a:srgbClr val="1F4E79"/>
                </a:solidFill>
                <a:latin typeface="Trebuchet MS"/>
                <a:cs typeface="Trebuchet MS"/>
              </a:rPr>
              <a:t> </a:t>
            </a:r>
            <a:r>
              <a:rPr sz="2000" spc="-10" dirty="0">
                <a:solidFill>
                  <a:srgbClr val="1F4E79"/>
                </a:solidFill>
                <a:latin typeface="Trebuchet MS"/>
                <a:cs typeface="Trebuchet MS"/>
              </a:rPr>
              <a:t>(what 	</a:t>
            </a:r>
            <a:r>
              <a:rPr sz="2000" dirty="0">
                <a:solidFill>
                  <a:srgbClr val="1F4E79"/>
                </a:solidFill>
                <a:latin typeface="Trebuchet MS"/>
                <a:cs typeface="Trebuchet MS"/>
              </a:rPr>
              <a:t>do</a:t>
            </a:r>
            <a:r>
              <a:rPr sz="2000" spc="15" dirty="0">
                <a:solidFill>
                  <a:srgbClr val="1F4E79"/>
                </a:solidFill>
                <a:latin typeface="Trebuchet MS"/>
                <a:cs typeface="Trebuchet MS"/>
              </a:rPr>
              <a:t>  </a:t>
            </a:r>
            <a:r>
              <a:rPr sz="2000" dirty="0">
                <a:solidFill>
                  <a:srgbClr val="1F4E79"/>
                </a:solidFill>
                <a:latin typeface="Trebuchet MS"/>
                <a:cs typeface="Trebuchet MS"/>
              </a:rPr>
              <a:t>you</a:t>
            </a:r>
            <a:r>
              <a:rPr sz="2000" spc="5" dirty="0">
                <a:solidFill>
                  <a:srgbClr val="1F4E79"/>
                </a:solidFill>
                <a:latin typeface="Trebuchet MS"/>
                <a:cs typeface="Trebuchet MS"/>
              </a:rPr>
              <a:t>  </a:t>
            </a:r>
            <a:r>
              <a:rPr sz="2000" dirty="0">
                <a:solidFill>
                  <a:srgbClr val="1F4E79"/>
                </a:solidFill>
                <a:latin typeface="Trebuchet MS"/>
                <a:cs typeface="Trebuchet MS"/>
              </a:rPr>
              <a:t>expect</a:t>
            </a:r>
            <a:r>
              <a:rPr sz="2000" spc="15" dirty="0">
                <a:solidFill>
                  <a:srgbClr val="1F4E79"/>
                </a:solidFill>
                <a:latin typeface="Trebuchet MS"/>
                <a:cs typeface="Trebuchet MS"/>
              </a:rPr>
              <a:t>  </a:t>
            </a:r>
            <a:r>
              <a:rPr sz="2000" dirty="0">
                <a:solidFill>
                  <a:srgbClr val="1F4E79"/>
                </a:solidFill>
                <a:latin typeface="Trebuchet MS"/>
                <a:cs typeface="Trebuchet MS"/>
              </a:rPr>
              <a:t>to</a:t>
            </a:r>
            <a:r>
              <a:rPr sz="2000" spc="10" dirty="0">
                <a:solidFill>
                  <a:srgbClr val="1F4E79"/>
                </a:solidFill>
                <a:latin typeface="Trebuchet MS"/>
                <a:cs typeface="Trebuchet MS"/>
              </a:rPr>
              <a:t>  </a:t>
            </a:r>
            <a:r>
              <a:rPr sz="2000" dirty="0">
                <a:solidFill>
                  <a:srgbClr val="1F4E79"/>
                </a:solidFill>
                <a:latin typeface="Trebuchet MS"/>
                <a:cs typeface="Trebuchet MS"/>
              </a:rPr>
              <a:t>change</a:t>
            </a:r>
            <a:r>
              <a:rPr sz="2000" spc="15" dirty="0">
                <a:solidFill>
                  <a:srgbClr val="1F4E79"/>
                </a:solidFill>
                <a:latin typeface="Trebuchet MS"/>
                <a:cs typeface="Trebuchet MS"/>
              </a:rPr>
              <a:t>  </a:t>
            </a:r>
            <a:r>
              <a:rPr sz="2000" dirty="0">
                <a:solidFill>
                  <a:srgbClr val="1F4E79"/>
                </a:solidFill>
                <a:latin typeface="Trebuchet MS"/>
                <a:cs typeface="Trebuchet MS"/>
              </a:rPr>
              <a:t>following</a:t>
            </a:r>
            <a:r>
              <a:rPr sz="2000" spc="220" dirty="0">
                <a:solidFill>
                  <a:srgbClr val="1F4E79"/>
                </a:solidFill>
                <a:latin typeface="Trebuchet MS"/>
                <a:cs typeface="Trebuchet MS"/>
              </a:rPr>
              <a:t>   </a:t>
            </a:r>
            <a:r>
              <a:rPr sz="2000" dirty="0">
                <a:solidFill>
                  <a:srgbClr val="1F4E79"/>
                </a:solidFill>
                <a:latin typeface="Trebuchet MS"/>
                <a:cs typeface="Trebuchet MS"/>
              </a:rPr>
              <a:t>the</a:t>
            </a:r>
            <a:r>
              <a:rPr sz="2000" spc="5" dirty="0">
                <a:solidFill>
                  <a:srgbClr val="1F4E79"/>
                </a:solidFill>
                <a:latin typeface="Trebuchet MS"/>
                <a:cs typeface="Trebuchet MS"/>
              </a:rPr>
              <a:t>  </a:t>
            </a:r>
            <a:r>
              <a:rPr sz="2000" dirty="0">
                <a:solidFill>
                  <a:srgbClr val="1F4E79"/>
                </a:solidFill>
                <a:latin typeface="Trebuchet MS"/>
                <a:cs typeface="Trebuchet MS"/>
              </a:rPr>
              <a:t>activities</a:t>
            </a:r>
            <a:r>
              <a:rPr sz="2000" spc="20" dirty="0">
                <a:solidFill>
                  <a:srgbClr val="1F4E79"/>
                </a:solidFill>
                <a:latin typeface="Trebuchet MS"/>
                <a:cs typeface="Trebuchet MS"/>
              </a:rPr>
              <a:t>  </a:t>
            </a:r>
            <a:r>
              <a:rPr sz="2000" dirty="0">
                <a:solidFill>
                  <a:srgbClr val="1F4E79"/>
                </a:solidFill>
                <a:latin typeface="Trebuchet MS"/>
                <a:cs typeface="Trebuchet MS"/>
              </a:rPr>
              <a:t>you</a:t>
            </a:r>
            <a:r>
              <a:rPr sz="2000" spc="5" dirty="0">
                <a:solidFill>
                  <a:srgbClr val="1F4E79"/>
                </a:solidFill>
                <a:latin typeface="Trebuchet MS"/>
                <a:cs typeface="Trebuchet MS"/>
              </a:rPr>
              <a:t>  </a:t>
            </a:r>
            <a:r>
              <a:rPr sz="2000" dirty="0">
                <a:solidFill>
                  <a:srgbClr val="1F4E79"/>
                </a:solidFill>
                <a:latin typeface="Trebuchet MS"/>
                <a:cs typeface="Trebuchet MS"/>
              </a:rPr>
              <a:t>plan</a:t>
            </a:r>
            <a:r>
              <a:rPr sz="2000" spc="10" dirty="0">
                <a:solidFill>
                  <a:srgbClr val="1F4E79"/>
                </a:solidFill>
                <a:latin typeface="Trebuchet MS"/>
                <a:cs typeface="Trebuchet MS"/>
              </a:rPr>
              <a:t>  </a:t>
            </a:r>
            <a:r>
              <a:rPr sz="2000" spc="-25" dirty="0">
                <a:solidFill>
                  <a:srgbClr val="1F4E79"/>
                </a:solidFill>
                <a:latin typeface="Trebuchet MS"/>
                <a:cs typeface="Trebuchet MS"/>
              </a:rPr>
              <a:t>to 	</a:t>
            </a:r>
            <a:r>
              <a:rPr sz="2000" dirty="0">
                <a:solidFill>
                  <a:srgbClr val="1F4E79"/>
                </a:solidFill>
                <a:latin typeface="Trebuchet MS"/>
                <a:cs typeface="Trebuchet MS"/>
              </a:rPr>
              <a:t>implement</a:t>
            </a:r>
            <a:r>
              <a:rPr sz="2000" spc="305" dirty="0">
                <a:solidFill>
                  <a:srgbClr val="1F4E79"/>
                </a:solidFill>
                <a:latin typeface="Trebuchet MS"/>
                <a:cs typeface="Trebuchet MS"/>
              </a:rPr>
              <a:t> </a:t>
            </a:r>
            <a:r>
              <a:rPr sz="2000" dirty="0">
                <a:solidFill>
                  <a:srgbClr val="1F4E79"/>
                </a:solidFill>
                <a:latin typeface="Trebuchet MS"/>
                <a:cs typeface="Trebuchet MS"/>
              </a:rPr>
              <a:t>and</a:t>
            </a:r>
            <a:r>
              <a:rPr sz="2000" spc="305" dirty="0">
                <a:solidFill>
                  <a:srgbClr val="1F4E79"/>
                </a:solidFill>
                <a:latin typeface="Trebuchet MS"/>
                <a:cs typeface="Trebuchet MS"/>
              </a:rPr>
              <a:t> </a:t>
            </a:r>
            <a:r>
              <a:rPr sz="2000" dirty="0">
                <a:solidFill>
                  <a:srgbClr val="1F4E79"/>
                </a:solidFill>
                <a:latin typeface="Trebuchet MS"/>
                <a:cs typeface="Trebuchet MS"/>
              </a:rPr>
              <a:t>the</a:t>
            </a:r>
            <a:r>
              <a:rPr sz="2000" spc="305" dirty="0">
                <a:solidFill>
                  <a:srgbClr val="1F4E79"/>
                </a:solidFill>
                <a:latin typeface="Trebuchet MS"/>
                <a:cs typeface="Trebuchet MS"/>
              </a:rPr>
              <a:t> </a:t>
            </a:r>
            <a:r>
              <a:rPr sz="2000" dirty="0">
                <a:solidFill>
                  <a:srgbClr val="1F4E79"/>
                </a:solidFill>
                <a:latin typeface="Trebuchet MS"/>
                <a:cs typeface="Trebuchet MS"/>
              </a:rPr>
              <a:t>outputs</a:t>
            </a:r>
            <a:r>
              <a:rPr sz="2000" spc="310" dirty="0">
                <a:solidFill>
                  <a:srgbClr val="1F4E79"/>
                </a:solidFill>
                <a:latin typeface="Trebuchet MS"/>
                <a:cs typeface="Trebuchet MS"/>
              </a:rPr>
              <a:t> </a:t>
            </a:r>
            <a:r>
              <a:rPr sz="2000" dirty="0">
                <a:solidFill>
                  <a:srgbClr val="1F4E79"/>
                </a:solidFill>
                <a:latin typeface="Trebuchet MS"/>
                <a:cs typeface="Trebuchet MS"/>
              </a:rPr>
              <a:t>you</a:t>
            </a:r>
            <a:r>
              <a:rPr sz="2000" spc="310" dirty="0">
                <a:solidFill>
                  <a:srgbClr val="1F4E79"/>
                </a:solidFill>
                <a:latin typeface="Trebuchet MS"/>
                <a:cs typeface="Trebuchet MS"/>
              </a:rPr>
              <a:t> </a:t>
            </a:r>
            <a:r>
              <a:rPr sz="2000" dirty="0">
                <a:solidFill>
                  <a:srgbClr val="1F4E79"/>
                </a:solidFill>
                <a:latin typeface="Trebuchet MS"/>
                <a:cs typeface="Trebuchet MS"/>
              </a:rPr>
              <a:t>plan</a:t>
            </a:r>
            <a:r>
              <a:rPr sz="2000" spc="290" dirty="0">
                <a:solidFill>
                  <a:srgbClr val="1F4E79"/>
                </a:solidFill>
                <a:latin typeface="Trebuchet MS"/>
                <a:cs typeface="Trebuchet MS"/>
              </a:rPr>
              <a:t> </a:t>
            </a:r>
            <a:r>
              <a:rPr sz="2000" dirty="0">
                <a:solidFill>
                  <a:srgbClr val="1F4E79"/>
                </a:solidFill>
                <a:latin typeface="Trebuchet MS"/>
                <a:cs typeface="Trebuchet MS"/>
              </a:rPr>
              <a:t>to</a:t>
            </a:r>
            <a:r>
              <a:rPr sz="2000" spc="310" dirty="0">
                <a:solidFill>
                  <a:srgbClr val="1F4E79"/>
                </a:solidFill>
                <a:latin typeface="Trebuchet MS"/>
                <a:cs typeface="Trebuchet MS"/>
              </a:rPr>
              <a:t> </a:t>
            </a:r>
            <a:r>
              <a:rPr sz="2000" dirty="0">
                <a:solidFill>
                  <a:srgbClr val="1F4E79"/>
                </a:solidFill>
                <a:latin typeface="Trebuchet MS"/>
                <a:cs typeface="Trebuchet MS"/>
              </a:rPr>
              <a:t>deliver)</a:t>
            </a:r>
            <a:r>
              <a:rPr sz="2000" spc="305" dirty="0">
                <a:solidFill>
                  <a:srgbClr val="1F4E79"/>
                </a:solidFill>
                <a:latin typeface="Trebuchet MS"/>
                <a:cs typeface="Trebuchet MS"/>
              </a:rPr>
              <a:t> </a:t>
            </a:r>
            <a:r>
              <a:rPr sz="2000" dirty="0">
                <a:solidFill>
                  <a:srgbClr val="1F4E79"/>
                </a:solidFill>
                <a:latin typeface="Trebuchet MS"/>
                <a:cs typeface="Trebuchet MS"/>
              </a:rPr>
              <a:t>and</a:t>
            </a:r>
            <a:r>
              <a:rPr sz="2000" spc="305" dirty="0">
                <a:solidFill>
                  <a:srgbClr val="1F4E79"/>
                </a:solidFill>
                <a:latin typeface="Trebuchet MS"/>
                <a:cs typeface="Trebuchet MS"/>
              </a:rPr>
              <a:t> </a:t>
            </a:r>
            <a:r>
              <a:rPr sz="2000" dirty="0">
                <a:solidFill>
                  <a:srgbClr val="1F4E79"/>
                </a:solidFill>
                <a:latin typeface="Trebuchet MS"/>
                <a:cs typeface="Trebuchet MS"/>
              </a:rPr>
              <a:t>describe</a:t>
            </a:r>
            <a:r>
              <a:rPr sz="2000" spc="310" dirty="0">
                <a:solidFill>
                  <a:srgbClr val="1F4E79"/>
                </a:solidFill>
                <a:latin typeface="Trebuchet MS"/>
                <a:cs typeface="Trebuchet MS"/>
              </a:rPr>
              <a:t> </a:t>
            </a:r>
            <a:r>
              <a:rPr sz="2000" spc="-25" dirty="0">
                <a:solidFill>
                  <a:srgbClr val="1F4E79"/>
                </a:solidFill>
                <a:latin typeface="Trebuchet MS"/>
                <a:cs typeface="Trebuchet MS"/>
              </a:rPr>
              <a:t>the 	</a:t>
            </a:r>
            <a:r>
              <a:rPr sz="2000" dirty="0">
                <a:solidFill>
                  <a:srgbClr val="1F4E79"/>
                </a:solidFill>
                <a:latin typeface="Trebuchet MS"/>
                <a:cs typeface="Trebuchet MS"/>
              </a:rPr>
              <a:t>project</a:t>
            </a:r>
            <a:r>
              <a:rPr sz="2000" spc="-60" dirty="0">
                <a:solidFill>
                  <a:srgbClr val="1F4E79"/>
                </a:solidFill>
                <a:latin typeface="Trebuchet MS"/>
                <a:cs typeface="Trebuchet MS"/>
              </a:rPr>
              <a:t> </a:t>
            </a:r>
            <a:r>
              <a:rPr sz="2000" spc="-10" dirty="0">
                <a:solidFill>
                  <a:srgbClr val="1F4E79"/>
                </a:solidFill>
                <a:latin typeface="Trebuchet MS"/>
                <a:cs typeface="Trebuchet MS"/>
              </a:rPr>
              <a:t>result/s:</a:t>
            </a:r>
            <a:endParaRPr sz="2000">
              <a:latin typeface="Trebuchet MS"/>
              <a:cs typeface="Trebuchet MS"/>
            </a:endParaRPr>
          </a:p>
          <a:p>
            <a:pPr marL="756285" marR="5715" lvl="1" indent="-287020" algn="just">
              <a:lnSpc>
                <a:spcPct val="100000"/>
              </a:lnSpc>
              <a:spcBef>
                <a:spcPts val="440"/>
              </a:spcBef>
              <a:buFont typeface="Arial MT"/>
              <a:buChar char="•"/>
              <a:tabLst>
                <a:tab pos="756285" algn="l"/>
              </a:tabLst>
            </a:pPr>
            <a:r>
              <a:rPr sz="1800" dirty="0">
                <a:solidFill>
                  <a:srgbClr val="1F4E79"/>
                </a:solidFill>
                <a:latin typeface="Trebuchet MS"/>
                <a:cs typeface="Trebuchet MS"/>
              </a:rPr>
              <a:t>All</a:t>
            </a:r>
            <a:r>
              <a:rPr sz="1800" spc="90" dirty="0">
                <a:solidFill>
                  <a:srgbClr val="1F4E79"/>
                </a:solidFill>
                <a:latin typeface="Trebuchet MS"/>
                <a:cs typeface="Trebuchet MS"/>
              </a:rPr>
              <a:t> </a:t>
            </a:r>
            <a:r>
              <a:rPr sz="1800" dirty="0">
                <a:solidFill>
                  <a:srgbClr val="1F4E79"/>
                </a:solidFill>
                <a:latin typeface="Trebuchet MS"/>
                <a:cs typeface="Trebuchet MS"/>
              </a:rPr>
              <a:t>project</a:t>
            </a:r>
            <a:r>
              <a:rPr sz="1800" spc="95" dirty="0">
                <a:solidFill>
                  <a:srgbClr val="1F4E79"/>
                </a:solidFill>
                <a:latin typeface="Trebuchet MS"/>
                <a:cs typeface="Trebuchet MS"/>
              </a:rPr>
              <a:t> </a:t>
            </a:r>
            <a:r>
              <a:rPr sz="1800" dirty="0">
                <a:solidFill>
                  <a:srgbClr val="1F4E79"/>
                </a:solidFill>
                <a:latin typeface="Trebuchet MS"/>
                <a:cs typeface="Trebuchet MS"/>
              </a:rPr>
              <a:t>results</a:t>
            </a:r>
            <a:r>
              <a:rPr sz="1800" spc="95" dirty="0">
                <a:solidFill>
                  <a:srgbClr val="1F4E79"/>
                </a:solidFill>
                <a:latin typeface="Trebuchet MS"/>
                <a:cs typeface="Trebuchet MS"/>
              </a:rPr>
              <a:t> </a:t>
            </a:r>
            <a:r>
              <a:rPr sz="1800" dirty="0">
                <a:solidFill>
                  <a:srgbClr val="1F4E79"/>
                </a:solidFill>
                <a:latin typeface="Trebuchet MS"/>
                <a:cs typeface="Trebuchet MS"/>
              </a:rPr>
              <a:t>will</a:t>
            </a:r>
            <a:r>
              <a:rPr sz="1800" spc="80" dirty="0">
                <a:solidFill>
                  <a:srgbClr val="1F4E79"/>
                </a:solidFill>
                <a:latin typeface="Trebuchet MS"/>
                <a:cs typeface="Trebuchet MS"/>
              </a:rPr>
              <a:t> </a:t>
            </a:r>
            <a:r>
              <a:rPr sz="1800" dirty="0">
                <a:solidFill>
                  <a:srgbClr val="1F4E79"/>
                </a:solidFill>
                <a:latin typeface="Trebuchet MS"/>
                <a:cs typeface="Trebuchet MS"/>
              </a:rPr>
              <a:t>be</a:t>
            </a:r>
            <a:r>
              <a:rPr sz="1800" spc="100" dirty="0">
                <a:solidFill>
                  <a:srgbClr val="1F4E79"/>
                </a:solidFill>
                <a:latin typeface="Trebuchet MS"/>
                <a:cs typeface="Trebuchet MS"/>
              </a:rPr>
              <a:t> </a:t>
            </a:r>
            <a:r>
              <a:rPr sz="1800" dirty="0">
                <a:solidFill>
                  <a:srgbClr val="1F4E79"/>
                </a:solidFill>
                <a:latin typeface="Trebuchet MS"/>
                <a:cs typeface="Trebuchet MS"/>
              </a:rPr>
              <a:t>aggregated</a:t>
            </a:r>
            <a:r>
              <a:rPr sz="1800" spc="100" dirty="0">
                <a:solidFill>
                  <a:srgbClr val="1F4E79"/>
                </a:solidFill>
                <a:latin typeface="Trebuchet MS"/>
                <a:cs typeface="Trebuchet MS"/>
              </a:rPr>
              <a:t> </a:t>
            </a:r>
            <a:r>
              <a:rPr sz="1800" dirty="0">
                <a:solidFill>
                  <a:srgbClr val="1F4E79"/>
                </a:solidFill>
                <a:latin typeface="Trebuchet MS"/>
                <a:cs typeface="Trebuchet MS"/>
              </a:rPr>
              <a:t>at</a:t>
            </a:r>
            <a:r>
              <a:rPr sz="1800" spc="95" dirty="0">
                <a:solidFill>
                  <a:srgbClr val="1F4E79"/>
                </a:solidFill>
                <a:latin typeface="Trebuchet MS"/>
                <a:cs typeface="Trebuchet MS"/>
              </a:rPr>
              <a:t> </a:t>
            </a:r>
            <a:r>
              <a:rPr sz="1800" dirty="0">
                <a:solidFill>
                  <a:srgbClr val="1F4E79"/>
                </a:solidFill>
                <a:latin typeface="Trebuchet MS"/>
                <a:cs typeface="Trebuchet MS"/>
              </a:rPr>
              <a:t>the</a:t>
            </a:r>
            <a:r>
              <a:rPr sz="1800" spc="100" dirty="0">
                <a:solidFill>
                  <a:srgbClr val="1F4E79"/>
                </a:solidFill>
                <a:latin typeface="Trebuchet MS"/>
                <a:cs typeface="Trebuchet MS"/>
              </a:rPr>
              <a:t> </a:t>
            </a:r>
            <a:r>
              <a:rPr sz="1800" dirty="0">
                <a:solidFill>
                  <a:srgbClr val="1F4E79"/>
                </a:solidFill>
                <a:latin typeface="Trebuchet MS"/>
                <a:cs typeface="Trebuchet MS"/>
              </a:rPr>
              <a:t>level</a:t>
            </a:r>
            <a:r>
              <a:rPr sz="1800" spc="95" dirty="0">
                <a:solidFill>
                  <a:srgbClr val="1F4E79"/>
                </a:solidFill>
                <a:latin typeface="Trebuchet MS"/>
                <a:cs typeface="Trebuchet MS"/>
              </a:rPr>
              <a:t> </a:t>
            </a:r>
            <a:r>
              <a:rPr sz="1800" dirty="0">
                <a:solidFill>
                  <a:srgbClr val="1F4E79"/>
                </a:solidFill>
                <a:latin typeface="Trebuchet MS"/>
                <a:cs typeface="Trebuchet MS"/>
              </a:rPr>
              <a:t>of</a:t>
            </a:r>
            <a:r>
              <a:rPr sz="1800" spc="90" dirty="0">
                <a:solidFill>
                  <a:srgbClr val="1F4E79"/>
                </a:solidFill>
                <a:latin typeface="Trebuchet MS"/>
                <a:cs typeface="Trebuchet MS"/>
              </a:rPr>
              <a:t> </a:t>
            </a:r>
            <a:r>
              <a:rPr sz="1800" dirty="0">
                <a:solidFill>
                  <a:srgbClr val="1F4E79"/>
                </a:solidFill>
                <a:latin typeface="Trebuchet MS"/>
                <a:cs typeface="Trebuchet MS"/>
              </a:rPr>
              <a:t>the</a:t>
            </a:r>
            <a:r>
              <a:rPr sz="1800" spc="114" dirty="0">
                <a:solidFill>
                  <a:srgbClr val="1F4E79"/>
                </a:solidFill>
                <a:latin typeface="Trebuchet MS"/>
                <a:cs typeface="Trebuchet MS"/>
              </a:rPr>
              <a:t> </a:t>
            </a:r>
            <a:r>
              <a:rPr sz="1800" spc="-10" dirty="0">
                <a:solidFill>
                  <a:srgbClr val="1F4E79"/>
                </a:solidFill>
                <a:latin typeface="Trebuchet MS"/>
                <a:cs typeface="Trebuchet MS"/>
              </a:rPr>
              <a:t>corresponding </a:t>
            </a:r>
            <a:r>
              <a:rPr sz="1800" dirty="0">
                <a:solidFill>
                  <a:srgbClr val="1F4E79"/>
                </a:solidFill>
                <a:latin typeface="Trebuchet MS"/>
                <a:cs typeface="Trebuchet MS"/>
              </a:rPr>
              <a:t>result</a:t>
            </a:r>
            <a:r>
              <a:rPr sz="1800" spc="-40" dirty="0">
                <a:solidFill>
                  <a:srgbClr val="1F4E79"/>
                </a:solidFill>
                <a:latin typeface="Trebuchet MS"/>
                <a:cs typeface="Trebuchet MS"/>
              </a:rPr>
              <a:t> </a:t>
            </a:r>
            <a:r>
              <a:rPr sz="1800" dirty="0">
                <a:solidFill>
                  <a:srgbClr val="1F4E79"/>
                </a:solidFill>
                <a:latin typeface="Trebuchet MS"/>
                <a:cs typeface="Trebuchet MS"/>
              </a:rPr>
              <a:t>indicator/s</a:t>
            </a:r>
            <a:r>
              <a:rPr sz="1800" spc="-35" dirty="0">
                <a:solidFill>
                  <a:srgbClr val="1F4E79"/>
                </a:solidFill>
                <a:latin typeface="Trebuchet MS"/>
                <a:cs typeface="Trebuchet MS"/>
              </a:rPr>
              <a:t> </a:t>
            </a:r>
            <a:r>
              <a:rPr sz="1800" dirty="0">
                <a:solidFill>
                  <a:srgbClr val="1F4E79"/>
                </a:solidFill>
                <a:latin typeface="Trebuchet MS"/>
                <a:cs typeface="Trebuchet MS"/>
              </a:rPr>
              <a:t>you</a:t>
            </a:r>
            <a:r>
              <a:rPr sz="1800" spc="-40" dirty="0">
                <a:solidFill>
                  <a:srgbClr val="1F4E79"/>
                </a:solidFill>
                <a:latin typeface="Trebuchet MS"/>
                <a:cs typeface="Trebuchet MS"/>
              </a:rPr>
              <a:t> </a:t>
            </a:r>
            <a:r>
              <a:rPr sz="1800" spc="-10" dirty="0">
                <a:solidFill>
                  <a:srgbClr val="1F4E79"/>
                </a:solidFill>
                <a:latin typeface="Trebuchet MS"/>
                <a:cs typeface="Trebuchet MS"/>
              </a:rPr>
              <a:t>select;</a:t>
            </a:r>
            <a:endParaRPr sz="1800">
              <a:latin typeface="Trebuchet MS"/>
              <a:cs typeface="Trebuchet MS"/>
            </a:endParaRPr>
          </a:p>
          <a:p>
            <a:pPr marL="755650" lvl="1" indent="-285750" algn="just">
              <a:lnSpc>
                <a:spcPct val="100000"/>
              </a:lnSpc>
              <a:spcBef>
                <a:spcPts val="430"/>
              </a:spcBef>
              <a:buFont typeface="Arial MT"/>
              <a:buChar char="•"/>
              <a:tabLst>
                <a:tab pos="755650" algn="l"/>
              </a:tabLst>
            </a:pPr>
            <a:r>
              <a:rPr sz="1800" dirty="0">
                <a:solidFill>
                  <a:srgbClr val="1F4E79"/>
                </a:solidFill>
                <a:latin typeface="Trebuchet MS"/>
                <a:cs typeface="Trebuchet MS"/>
              </a:rPr>
              <a:t>You</a:t>
            </a:r>
            <a:r>
              <a:rPr sz="1800" spc="55" dirty="0">
                <a:solidFill>
                  <a:srgbClr val="1F4E79"/>
                </a:solidFill>
                <a:latin typeface="Trebuchet MS"/>
                <a:cs typeface="Trebuchet MS"/>
              </a:rPr>
              <a:t>  </a:t>
            </a:r>
            <a:r>
              <a:rPr sz="1800" dirty="0">
                <a:solidFill>
                  <a:srgbClr val="1F4E79"/>
                </a:solidFill>
                <a:latin typeface="Trebuchet MS"/>
                <a:cs typeface="Trebuchet MS"/>
              </a:rPr>
              <a:t>must</a:t>
            </a:r>
            <a:r>
              <a:rPr sz="1800" spc="50" dirty="0">
                <a:solidFill>
                  <a:srgbClr val="1F4E79"/>
                </a:solidFill>
                <a:latin typeface="Trebuchet MS"/>
                <a:cs typeface="Trebuchet MS"/>
              </a:rPr>
              <a:t>  </a:t>
            </a:r>
            <a:r>
              <a:rPr sz="1800" dirty="0">
                <a:solidFill>
                  <a:srgbClr val="1F4E79"/>
                </a:solidFill>
                <a:latin typeface="Trebuchet MS"/>
                <a:cs typeface="Trebuchet MS"/>
              </a:rPr>
              <a:t>select</a:t>
            </a:r>
            <a:r>
              <a:rPr sz="1800" spc="60" dirty="0">
                <a:solidFill>
                  <a:srgbClr val="1F4E79"/>
                </a:solidFill>
                <a:latin typeface="Trebuchet MS"/>
                <a:cs typeface="Trebuchet MS"/>
              </a:rPr>
              <a:t>  </a:t>
            </a:r>
            <a:r>
              <a:rPr sz="1800" dirty="0">
                <a:solidFill>
                  <a:srgbClr val="1F4E79"/>
                </a:solidFill>
                <a:latin typeface="Trebuchet MS"/>
                <a:cs typeface="Trebuchet MS"/>
              </a:rPr>
              <a:t>only</a:t>
            </a:r>
            <a:r>
              <a:rPr sz="1800" spc="55" dirty="0">
                <a:solidFill>
                  <a:srgbClr val="1F4E79"/>
                </a:solidFill>
                <a:latin typeface="Trebuchet MS"/>
                <a:cs typeface="Trebuchet MS"/>
              </a:rPr>
              <a:t>  </a:t>
            </a:r>
            <a:r>
              <a:rPr sz="1800" dirty="0">
                <a:solidFill>
                  <a:srgbClr val="1F4E79"/>
                </a:solidFill>
                <a:latin typeface="Trebuchet MS"/>
                <a:cs typeface="Trebuchet MS"/>
              </a:rPr>
              <a:t>result</a:t>
            </a:r>
            <a:r>
              <a:rPr sz="1800" spc="55" dirty="0">
                <a:solidFill>
                  <a:srgbClr val="1F4E79"/>
                </a:solidFill>
                <a:latin typeface="Trebuchet MS"/>
                <a:cs typeface="Trebuchet MS"/>
              </a:rPr>
              <a:t>  </a:t>
            </a:r>
            <a:r>
              <a:rPr sz="1800" dirty="0">
                <a:solidFill>
                  <a:srgbClr val="1F4E79"/>
                </a:solidFill>
                <a:latin typeface="Trebuchet MS"/>
                <a:cs typeface="Trebuchet MS"/>
              </a:rPr>
              <a:t>indicators</a:t>
            </a:r>
            <a:r>
              <a:rPr sz="1800" spc="55" dirty="0">
                <a:solidFill>
                  <a:srgbClr val="1F4E79"/>
                </a:solidFill>
                <a:latin typeface="Trebuchet MS"/>
                <a:cs typeface="Trebuchet MS"/>
              </a:rPr>
              <a:t>  </a:t>
            </a:r>
            <a:r>
              <a:rPr sz="1800" dirty="0">
                <a:solidFill>
                  <a:srgbClr val="1F4E79"/>
                </a:solidFill>
                <a:latin typeface="Trebuchet MS"/>
                <a:cs typeface="Trebuchet MS"/>
              </a:rPr>
              <a:t>which</a:t>
            </a:r>
            <a:r>
              <a:rPr sz="1800" spc="60" dirty="0">
                <a:solidFill>
                  <a:srgbClr val="1F4E79"/>
                </a:solidFill>
                <a:latin typeface="Trebuchet MS"/>
                <a:cs typeface="Trebuchet MS"/>
              </a:rPr>
              <a:t>  </a:t>
            </a:r>
            <a:r>
              <a:rPr sz="1800" dirty="0">
                <a:solidFill>
                  <a:srgbClr val="1F4E79"/>
                </a:solidFill>
                <a:latin typeface="Trebuchet MS"/>
                <a:cs typeface="Trebuchet MS"/>
              </a:rPr>
              <a:t>are</a:t>
            </a:r>
            <a:r>
              <a:rPr sz="1800" spc="60" dirty="0">
                <a:solidFill>
                  <a:srgbClr val="1F4E79"/>
                </a:solidFill>
                <a:latin typeface="Trebuchet MS"/>
                <a:cs typeface="Trebuchet MS"/>
              </a:rPr>
              <a:t>  </a:t>
            </a:r>
            <a:r>
              <a:rPr sz="1800" dirty="0">
                <a:solidFill>
                  <a:srgbClr val="1F4E79"/>
                </a:solidFill>
                <a:latin typeface="Trebuchet MS"/>
                <a:cs typeface="Trebuchet MS"/>
              </a:rPr>
              <a:t>linked</a:t>
            </a:r>
            <a:r>
              <a:rPr sz="1800" spc="60" dirty="0">
                <a:solidFill>
                  <a:srgbClr val="1F4E79"/>
                </a:solidFill>
                <a:latin typeface="Trebuchet MS"/>
                <a:cs typeface="Trebuchet MS"/>
              </a:rPr>
              <a:t>  </a:t>
            </a:r>
            <a:r>
              <a:rPr sz="1800" dirty="0">
                <a:solidFill>
                  <a:srgbClr val="1F4E79"/>
                </a:solidFill>
                <a:latin typeface="Trebuchet MS"/>
                <a:cs typeface="Trebuchet MS"/>
              </a:rPr>
              <a:t>with</a:t>
            </a:r>
            <a:r>
              <a:rPr sz="1800" spc="50" dirty="0">
                <a:solidFill>
                  <a:srgbClr val="1F4E79"/>
                </a:solidFill>
                <a:latin typeface="Trebuchet MS"/>
                <a:cs typeface="Trebuchet MS"/>
              </a:rPr>
              <a:t>  </a:t>
            </a:r>
            <a:r>
              <a:rPr sz="1800" spc="-25" dirty="0">
                <a:solidFill>
                  <a:srgbClr val="1F4E79"/>
                </a:solidFill>
                <a:latin typeface="Trebuchet MS"/>
                <a:cs typeface="Trebuchet MS"/>
              </a:rPr>
              <a:t>the</a:t>
            </a:r>
            <a:endParaRPr sz="1800">
              <a:latin typeface="Trebuchet MS"/>
              <a:cs typeface="Trebuchet MS"/>
            </a:endParaRPr>
          </a:p>
          <a:p>
            <a:pPr marL="756285" algn="just">
              <a:lnSpc>
                <a:spcPct val="100000"/>
              </a:lnSpc>
              <a:spcBef>
                <a:spcPts val="5"/>
              </a:spcBef>
            </a:pPr>
            <a:r>
              <a:rPr sz="1800" dirty="0">
                <a:solidFill>
                  <a:srgbClr val="1F4E79"/>
                </a:solidFill>
                <a:latin typeface="Trebuchet MS"/>
                <a:cs typeface="Trebuchet MS"/>
              </a:rPr>
              <a:t>selected</a:t>
            </a:r>
            <a:r>
              <a:rPr sz="1800" spc="-80" dirty="0">
                <a:solidFill>
                  <a:srgbClr val="1F4E79"/>
                </a:solidFill>
                <a:latin typeface="Trebuchet MS"/>
                <a:cs typeface="Trebuchet MS"/>
              </a:rPr>
              <a:t> </a:t>
            </a:r>
            <a:r>
              <a:rPr sz="1800" dirty="0">
                <a:solidFill>
                  <a:srgbClr val="1F4E79"/>
                </a:solidFill>
                <a:latin typeface="Trebuchet MS"/>
                <a:cs typeface="Trebuchet MS"/>
              </a:rPr>
              <a:t>output</a:t>
            </a:r>
            <a:r>
              <a:rPr sz="1800" spc="-65" dirty="0">
                <a:solidFill>
                  <a:srgbClr val="1F4E79"/>
                </a:solidFill>
                <a:latin typeface="Trebuchet MS"/>
                <a:cs typeface="Trebuchet MS"/>
              </a:rPr>
              <a:t> </a:t>
            </a:r>
            <a:r>
              <a:rPr sz="1800" spc="-10" dirty="0">
                <a:solidFill>
                  <a:srgbClr val="1F4E79"/>
                </a:solidFill>
                <a:latin typeface="Trebuchet MS"/>
                <a:cs typeface="Trebuchet MS"/>
              </a:rPr>
              <a:t>indicators.</a:t>
            </a:r>
            <a:endParaRPr sz="1800">
              <a:latin typeface="Trebuchet MS"/>
              <a:cs typeface="Trebuchet MS"/>
            </a:endParaRPr>
          </a:p>
        </p:txBody>
      </p:sp>
      <p:pic>
        <p:nvPicPr>
          <p:cNvPr id="3" name="object 3"/>
          <p:cNvPicPr/>
          <p:nvPr/>
        </p:nvPicPr>
        <p:blipFill>
          <a:blip r:embed="rId2" cstate="print"/>
          <a:stretch>
            <a:fillRect/>
          </a:stretch>
        </p:blipFill>
        <p:spPr>
          <a:xfrm>
            <a:off x="228600" y="152400"/>
            <a:ext cx="2915412" cy="853439"/>
          </a:xfrm>
          <a:prstGeom prst="rect">
            <a:avLst/>
          </a:prstGeom>
        </p:spPr>
      </p:pic>
      <p:sp>
        <p:nvSpPr>
          <p:cNvPr id="4" name="object 4"/>
          <p:cNvSpPr/>
          <p:nvPr/>
        </p:nvSpPr>
        <p:spPr>
          <a:xfrm>
            <a:off x="82296" y="1107947"/>
            <a:ext cx="756285" cy="777240"/>
          </a:xfrm>
          <a:custGeom>
            <a:avLst/>
            <a:gdLst/>
            <a:ahLst/>
            <a:cxnLst/>
            <a:rect l="l" t="t" r="r" b="b"/>
            <a:pathLst>
              <a:path w="756285" h="777239">
                <a:moveTo>
                  <a:pt x="680313" y="0"/>
                </a:moveTo>
                <a:lnTo>
                  <a:pt x="75590" y="0"/>
                </a:lnTo>
                <a:lnTo>
                  <a:pt x="46167" y="5931"/>
                </a:lnTo>
                <a:lnTo>
                  <a:pt x="22139" y="22113"/>
                </a:lnTo>
                <a:lnTo>
                  <a:pt x="5940" y="46130"/>
                </a:lnTo>
                <a:lnTo>
                  <a:pt x="0" y="75564"/>
                </a:lnTo>
                <a:lnTo>
                  <a:pt x="0" y="701675"/>
                </a:lnTo>
                <a:lnTo>
                  <a:pt x="5940" y="731109"/>
                </a:lnTo>
                <a:lnTo>
                  <a:pt x="22139" y="755126"/>
                </a:lnTo>
                <a:lnTo>
                  <a:pt x="46167" y="771308"/>
                </a:lnTo>
                <a:lnTo>
                  <a:pt x="75590" y="777239"/>
                </a:lnTo>
                <a:lnTo>
                  <a:pt x="680313" y="777239"/>
                </a:lnTo>
                <a:lnTo>
                  <a:pt x="709735" y="771308"/>
                </a:lnTo>
                <a:lnTo>
                  <a:pt x="733763" y="755126"/>
                </a:lnTo>
                <a:lnTo>
                  <a:pt x="749963" y="731109"/>
                </a:lnTo>
                <a:lnTo>
                  <a:pt x="755904" y="701675"/>
                </a:lnTo>
                <a:lnTo>
                  <a:pt x="755904" y="75564"/>
                </a:lnTo>
                <a:lnTo>
                  <a:pt x="749963" y="46130"/>
                </a:lnTo>
                <a:lnTo>
                  <a:pt x="733763" y="22113"/>
                </a:lnTo>
                <a:lnTo>
                  <a:pt x="709735" y="5931"/>
                </a:lnTo>
                <a:lnTo>
                  <a:pt x="680313" y="0"/>
                </a:lnTo>
                <a:close/>
              </a:path>
            </a:pathLst>
          </a:custGeom>
          <a:solidFill>
            <a:srgbClr val="6E919F"/>
          </a:solidFill>
        </p:spPr>
        <p:txBody>
          <a:bodyPr wrap="square" lIns="0" tIns="0" rIns="0" bIns="0" rtlCol="0"/>
          <a:lstStyle/>
          <a:p>
            <a:endParaRPr/>
          </a:p>
        </p:txBody>
      </p:sp>
      <p:sp>
        <p:nvSpPr>
          <p:cNvPr id="5" name="object 5"/>
          <p:cNvSpPr txBox="1"/>
          <p:nvPr/>
        </p:nvSpPr>
        <p:spPr>
          <a:xfrm>
            <a:off x="242112" y="1289049"/>
            <a:ext cx="436880" cy="360680"/>
          </a:xfrm>
          <a:prstGeom prst="rect">
            <a:avLst/>
          </a:prstGeom>
        </p:spPr>
        <p:txBody>
          <a:bodyPr vert="horz" wrap="square" lIns="0" tIns="12065" rIns="0" bIns="0" rtlCol="0">
            <a:spAutoFit/>
          </a:bodyPr>
          <a:lstStyle/>
          <a:p>
            <a:pPr marL="12700">
              <a:lnSpc>
                <a:spcPct val="100000"/>
              </a:lnSpc>
              <a:spcBef>
                <a:spcPts val="95"/>
              </a:spcBef>
            </a:pPr>
            <a:r>
              <a:rPr sz="2200" b="1" spc="-25" dirty="0">
                <a:latin typeface="Trebuchet MS"/>
                <a:cs typeface="Trebuchet MS"/>
              </a:rPr>
              <a:t>WP</a:t>
            </a:r>
            <a:endParaRPr sz="2200">
              <a:latin typeface="Trebuchet MS"/>
              <a:cs typeface="Trebuchet MS"/>
            </a:endParaRPr>
          </a:p>
        </p:txBody>
      </p:sp>
      <p:sp>
        <p:nvSpPr>
          <p:cNvPr id="6" name="object 6"/>
          <p:cNvSpPr/>
          <p:nvPr/>
        </p:nvSpPr>
        <p:spPr>
          <a:xfrm>
            <a:off x="951166" y="1357249"/>
            <a:ext cx="240029" cy="273050"/>
          </a:xfrm>
          <a:custGeom>
            <a:avLst/>
            <a:gdLst/>
            <a:ahLst/>
            <a:cxnLst/>
            <a:rect l="l" t="t" r="r" b="b"/>
            <a:pathLst>
              <a:path w="240030" h="273050">
                <a:moveTo>
                  <a:pt x="119380" y="0"/>
                </a:moveTo>
                <a:lnTo>
                  <a:pt x="119595" y="54610"/>
                </a:lnTo>
                <a:lnTo>
                  <a:pt x="0" y="55117"/>
                </a:lnTo>
                <a:lnTo>
                  <a:pt x="647" y="218948"/>
                </a:lnTo>
                <a:lnTo>
                  <a:pt x="120230" y="218439"/>
                </a:lnTo>
                <a:lnTo>
                  <a:pt x="120446" y="273050"/>
                </a:lnTo>
                <a:lnTo>
                  <a:pt x="239509" y="136143"/>
                </a:lnTo>
                <a:lnTo>
                  <a:pt x="119380" y="0"/>
                </a:lnTo>
                <a:close/>
              </a:path>
            </a:pathLst>
          </a:custGeom>
          <a:solidFill>
            <a:srgbClr val="C5DDAC"/>
          </a:solidFill>
        </p:spPr>
        <p:txBody>
          <a:bodyPr wrap="square" lIns="0" tIns="0" rIns="0" bIns="0" rtlCol="0"/>
          <a:lstStyle/>
          <a:p>
            <a:endParaRPr/>
          </a:p>
        </p:txBody>
      </p:sp>
      <p:sp>
        <p:nvSpPr>
          <p:cNvPr id="7" name="object 7"/>
          <p:cNvSpPr/>
          <p:nvPr/>
        </p:nvSpPr>
        <p:spPr>
          <a:xfrm>
            <a:off x="1289303" y="1103375"/>
            <a:ext cx="664845" cy="777240"/>
          </a:xfrm>
          <a:custGeom>
            <a:avLst/>
            <a:gdLst/>
            <a:ahLst/>
            <a:cxnLst/>
            <a:rect l="l" t="t" r="r" b="b"/>
            <a:pathLst>
              <a:path w="664844" h="777239">
                <a:moveTo>
                  <a:pt x="598043" y="0"/>
                </a:moveTo>
                <a:lnTo>
                  <a:pt x="66421" y="0"/>
                </a:lnTo>
                <a:lnTo>
                  <a:pt x="40558" y="5216"/>
                </a:lnTo>
                <a:lnTo>
                  <a:pt x="19446" y="19446"/>
                </a:lnTo>
                <a:lnTo>
                  <a:pt x="5216" y="40558"/>
                </a:lnTo>
                <a:lnTo>
                  <a:pt x="0" y="66421"/>
                </a:lnTo>
                <a:lnTo>
                  <a:pt x="0" y="710819"/>
                </a:lnTo>
                <a:lnTo>
                  <a:pt x="5216" y="736681"/>
                </a:lnTo>
                <a:lnTo>
                  <a:pt x="19446" y="757793"/>
                </a:lnTo>
                <a:lnTo>
                  <a:pt x="40558" y="772023"/>
                </a:lnTo>
                <a:lnTo>
                  <a:pt x="66421" y="777239"/>
                </a:lnTo>
                <a:lnTo>
                  <a:pt x="598043" y="777239"/>
                </a:lnTo>
                <a:lnTo>
                  <a:pt x="623905" y="772023"/>
                </a:lnTo>
                <a:lnTo>
                  <a:pt x="645017" y="757793"/>
                </a:lnTo>
                <a:lnTo>
                  <a:pt x="659247" y="736681"/>
                </a:lnTo>
                <a:lnTo>
                  <a:pt x="664464" y="710819"/>
                </a:lnTo>
                <a:lnTo>
                  <a:pt x="664464" y="66421"/>
                </a:lnTo>
                <a:lnTo>
                  <a:pt x="659247" y="40558"/>
                </a:lnTo>
                <a:lnTo>
                  <a:pt x="645017" y="19446"/>
                </a:lnTo>
                <a:lnTo>
                  <a:pt x="623905" y="5216"/>
                </a:lnTo>
                <a:lnTo>
                  <a:pt x="598043" y="0"/>
                </a:lnTo>
                <a:close/>
              </a:path>
            </a:pathLst>
          </a:custGeom>
          <a:solidFill>
            <a:srgbClr val="6E919F"/>
          </a:solidFill>
        </p:spPr>
        <p:txBody>
          <a:bodyPr wrap="square" lIns="0" tIns="0" rIns="0" bIns="0" rtlCol="0"/>
          <a:lstStyle/>
          <a:p>
            <a:endParaRPr/>
          </a:p>
        </p:txBody>
      </p:sp>
      <p:sp>
        <p:nvSpPr>
          <p:cNvPr id="8" name="object 8"/>
          <p:cNvSpPr txBox="1"/>
          <p:nvPr/>
        </p:nvSpPr>
        <p:spPr>
          <a:xfrm>
            <a:off x="1423542" y="1266825"/>
            <a:ext cx="394970" cy="391160"/>
          </a:xfrm>
          <a:prstGeom prst="rect">
            <a:avLst/>
          </a:prstGeom>
        </p:spPr>
        <p:txBody>
          <a:bodyPr vert="horz" wrap="square" lIns="0" tIns="12700" rIns="0" bIns="0" rtlCol="0">
            <a:spAutoFit/>
          </a:bodyPr>
          <a:lstStyle/>
          <a:p>
            <a:pPr marL="12700">
              <a:lnSpc>
                <a:spcPct val="100000"/>
              </a:lnSpc>
              <a:spcBef>
                <a:spcPts val="100"/>
              </a:spcBef>
            </a:pPr>
            <a:r>
              <a:rPr sz="2400" b="1" spc="-25" dirty="0">
                <a:latin typeface="Trebuchet MS"/>
                <a:cs typeface="Trebuchet MS"/>
              </a:rPr>
              <a:t>SO</a:t>
            </a:r>
            <a:endParaRPr sz="2400">
              <a:latin typeface="Trebuchet MS"/>
              <a:cs typeface="Trebuchet MS"/>
            </a:endParaRPr>
          </a:p>
        </p:txBody>
      </p:sp>
      <p:sp>
        <p:nvSpPr>
          <p:cNvPr id="9" name="object 9"/>
          <p:cNvSpPr/>
          <p:nvPr/>
        </p:nvSpPr>
        <p:spPr>
          <a:xfrm>
            <a:off x="2061336" y="1356741"/>
            <a:ext cx="227965" cy="273050"/>
          </a:xfrm>
          <a:custGeom>
            <a:avLst/>
            <a:gdLst/>
            <a:ahLst/>
            <a:cxnLst/>
            <a:rect l="l" t="t" r="r" b="b"/>
            <a:pathLst>
              <a:path w="227964" h="273050">
                <a:moveTo>
                  <a:pt x="114426" y="0"/>
                </a:moveTo>
                <a:lnTo>
                  <a:pt x="114300" y="54610"/>
                </a:lnTo>
                <a:lnTo>
                  <a:pt x="507" y="54229"/>
                </a:lnTo>
                <a:lnTo>
                  <a:pt x="0" y="218059"/>
                </a:lnTo>
                <a:lnTo>
                  <a:pt x="113792" y="218439"/>
                </a:lnTo>
                <a:lnTo>
                  <a:pt x="113664" y="273050"/>
                </a:lnTo>
                <a:lnTo>
                  <a:pt x="227837" y="136779"/>
                </a:lnTo>
                <a:lnTo>
                  <a:pt x="114426" y="0"/>
                </a:lnTo>
                <a:close/>
              </a:path>
            </a:pathLst>
          </a:custGeom>
          <a:solidFill>
            <a:srgbClr val="C5DDAC"/>
          </a:solidFill>
        </p:spPr>
        <p:txBody>
          <a:bodyPr wrap="square" lIns="0" tIns="0" rIns="0" bIns="0" rtlCol="0"/>
          <a:lstStyle/>
          <a:p>
            <a:endParaRPr/>
          </a:p>
        </p:txBody>
      </p:sp>
      <p:grpSp>
        <p:nvGrpSpPr>
          <p:cNvPr id="10" name="object 10"/>
          <p:cNvGrpSpPr/>
          <p:nvPr/>
        </p:nvGrpSpPr>
        <p:grpSpPr>
          <a:xfrm>
            <a:off x="2374392" y="1098803"/>
            <a:ext cx="1635760" cy="797560"/>
            <a:chOff x="2374392" y="1098803"/>
            <a:chExt cx="1635760" cy="797560"/>
          </a:xfrm>
        </p:grpSpPr>
        <p:sp>
          <p:nvSpPr>
            <p:cNvPr id="11" name="object 11"/>
            <p:cNvSpPr/>
            <p:nvPr/>
          </p:nvSpPr>
          <p:spPr>
            <a:xfrm>
              <a:off x="2384298" y="1108709"/>
              <a:ext cx="1615440" cy="777240"/>
            </a:xfrm>
            <a:custGeom>
              <a:avLst/>
              <a:gdLst/>
              <a:ahLst/>
              <a:cxnLst/>
              <a:rect l="l" t="t" r="r" b="b"/>
              <a:pathLst>
                <a:path w="1615439" h="777239">
                  <a:moveTo>
                    <a:pt x="1537715" y="0"/>
                  </a:moveTo>
                  <a:lnTo>
                    <a:pt x="77724" y="0"/>
                  </a:lnTo>
                  <a:lnTo>
                    <a:pt x="47470" y="6107"/>
                  </a:lnTo>
                  <a:lnTo>
                    <a:pt x="22764" y="22764"/>
                  </a:lnTo>
                  <a:lnTo>
                    <a:pt x="6107" y="47470"/>
                  </a:lnTo>
                  <a:lnTo>
                    <a:pt x="0" y="77724"/>
                  </a:lnTo>
                  <a:lnTo>
                    <a:pt x="0" y="699515"/>
                  </a:lnTo>
                  <a:lnTo>
                    <a:pt x="6107" y="729769"/>
                  </a:lnTo>
                  <a:lnTo>
                    <a:pt x="22764" y="754475"/>
                  </a:lnTo>
                  <a:lnTo>
                    <a:pt x="47470" y="771132"/>
                  </a:lnTo>
                  <a:lnTo>
                    <a:pt x="77724" y="777239"/>
                  </a:lnTo>
                  <a:lnTo>
                    <a:pt x="1537715" y="777239"/>
                  </a:lnTo>
                  <a:lnTo>
                    <a:pt x="1567969" y="771132"/>
                  </a:lnTo>
                  <a:lnTo>
                    <a:pt x="1592675" y="754475"/>
                  </a:lnTo>
                  <a:lnTo>
                    <a:pt x="1609332" y="729769"/>
                  </a:lnTo>
                  <a:lnTo>
                    <a:pt x="1615439" y="699515"/>
                  </a:lnTo>
                  <a:lnTo>
                    <a:pt x="1615439" y="77724"/>
                  </a:lnTo>
                  <a:lnTo>
                    <a:pt x="1609332" y="47470"/>
                  </a:lnTo>
                  <a:lnTo>
                    <a:pt x="1592675" y="22764"/>
                  </a:lnTo>
                  <a:lnTo>
                    <a:pt x="1567969" y="6107"/>
                  </a:lnTo>
                  <a:lnTo>
                    <a:pt x="1537715" y="0"/>
                  </a:lnTo>
                  <a:close/>
                </a:path>
              </a:pathLst>
            </a:custGeom>
            <a:solidFill>
              <a:srgbClr val="6E919F"/>
            </a:solidFill>
          </p:spPr>
          <p:txBody>
            <a:bodyPr wrap="square" lIns="0" tIns="0" rIns="0" bIns="0" rtlCol="0"/>
            <a:lstStyle/>
            <a:p>
              <a:endParaRPr/>
            </a:p>
          </p:txBody>
        </p:sp>
        <p:sp>
          <p:nvSpPr>
            <p:cNvPr id="12" name="object 12"/>
            <p:cNvSpPr/>
            <p:nvPr/>
          </p:nvSpPr>
          <p:spPr>
            <a:xfrm>
              <a:off x="2384298" y="1108709"/>
              <a:ext cx="1615440" cy="777240"/>
            </a:xfrm>
            <a:custGeom>
              <a:avLst/>
              <a:gdLst/>
              <a:ahLst/>
              <a:cxnLst/>
              <a:rect l="l" t="t" r="r" b="b"/>
              <a:pathLst>
                <a:path w="1615439" h="777239">
                  <a:moveTo>
                    <a:pt x="0" y="77724"/>
                  </a:moveTo>
                  <a:lnTo>
                    <a:pt x="6107" y="47470"/>
                  </a:lnTo>
                  <a:lnTo>
                    <a:pt x="22764" y="22764"/>
                  </a:lnTo>
                  <a:lnTo>
                    <a:pt x="47470" y="6107"/>
                  </a:lnTo>
                  <a:lnTo>
                    <a:pt x="77724" y="0"/>
                  </a:lnTo>
                  <a:lnTo>
                    <a:pt x="1537715" y="0"/>
                  </a:lnTo>
                  <a:lnTo>
                    <a:pt x="1567969" y="6107"/>
                  </a:lnTo>
                  <a:lnTo>
                    <a:pt x="1592675" y="22764"/>
                  </a:lnTo>
                  <a:lnTo>
                    <a:pt x="1609332" y="47470"/>
                  </a:lnTo>
                  <a:lnTo>
                    <a:pt x="1615439" y="77724"/>
                  </a:lnTo>
                  <a:lnTo>
                    <a:pt x="1615439" y="699515"/>
                  </a:lnTo>
                  <a:lnTo>
                    <a:pt x="1609332" y="729769"/>
                  </a:lnTo>
                  <a:lnTo>
                    <a:pt x="1592675" y="754475"/>
                  </a:lnTo>
                  <a:lnTo>
                    <a:pt x="1567969" y="771132"/>
                  </a:lnTo>
                  <a:lnTo>
                    <a:pt x="1537715" y="777239"/>
                  </a:lnTo>
                  <a:lnTo>
                    <a:pt x="77724" y="777239"/>
                  </a:lnTo>
                  <a:lnTo>
                    <a:pt x="47470" y="771132"/>
                  </a:lnTo>
                  <a:lnTo>
                    <a:pt x="22764" y="754475"/>
                  </a:lnTo>
                  <a:lnTo>
                    <a:pt x="6107" y="729769"/>
                  </a:lnTo>
                  <a:lnTo>
                    <a:pt x="0" y="699515"/>
                  </a:lnTo>
                  <a:lnTo>
                    <a:pt x="0" y="77724"/>
                  </a:lnTo>
                  <a:close/>
                </a:path>
              </a:pathLst>
            </a:custGeom>
            <a:ln w="19812">
              <a:solidFill>
                <a:srgbClr val="FFFFFF"/>
              </a:solidFill>
            </a:ln>
          </p:spPr>
          <p:txBody>
            <a:bodyPr wrap="square" lIns="0" tIns="0" rIns="0" bIns="0" rtlCol="0"/>
            <a:lstStyle/>
            <a:p>
              <a:endParaRPr/>
            </a:p>
          </p:txBody>
        </p:sp>
      </p:grpSp>
      <p:sp>
        <p:nvSpPr>
          <p:cNvPr id="13" name="object 13"/>
          <p:cNvSpPr txBox="1"/>
          <p:nvPr/>
        </p:nvSpPr>
        <p:spPr>
          <a:xfrm>
            <a:off x="2533014" y="1323213"/>
            <a:ext cx="131826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Trebuchet MS"/>
                <a:cs typeface="Trebuchet MS"/>
              </a:rPr>
              <a:t>Investments</a:t>
            </a:r>
            <a:endParaRPr sz="1800">
              <a:latin typeface="Trebuchet MS"/>
              <a:cs typeface="Trebuchet MS"/>
            </a:endParaRPr>
          </a:p>
        </p:txBody>
      </p:sp>
      <p:sp>
        <p:nvSpPr>
          <p:cNvPr id="14" name="object 14"/>
          <p:cNvSpPr/>
          <p:nvPr/>
        </p:nvSpPr>
        <p:spPr>
          <a:xfrm>
            <a:off x="4110228" y="1359408"/>
            <a:ext cx="233679" cy="273050"/>
          </a:xfrm>
          <a:custGeom>
            <a:avLst/>
            <a:gdLst/>
            <a:ahLst/>
            <a:cxnLst/>
            <a:rect l="l" t="t" r="r" b="b"/>
            <a:pathLst>
              <a:path w="233679" h="273050">
                <a:moveTo>
                  <a:pt x="116586" y="0"/>
                </a:moveTo>
                <a:lnTo>
                  <a:pt x="116586" y="54609"/>
                </a:lnTo>
                <a:lnTo>
                  <a:pt x="0" y="54609"/>
                </a:lnTo>
                <a:lnTo>
                  <a:pt x="0" y="218186"/>
                </a:lnTo>
                <a:lnTo>
                  <a:pt x="116586" y="218186"/>
                </a:lnTo>
                <a:lnTo>
                  <a:pt x="116586" y="272795"/>
                </a:lnTo>
                <a:lnTo>
                  <a:pt x="233172" y="136397"/>
                </a:lnTo>
                <a:lnTo>
                  <a:pt x="116586" y="0"/>
                </a:lnTo>
                <a:close/>
              </a:path>
            </a:pathLst>
          </a:custGeom>
          <a:solidFill>
            <a:srgbClr val="C5DDAC"/>
          </a:solidFill>
        </p:spPr>
        <p:txBody>
          <a:bodyPr wrap="square" lIns="0" tIns="0" rIns="0" bIns="0" rtlCol="0"/>
          <a:lstStyle/>
          <a:p>
            <a:endParaRPr/>
          </a:p>
        </p:txBody>
      </p:sp>
      <p:grpSp>
        <p:nvGrpSpPr>
          <p:cNvPr id="15" name="object 15"/>
          <p:cNvGrpSpPr/>
          <p:nvPr/>
        </p:nvGrpSpPr>
        <p:grpSpPr>
          <a:xfrm>
            <a:off x="4430267" y="1098803"/>
            <a:ext cx="1399540" cy="797560"/>
            <a:chOff x="4430267" y="1098803"/>
            <a:chExt cx="1399540" cy="797560"/>
          </a:xfrm>
        </p:grpSpPr>
        <p:sp>
          <p:nvSpPr>
            <p:cNvPr id="16" name="object 16"/>
            <p:cNvSpPr/>
            <p:nvPr/>
          </p:nvSpPr>
          <p:spPr>
            <a:xfrm>
              <a:off x="4440173" y="1108709"/>
              <a:ext cx="1379220" cy="777240"/>
            </a:xfrm>
            <a:custGeom>
              <a:avLst/>
              <a:gdLst/>
              <a:ahLst/>
              <a:cxnLst/>
              <a:rect l="l" t="t" r="r" b="b"/>
              <a:pathLst>
                <a:path w="1379220" h="777239">
                  <a:moveTo>
                    <a:pt x="1301496" y="0"/>
                  </a:moveTo>
                  <a:lnTo>
                    <a:pt x="77724" y="0"/>
                  </a:lnTo>
                  <a:lnTo>
                    <a:pt x="47470" y="6107"/>
                  </a:lnTo>
                  <a:lnTo>
                    <a:pt x="22764" y="22764"/>
                  </a:lnTo>
                  <a:lnTo>
                    <a:pt x="6107" y="47470"/>
                  </a:lnTo>
                  <a:lnTo>
                    <a:pt x="0" y="77724"/>
                  </a:lnTo>
                  <a:lnTo>
                    <a:pt x="0" y="699515"/>
                  </a:lnTo>
                  <a:lnTo>
                    <a:pt x="6107" y="729769"/>
                  </a:lnTo>
                  <a:lnTo>
                    <a:pt x="22764" y="754475"/>
                  </a:lnTo>
                  <a:lnTo>
                    <a:pt x="47470" y="771132"/>
                  </a:lnTo>
                  <a:lnTo>
                    <a:pt x="77724" y="777239"/>
                  </a:lnTo>
                  <a:lnTo>
                    <a:pt x="1301496" y="777239"/>
                  </a:lnTo>
                  <a:lnTo>
                    <a:pt x="1331749" y="771132"/>
                  </a:lnTo>
                  <a:lnTo>
                    <a:pt x="1356455" y="754475"/>
                  </a:lnTo>
                  <a:lnTo>
                    <a:pt x="1373112" y="729769"/>
                  </a:lnTo>
                  <a:lnTo>
                    <a:pt x="1379220" y="699515"/>
                  </a:lnTo>
                  <a:lnTo>
                    <a:pt x="1379220" y="77724"/>
                  </a:lnTo>
                  <a:lnTo>
                    <a:pt x="1373112" y="47470"/>
                  </a:lnTo>
                  <a:lnTo>
                    <a:pt x="1356455" y="22764"/>
                  </a:lnTo>
                  <a:lnTo>
                    <a:pt x="1331749" y="6107"/>
                  </a:lnTo>
                  <a:lnTo>
                    <a:pt x="1301496" y="0"/>
                  </a:lnTo>
                  <a:close/>
                </a:path>
              </a:pathLst>
            </a:custGeom>
            <a:solidFill>
              <a:srgbClr val="6E919F"/>
            </a:solidFill>
          </p:spPr>
          <p:txBody>
            <a:bodyPr wrap="square" lIns="0" tIns="0" rIns="0" bIns="0" rtlCol="0"/>
            <a:lstStyle/>
            <a:p>
              <a:endParaRPr/>
            </a:p>
          </p:txBody>
        </p:sp>
        <p:sp>
          <p:nvSpPr>
            <p:cNvPr id="17" name="object 17"/>
            <p:cNvSpPr/>
            <p:nvPr/>
          </p:nvSpPr>
          <p:spPr>
            <a:xfrm>
              <a:off x="4440173" y="1108709"/>
              <a:ext cx="1379220" cy="777240"/>
            </a:xfrm>
            <a:custGeom>
              <a:avLst/>
              <a:gdLst/>
              <a:ahLst/>
              <a:cxnLst/>
              <a:rect l="l" t="t" r="r" b="b"/>
              <a:pathLst>
                <a:path w="1379220" h="777239">
                  <a:moveTo>
                    <a:pt x="0" y="77724"/>
                  </a:moveTo>
                  <a:lnTo>
                    <a:pt x="6107" y="47470"/>
                  </a:lnTo>
                  <a:lnTo>
                    <a:pt x="22764" y="22764"/>
                  </a:lnTo>
                  <a:lnTo>
                    <a:pt x="47470" y="6107"/>
                  </a:lnTo>
                  <a:lnTo>
                    <a:pt x="77724" y="0"/>
                  </a:lnTo>
                  <a:lnTo>
                    <a:pt x="1301496" y="0"/>
                  </a:lnTo>
                  <a:lnTo>
                    <a:pt x="1331749" y="6107"/>
                  </a:lnTo>
                  <a:lnTo>
                    <a:pt x="1356455" y="22764"/>
                  </a:lnTo>
                  <a:lnTo>
                    <a:pt x="1373112" y="47470"/>
                  </a:lnTo>
                  <a:lnTo>
                    <a:pt x="1379220" y="77724"/>
                  </a:lnTo>
                  <a:lnTo>
                    <a:pt x="1379220" y="699515"/>
                  </a:lnTo>
                  <a:lnTo>
                    <a:pt x="1373112" y="729769"/>
                  </a:lnTo>
                  <a:lnTo>
                    <a:pt x="1356455" y="754475"/>
                  </a:lnTo>
                  <a:lnTo>
                    <a:pt x="1331749" y="771132"/>
                  </a:lnTo>
                  <a:lnTo>
                    <a:pt x="1301496" y="777239"/>
                  </a:lnTo>
                  <a:lnTo>
                    <a:pt x="77724" y="777239"/>
                  </a:lnTo>
                  <a:lnTo>
                    <a:pt x="47470" y="771132"/>
                  </a:lnTo>
                  <a:lnTo>
                    <a:pt x="22764" y="754475"/>
                  </a:lnTo>
                  <a:lnTo>
                    <a:pt x="6107" y="729769"/>
                  </a:lnTo>
                  <a:lnTo>
                    <a:pt x="0" y="699515"/>
                  </a:lnTo>
                  <a:lnTo>
                    <a:pt x="0" y="77724"/>
                  </a:lnTo>
                  <a:close/>
                </a:path>
              </a:pathLst>
            </a:custGeom>
            <a:ln w="19812">
              <a:solidFill>
                <a:srgbClr val="FFFFFF"/>
              </a:solidFill>
            </a:ln>
          </p:spPr>
          <p:txBody>
            <a:bodyPr wrap="square" lIns="0" tIns="0" rIns="0" bIns="0" rtlCol="0"/>
            <a:lstStyle/>
            <a:p>
              <a:endParaRPr/>
            </a:p>
          </p:txBody>
        </p:sp>
      </p:grpSp>
      <p:sp>
        <p:nvSpPr>
          <p:cNvPr id="18" name="object 18"/>
          <p:cNvSpPr txBox="1"/>
          <p:nvPr/>
        </p:nvSpPr>
        <p:spPr>
          <a:xfrm>
            <a:off x="4557521" y="1305559"/>
            <a:ext cx="114363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Activities</a:t>
            </a:r>
            <a:endParaRPr sz="2000">
              <a:latin typeface="Trebuchet MS"/>
              <a:cs typeface="Trebuchet MS"/>
            </a:endParaRPr>
          </a:p>
        </p:txBody>
      </p:sp>
      <p:sp>
        <p:nvSpPr>
          <p:cNvPr id="19" name="object 19"/>
          <p:cNvSpPr/>
          <p:nvPr/>
        </p:nvSpPr>
        <p:spPr>
          <a:xfrm>
            <a:off x="5928359" y="1359408"/>
            <a:ext cx="233679" cy="273050"/>
          </a:xfrm>
          <a:custGeom>
            <a:avLst/>
            <a:gdLst/>
            <a:ahLst/>
            <a:cxnLst/>
            <a:rect l="l" t="t" r="r" b="b"/>
            <a:pathLst>
              <a:path w="233679" h="273050">
                <a:moveTo>
                  <a:pt x="116586" y="0"/>
                </a:moveTo>
                <a:lnTo>
                  <a:pt x="116586" y="54609"/>
                </a:lnTo>
                <a:lnTo>
                  <a:pt x="0" y="54609"/>
                </a:lnTo>
                <a:lnTo>
                  <a:pt x="0" y="218186"/>
                </a:lnTo>
                <a:lnTo>
                  <a:pt x="116586" y="218186"/>
                </a:lnTo>
                <a:lnTo>
                  <a:pt x="116586" y="272795"/>
                </a:lnTo>
                <a:lnTo>
                  <a:pt x="233172" y="136397"/>
                </a:lnTo>
                <a:lnTo>
                  <a:pt x="116586" y="0"/>
                </a:lnTo>
                <a:close/>
              </a:path>
            </a:pathLst>
          </a:custGeom>
          <a:solidFill>
            <a:srgbClr val="C5DDAC"/>
          </a:solidFill>
        </p:spPr>
        <p:txBody>
          <a:bodyPr wrap="square" lIns="0" tIns="0" rIns="0" bIns="0" rtlCol="0"/>
          <a:lstStyle/>
          <a:p>
            <a:endParaRPr/>
          </a:p>
        </p:txBody>
      </p:sp>
      <p:grpSp>
        <p:nvGrpSpPr>
          <p:cNvPr id="20" name="object 20"/>
          <p:cNvGrpSpPr/>
          <p:nvPr/>
        </p:nvGrpSpPr>
        <p:grpSpPr>
          <a:xfrm>
            <a:off x="6249923" y="1098803"/>
            <a:ext cx="1282065" cy="797560"/>
            <a:chOff x="6249923" y="1098803"/>
            <a:chExt cx="1282065" cy="797560"/>
          </a:xfrm>
        </p:grpSpPr>
        <p:sp>
          <p:nvSpPr>
            <p:cNvPr id="21" name="object 21"/>
            <p:cNvSpPr/>
            <p:nvPr/>
          </p:nvSpPr>
          <p:spPr>
            <a:xfrm>
              <a:off x="6259829" y="1108709"/>
              <a:ext cx="1262380" cy="777240"/>
            </a:xfrm>
            <a:custGeom>
              <a:avLst/>
              <a:gdLst/>
              <a:ahLst/>
              <a:cxnLst/>
              <a:rect l="l" t="t" r="r" b="b"/>
              <a:pathLst>
                <a:path w="1262379" h="777239">
                  <a:moveTo>
                    <a:pt x="1184148" y="0"/>
                  </a:moveTo>
                  <a:lnTo>
                    <a:pt x="77724" y="0"/>
                  </a:lnTo>
                  <a:lnTo>
                    <a:pt x="47470" y="6107"/>
                  </a:lnTo>
                  <a:lnTo>
                    <a:pt x="22764" y="22764"/>
                  </a:lnTo>
                  <a:lnTo>
                    <a:pt x="6107" y="47470"/>
                  </a:lnTo>
                  <a:lnTo>
                    <a:pt x="0" y="77724"/>
                  </a:lnTo>
                  <a:lnTo>
                    <a:pt x="0" y="699515"/>
                  </a:lnTo>
                  <a:lnTo>
                    <a:pt x="6107" y="729769"/>
                  </a:lnTo>
                  <a:lnTo>
                    <a:pt x="22764" y="754475"/>
                  </a:lnTo>
                  <a:lnTo>
                    <a:pt x="47470" y="771132"/>
                  </a:lnTo>
                  <a:lnTo>
                    <a:pt x="77724" y="777239"/>
                  </a:lnTo>
                  <a:lnTo>
                    <a:pt x="1184148" y="777239"/>
                  </a:lnTo>
                  <a:lnTo>
                    <a:pt x="1214401" y="771132"/>
                  </a:lnTo>
                  <a:lnTo>
                    <a:pt x="1239107" y="754475"/>
                  </a:lnTo>
                  <a:lnTo>
                    <a:pt x="1255764" y="729769"/>
                  </a:lnTo>
                  <a:lnTo>
                    <a:pt x="1261872" y="699515"/>
                  </a:lnTo>
                  <a:lnTo>
                    <a:pt x="1261872" y="77724"/>
                  </a:lnTo>
                  <a:lnTo>
                    <a:pt x="1255764" y="47470"/>
                  </a:lnTo>
                  <a:lnTo>
                    <a:pt x="1239107" y="22764"/>
                  </a:lnTo>
                  <a:lnTo>
                    <a:pt x="1214401" y="6107"/>
                  </a:lnTo>
                  <a:lnTo>
                    <a:pt x="1184148" y="0"/>
                  </a:lnTo>
                  <a:close/>
                </a:path>
              </a:pathLst>
            </a:custGeom>
            <a:solidFill>
              <a:srgbClr val="6E919F"/>
            </a:solidFill>
          </p:spPr>
          <p:txBody>
            <a:bodyPr wrap="square" lIns="0" tIns="0" rIns="0" bIns="0" rtlCol="0"/>
            <a:lstStyle/>
            <a:p>
              <a:endParaRPr/>
            </a:p>
          </p:txBody>
        </p:sp>
        <p:sp>
          <p:nvSpPr>
            <p:cNvPr id="22" name="object 22"/>
            <p:cNvSpPr/>
            <p:nvPr/>
          </p:nvSpPr>
          <p:spPr>
            <a:xfrm>
              <a:off x="6259829" y="1108709"/>
              <a:ext cx="1262380" cy="777240"/>
            </a:xfrm>
            <a:custGeom>
              <a:avLst/>
              <a:gdLst/>
              <a:ahLst/>
              <a:cxnLst/>
              <a:rect l="l" t="t" r="r" b="b"/>
              <a:pathLst>
                <a:path w="1262379" h="777239">
                  <a:moveTo>
                    <a:pt x="0" y="77724"/>
                  </a:moveTo>
                  <a:lnTo>
                    <a:pt x="6107" y="47470"/>
                  </a:lnTo>
                  <a:lnTo>
                    <a:pt x="22764" y="22764"/>
                  </a:lnTo>
                  <a:lnTo>
                    <a:pt x="47470" y="6107"/>
                  </a:lnTo>
                  <a:lnTo>
                    <a:pt x="77724" y="0"/>
                  </a:lnTo>
                  <a:lnTo>
                    <a:pt x="1184148" y="0"/>
                  </a:lnTo>
                  <a:lnTo>
                    <a:pt x="1214401" y="6107"/>
                  </a:lnTo>
                  <a:lnTo>
                    <a:pt x="1239107" y="22764"/>
                  </a:lnTo>
                  <a:lnTo>
                    <a:pt x="1255764" y="47470"/>
                  </a:lnTo>
                  <a:lnTo>
                    <a:pt x="1261872" y="77724"/>
                  </a:lnTo>
                  <a:lnTo>
                    <a:pt x="1261872" y="699515"/>
                  </a:lnTo>
                  <a:lnTo>
                    <a:pt x="1255764" y="729769"/>
                  </a:lnTo>
                  <a:lnTo>
                    <a:pt x="1239107" y="754475"/>
                  </a:lnTo>
                  <a:lnTo>
                    <a:pt x="1214401" y="771132"/>
                  </a:lnTo>
                  <a:lnTo>
                    <a:pt x="1184148" y="777239"/>
                  </a:lnTo>
                  <a:lnTo>
                    <a:pt x="77724" y="777239"/>
                  </a:lnTo>
                  <a:lnTo>
                    <a:pt x="47470" y="771132"/>
                  </a:lnTo>
                  <a:lnTo>
                    <a:pt x="22764" y="754475"/>
                  </a:lnTo>
                  <a:lnTo>
                    <a:pt x="6107" y="729769"/>
                  </a:lnTo>
                  <a:lnTo>
                    <a:pt x="0" y="699515"/>
                  </a:lnTo>
                  <a:lnTo>
                    <a:pt x="0" y="77724"/>
                  </a:lnTo>
                  <a:close/>
                </a:path>
              </a:pathLst>
            </a:custGeom>
            <a:ln w="19812">
              <a:solidFill>
                <a:srgbClr val="FFFFFF"/>
              </a:solidFill>
            </a:ln>
          </p:spPr>
          <p:txBody>
            <a:bodyPr wrap="square" lIns="0" tIns="0" rIns="0" bIns="0" rtlCol="0"/>
            <a:lstStyle/>
            <a:p>
              <a:endParaRPr/>
            </a:p>
          </p:txBody>
        </p:sp>
      </p:grpSp>
      <p:sp>
        <p:nvSpPr>
          <p:cNvPr id="23" name="object 23"/>
          <p:cNvSpPr txBox="1"/>
          <p:nvPr/>
        </p:nvSpPr>
        <p:spPr>
          <a:xfrm>
            <a:off x="6408801" y="1305559"/>
            <a:ext cx="964565" cy="330835"/>
          </a:xfrm>
          <a:prstGeom prst="rect">
            <a:avLst/>
          </a:prstGeom>
        </p:spPr>
        <p:txBody>
          <a:bodyPr vert="horz" wrap="square" lIns="0" tIns="13335" rIns="0" bIns="0" rtlCol="0">
            <a:spAutoFit/>
          </a:bodyPr>
          <a:lstStyle/>
          <a:p>
            <a:pPr marL="12700">
              <a:lnSpc>
                <a:spcPct val="100000"/>
              </a:lnSpc>
              <a:spcBef>
                <a:spcPts val="105"/>
              </a:spcBef>
            </a:pPr>
            <a:r>
              <a:rPr sz="2000" b="1" spc="-10" dirty="0">
                <a:latin typeface="Trebuchet MS"/>
                <a:cs typeface="Trebuchet MS"/>
              </a:rPr>
              <a:t>Outputs</a:t>
            </a:r>
            <a:endParaRPr sz="2000">
              <a:latin typeface="Trebuchet MS"/>
              <a:cs typeface="Trebuchet MS"/>
            </a:endParaRPr>
          </a:p>
        </p:txBody>
      </p:sp>
      <p:sp>
        <p:nvSpPr>
          <p:cNvPr id="24" name="object 24"/>
          <p:cNvSpPr/>
          <p:nvPr/>
        </p:nvSpPr>
        <p:spPr>
          <a:xfrm>
            <a:off x="7630668" y="1359408"/>
            <a:ext cx="233679" cy="273050"/>
          </a:xfrm>
          <a:custGeom>
            <a:avLst/>
            <a:gdLst/>
            <a:ahLst/>
            <a:cxnLst/>
            <a:rect l="l" t="t" r="r" b="b"/>
            <a:pathLst>
              <a:path w="233679" h="273050">
                <a:moveTo>
                  <a:pt x="116585" y="0"/>
                </a:moveTo>
                <a:lnTo>
                  <a:pt x="116585" y="54609"/>
                </a:lnTo>
                <a:lnTo>
                  <a:pt x="0" y="54609"/>
                </a:lnTo>
                <a:lnTo>
                  <a:pt x="0" y="218186"/>
                </a:lnTo>
                <a:lnTo>
                  <a:pt x="116585" y="218186"/>
                </a:lnTo>
                <a:lnTo>
                  <a:pt x="116585" y="272795"/>
                </a:lnTo>
                <a:lnTo>
                  <a:pt x="233172" y="136397"/>
                </a:lnTo>
                <a:lnTo>
                  <a:pt x="116585" y="0"/>
                </a:lnTo>
                <a:close/>
              </a:path>
            </a:pathLst>
          </a:custGeom>
          <a:solidFill>
            <a:srgbClr val="C5DDAC"/>
          </a:solidFill>
        </p:spPr>
        <p:txBody>
          <a:bodyPr wrap="square" lIns="0" tIns="0" rIns="0" bIns="0" rtlCol="0"/>
          <a:lstStyle/>
          <a:p>
            <a:endParaRPr/>
          </a:p>
        </p:txBody>
      </p:sp>
      <p:grpSp>
        <p:nvGrpSpPr>
          <p:cNvPr id="25" name="object 25"/>
          <p:cNvGrpSpPr/>
          <p:nvPr/>
        </p:nvGrpSpPr>
        <p:grpSpPr>
          <a:xfrm>
            <a:off x="7952231" y="1098803"/>
            <a:ext cx="1120140" cy="797560"/>
            <a:chOff x="7952231" y="1098803"/>
            <a:chExt cx="1120140" cy="797560"/>
          </a:xfrm>
        </p:grpSpPr>
        <p:sp>
          <p:nvSpPr>
            <p:cNvPr id="26" name="object 26"/>
            <p:cNvSpPr/>
            <p:nvPr/>
          </p:nvSpPr>
          <p:spPr>
            <a:xfrm>
              <a:off x="7962137" y="1108709"/>
              <a:ext cx="1100455" cy="777240"/>
            </a:xfrm>
            <a:custGeom>
              <a:avLst/>
              <a:gdLst/>
              <a:ahLst/>
              <a:cxnLst/>
              <a:rect l="l" t="t" r="r" b="b"/>
              <a:pathLst>
                <a:path w="1100454" h="777239">
                  <a:moveTo>
                    <a:pt x="1022603" y="0"/>
                  </a:moveTo>
                  <a:lnTo>
                    <a:pt x="77723" y="0"/>
                  </a:lnTo>
                  <a:lnTo>
                    <a:pt x="47470" y="6107"/>
                  </a:lnTo>
                  <a:lnTo>
                    <a:pt x="22764" y="22764"/>
                  </a:lnTo>
                  <a:lnTo>
                    <a:pt x="6107" y="47470"/>
                  </a:lnTo>
                  <a:lnTo>
                    <a:pt x="0" y="77724"/>
                  </a:lnTo>
                  <a:lnTo>
                    <a:pt x="0" y="699515"/>
                  </a:lnTo>
                  <a:lnTo>
                    <a:pt x="6107" y="729769"/>
                  </a:lnTo>
                  <a:lnTo>
                    <a:pt x="22764" y="754475"/>
                  </a:lnTo>
                  <a:lnTo>
                    <a:pt x="47470" y="771132"/>
                  </a:lnTo>
                  <a:lnTo>
                    <a:pt x="77723" y="777239"/>
                  </a:lnTo>
                  <a:lnTo>
                    <a:pt x="1022603" y="777239"/>
                  </a:lnTo>
                  <a:lnTo>
                    <a:pt x="1052857" y="771132"/>
                  </a:lnTo>
                  <a:lnTo>
                    <a:pt x="1077563" y="754475"/>
                  </a:lnTo>
                  <a:lnTo>
                    <a:pt x="1094220" y="729769"/>
                  </a:lnTo>
                  <a:lnTo>
                    <a:pt x="1100327" y="699515"/>
                  </a:lnTo>
                  <a:lnTo>
                    <a:pt x="1100327" y="77724"/>
                  </a:lnTo>
                  <a:lnTo>
                    <a:pt x="1094220" y="47470"/>
                  </a:lnTo>
                  <a:lnTo>
                    <a:pt x="1077563" y="22764"/>
                  </a:lnTo>
                  <a:lnTo>
                    <a:pt x="1052857" y="6107"/>
                  </a:lnTo>
                  <a:lnTo>
                    <a:pt x="1022603" y="0"/>
                  </a:lnTo>
                  <a:close/>
                </a:path>
              </a:pathLst>
            </a:custGeom>
            <a:solidFill>
              <a:srgbClr val="B7E995"/>
            </a:solidFill>
          </p:spPr>
          <p:txBody>
            <a:bodyPr wrap="square" lIns="0" tIns="0" rIns="0" bIns="0" rtlCol="0"/>
            <a:lstStyle/>
            <a:p>
              <a:endParaRPr/>
            </a:p>
          </p:txBody>
        </p:sp>
        <p:sp>
          <p:nvSpPr>
            <p:cNvPr id="27" name="object 27"/>
            <p:cNvSpPr/>
            <p:nvPr/>
          </p:nvSpPr>
          <p:spPr>
            <a:xfrm>
              <a:off x="7962137" y="1108709"/>
              <a:ext cx="1100455" cy="777240"/>
            </a:xfrm>
            <a:custGeom>
              <a:avLst/>
              <a:gdLst/>
              <a:ahLst/>
              <a:cxnLst/>
              <a:rect l="l" t="t" r="r" b="b"/>
              <a:pathLst>
                <a:path w="1100454" h="777239">
                  <a:moveTo>
                    <a:pt x="0" y="77724"/>
                  </a:moveTo>
                  <a:lnTo>
                    <a:pt x="6107" y="47470"/>
                  </a:lnTo>
                  <a:lnTo>
                    <a:pt x="22764" y="22764"/>
                  </a:lnTo>
                  <a:lnTo>
                    <a:pt x="47470" y="6107"/>
                  </a:lnTo>
                  <a:lnTo>
                    <a:pt x="77723" y="0"/>
                  </a:lnTo>
                  <a:lnTo>
                    <a:pt x="1022603" y="0"/>
                  </a:lnTo>
                  <a:lnTo>
                    <a:pt x="1052857" y="6107"/>
                  </a:lnTo>
                  <a:lnTo>
                    <a:pt x="1077563" y="22764"/>
                  </a:lnTo>
                  <a:lnTo>
                    <a:pt x="1094220" y="47470"/>
                  </a:lnTo>
                  <a:lnTo>
                    <a:pt x="1100327" y="77724"/>
                  </a:lnTo>
                  <a:lnTo>
                    <a:pt x="1100327" y="699515"/>
                  </a:lnTo>
                  <a:lnTo>
                    <a:pt x="1094220" y="729769"/>
                  </a:lnTo>
                  <a:lnTo>
                    <a:pt x="1077563" y="754475"/>
                  </a:lnTo>
                  <a:lnTo>
                    <a:pt x="1052857" y="771132"/>
                  </a:lnTo>
                  <a:lnTo>
                    <a:pt x="1022603" y="777239"/>
                  </a:lnTo>
                  <a:lnTo>
                    <a:pt x="77723" y="777239"/>
                  </a:lnTo>
                  <a:lnTo>
                    <a:pt x="47470" y="771132"/>
                  </a:lnTo>
                  <a:lnTo>
                    <a:pt x="22764" y="754475"/>
                  </a:lnTo>
                  <a:lnTo>
                    <a:pt x="6107" y="729769"/>
                  </a:lnTo>
                  <a:lnTo>
                    <a:pt x="0" y="699515"/>
                  </a:lnTo>
                  <a:lnTo>
                    <a:pt x="0" y="77724"/>
                  </a:lnTo>
                  <a:close/>
                </a:path>
              </a:pathLst>
            </a:custGeom>
            <a:ln w="19812">
              <a:solidFill>
                <a:srgbClr val="000000"/>
              </a:solidFill>
            </a:ln>
          </p:spPr>
          <p:txBody>
            <a:bodyPr wrap="square" lIns="0" tIns="0" rIns="0" bIns="0" rtlCol="0"/>
            <a:lstStyle/>
            <a:p>
              <a:endParaRPr/>
            </a:p>
          </p:txBody>
        </p:sp>
      </p:grpSp>
      <p:sp>
        <p:nvSpPr>
          <p:cNvPr id="28" name="object 28"/>
          <p:cNvSpPr txBox="1"/>
          <p:nvPr/>
        </p:nvSpPr>
        <p:spPr>
          <a:xfrm>
            <a:off x="8057515" y="1297304"/>
            <a:ext cx="914400" cy="345440"/>
          </a:xfrm>
          <a:prstGeom prst="rect">
            <a:avLst/>
          </a:prstGeom>
        </p:spPr>
        <p:txBody>
          <a:bodyPr vert="horz" wrap="square" lIns="0" tIns="12700" rIns="0" bIns="0" rtlCol="0">
            <a:spAutoFit/>
          </a:bodyPr>
          <a:lstStyle/>
          <a:p>
            <a:pPr marL="12700">
              <a:lnSpc>
                <a:spcPct val="100000"/>
              </a:lnSpc>
              <a:spcBef>
                <a:spcPts val="100"/>
              </a:spcBef>
            </a:pPr>
            <a:r>
              <a:rPr sz="2100" b="1" spc="-10" dirty="0">
                <a:latin typeface="Trebuchet MS"/>
                <a:cs typeface="Trebuchet MS"/>
              </a:rPr>
              <a:t>Results</a:t>
            </a:r>
            <a:endParaRPr sz="2100">
              <a:latin typeface="Trebuchet MS"/>
              <a:cs typeface="Trebuchet M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a:spLocks noGrp="1"/>
          </p:cNvSpPr>
          <p:nvPr>
            <p:ph type="body" idx="1"/>
          </p:nvPr>
        </p:nvSpPr>
        <p:spPr>
          <a:prstGeom prst="rect">
            <a:avLst/>
          </a:prstGeom>
        </p:spPr>
        <p:txBody>
          <a:bodyPr vert="horz" wrap="square" lIns="0" tIns="116331" rIns="0" bIns="0" rtlCol="0">
            <a:spAutoFit/>
          </a:bodyPr>
          <a:lstStyle/>
          <a:p>
            <a:pPr marL="355600" marR="8255" indent="-342900">
              <a:lnSpc>
                <a:spcPct val="100000"/>
              </a:lnSpc>
              <a:spcBef>
                <a:spcPts val="100"/>
              </a:spcBef>
              <a:buFont typeface="Arial MT"/>
              <a:buChar char="•"/>
              <a:tabLst>
                <a:tab pos="355600" algn="l"/>
              </a:tabLst>
            </a:pPr>
            <a:r>
              <a:rPr sz="1800" b="0" dirty="0">
                <a:solidFill>
                  <a:srgbClr val="244060"/>
                </a:solidFill>
                <a:latin typeface="Trebuchet MS"/>
                <a:cs typeface="Trebuchet MS"/>
              </a:rPr>
              <a:t>The</a:t>
            </a:r>
            <a:r>
              <a:rPr sz="1800" b="0" spc="210" dirty="0">
                <a:solidFill>
                  <a:srgbClr val="244060"/>
                </a:solidFill>
                <a:latin typeface="Trebuchet MS"/>
                <a:cs typeface="Trebuchet MS"/>
              </a:rPr>
              <a:t> </a:t>
            </a:r>
            <a:r>
              <a:rPr sz="1800" b="0" dirty="0">
                <a:solidFill>
                  <a:srgbClr val="244060"/>
                </a:solidFill>
                <a:latin typeface="Trebuchet MS"/>
                <a:cs typeface="Trebuchet MS"/>
              </a:rPr>
              <a:t>project</a:t>
            </a:r>
            <a:r>
              <a:rPr sz="1800" b="0" spc="204" dirty="0">
                <a:solidFill>
                  <a:srgbClr val="244060"/>
                </a:solidFill>
                <a:latin typeface="Trebuchet MS"/>
                <a:cs typeface="Trebuchet MS"/>
              </a:rPr>
              <a:t> </a:t>
            </a:r>
            <a:r>
              <a:rPr sz="1800" b="0" dirty="0">
                <a:solidFill>
                  <a:srgbClr val="244060"/>
                </a:solidFill>
                <a:latin typeface="Trebuchet MS"/>
                <a:cs typeface="Trebuchet MS"/>
              </a:rPr>
              <a:t>outputs</a:t>
            </a:r>
            <a:r>
              <a:rPr sz="1800" b="0" spc="215" dirty="0">
                <a:solidFill>
                  <a:srgbClr val="244060"/>
                </a:solidFill>
                <a:latin typeface="Trebuchet MS"/>
                <a:cs typeface="Trebuchet MS"/>
              </a:rPr>
              <a:t> </a:t>
            </a:r>
            <a:r>
              <a:rPr sz="1800" b="0" dirty="0">
                <a:solidFill>
                  <a:srgbClr val="244060"/>
                </a:solidFill>
                <a:latin typeface="Trebuchet MS"/>
                <a:cs typeface="Trebuchet MS"/>
              </a:rPr>
              <a:t>and</a:t>
            </a:r>
            <a:r>
              <a:rPr sz="1800" b="0" spc="215" dirty="0">
                <a:solidFill>
                  <a:srgbClr val="244060"/>
                </a:solidFill>
                <a:latin typeface="Trebuchet MS"/>
                <a:cs typeface="Trebuchet MS"/>
              </a:rPr>
              <a:t> </a:t>
            </a:r>
            <a:r>
              <a:rPr sz="1800" b="0" dirty="0">
                <a:solidFill>
                  <a:srgbClr val="244060"/>
                </a:solidFill>
                <a:latin typeface="Trebuchet MS"/>
                <a:cs typeface="Trebuchet MS"/>
              </a:rPr>
              <a:t>results</a:t>
            </a:r>
            <a:r>
              <a:rPr sz="1800" b="0" spc="215" dirty="0">
                <a:solidFill>
                  <a:srgbClr val="244060"/>
                </a:solidFill>
                <a:latin typeface="Trebuchet MS"/>
                <a:cs typeface="Trebuchet MS"/>
              </a:rPr>
              <a:t> </a:t>
            </a:r>
            <a:r>
              <a:rPr sz="1800" b="0" dirty="0">
                <a:solidFill>
                  <a:srgbClr val="244060"/>
                </a:solidFill>
                <a:latin typeface="Trebuchet MS"/>
                <a:cs typeface="Trebuchet MS"/>
              </a:rPr>
              <a:t>are</a:t>
            </a:r>
            <a:r>
              <a:rPr sz="1800" b="0" spc="210" dirty="0">
                <a:solidFill>
                  <a:srgbClr val="244060"/>
                </a:solidFill>
                <a:latin typeface="Trebuchet MS"/>
                <a:cs typeface="Trebuchet MS"/>
              </a:rPr>
              <a:t> </a:t>
            </a:r>
            <a:r>
              <a:rPr sz="1800" b="0" dirty="0">
                <a:solidFill>
                  <a:srgbClr val="244060"/>
                </a:solidFill>
                <a:latin typeface="Trebuchet MS"/>
                <a:cs typeface="Trebuchet MS"/>
              </a:rPr>
              <a:t>must</a:t>
            </a:r>
            <a:r>
              <a:rPr sz="1800" b="0" spc="210" dirty="0">
                <a:solidFill>
                  <a:srgbClr val="244060"/>
                </a:solidFill>
                <a:latin typeface="Trebuchet MS"/>
                <a:cs typeface="Trebuchet MS"/>
              </a:rPr>
              <a:t> </a:t>
            </a:r>
            <a:r>
              <a:rPr sz="1800" b="0" dirty="0">
                <a:solidFill>
                  <a:srgbClr val="244060"/>
                </a:solidFill>
                <a:latin typeface="Trebuchet MS"/>
                <a:cs typeface="Trebuchet MS"/>
              </a:rPr>
              <a:t>have</a:t>
            </a:r>
            <a:r>
              <a:rPr sz="1800" b="0" spc="215" dirty="0">
                <a:solidFill>
                  <a:srgbClr val="244060"/>
                </a:solidFill>
                <a:latin typeface="Trebuchet MS"/>
                <a:cs typeface="Trebuchet MS"/>
              </a:rPr>
              <a:t> </a:t>
            </a:r>
            <a:r>
              <a:rPr sz="1800" b="0" dirty="0">
                <a:solidFill>
                  <a:srgbClr val="244060"/>
                </a:solidFill>
                <a:latin typeface="Trebuchet MS"/>
                <a:cs typeface="Trebuchet MS"/>
              </a:rPr>
              <a:t>the</a:t>
            </a:r>
            <a:r>
              <a:rPr sz="1800" b="0" spc="204" dirty="0">
                <a:solidFill>
                  <a:srgbClr val="244060"/>
                </a:solidFill>
                <a:latin typeface="Trebuchet MS"/>
                <a:cs typeface="Trebuchet MS"/>
              </a:rPr>
              <a:t> </a:t>
            </a:r>
            <a:r>
              <a:rPr sz="1800" b="0" dirty="0">
                <a:solidFill>
                  <a:srgbClr val="244060"/>
                </a:solidFill>
                <a:latin typeface="Trebuchet MS"/>
                <a:cs typeface="Trebuchet MS"/>
              </a:rPr>
              <a:t>same</a:t>
            </a:r>
            <a:r>
              <a:rPr sz="1800" b="0" spc="229" dirty="0">
                <a:solidFill>
                  <a:srgbClr val="244060"/>
                </a:solidFill>
                <a:latin typeface="Trebuchet MS"/>
                <a:cs typeface="Trebuchet MS"/>
              </a:rPr>
              <a:t> </a:t>
            </a:r>
            <a:r>
              <a:rPr sz="1800" b="0" spc="-10" dirty="0">
                <a:solidFill>
                  <a:srgbClr val="244060"/>
                </a:solidFill>
                <a:latin typeface="Trebuchet MS"/>
                <a:cs typeface="Trebuchet MS"/>
              </a:rPr>
              <a:t>measurement </a:t>
            </a:r>
            <a:r>
              <a:rPr sz="1800" b="0" dirty="0">
                <a:solidFill>
                  <a:srgbClr val="244060"/>
                </a:solidFill>
                <a:latin typeface="Trebuchet MS"/>
                <a:cs typeface="Trebuchet MS"/>
              </a:rPr>
              <a:t>unit</a:t>
            </a:r>
            <a:r>
              <a:rPr sz="1800" b="0" spc="-65" dirty="0">
                <a:solidFill>
                  <a:srgbClr val="244060"/>
                </a:solidFill>
                <a:latin typeface="Trebuchet MS"/>
                <a:cs typeface="Trebuchet MS"/>
              </a:rPr>
              <a:t> </a:t>
            </a:r>
            <a:r>
              <a:rPr sz="1800" b="0" dirty="0">
                <a:solidFill>
                  <a:srgbClr val="244060"/>
                </a:solidFill>
                <a:latin typeface="Trebuchet MS"/>
                <a:cs typeface="Trebuchet MS"/>
              </a:rPr>
              <a:t>and</a:t>
            </a:r>
            <a:r>
              <a:rPr sz="1800" b="0" spc="-45" dirty="0">
                <a:solidFill>
                  <a:srgbClr val="244060"/>
                </a:solidFill>
                <a:latin typeface="Trebuchet MS"/>
                <a:cs typeface="Trebuchet MS"/>
              </a:rPr>
              <a:t> </a:t>
            </a:r>
            <a:r>
              <a:rPr sz="1800" b="0" dirty="0">
                <a:solidFill>
                  <a:srgbClr val="244060"/>
                </a:solidFill>
                <a:latin typeface="Trebuchet MS"/>
                <a:cs typeface="Trebuchet MS"/>
              </a:rPr>
              <a:t>definition</a:t>
            </a:r>
            <a:r>
              <a:rPr sz="1800" b="0" spc="-50" dirty="0">
                <a:solidFill>
                  <a:srgbClr val="244060"/>
                </a:solidFill>
                <a:latin typeface="Trebuchet MS"/>
                <a:cs typeface="Trebuchet MS"/>
              </a:rPr>
              <a:t> </a:t>
            </a:r>
            <a:r>
              <a:rPr sz="1800" b="0" dirty="0">
                <a:solidFill>
                  <a:srgbClr val="244060"/>
                </a:solidFill>
                <a:latin typeface="Trebuchet MS"/>
                <a:cs typeface="Trebuchet MS"/>
              </a:rPr>
              <a:t>as</a:t>
            </a:r>
            <a:r>
              <a:rPr sz="1800" b="0" spc="-65" dirty="0">
                <a:solidFill>
                  <a:srgbClr val="244060"/>
                </a:solidFill>
                <a:latin typeface="Trebuchet MS"/>
                <a:cs typeface="Trebuchet MS"/>
              </a:rPr>
              <a:t> </a:t>
            </a:r>
            <a:r>
              <a:rPr sz="1800" b="0" dirty="0">
                <a:solidFill>
                  <a:srgbClr val="244060"/>
                </a:solidFill>
                <a:latin typeface="Trebuchet MS"/>
                <a:cs typeface="Trebuchet MS"/>
              </a:rPr>
              <a:t>the</a:t>
            </a:r>
            <a:r>
              <a:rPr sz="1800" b="0" spc="-45" dirty="0">
                <a:solidFill>
                  <a:srgbClr val="244060"/>
                </a:solidFill>
                <a:latin typeface="Trebuchet MS"/>
                <a:cs typeface="Trebuchet MS"/>
              </a:rPr>
              <a:t> </a:t>
            </a:r>
            <a:r>
              <a:rPr sz="1800" b="0" dirty="0">
                <a:solidFill>
                  <a:srgbClr val="244060"/>
                </a:solidFill>
                <a:latin typeface="Trebuchet MS"/>
                <a:cs typeface="Trebuchet MS"/>
              </a:rPr>
              <a:t>programme</a:t>
            </a:r>
            <a:r>
              <a:rPr sz="1800" b="0" spc="-35" dirty="0">
                <a:solidFill>
                  <a:srgbClr val="244060"/>
                </a:solidFill>
                <a:latin typeface="Trebuchet MS"/>
                <a:cs typeface="Trebuchet MS"/>
              </a:rPr>
              <a:t> </a:t>
            </a:r>
            <a:r>
              <a:rPr sz="1800" b="0" dirty="0">
                <a:solidFill>
                  <a:srgbClr val="244060"/>
                </a:solidFill>
                <a:latin typeface="Trebuchet MS"/>
                <a:cs typeface="Trebuchet MS"/>
              </a:rPr>
              <a:t>output</a:t>
            </a:r>
            <a:r>
              <a:rPr sz="1800" b="0" spc="-55" dirty="0">
                <a:solidFill>
                  <a:srgbClr val="244060"/>
                </a:solidFill>
                <a:latin typeface="Trebuchet MS"/>
                <a:cs typeface="Trebuchet MS"/>
              </a:rPr>
              <a:t> </a:t>
            </a:r>
            <a:r>
              <a:rPr sz="1800" b="0" dirty="0">
                <a:solidFill>
                  <a:srgbClr val="244060"/>
                </a:solidFill>
                <a:latin typeface="Trebuchet MS"/>
                <a:cs typeface="Trebuchet MS"/>
              </a:rPr>
              <a:t>and</a:t>
            </a:r>
            <a:r>
              <a:rPr sz="1800" b="0" spc="-45" dirty="0">
                <a:solidFill>
                  <a:srgbClr val="244060"/>
                </a:solidFill>
                <a:latin typeface="Trebuchet MS"/>
                <a:cs typeface="Trebuchet MS"/>
              </a:rPr>
              <a:t> </a:t>
            </a:r>
            <a:r>
              <a:rPr sz="1800" b="0" dirty="0">
                <a:solidFill>
                  <a:srgbClr val="244060"/>
                </a:solidFill>
                <a:latin typeface="Trebuchet MS"/>
                <a:cs typeface="Trebuchet MS"/>
              </a:rPr>
              <a:t>result</a:t>
            </a:r>
            <a:r>
              <a:rPr sz="1800" b="0" spc="-55" dirty="0">
                <a:solidFill>
                  <a:srgbClr val="244060"/>
                </a:solidFill>
                <a:latin typeface="Trebuchet MS"/>
                <a:cs typeface="Trebuchet MS"/>
              </a:rPr>
              <a:t> </a:t>
            </a:r>
            <a:r>
              <a:rPr sz="1800" b="0" spc="-10" dirty="0">
                <a:solidFill>
                  <a:srgbClr val="244060"/>
                </a:solidFill>
                <a:latin typeface="Trebuchet MS"/>
                <a:cs typeface="Trebuchet MS"/>
              </a:rPr>
              <a:t>indicators,</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 pos="3357879" algn="l"/>
              </a:tabLst>
            </a:pPr>
            <a:r>
              <a:rPr sz="1800" b="0" dirty="0">
                <a:solidFill>
                  <a:srgbClr val="244060"/>
                </a:solidFill>
                <a:latin typeface="Trebuchet MS"/>
                <a:cs typeface="Trebuchet MS"/>
              </a:rPr>
              <a:t>project</a:t>
            </a:r>
            <a:r>
              <a:rPr sz="1800" b="0" spc="-65" dirty="0">
                <a:solidFill>
                  <a:srgbClr val="244060"/>
                </a:solidFill>
                <a:latin typeface="Trebuchet MS"/>
                <a:cs typeface="Trebuchet MS"/>
              </a:rPr>
              <a:t> </a:t>
            </a:r>
            <a:r>
              <a:rPr sz="1800" b="0" spc="-10" dirty="0">
                <a:solidFill>
                  <a:srgbClr val="244060"/>
                </a:solidFill>
                <a:latin typeface="Trebuchet MS"/>
                <a:cs typeface="Trebuchet MS"/>
              </a:rPr>
              <a:t>output</a:t>
            </a:r>
            <a:r>
              <a:rPr sz="1800" b="0" dirty="0">
                <a:solidFill>
                  <a:srgbClr val="244060"/>
                </a:solidFill>
                <a:latin typeface="Trebuchet MS"/>
                <a:cs typeface="Trebuchet MS"/>
              </a:rPr>
              <a:t>	programme</a:t>
            </a:r>
            <a:r>
              <a:rPr sz="1800" b="0" spc="-70" dirty="0">
                <a:solidFill>
                  <a:srgbClr val="244060"/>
                </a:solidFill>
                <a:latin typeface="Trebuchet MS"/>
                <a:cs typeface="Trebuchet MS"/>
              </a:rPr>
              <a:t> </a:t>
            </a:r>
            <a:r>
              <a:rPr sz="1800" b="0" dirty="0">
                <a:solidFill>
                  <a:srgbClr val="244060"/>
                </a:solidFill>
                <a:latin typeface="Trebuchet MS"/>
                <a:cs typeface="Trebuchet MS"/>
              </a:rPr>
              <a:t>output</a:t>
            </a:r>
            <a:r>
              <a:rPr sz="1800" b="0" spc="-70" dirty="0">
                <a:solidFill>
                  <a:srgbClr val="244060"/>
                </a:solidFill>
                <a:latin typeface="Trebuchet MS"/>
                <a:cs typeface="Trebuchet MS"/>
              </a:rPr>
              <a:t> </a:t>
            </a:r>
            <a:r>
              <a:rPr sz="1800" b="0" spc="-10" dirty="0">
                <a:solidFill>
                  <a:srgbClr val="244060"/>
                </a:solidFill>
                <a:latin typeface="Trebuchet MS"/>
                <a:cs typeface="Trebuchet MS"/>
              </a:rPr>
              <a:t>indicator</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 pos="3333750" algn="l"/>
              </a:tabLst>
            </a:pPr>
            <a:r>
              <a:rPr sz="1800" b="0" dirty="0">
                <a:solidFill>
                  <a:srgbClr val="244060"/>
                </a:solidFill>
                <a:latin typeface="Trebuchet MS"/>
                <a:cs typeface="Trebuchet MS"/>
              </a:rPr>
              <a:t>project</a:t>
            </a:r>
            <a:r>
              <a:rPr sz="1800" b="0" spc="-65" dirty="0">
                <a:solidFill>
                  <a:srgbClr val="244060"/>
                </a:solidFill>
                <a:latin typeface="Trebuchet MS"/>
                <a:cs typeface="Trebuchet MS"/>
              </a:rPr>
              <a:t> </a:t>
            </a:r>
            <a:r>
              <a:rPr sz="1800" b="0" spc="-10" dirty="0">
                <a:solidFill>
                  <a:srgbClr val="244060"/>
                </a:solidFill>
                <a:latin typeface="Trebuchet MS"/>
                <a:cs typeface="Trebuchet MS"/>
              </a:rPr>
              <a:t>result</a:t>
            </a:r>
            <a:r>
              <a:rPr sz="1800" b="0" dirty="0">
                <a:solidFill>
                  <a:srgbClr val="244060"/>
                </a:solidFill>
                <a:latin typeface="Trebuchet MS"/>
                <a:cs typeface="Trebuchet MS"/>
              </a:rPr>
              <a:t>	programme</a:t>
            </a:r>
            <a:r>
              <a:rPr sz="1800" b="0" spc="-40" dirty="0">
                <a:solidFill>
                  <a:srgbClr val="244060"/>
                </a:solidFill>
                <a:latin typeface="Trebuchet MS"/>
                <a:cs typeface="Trebuchet MS"/>
              </a:rPr>
              <a:t> </a:t>
            </a:r>
            <a:r>
              <a:rPr sz="1800" b="0" dirty="0">
                <a:solidFill>
                  <a:srgbClr val="244060"/>
                </a:solidFill>
                <a:latin typeface="Trebuchet MS"/>
                <a:cs typeface="Trebuchet MS"/>
              </a:rPr>
              <a:t>result</a:t>
            </a:r>
            <a:r>
              <a:rPr sz="1800" b="0" spc="-50" dirty="0">
                <a:solidFill>
                  <a:srgbClr val="244060"/>
                </a:solidFill>
                <a:latin typeface="Trebuchet MS"/>
                <a:cs typeface="Trebuchet MS"/>
              </a:rPr>
              <a:t> </a:t>
            </a:r>
            <a:r>
              <a:rPr sz="1800" b="0" spc="-10" dirty="0">
                <a:solidFill>
                  <a:srgbClr val="244060"/>
                </a:solidFill>
                <a:latin typeface="Trebuchet MS"/>
                <a:cs typeface="Trebuchet MS"/>
              </a:rPr>
              <a:t>indicator</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4965" indent="-342265">
              <a:lnSpc>
                <a:spcPct val="100000"/>
              </a:lnSpc>
              <a:buFont typeface="Arial MT"/>
              <a:buChar char="•"/>
              <a:tabLst>
                <a:tab pos="354965" algn="l"/>
              </a:tabLst>
            </a:pPr>
            <a:r>
              <a:rPr sz="1800" b="0" dirty="0">
                <a:solidFill>
                  <a:srgbClr val="244060"/>
                </a:solidFill>
                <a:latin typeface="Trebuchet MS"/>
                <a:cs typeface="Trebuchet MS"/>
              </a:rPr>
              <a:t>The</a:t>
            </a:r>
            <a:r>
              <a:rPr sz="1800" b="0" spc="-25" dirty="0">
                <a:solidFill>
                  <a:srgbClr val="244060"/>
                </a:solidFill>
                <a:latin typeface="Trebuchet MS"/>
                <a:cs typeface="Trebuchet MS"/>
              </a:rPr>
              <a:t> </a:t>
            </a:r>
            <a:r>
              <a:rPr sz="1800" b="0" dirty="0">
                <a:solidFill>
                  <a:srgbClr val="244060"/>
                </a:solidFill>
                <a:latin typeface="Trebuchet MS"/>
                <a:cs typeface="Trebuchet MS"/>
              </a:rPr>
              <a:t>outputs/results</a:t>
            </a:r>
            <a:r>
              <a:rPr sz="1800" b="0" spc="-35" dirty="0">
                <a:solidFill>
                  <a:srgbClr val="244060"/>
                </a:solidFill>
                <a:latin typeface="Trebuchet MS"/>
                <a:cs typeface="Trebuchet MS"/>
              </a:rPr>
              <a:t> </a:t>
            </a:r>
            <a:r>
              <a:rPr sz="1800" b="0" dirty="0">
                <a:solidFill>
                  <a:srgbClr val="244060"/>
                </a:solidFill>
                <a:latin typeface="Trebuchet MS"/>
                <a:cs typeface="Trebuchet MS"/>
              </a:rPr>
              <a:t>at</a:t>
            </a:r>
            <a:r>
              <a:rPr sz="1800" b="0" spc="-45" dirty="0">
                <a:solidFill>
                  <a:srgbClr val="244060"/>
                </a:solidFill>
                <a:latin typeface="Trebuchet MS"/>
                <a:cs typeface="Trebuchet MS"/>
              </a:rPr>
              <a:t> </a:t>
            </a:r>
            <a:r>
              <a:rPr sz="1800" b="0" dirty="0">
                <a:solidFill>
                  <a:srgbClr val="244060"/>
                </a:solidFill>
                <a:latin typeface="Trebuchet MS"/>
                <a:cs typeface="Trebuchet MS"/>
              </a:rPr>
              <a:t>the</a:t>
            </a:r>
            <a:r>
              <a:rPr sz="1800" b="0" spc="-30" dirty="0">
                <a:solidFill>
                  <a:srgbClr val="244060"/>
                </a:solidFill>
                <a:latin typeface="Trebuchet MS"/>
                <a:cs typeface="Trebuchet MS"/>
              </a:rPr>
              <a:t> </a:t>
            </a:r>
            <a:r>
              <a:rPr sz="1800" b="0" dirty="0">
                <a:solidFill>
                  <a:srgbClr val="244060"/>
                </a:solidFill>
                <a:latin typeface="Trebuchet MS"/>
                <a:cs typeface="Trebuchet MS"/>
              </a:rPr>
              <a:t>level</a:t>
            </a:r>
            <a:r>
              <a:rPr sz="1800" b="0" spc="-30" dirty="0">
                <a:solidFill>
                  <a:srgbClr val="244060"/>
                </a:solidFill>
                <a:latin typeface="Trebuchet MS"/>
                <a:cs typeface="Trebuchet MS"/>
              </a:rPr>
              <a:t> </a:t>
            </a:r>
            <a:r>
              <a:rPr sz="1800" b="0" dirty="0">
                <a:solidFill>
                  <a:srgbClr val="244060"/>
                </a:solidFill>
                <a:latin typeface="Trebuchet MS"/>
                <a:cs typeface="Trebuchet MS"/>
              </a:rPr>
              <a:t>of</a:t>
            </a:r>
            <a:r>
              <a:rPr sz="1800" b="0" spc="-45" dirty="0">
                <a:solidFill>
                  <a:srgbClr val="244060"/>
                </a:solidFill>
                <a:latin typeface="Trebuchet MS"/>
                <a:cs typeface="Trebuchet MS"/>
              </a:rPr>
              <a:t> </a:t>
            </a:r>
            <a:r>
              <a:rPr sz="1800" b="0" dirty="0">
                <a:solidFill>
                  <a:srgbClr val="244060"/>
                </a:solidFill>
                <a:latin typeface="Trebuchet MS"/>
                <a:cs typeface="Trebuchet MS"/>
              </a:rPr>
              <a:t>WP</a:t>
            </a:r>
            <a:r>
              <a:rPr sz="1800" b="0" spc="-65" dirty="0">
                <a:solidFill>
                  <a:srgbClr val="244060"/>
                </a:solidFill>
                <a:latin typeface="Trebuchet MS"/>
                <a:cs typeface="Trebuchet MS"/>
              </a:rPr>
              <a:t> </a:t>
            </a:r>
            <a:r>
              <a:rPr sz="1800" b="0" dirty="0">
                <a:solidFill>
                  <a:srgbClr val="244060"/>
                </a:solidFill>
                <a:latin typeface="Trebuchet MS"/>
                <a:cs typeface="Trebuchet MS"/>
              </a:rPr>
              <a:t>are</a:t>
            </a:r>
            <a:r>
              <a:rPr sz="1800" b="0" spc="-35" dirty="0">
                <a:solidFill>
                  <a:srgbClr val="244060"/>
                </a:solidFill>
                <a:latin typeface="Trebuchet MS"/>
                <a:cs typeface="Trebuchet MS"/>
              </a:rPr>
              <a:t> </a:t>
            </a:r>
            <a:r>
              <a:rPr sz="1800" b="0" dirty="0">
                <a:solidFill>
                  <a:srgbClr val="244060"/>
                </a:solidFill>
                <a:latin typeface="Trebuchet MS"/>
                <a:cs typeface="Trebuchet MS"/>
              </a:rPr>
              <a:t>aggregated</a:t>
            </a:r>
            <a:r>
              <a:rPr sz="1800" b="0" spc="-25" dirty="0">
                <a:solidFill>
                  <a:srgbClr val="244060"/>
                </a:solidFill>
                <a:latin typeface="Trebuchet MS"/>
                <a:cs typeface="Trebuchet MS"/>
              </a:rPr>
              <a:t> </a:t>
            </a:r>
            <a:r>
              <a:rPr sz="1800" b="0" dirty="0">
                <a:solidFill>
                  <a:srgbClr val="244060"/>
                </a:solidFill>
                <a:latin typeface="Trebuchet MS"/>
                <a:cs typeface="Trebuchet MS"/>
              </a:rPr>
              <a:t>in</a:t>
            </a:r>
            <a:r>
              <a:rPr sz="1800" b="0" spc="-35" dirty="0">
                <a:solidFill>
                  <a:srgbClr val="244060"/>
                </a:solidFill>
                <a:latin typeface="Trebuchet MS"/>
                <a:cs typeface="Trebuchet MS"/>
              </a:rPr>
              <a:t> </a:t>
            </a:r>
            <a:r>
              <a:rPr sz="1800" b="0" dirty="0">
                <a:solidFill>
                  <a:srgbClr val="244060"/>
                </a:solidFill>
                <a:latin typeface="Trebuchet MS"/>
                <a:cs typeface="Trebuchet MS"/>
              </a:rPr>
              <a:t>this</a:t>
            </a:r>
            <a:r>
              <a:rPr sz="1800" b="0" spc="-50" dirty="0">
                <a:solidFill>
                  <a:srgbClr val="244060"/>
                </a:solidFill>
                <a:latin typeface="Trebuchet MS"/>
                <a:cs typeface="Trebuchet MS"/>
              </a:rPr>
              <a:t> </a:t>
            </a:r>
            <a:r>
              <a:rPr sz="1800" b="0" spc="-10" dirty="0">
                <a:solidFill>
                  <a:srgbClr val="244060"/>
                </a:solidFill>
                <a:latin typeface="Trebuchet MS"/>
                <a:cs typeface="Trebuchet MS"/>
              </a:rPr>
              <a:t>table:</a:t>
            </a:r>
            <a:endParaRPr sz="1800">
              <a:latin typeface="Trebuchet MS"/>
              <a:cs typeface="Trebuchet MS"/>
            </a:endParaRPr>
          </a:p>
          <a:p>
            <a:pPr>
              <a:lnSpc>
                <a:spcPct val="100000"/>
              </a:lnSpc>
              <a:spcBef>
                <a:spcPts val="310"/>
              </a:spcBef>
              <a:buClr>
                <a:srgbClr val="244060"/>
              </a:buClr>
              <a:buFont typeface="Arial MT"/>
              <a:buChar char="•"/>
            </a:pPr>
            <a:endParaRPr sz="1800">
              <a:latin typeface="Trebuchet MS"/>
              <a:cs typeface="Trebuchet MS"/>
            </a:endParaRPr>
          </a:p>
          <a:p>
            <a:pPr marL="355600" marR="5080" indent="-342900">
              <a:lnSpc>
                <a:spcPct val="100000"/>
              </a:lnSpc>
              <a:spcBef>
                <a:spcPts val="5"/>
              </a:spcBef>
              <a:buFont typeface="Arial MT"/>
              <a:buChar char="•"/>
              <a:tabLst>
                <a:tab pos="355600" algn="l"/>
              </a:tabLst>
            </a:pPr>
            <a:r>
              <a:rPr sz="1800" b="0" dirty="0">
                <a:solidFill>
                  <a:srgbClr val="244060"/>
                </a:solidFill>
                <a:latin typeface="Trebuchet MS"/>
                <a:cs typeface="Trebuchet MS"/>
              </a:rPr>
              <a:t>The</a:t>
            </a:r>
            <a:r>
              <a:rPr sz="1800" b="0" spc="110" dirty="0">
                <a:solidFill>
                  <a:srgbClr val="244060"/>
                </a:solidFill>
                <a:latin typeface="Trebuchet MS"/>
                <a:cs typeface="Trebuchet MS"/>
              </a:rPr>
              <a:t> </a:t>
            </a:r>
            <a:r>
              <a:rPr sz="1800" b="0" dirty="0">
                <a:solidFill>
                  <a:srgbClr val="244060"/>
                </a:solidFill>
                <a:latin typeface="Trebuchet MS"/>
                <a:cs typeface="Trebuchet MS"/>
              </a:rPr>
              <a:t>indicators</a:t>
            </a:r>
            <a:r>
              <a:rPr sz="1800" b="0" spc="105" dirty="0">
                <a:solidFill>
                  <a:srgbClr val="244060"/>
                </a:solidFill>
                <a:latin typeface="Trebuchet MS"/>
                <a:cs typeface="Trebuchet MS"/>
              </a:rPr>
              <a:t> </a:t>
            </a:r>
            <a:r>
              <a:rPr sz="1800" b="0" dirty="0">
                <a:solidFill>
                  <a:srgbClr val="244060"/>
                </a:solidFill>
                <a:latin typeface="Trebuchet MS"/>
                <a:cs typeface="Trebuchet MS"/>
              </a:rPr>
              <a:t>target</a:t>
            </a:r>
            <a:r>
              <a:rPr sz="1800" b="0" spc="105" dirty="0">
                <a:solidFill>
                  <a:srgbClr val="244060"/>
                </a:solidFill>
                <a:latin typeface="Trebuchet MS"/>
                <a:cs typeface="Trebuchet MS"/>
              </a:rPr>
              <a:t> </a:t>
            </a:r>
            <a:r>
              <a:rPr sz="1800" b="0" dirty="0">
                <a:solidFill>
                  <a:srgbClr val="244060"/>
                </a:solidFill>
                <a:latin typeface="Trebuchet MS"/>
                <a:cs typeface="Trebuchet MS"/>
              </a:rPr>
              <a:t>is</a:t>
            </a:r>
            <a:r>
              <a:rPr sz="1800" b="0" spc="110" dirty="0">
                <a:solidFill>
                  <a:srgbClr val="244060"/>
                </a:solidFill>
                <a:latin typeface="Trebuchet MS"/>
                <a:cs typeface="Trebuchet MS"/>
              </a:rPr>
              <a:t> </a:t>
            </a:r>
            <a:r>
              <a:rPr sz="1800" b="0" dirty="0">
                <a:solidFill>
                  <a:srgbClr val="244060"/>
                </a:solidFill>
                <a:latin typeface="Trebuchet MS"/>
                <a:cs typeface="Trebuchet MS"/>
              </a:rPr>
              <a:t>given</a:t>
            </a:r>
            <a:r>
              <a:rPr sz="1800" b="0" spc="110" dirty="0">
                <a:solidFill>
                  <a:srgbClr val="244060"/>
                </a:solidFill>
                <a:latin typeface="Trebuchet MS"/>
                <a:cs typeface="Trebuchet MS"/>
              </a:rPr>
              <a:t> </a:t>
            </a:r>
            <a:r>
              <a:rPr sz="1800" b="0" dirty="0">
                <a:solidFill>
                  <a:srgbClr val="244060"/>
                </a:solidFill>
                <a:latin typeface="Trebuchet MS"/>
                <a:cs typeface="Trebuchet MS"/>
              </a:rPr>
              <a:t>by</a:t>
            </a:r>
            <a:r>
              <a:rPr sz="1800" b="0" spc="100" dirty="0">
                <a:solidFill>
                  <a:srgbClr val="244060"/>
                </a:solidFill>
                <a:latin typeface="Trebuchet MS"/>
                <a:cs typeface="Trebuchet MS"/>
              </a:rPr>
              <a:t> </a:t>
            </a:r>
            <a:r>
              <a:rPr sz="1800" b="0" dirty="0">
                <a:solidFill>
                  <a:srgbClr val="244060"/>
                </a:solidFill>
                <a:latin typeface="Trebuchet MS"/>
                <a:cs typeface="Trebuchet MS"/>
              </a:rPr>
              <a:t>the</a:t>
            </a:r>
            <a:r>
              <a:rPr sz="1800" b="0" spc="110" dirty="0">
                <a:solidFill>
                  <a:srgbClr val="244060"/>
                </a:solidFill>
                <a:latin typeface="Trebuchet MS"/>
                <a:cs typeface="Trebuchet MS"/>
              </a:rPr>
              <a:t> </a:t>
            </a:r>
            <a:r>
              <a:rPr sz="1800" b="0" dirty="0">
                <a:solidFill>
                  <a:srgbClr val="244060"/>
                </a:solidFill>
                <a:latin typeface="Trebuchet MS"/>
                <a:cs typeface="Trebuchet MS"/>
              </a:rPr>
              <a:t>project</a:t>
            </a:r>
            <a:r>
              <a:rPr sz="1800" b="0" spc="105" dirty="0">
                <a:solidFill>
                  <a:srgbClr val="244060"/>
                </a:solidFill>
                <a:latin typeface="Trebuchet MS"/>
                <a:cs typeface="Trebuchet MS"/>
              </a:rPr>
              <a:t> </a:t>
            </a:r>
            <a:r>
              <a:rPr sz="1800" b="0" dirty="0">
                <a:solidFill>
                  <a:srgbClr val="244060"/>
                </a:solidFill>
                <a:latin typeface="Trebuchet MS"/>
                <a:cs typeface="Trebuchet MS"/>
              </a:rPr>
              <a:t>outputs</a:t>
            </a:r>
            <a:r>
              <a:rPr sz="1800" b="0" spc="100" dirty="0">
                <a:solidFill>
                  <a:srgbClr val="244060"/>
                </a:solidFill>
                <a:latin typeface="Trebuchet MS"/>
                <a:cs typeface="Trebuchet MS"/>
              </a:rPr>
              <a:t> </a:t>
            </a:r>
            <a:r>
              <a:rPr sz="1800" b="0" dirty="0">
                <a:solidFill>
                  <a:srgbClr val="244060"/>
                </a:solidFill>
                <a:latin typeface="Trebuchet MS"/>
                <a:cs typeface="Trebuchet MS"/>
              </a:rPr>
              <a:t>and</a:t>
            </a:r>
            <a:r>
              <a:rPr sz="1800" b="0" spc="110" dirty="0">
                <a:solidFill>
                  <a:srgbClr val="244060"/>
                </a:solidFill>
                <a:latin typeface="Trebuchet MS"/>
                <a:cs typeface="Trebuchet MS"/>
              </a:rPr>
              <a:t> </a:t>
            </a:r>
            <a:r>
              <a:rPr sz="1800" b="0" dirty="0">
                <a:solidFill>
                  <a:srgbClr val="244060"/>
                </a:solidFill>
                <a:latin typeface="Trebuchet MS"/>
                <a:cs typeface="Trebuchet MS"/>
              </a:rPr>
              <a:t>results</a:t>
            </a:r>
            <a:r>
              <a:rPr sz="1800" b="0" spc="105" dirty="0">
                <a:solidFill>
                  <a:srgbClr val="244060"/>
                </a:solidFill>
                <a:latin typeface="Trebuchet MS"/>
                <a:cs typeface="Trebuchet MS"/>
              </a:rPr>
              <a:t> </a:t>
            </a:r>
            <a:r>
              <a:rPr sz="1800" b="0" spc="-10" dirty="0">
                <a:solidFill>
                  <a:srgbClr val="244060"/>
                </a:solidFill>
                <a:latin typeface="Trebuchet MS"/>
                <a:cs typeface="Trebuchet MS"/>
              </a:rPr>
              <a:t>targets (cumulated)</a:t>
            </a:r>
            <a:endParaRPr sz="180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grpSp>
        <p:nvGrpSpPr>
          <p:cNvPr id="5" name="object 5"/>
          <p:cNvGrpSpPr/>
          <p:nvPr/>
        </p:nvGrpSpPr>
        <p:grpSpPr>
          <a:xfrm>
            <a:off x="2478023" y="2807207"/>
            <a:ext cx="680085" cy="192405"/>
            <a:chOff x="2478023" y="2807207"/>
            <a:chExt cx="680085" cy="192405"/>
          </a:xfrm>
        </p:grpSpPr>
        <p:sp>
          <p:nvSpPr>
            <p:cNvPr id="6" name="object 6"/>
            <p:cNvSpPr/>
            <p:nvPr/>
          </p:nvSpPr>
          <p:spPr>
            <a:xfrm>
              <a:off x="2490977" y="2820161"/>
              <a:ext cx="654050" cy="166370"/>
            </a:xfrm>
            <a:custGeom>
              <a:avLst/>
              <a:gdLst/>
              <a:ahLst/>
              <a:cxnLst/>
              <a:rect l="l" t="t" r="r" b="b"/>
              <a:pathLst>
                <a:path w="654050" h="166369">
                  <a:moveTo>
                    <a:pt x="570738" y="0"/>
                  </a:moveTo>
                  <a:lnTo>
                    <a:pt x="570738" y="41528"/>
                  </a:lnTo>
                  <a:lnTo>
                    <a:pt x="0" y="41528"/>
                  </a:lnTo>
                  <a:lnTo>
                    <a:pt x="0" y="124587"/>
                  </a:lnTo>
                  <a:lnTo>
                    <a:pt x="570738" y="124587"/>
                  </a:lnTo>
                  <a:lnTo>
                    <a:pt x="570738" y="166115"/>
                  </a:lnTo>
                  <a:lnTo>
                    <a:pt x="653796" y="83058"/>
                  </a:lnTo>
                  <a:lnTo>
                    <a:pt x="570738" y="0"/>
                  </a:lnTo>
                  <a:close/>
                </a:path>
              </a:pathLst>
            </a:custGeom>
            <a:solidFill>
              <a:srgbClr val="4F81BC"/>
            </a:solidFill>
          </p:spPr>
          <p:txBody>
            <a:bodyPr wrap="square" lIns="0" tIns="0" rIns="0" bIns="0" rtlCol="0"/>
            <a:lstStyle/>
            <a:p>
              <a:endParaRPr/>
            </a:p>
          </p:txBody>
        </p:sp>
        <p:sp>
          <p:nvSpPr>
            <p:cNvPr id="7" name="object 7"/>
            <p:cNvSpPr/>
            <p:nvPr/>
          </p:nvSpPr>
          <p:spPr>
            <a:xfrm>
              <a:off x="2490977" y="2820161"/>
              <a:ext cx="654050" cy="166370"/>
            </a:xfrm>
            <a:custGeom>
              <a:avLst/>
              <a:gdLst/>
              <a:ahLst/>
              <a:cxnLst/>
              <a:rect l="l" t="t" r="r" b="b"/>
              <a:pathLst>
                <a:path w="654050" h="166369">
                  <a:moveTo>
                    <a:pt x="0" y="41528"/>
                  </a:moveTo>
                  <a:lnTo>
                    <a:pt x="570738" y="41528"/>
                  </a:lnTo>
                  <a:lnTo>
                    <a:pt x="570738" y="0"/>
                  </a:lnTo>
                  <a:lnTo>
                    <a:pt x="653796" y="83058"/>
                  </a:lnTo>
                  <a:lnTo>
                    <a:pt x="570738" y="166115"/>
                  </a:lnTo>
                  <a:lnTo>
                    <a:pt x="570738" y="124587"/>
                  </a:lnTo>
                  <a:lnTo>
                    <a:pt x="0" y="124587"/>
                  </a:lnTo>
                  <a:lnTo>
                    <a:pt x="0" y="41528"/>
                  </a:lnTo>
                  <a:close/>
                </a:path>
              </a:pathLst>
            </a:custGeom>
            <a:ln w="25908">
              <a:solidFill>
                <a:srgbClr val="385D89"/>
              </a:solidFill>
            </a:ln>
          </p:spPr>
          <p:txBody>
            <a:bodyPr wrap="square" lIns="0" tIns="0" rIns="0" bIns="0" rtlCol="0"/>
            <a:lstStyle/>
            <a:p>
              <a:endParaRPr/>
            </a:p>
          </p:txBody>
        </p:sp>
      </p:grpSp>
      <p:grpSp>
        <p:nvGrpSpPr>
          <p:cNvPr id="8" name="object 8"/>
          <p:cNvGrpSpPr/>
          <p:nvPr/>
        </p:nvGrpSpPr>
        <p:grpSpPr>
          <a:xfrm>
            <a:off x="2578607" y="3386328"/>
            <a:ext cx="680085" cy="193675"/>
            <a:chOff x="2578607" y="3386328"/>
            <a:chExt cx="680085" cy="193675"/>
          </a:xfrm>
        </p:grpSpPr>
        <p:sp>
          <p:nvSpPr>
            <p:cNvPr id="9" name="object 9"/>
            <p:cNvSpPr/>
            <p:nvPr/>
          </p:nvSpPr>
          <p:spPr>
            <a:xfrm>
              <a:off x="2591561" y="3399282"/>
              <a:ext cx="654050" cy="167640"/>
            </a:xfrm>
            <a:custGeom>
              <a:avLst/>
              <a:gdLst/>
              <a:ahLst/>
              <a:cxnLst/>
              <a:rect l="l" t="t" r="r" b="b"/>
              <a:pathLst>
                <a:path w="654050" h="167639">
                  <a:moveTo>
                    <a:pt x="569976" y="0"/>
                  </a:moveTo>
                  <a:lnTo>
                    <a:pt x="569976" y="41909"/>
                  </a:lnTo>
                  <a:lnTo>
                    <a:pt x="0" y="41909"/>
                  </a:lnTo>
                  <a:lnTo>
                    <a:pt x="0" y="125729"/>
                  </a:lnTo>
                  <a:lnTo>
                    <a:pt x="569976" y="125729"/>
                  </a:lnTo>
                  <a:lnTo>
                    <a:pt x="569976" y="167639"/>
                  </a:lnTo>
                  <a:lnTo>
                    <a:pt x="653795" y="83819"/>
                  </a:lnTo>
                  <a:lnTo>
                    <a:pt x="569976" y="0"/>
                  </a:lnTo>
                  <a:close/>
                </a:path>
              </a:pathLst>
            </a:custGeom>
            <a:solidFill>
              <a:srgbClr val="4F81BC"/>
            </a:solidFill>
          </p:spPr>
          <p:txBody>
            <a:bodyPr wrap="square" lIns="0" tIns="0" rIns="0" bIns="0" rtlCol="0"/>
            <a:lstStyle/>
            <a:p>
              <a:endParaRPr/>
            </a:p>
          </p:txBody>
        </p:sp>
        <p:sp>
          <p:nvSpPr>
            <p:cNvPr id="10" name="object 10"/>
            <p:cNvSpPr/>
            <p:nvPr/>
          </p:nvSpPr>
          <p:spPr>
            <a:xfrm>
              <a:off x="2591561" y="3399282"/>
              <a:ext cx="654050" cy="167640"/>
            </a:xfrm>
            <a:custGeom>
              <a:avLst/>
              <a:gdLst/>
              <a:ahLst/>
              <a:cxnLst/>
              <a:rect l="l" t="t" r="r" b="b"/>
              <a:pathLst>
                <a:path w="654050" h="167639">
                  <a:moveTo>
                    <a:pt x="0" y="41909"/>
                  </a:moveTo>
                  <a:lnTo>
                    <a:pt x="569976" y="41909"/>
                  </a:lnTo>
                  <a:lnTo>
                    <a:pt x="569976" y="0"/>
                  </a:lnTo>
                  <a:lnTo>
                    <a:pt x="653795" y="83819"/>
                  </a:lnTo>
                  <a:lnTo>
                    <a:pt x="569976" y="167639"/>
                  </a:lnTo>
                  <a:lnTo>
                    <a:pt x="569976" y="125729"/>
                  </a:lnTo>
                  <a:lnTo>
                    <a:pt x="0" y="125729"/>
                  </a:lnTo>
                  <a:lnTo>
                    <a:pt x="0" y="41909"/>
                  </a:lnTo>
                  <a:close/>
                </a:path>
              </a:pathLst>
            </a:custGeom>
            <a:ln w="25908">
              <a:solidFill>
                <a:srgbClr val="385D89"/>
              </a:solidFill>
            </a:ln>
          </p:spPr>
          <p:txBody>
            <a:bodyPr wrap="square" lIns="0" tIns="0" rIns="0" bIns="0" rtlCol="0"/>
            <a:lstStyle/>
            <a:p>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3400" y="976531"/>
            <a:ext cx="4839335" cy="422275"/>
          </a:xfrm>
          <a:prstGeom prst="rect">
            <a:avLst/>
          </a:prstGeom>
        </p:spPr>
        <p:txBody>
          <a:bodyPr vert="horz" wrap="square" lIns="0" tIns="13335" rIns="0" bIns="0" rtlCol="0">
            <a:spAutoFit/>
          </a:bodyPr>
          <a:lstStyle/>
          <a:p>
            <a:pPr marL="12700">
              <a:lnSpc>
                <a:spcPct val="100000"/>
              </a:lnSpc>
              <a:spcBef>
                <a:spcPts val="105"/>
              </a:spcBef>
              <a:tabLst>
                <a:tab pos="3816985" algn="l"/>
              </a:tabLst>
            </a:pPr>
            <a:r>
              <a:rPr dirty="0"/>
              <a:t>Programme</a:t>
            </a:r>
            <a:r>
              <a:rPr spc="-95" dirty="0"/>
              <a:t> </a:t>
            </a:r>
            <a:r>
              <a:rPr dirty="0"/>
              <a:t>indicators</a:t>
            </a:r>
            <a:r>
              <a:rPr spc="-100" dirty="0"/>
              <a:t> </a:t>
            </a:r>
            <a:r>
              <a:rPr spc="-50" dirty="0"/>
              <a:t>-</a:t>
            </a:r>
            <a:r>
              <a:rPr dirty="0"/>
              <a:t>	SO</a:t>
            </a:r>
            <a:r>
              <a:rPr spc="-20" dirty="0"/>
              <a:t> </a:t>
            </a:r>
            <a:r>
              <a:rPr spc="-25" dirty="0" smtClean="0"/>
              <a:t>2.</a:t>
            </a:r>
            <a:r>
              <a:rPr lang="en-US" spc="-25" dirty="0" smtClean="0"/>
              <a:t>7</a:t>
            </a:r>
            <a:endParaRPr spc="-25" dirty="0"/>
          </a:p>
        </p:txBody>
      </p:sp>
      <p:pic>
        <p:nvPicPr>
          <p:cNvPr id="3" name="object 3"/>
          <p:cNvPicPr/>
          <p:nvPr/>
        </p:nvPicPr>
        <p:blipFill>
          <a:blip r:embed="rId2" cstate="print"/>
          <a:stretch>
            <a:fillRect/>
          </a:stretch>
        </p:blipFill>
        <p:spPr>
          <a:xfrm>
            <a:off x="228600" y="152400"/>
            <a:ext cx="2915412" cy="853439"/>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444778909"/>
              </p:ext>
            </p:extLst>
          </p:nvPr>
        </p:nvGraphicFramePr>
        <p:xfrm>
          <a:off x="209550" y="1600200"/>
          <a:ext cx="8763001" cy="5023104"/>
        </p:xfrm>
        <a:graphic>
          <a:graphicData uri="http://schemas.openxmlformats.org/drawingml/2006/table">
            <a:tbl>
              <a:tblPr firstRow="1" firstCol="1" bandRow="1">
                <a:tableStyleId>{5C22544A-7EE6-4342-B048-85BDC9FD1C3A}</a:tableStyleId>
              </a:tblPr>
              <a:tblGrid>
                <a:gridCol w="2133601">
                  <a:extLst>
                    <a:ext uri="{9D8B030D-6E8A-4147-A177-3AD203B41FA5}">
                      <a16:colId xmlns:a16="http://schemas.microsoft.com/office/drawing/2014/main" val="568301539"/>
                    </a:ext>
                  </a:extLst>
                </a:gridCol>
                <a:gridCol w="1295400">
                  <a:extLst>
                    <a:ext uri="{9D8B030D-6E8A-4147-A177-3AD203B41FA5}">
                      <a16:colId xmlns:a16="http://schemas.microsoft.com/office/drawing/2014/main" val="1948765291"/>
                    </a:ext>
                  </a:extLst>
                </a:gridCol>
                <a:gridCol w="838200">
                  <a:extLst>
                    <a:ext uri="{9D8B030D-6E8A-4147-A177-3AD203B41FA5}">
                      <a16:colId xmlns:a16="http://schemas.microsoft.com/office/drawing/2014/main" val="4109242815"/>
                    </a:ext>
                  </a:extLst>
                </a:gridCol>
                <a:gridCol w="2209800">
                  <a:extLst>
                    <a:ext uri="{9D8B030D-6E8A-4147-A177-3AD203B41FA5}">
                      <a16:colId xmlns:a16="http://schemas.microsoft.com/office/drawing/2014/main" val="3958870289"/>
                    </a:ext>
                  </a:extLst>
                </a:gridCol>
                <a:gridCol w="1371600">
                  <a:extLst>
                    <a:ext uri="{9D8B030D-6E8A-4147-A177-3AD203B41FA5}">
                      <a16:colId xmlns:a16="http://schemas.microsoft.com/office/drawing/2014/main" val="3487518460"/>
                    </a:ext>
                  </a:extLst>
                </a:gridCol>
                <a:gridCol w="914400">
                  <a:extLst>
                    <a:ext uri="{9D8B030D-6E8A-4147-A177-3AD203B41FA5}">
                      <a16:colId xmlns:a16="http://schemas.microsoft.com/office/drawing/2014/main" val="4098341441"/>
                    </a:ext>
                  </a:extLst>
                </a:gridCol>
              </a:tblGrid>
              <a:tr h="48994">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Indicator</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algn="just" defTabSz="1028700">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Measurement unit</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Target 2029</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Indicator</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Measurement unit</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Target 2029</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663185567"/>
                  </a:ext>
                </a:extLst>
              </a:tr>
              <a:tr h="189515">
                <a:tc gridSpan="3">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Output</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hMerge="1">
                  <a:txBody>
                    <a:bodyPr/>
                    <a:lstStyle/>
                    <a:p>
                      <a:endParaRPr lang="en-US"/>
                    </a:p>
                  </a:txBody>
                  <a:tcPr/>
                </a:tc>
                <a:tc gridSpan="3">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Result</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48974434"/>
                  </a:ext>
                </a:extLst>
              </a:tr>
              <a:tr h="1109472">
                <a:tc>
                  <a:txBody>
                    <a:bodyPr/>
                    <a:lstStyle/>
                    <a:p>
                      <a:pPr marL="0" marR="0" algn="just">
                        <a:lnSpc>
                          <a:spcPct val="120000"/>
                        </a:lnSpc>
                        <a:spcBef>
                          <a:spcPts val="0"/>
                        </a:spcBef>
                        <a:spcAft>
                          <a:spcPts val="1000"/>
                        </a:spcAft>
                      </a:pPr>
                      <a:r>
                        <a:rPr lang="en-US" sz="1400" b="0" dirty="0">
                          <a:solidFill>
                            <a:schemeClr val="accent1">
                              <a:lumMod val="50000"/>
                            </a:schemeClr>
                          </a:solidFill>
                          <a:effectLst/>
                          <a:latin typeface="Trebuchet MS" panose="020B0603020202020204" pitchFamily="34" charset="0"/>
                        </a:rPr>
                        <a:t>PSO3Tools implemented  for mitigating pollution</a:t>
                      </a:r>
                      <a:endParaRPr lang="en-US" sz="1600" b="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number</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8</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PSR3</a:t>
                      </a:r>
                      <a:r>
                        <a:rPr lang="en-US" sz="1600" dirty="0">
                          <a:solidFill>
                            <a:schemeClr val="accent1">
                              <a:lumMod val="50000"/>
                            </a:schemeClr>
                          </a:solidFill>
                          <a:effectLst/>
                          <a:latin typeface="Trebuchet MS" panose="020B0603020202020204" pitchFamily="34" charset="0"/>
                        </a:rPr>
                        <a:t> </a:t>
                      </a:r>
                      <a:r>
                        <a:rPr lang="en-US" sz="1400" dirty="0">
                          <a:solidFill>
                            <a:schemeClr val="accent1">
                              <a:lumMod val="50000"/>
                            </a:schemeClr>
                          </a:solidFill>
                          <a:effectLst/>
                          <a:latin typeface="Trebuchet MS" panose="020B0603020202020204" pitchFamily="34" charset="0"/>
                        </a:rPr>
                        <a:t>Population living within the area covered by the tools implemented for mitigating pollution</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persons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210,000</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64979544"/>
                  </a:ext>
                </a:extLst>
              </a:tr>
              <a:tr h="767535">
                <a:tc>
                  <a:txBody>
                    <a:bodyPr/>
                    <a:lstStyle/>
                    <a:p>
                      <a:pPr marL="0" marR="0" algn="just">
                        <a:lnSpc>
                          <a:spcPct val="120000"/>
                        </a:lnSpc>
                        <a:spcBef>
                          <a:spcPts val="0"/>
                        </a:spcBef>
                        <a:spcAft>
                          <a:spcPts val="1000"/>
                        </a:spcAft>
                      </a:pPr>
                      <a:r>
                        <a:rPr lang="en-US" sz="1400" b="0" dirty="0">
                          <a:solidFill>
                            <a:schemeClr val="accent1">
                              <a:lumMod val="50000"/>
                            </a:schemeClr>
                          </a:solidFill>
                          <a:effectLst/>
                          <a:latin typeface="Trebuchet MS" panose="020B0603020202020204" pitchFamily="34" charset="0"/>
                        </a:rPr>
                        <a:t>RCO84 Pilot actions developed jointly and implemented in projects</a:t>
                      </a:r>
                      <a:endParaRPr lang="en-US" sz="1600" b="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pilot actions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16</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RCR104</a:t>
                      </a:r>
                      <a:r>
                        <a:rPr lang="en-US" sz="1600" dirty="0">
                          <a:solidFill>
                            <a:schemeClr val="accent1">
                              <a:lumMod val="50000"/>
                            </a:schemeClr>
                          </a:solidFill>
                          <a:effectLst/>
                          <a:latin typeface="Trebuchet MS" panose="020B0603020202020204" pitchFamily="34" charset="0"/>
                        </a:rPr>
                        <a:t> </a:t>
                      </a:r>
                      <a:r>
                        <a:rPr lang="en-US" sz="1400" dirty="0">
                          <a:solidFill>
                            <a:schemeClr val="accent1">
                              <a:lumMod val="50000"/>
                            </a:schemeClr>
                          </a:solidFill>
                          <a:effectLst/>
                          <a:latin typeface="Trebuchet MS" panose="020B0603020202020204" pitchFamily="34" charset="0"/>
                        </a:rPr>
                        <a:t>Solutions taken up or up-scaled by organisations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solutions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8</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4705478"/>
                  </a:ext>
                </a:extLst>
              </a:tr>
              <a:tr h="871728">
                <a:tc>
                  <a:txBody>
                    <a:bodyPr/>
                    <a:lstStyle/>
                    <a:p>
                      <a:pPr marL="0" marR="0" algn="just">
                        <a:lnSpc>
                          <a:spcPct val="120000"/>
                        </a:lnSpc>
                        <a:spcBef>
                          <a:spcPts val="0"/>
                        </a:spcBef>
                        <a:spcAft>
                          <a:spcPts val="1000"/>
                        </a:spcAft>
                      </a:pPr>
                      <a:r>
                        <a:rPr lang="en-US" sz="1400" b="0" dirty="0">
                          <a:solidFill>
                            <a:schemeClr val="accent1">
                              <a:lumMod val="50000"/>
                            </a:schemeClr>
                          </a:solidFill>
                          <a:effectLst/>
                          <a:latin typeface="Trebuchet MS" panose="020B0603020202020204" pitchFamily="34" charset="0"/>
                        </a:rPr>
                        <a:t>RCO87 Organisations cooperating across borders</a:t>
                      </a:r>
                      <a:endParaRPr lang="en-US" sz="1600" b="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organisations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32</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RCR84</a:t>
                      </a:r>
                      <a:r>
                        <a:rPr lang="en-US" sz="1600" dirty="0">
                          <a:solidFill>
                            <a:schemeClr val="accent1">
                              <a:lumMod val="50000"/>
                            </a:schemeClr>
                          </a:solidFill>
                          <a:effectLst/>
                          <a:latin typeface="Trebuchet MS" panose="020B0603020202020204" pitchFamily="34" charset="0"/>
                        </a:rPr>
                        <a:t> </a:t>
                      </a:r>
                      <a:r>
                        <a:rPr lang="en-US" sz="1400" dirty="0">
                          <a:solidFill>
                            <a:schemeClr val="accent1">
                              <a:lumMod val="50000"/>
                            </a:schemeClr>
                          </a:solidFill>
                          <a:effectLst/>
                          <a:latin typeface="Trebuchet MS" panose="020B0603020202020204" pitchFamily="34" charset="0"/>
                        </a:rPr>
                        <a:t>Organisations cooperating across borders after project completion</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organisations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16</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7011712"/>
                  </a:ext>
                </a:extLst>
              </a:tr>
              <a:tr h="1146564">
                <a:tc>
                  <a:txBody>
                    <a:bodyPr/>
                    <a:lstStyle/>
                    <a:p>
                      <a:pPr marL="0" marR="0">
                        <a:lnSpc>
                          <a:spcPct val="120000"/>
                        </a:lnSpc>
                        <a:spcBef>
                          <a:spcPts val="0"/>
                        </a:spcBef>
                        <a:spcAft>
                          <a:spcPts val="1000"/>
                        </a:spcAft>
                      </a:pPr>
                      <a:r>
                        <a:rPr lang="en-US" sz="1400" b="0" dirty="0">
                          <a:solidFill>
                            <a:schemeClr val="accent1">
                              <a:lumMod val="50000"/>
                            </a:schemeClr>
                          </a:solidFill>
                          <a:effectLst/>
                          <a:latin typeface="Trebuchet MS" panose="020B0603020202020204" pitchFamily="34" charset="0"/>
                        </a:rPr>
                        <a:t>RCO36 Green infrastructure supported for other purposes than adaptation to climate change</a:t>
                      </a:r>
                      <a:endParaRPr lang="en-US" sz="1600" b="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hectares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5</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RCR95</a:t>
                      </a:r>
                      <a:r>
                        <a:rPr lang="en-US" sz="1600" dirty="0">
                          <a:solidFill>
                            <a:schemeClr val="accent1">
                              <a:lumMod val="50000"/>
                            </a:schemeClr>
                          </a:solidFill>
                          <a:effectLst/>
                          <a:latin typeface="Trebuchet MS" panose="020B0603020202020204" pitchFamily="34" charset="0"/>
                        </a:rPr>
                        <a:t> </a:t>
                      </a:r>
                      <a:r>
                        <a:rPr lang="en-US" sz="1400" dirty="0">
                          <a:solidFill>
                            <a:schemeClr val="accent1">
                              <a:lumMod val="50000"/>
                            </a:schemeClr>
                          </a:solidFill>
                          <a:effectLst/>
                          <a:latin typeface="Trebuchet MS" panose="020B0603020202020204" pitchFamily="34" charset="0"/>
                        </a:rPr>
                        <a:t>Population having access to new or improved green infrastructure</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persons</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20000"/>
                        </a:lnSpc>
                        <a:spcBef>
                          <a:spcPts val="0"/>
                        </a:spcBef>
                        <a:spcAft>
                          <a:spcPts val="1000"/>
                        </a:spcAft>
                      </a:pPr>
                      <a:r>
                        <a:rPr lang="en-US" sz="1400" dirty="0">
                          <a:solidFill>
                            <a:schemeClr val="accent1">
                              <a:lumMod val="50000"/>
                            </a:schemeClr>
                          </a:solidFill>
                          <a:effectLst/>
                          <a:latin typeface="Trebuchet MS" panose="020B0603020202020204" pitchFamily="34" charset="0"/>
                        </a:rPr>
                        <a:t>3,750</a:t>
                      </a:r>
                      <a:endParaRPr lang="en-US" sz="1600" dirty="0">
                        <a:solidFill>
                          <a:schemeClr val="accent1">
                            <a:lumMod val="50000"/>
                          </a:schemeClr>
                        </a:solidFill>
                        <a:effectLst/>
                        <a:latin typeface="Trebuchet MS" panose="020B0603020202020204" pitchFamily="34" charset="0"/>
                        <a:ea typeface="Times New Roman" panose="02020603050405020304" pitchFamily="18" charset="0"/>
                        <a:cs typeface="Times New Roman" panose="02020603050405020304" pitchFamily="18" charset="0"/>
                      </a:endParaRPr>
                    </a:p>
                  </a:txBody>
                  <a:tcPr marL="56113" marR="5611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2056811"/>
                  </a:ext>
                </a:extLst>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p:nvPr/>
        </p:nvSpPr>
        <p:spPr>
          <a:xfrm>
            <a:off x="535940" y="1795399"/>
            <a:ext cx="7921625" cy="5122556"/>
          </a:xfrm>
          <a:prstGeom prst="rect">
            <a:avLst/>
          </a:prstGeom>
        </p:spPr>
        <p:txBody>
          <a:bodyPr vert="horz" wrap="square" lIns="0" tIns="13335" rIns="0" bIns="0" rtlCol="0">
            <a:spAutoFit/>
          </a:bodyPr>
          <a:lstStyle/>
          <a:p>
            <a:pPr marL="12700">
              <a:lnSpc>
                <a:spcPct val="100000"/>
              </a:lnSpc>
              <a:spcBef>
                <a:spcPts val="105"/>
              </a:spcBef>
            </a:pPr>
            <a:r>
              <a:rPr lang="en-US" sz="1600" b="1" spc="-10" dirty="0" smtClean="0">
                <a:solidFill>
                  <a:srgbClr val="77923B"/>
                </a:solidFill>
                <a:latin typeface="Trebuchet MS"/>
                <a:cs typeface="Trebuchet MS"/>
              </a:rPr>
              <a:t>Conditions and rules</a:t>
            </a:r>
            <a:r>
              <a:rPr sz="1600" b="1" spc="-10" dirty="0" smtClean="0">
                <a:solidFill>
                  <a:srgbClr val="77923B"/>
                </a:solidFill>
                <a:latin typeface="Trebuchet MS"/>
                <a:cs typeface="Trebuchet MS"/>
              </a:rPr>
              <a:t>:</a:t>
            </a:r>
            <a:endParaRPr sz="1600" dirty="0" smtClean="0">
              <a:latin typeface="Trebuchet MS"/>
              <a:cs typeface="Trebuchet MS"/>
            </a:endParaRPr>
          </a:p>
          <a:p>
            <a:pPr marL="353695" marR="5715" indent="-340995" algn="just">
              <a:lnSpc>
                <a:spcPct val="100000"/>
              </a:lnSpc>
              <a:spcBef>
                <a:spcPts val="1200"/>
              </a:spcBef>
              <a:buFont typeface="Arial MT"/>
              <a:buChar char="•"/>
              <a:tabLst>
                <a:tab pos="355600" algn="l"/>
              </a:tabLst>
            </a:pPr>
            <a:r>
              <a:rPr lang="en-US" sz="1600" dirty="0" smtClean="0">
                <a:solidFill>
                  <a:srgbClr val="244060"/>
                </a:solidFill>
                <a:latin typeface="Trebuchet MS"/>
                <a:cs typeface="Trebuchet MS"/>
              </a:rPr>
              <a:t>The pairing of the indicators must be observed. </a:t>
            </a:r>
          </a:p>
          <a:p>
            <a:pPr marL="353695" marR="5715" indent="-340995" algn="just">
              <a:lnSpc>
                <a:spcPct val="100000"/>
              </a:lnSpc>
              <a:spcBef>
                <a:spcPts val="1200"/>
              </a:spcBef>
              <a:buFont typeface="Arial MT"/>
              <a:buChar char="•"/>
              <a:tabLst>
                <a:tab pos="355600" algn="l"/>
              </a:tabLst>
            </a:pPr>
            <a:r>
              <a:rPr lang="en-US" sz="1600" dirty="0" smtClean="0">
                <a:solidFill>
                  <a:srgbClr val="244060"/>
                </a:solidFill>
                <a:latin typeface="Trebuchet MS"/>
                <a:cs typeface="Trebuchet MS"/>
              </a:rPr>
              <a:t>The project must contribute to </a:t>
            </a:r>
            <a:r>
              <a:rPr lang="en-US" sz="1600" b="1" dirty="0" smtClean="0">
                <a:solidFill>
                  <a:srgbClr val="244060"/>
                </a:solidFill>
                <a:latin typeface="Trebuchet MS"/>
                <a:cs typeface="Trebuchet MS"/>
              </a:rPr>
              <a:t>one or more of the following pairs </a:t>
            </a:r>
            <a:r>
              <a:rPr lang="en-US" sz="1600" dirty="0" smtClean="0">
                <a:solidFill>
                  <a:srgbClr val="244060"/>
                </a:solidFill>
                <a:latin typeface="Trebuchet MS"/>
                <a:cs typeface="Trebuchet MS"/>
              </a:rPr>
              <a:t>of indicators:</a:t>
            </a:r>
          </a:p>
          <a:p>
            <a:pPr marL="514350" marR="5715" indent="-285750" algn="just">
              <a:lnSpc>
                <a:spcPct val="100000"/>
              </a:lnSpc>
              <a:spcBef>
                <a:spcPts val="1200"/>
              </a:spcBef>
              <a:buFont typeface="Wingdings" panose="05000000000000000000" pitchFamily="2" charset="2"/>
              <a:buChar char="Ø"/>
              <a:tabLst>
                <a:tab pos="355600" algn="l"/>
              </a:tabLst>
            </a:pPr>
            <a:r>
              <a:rPr lang="en-US" sz="1600" u="sng" dirty="0" smtClean="0">
                <a:solidFill>
                  <a:srgbClr val="244060"/>
                </a:solidFill>
                <a:latin typeface="Trebuchet MS"/>
                <a:cs typeface="Trebuchet MS"/>
              </a:rPr>
              <a:t>RCO36-RCR95:</a:t>
            </a:r>
            <a:r>
              <a:rPr lang="en-US" sz="1600" i="1" dirty="0" smtClean="0">
                <a:solidFill>
                  <a:srgbClr val="244060"/>
                </a:solidFill>
                <a:latin typeface="Trebuchet MS"/>
                <a:cs typeface="Trebuchet MS"/>
              </a:rPr>
              <a:t> </a:t>
            </a:r>
            <a:r>
              <a:rPr lang="en-US" sz="1600" dirty="0" smtClean="0">
                <a:solidFill>
                  <a:srgbClr val="244060"/>
                </a:solidFill>
                <a:latin typeface="Trebuchet MS"/>
                <a:cs typeface="Trebuchet MS"/>
              </a:rPr>
              <a:t>RCO36 Green infrastructure supported for other purposes than adaptation to climate change - RCR95 Population having access to new or improved green infrastructure</a:t>
            </a:r>
          </a:p>
          <a:p>
            <a:pPr marL="514350" marR="5715" indent="-285750" algn="just">
              <a:lnSpc>
                <a:spcPct val="100000"/>
              </a:lnSpc>
              <a:spcBef>
                <a:spcPts val="1200"/>
              </a:spcBef>
              <a:buFont typeface="Wingdings" panose="05000000000000000000" pitchFamily="2" charset="2"/>
              <a:buChar char="Ø"/>
              <a:tabLst>
                <a:tab pos="355600" algn="l"/>
              </a:tabLst>
            </a:pPr>
            <a:r>
              <a:rPr lang="en-US" sz="1600" u="sng" dirty="0" smtClean="0">
                <a:solidFill>
                  <a:srgbClr val="244060"/>
                </a:solidFill>
                <a:latin typeface="Trebuchet MS"/>
                <a:cs typeface="Trebuchet MS"/>
              </a:rPr>
              <a:t>RCO84-RCR104:</a:t>
            </a:r>
            <a:r>
              <a:rPr lang="en-US" sz="1600" dirty="0" smtClean="0">
                <a:solidFill>
                  <a:srgbClr val="244060"/>
                </a:solidFill>
                <a:latin typeface="Trebuchet MS"/>
                <a:cs typeface="Trebuchet MS"/>
              </a:rPr>
              <a:t> RCO84 Pilot actions developed jointly and implemented in projects - RCR104 Solutions taken up or up-scaled by organisations</a:t>
            </a:r>
          </a:p>
          <a:p>
            <a:pPr marL="514350" marR="5715" indent="-285750" algn="just">
              <a:lnSpc>
                <a:spcPct val="100000"/>
              </a:lnSpc>
              <a:spcBef>
                <a:spcPts val="1200"/>
              </a:spcBef>
              <a:buFont typeface="Wingdings" panose="05000000000000000000" pitchFamily="2" charset="2"/>
              <a:buChar char="Ø"/>
              <a:tabLst>
                <a:tab pos="355600" algn="l"/>
              </a:tabLst>
            </a:pPr>
            <a:r>
              <a:rPr lang="en-US" sz="1600" u="sng" dirty="0" smtClean="0">
                <a:solidFill>
                  <a:srgbClr val="244060"/>
                </a:solidFill>
                <a:latin typeface="Trebuchet MS"/>
                <a:cs typeface="Trebuchet MS"/>
              </a:rPr>
              <a:t>PSO3-PSR3:</a:t>
            </a:r>
            <a:r>
              <a:rPr lang="en-US" sz="1600" dirty="0" smtClean="0">
                <a:solidFill>
                  <a:srgbClr val="244060"/>
                </a:solidFill>
                <a:latin typeface="Trebuchet MS"/>
                <a:cs typeface="Trebuchet MS"/>
              </a:rPr>
              <a:t> PSO3 Tools implemented  for mitigating pollution - PSR3 Population living within the area covered by the tools implemented for mitigating pollution</a:t>
            </a:r>
          </a:p>
          <a:p>
            <a:pPr marL="285750" indent="-285750" algn="just">
              <a:spcBef>
                <a:spcPts val="600"/>
              </a:spcBef>
              <a:buFont typeface="Arial" panose="020B0604020202020204" pitchFamily="34" charset="0"/>
              <a:buChar char="•"/>
            </a:pPr>
            <a:r>
              <a:rPr lang="en-US" sz="1600" dirty="0" smtClean="0">
                <a:solidFill>
                  <a:srgbClr val="244060"/>
                </a:solidFill>
                <a:latin typeface="Trebuchet MS"/>
                <a:cs typeface="Trebuchet MS"/>
              </a:rPr>
              <a:t>The pair </a:t>
            </a:r>
            <a:r>
              <a:rPr lang="en-US" sz="1600" dirty="0">
                <a:solidFill>
                  <a:srgbClr val="244060"/>
                </a:solidFill>
                <a:latin typeface="Trebuchet MS"/>
                <a:cs typeface="Trebuchet MS"/>
              </a:rPr>
              <a:t>RCO87 Organizations cooperating across borders and RCR84 Organisations cooperating across borders after project </a:t>
            </a:r>
            <a:r>
              <a:rPr lang="en-US" sz="1600" dirty="0" smtClean="0">
                <a:solidFill>
                  <a:srgbClr val="244060"/>
                </a:solidFill>
                <a:latin typeface="Trebuchet MS"/>
                <a:cs typeface="Trebuchet MS"/>
              </a:rPr>
              <a:t>completion is required, cannot be used as a standalone pair and must be accompanied by at least one more pair of indicators. If the project does not meet this rule, it will be rejected from funding without further assessment.</a:t>
            </a:r>
          </a:p>
          <a:p>
            <a:pPr marL="285750" lvl="0" indent="-285750">
              <a:spcBef>
                <a:spcPts val="600"/>
              </a:spcBef>
              <a:buFont typeface="Arial" panose="020B0604020202020204" pitchFamily="34" charset="0"/>
              <a:buChar char="•"/>
            </a:pPr>
            <a:endParaRPr lang="en-US" sz="1600" dirty="0" smtClean="0">
              <a:solidFill>
                <a:srgbClr val="244060"/>
              </a:solidFill>
              <a:latin typeface="Trebuchet MS"/>
              <a:cs typeface="Trebuchet MS"/>
            </a:endParaRPr>
          </a:p>
          <a:p>
            <a:pPr lvl="0"/>
            <a:endParaRPr lang="en-US" sz="1600" dirty="0">
              <a:solidFill>
                <a:srgbClr val="244060"/>
              </a:solidFill>
              <a:latin typeface="Trebuchet MS"/>
              <a:cs typeface="Trebuchet MS"/>
            </a:endParaRPr>
          </a:p>
        </p:txBody>
      </p:sp>
      <p:pic>
        <p:nvPicPr>
          <p:cNvPr id="4" name="object 4"/>
          <p:cNvPicPr/>
          <p:nvPr/>
        </p:nvPicPr>
        <p:blipFill>
          <a:blip r:embed="rId3" cstate="print"/>
          <a:stretch>
            <a:fillRect/>
          </a:stretch>
        </p:blipFill>
        <p:spPr>
          <a:xfrm>
            <a:off x="228600" y="152400"/>
            <a:ext cx="2915412" cy="853439"/>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p:nvPr/>
        </p:nvSpPr>
        <p:spPr>
          <a:xfrm>
            <a:off x="457200" y="1677668"/>
            <a:ext cx="8305800" cy="5030223"/>
          </a:xfrm>
          <a:prstGeom prst="rect">
            <a:avLst/>
          </a:prstGeom>
        </p:spPr>
        <p:txBody>
          <a:bodyPr vert="horz" wrap="square" lIns="0" tIns="13335" rIns="0" bIns="0" rtlCol="0">
            <a:spAutoFit/>
          </a:bodyPr>
          <a:lstStyle/>
          <a:p>
            <a:pPr marL="353695" marR="5715" indent="-340995" algn="just">
              <a:lnSpc>
                <a:spcPct val="100000"/>
              </a:lnSpc>
              <a:spcBef>
                <a:spcPts val="1200"/>
              </a:spcBef>
              <a:buFont typeface="Arial MT"/>
              <a:buChar char="•"/>
              <a:tabLst>
                <a:tab pos="355600" algn="l"/>
              </a:tabLst>
            </a:pPr>
            <a:r>
              <a:rPr lang="en-US" sz="1400" dirty="0" smtClean="0">
                <a:solidFill>
                  <a:srgbClr val="244060"/>
                </a:solidFill>
                <a:latin typeface="Trebuchet MS"/>
                <a:cs typeface="Trebuchet MS"/>
              </a:rPr>
              <a:t>	Important rule related to </a:t>
            </a:r>
            <a:r>
              <a:rPr lang="en-US" sz="1400" b="1" dirty="0" smtClean="0">
                <a:solidFill>
                  <a:srgbClr val="244060"/>
                </a:solidFill>
                <a:latin typeface="Trebuchet MS"/>
                <a:cs typeface="Trebuchet MS"/>
              </a:rPr>
              <a:t>RCR95</a:t>
            </a:r>
            <a:r>
              <a:rPr lang="en-US" sz="1400" dirty="0" smtClean="0">
                <a:solidFill>
                  <a:srgbClr val="244060"/>
                </a:solidFill>
                <a:latin typeface="Trebuchet MS"/>
                <a:cs typeface="Trebuchet MS"/>
              </a:rPr>
              <a:t> and </a:t>
            </a:r>
            <a:r>
              <a:rPr lang="en-US" sz="1400" b="1" dirty="0" smtClean="0">
                <a:solidFill>
                  <a:srgbClr val="244060"/>
                </a:solidFill>
                <a:latin typeface="Trebuchet MS"/>
                <a:cs typeface="Trebuchet MS"/>
              </a:rPr>
              <a:t>PSR3</a:t>
            </a:r>
            <a:r>
              <a:rPr lang="en-US" sz="1400" dirty="0" smtClean="0">
                <a:solidFill>
                  <a:srgbClr val="244060"/>
                </a:solidFill>
                <a:latin typeface="Trebuchet MS"/>
                <a:cs typeface="Trebuchet MS"/>
              </a:rPr>
              <a:t>:</a:t>
            </a:r>
          </a:p>
          <a:p>
            <a:pPr marL="12700" marR="5715" algn="just">
              <a:lnSpc>
                <a:spcPct val="100000"/>
              </a:lnSpc>
              <a:spcBef>
                <a:spcPts val="1200"/>
              </a:spcBef>
              <a:tabLst>
                <a:tab pos="355600" algn="l"/>
              </a:tabLst>
            </a:pPr>
            <a:r>
              <a:rPr lang="en-US" sz="1400" dirty="0" smtClean="0">
                <a:solidFill>
                  <a:srgbClr val="244060"/>
                </a:solidFill>
                <a:latin typeface="Trebuchet MS"/>
                <a:cs typeface="Trebuchet MS"/>
              </a:rPr>
              <a:t>For result indicators RCR95 (Population having access to new or improved green infrastructure) and PSR3 (Population living within the area covered by the tools implemented for mitigating pollution) the project should include a methodology (1-2 pages max.) used to set the project target value of the indicator, which will be used to measure these indicators throughout the lifetime of the project.</a:t>
            </a:r>
          </a:p>
          <a:p>
            <a:pPr marL="12700" marR="5715" algn="just">
              <a:lnSpc>
                <a:spcPct val="100000"/>
              </a:lnSpc>
              <a:spcBef>
                <a:spcPts val="1200"/>
              </a:spcBef>
              <a:tabLst>
                <a:tab pos="355600" algn="l"/>
              </a:tabLst>
            </a:pPr>
            <a:r>
              <a:rPr lang="en-US" sz="1400" dirty="0" smtClean="0">
                <a:solidFill>
                  <a:srgbClr val="244060"/>
                </a:solidFill>
                <a:latin typeface="Trebuchet MS"/>
                <a:cs typeface="Trebuchet MS"/>
              </a:rPr>
              <a:t>The methodology needs to cover at least:</a:t>
            </a:r>
          </a:p>
          <a:p>
            <a:pPr marL="353695" marR="5715" indent="-340995" algn="just">
              <a:lnSpc>
                <a:spcPct val="100000"/>
              </a:lnSpc>
              <a:spcBef>
                <a:spcPts val="1200"/>
              </a:spcBef>
              <a:buFont typeface="Arial MT"/>
              <a:buChar char="•"/>
              <a:tabLst>
                <a:tab pos="355600" algn="l"/>
              </a:tabLst>
            </a:pPr>
            <a:r>
              <a:rPr lang="en-US" sz="1400" b="1" dirty="0" smtClean="0">
                <a:solidFill>
                  <a:srgbClr val="244060"/>
                </a:solidFill>
                <a:latin typeface="Trebuchet MS"/>
                <a:cs typeface="Trebuchet MS"/>
              </a:rPr>
              <a:t> The target definition</a:t>
            </a:r>
            <a:r>
              <a:rPr lang="en-US" sz="1400" dirty="0" smtClean="0">
                <a:solidFill>
                  <a:srgbClr val="244060"/>
                </a:solidFill>
                <a:latin typeface="Trebuchet MS"/>
                <a:cs typeface="Trebuchet MS"/>
              </a:rPr>
              <a:t>: including the following elements:</a:t>
            </a:r>
          </a:p>
          <a:p>
            <a:pPr marL="514350" marR="5715" lvl="1" indent="342900" algn="l">
              <a:spcBef>
                <a:spcPts val="1200"/>
              </a:spcBef>
              <a:buFont typeface="Wingdings" panose="05000000000000000000" pitchFamily="2" charset="2"/>
              <a:buChar char="ü"/>
              <a:tabLst>
                <a:tab pos="971550" algn="l"/>
              </a:tabLst>
            </a:pPr>
            <a:r>
              <a:rPr lang="en-US" sz="1200" dirty="0" smtClean="0">
                <a:solidFill>
                  <a:srgbClr val="244060"/>
                </a:solidFill>
                <a:latin typeface="Trebuchet MS"/>
                <a:cs typeface="Trebuchet MS"/>
              </a:rPr>
              <a:t>what is the baseline for the respective indicator;</a:t>
            </a:r>
          </a:p>
          <a:p>
            <a:pPr marL="514350" marR="5715" lvl="1" indent="342900" algn="l">
              <a:spcBef>
                <a:spcPts val="1200"/>
              </a:spcBef>
              <a:buFont typeface="Wingdings" panose="05000000000000000000" pitchFamily="2" charset="2"/>
              <a:buChar char="ü"/>
              <a:tabLst>
                <a:tab pos="742950" algn="l"/>
                <a:tab pos="971550" algn="l"/>
              </a:tabLst>
            </a:pPr>
            <a:r>
              <a:rPr lang="en-US" sz="1200" dirty="0" smtClean="0">
                <a:solidFill>
                  <a:srgbClr val="244060"/>
                </a:solidFill>
                <a:latin typeface="Trebuchet MS"/>
                <a:cs typeface="Trebuchet MS"/>
              </a:rPr>
              <a:t>what’s the target value for the respective indicator, what’s the level to be achieved and </a:t>
            </a:r>
          </a:p>
          <a:p>
            <a:pPr marL="514350" marR="5715" lvl="1" indent="342900" algn="l">
              <a:spcBef>
                <a:spcPts val="1200"/>
              </a:spcBef>
              <a:buFont typeface="Wingdings" panose="05000000000000000000" pitchFamily="2" charset="2"/>
              <a:buChar char="ü"/>
              <a:tabLst>
                <a:tab pos="971550" algn="l"/>
              </a:tabLst>
            </a:pPr>
            <a:r>
              <a:rPr lang="en-US" sz="1200" dirty="0" smtClean="0">
                <a:solidFill>
                  <a:srgbClr val="244060"/>
                </a:solidFill>
                <a:latin typeface="Trebuchet MS"/>
                <a:cs typeface="Trebuchet MS"/>
              </a:rPr>
              <a:t>a brief justification for the proposed target;</a:t>
            </a:r>
          </a:p>
          <a:p>
            <a:pPr marL="353695" marR="5715" indent="-340995" algn="just">
              <a:lnSpc>
                <a:spcPct val="100000"/>
              </a:lnSpc>
              <a:spcBef>
                <a:spcPts val="1200"/>
              </a:spcBef>
              <a:buFont typeface="Arial MT"/>
              <a:buChar char="•"/>
              <a:tabLst>
                <a:tab pos="355600" algn="l"/>
              </a:tabLst>
            </a:pPr>
            <a:r>
              <a:rPr lang="en-US" sz="1400" b="1" dirty="0" smtClean="0">
                <a:solidFill>
                  <a:srgbClr val="244060"/>
                </a:solidFill>
                <a:latin typeface="Trebuchet MS"/>
                <a:cs typeface="Trebuchet MS"/>
              </a:rPr>
              <a:t>Data collection: </a:t>
            </a:r>
            <a:r>
              <a:rPr lang="en-US" sz="1400" dirty="0" smtClean="0">
                <a:solidFill>
                  <a:srgbClr val="244060"/>
                </a:solidFill>
                <a:latin typeface="Trebuchet MS"/>
                <a:cs typeface="Trebuchet MS"/>
              </a:rPr>
              <a:t>the explanation about the categories of data to be collected, the frequency of data collection and the data collection methods/sources to be employed(documented by the partners through databases, extracted from public statistical data, data from studies, analyses, surveys, etc. , and covering the project’s specific geographical area). Please, keep in mind that your data sources have to be well documented and reliable. The available data/evidence should be made available in the Programme monitoring system (Jems) as part of the reporting obligation;</a:t>
            </a:r>
          </a:p>
          <a:p>
            <a:pPr marL="353695" marR="5715" indent="-340995" algn="just">
              <a:lnSpc>
                <a:spcPct val="100000"/>
              </a:lnSpc>
              <a:spcBef>
                <a:spcPts val="1200"/>
              </a:spcBef>
              <a:buFont typeface="Arial MT"/>
              <a:buChar char="•"/>
              <a:tabLst>
                <a:tab pos="355600" algn="l"/>
              </a:tabLst>
            </a:pPr>
            <a:r>
              <a:rPr lang="en-US" sz="1400" b="1" dirty="0" smtClean="0">
                <a:solidFill>
                  <a:srgbClr val="244060"/>
                </a:solidFill>
                <a:latin typeface="Trebuchet MS"/>
                <a:cs typeface="Trebuchet MS"/>
              </a:rPr>
              <a:t>Reporting method: </a:t>
            </a:r>
            <a:r>
              <a:rPr lang="en-US" sz="1400" dirty="0" smtClean="0">
                <a:solidFill>
                  <a:srgbClr val="244060"/>
                </a:solidFill>
                <a:latin typeface="Trebuchet MS"/>
                <a:cs typeface="Trebuchet MS"/>
              </a:rPr>
              <a:t>information on who and how the data (on-achieved indicators) will be reported.</a:t>
            </a:r>
          </a:p>
        </p:txBody>
      </p:sp>
      <p:pic>
        <p:nvPicPr>
          <p:cNvPr id="4" name="object 4"/>
          <p:cNvPicPr/>
          <p:nvPr/>
        </p:nvPicPr>
        <p:blipFill>
          <a:blip r:embed="rId3"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8878812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844574"/>
            <a:ext cx="7980045" cy="768603"/>
          </a:xfrm>
          <a:prstGeom prst="rect">
            <a:avLst/>
          </a:prstGeom>
        </p:spPr>
        <p:txBody>
          <a:bodyPr vert="horz" wrap="square" lIns="0" tIns="241935" rIns="0" bIns="0" rtlCol="0">
            <a:spAutoFit/>
          </a:bodyPr>
          <a:lstStyle/>
          <a:p>
            <a:pPr marL="241300">
              <a:lnSpc>
                <a:spcPct val="100000"/>
              </a:lnSpc>
              <a:spcBef>
                <a:spcPts val="105"/>
              </a:spcBef>
            </a:pPr>
            <a:r>
              <a:rPr dirty="0"/>
              <a:t>Project</a:t>
            </a:r>
            <a:r>
              <a:rPr spc="-85" dirty="0"/>
              <a:t> </a:t>
            </a:r>
            <a:r>
              <a:rPr dirty="0"/>
              <a:t>outputs/results</a:t>
            </a:r>
            <a:r>
              <a:rPr spc="-75" dirty="0"/>
              <a:t> </a:t>
            </a:r>
            <a:r>
              <a:rPr dirty="0"/>
              <a:t>and</a:t>
            </a:r>
            <a:r>
              <a:rPr spc="-50" dirty="0"/>
              <a:t> </a:t>
            </a:r>
            <a:r>
              <a:rPr dirty="0"/>
              <a:t>Programme</a:t>
            </a:r>
            <a:r>
              <a:rPr spc="-60" dirty="0"/>
              <a:t> </a:t>
            </a:r>
            <a:r>
              <a:rPr spc="-10" dirty="0"/>
              <a:t>indicators</a:t>
            </a:r>
          </a:p>
        </p:txBody>
      </p:sp>
      <p:sp>
        <p:nvSpPr>
          <p:cNvPr id="3" name="object 3"/>
          <p:cNvSpPr txBox="1"/>
          <p:nvPr/>
        </p:nvSpPr>
        <p:spPr>
          <a:xfrm>
            <a:off x="360044" y="1524000"/>
            <a:ext cx="8326755" cy="5214889"/>
          </a:xfrm>
          <a:prstGeom prst="rect">
            <a:avLst/>
          </a:prstGeom>
        </p:spPr>
        <p:txBody>
          <a:bodyPr vert="horz" wrap="square" lIns="0" tIns="13335" rIns="0" bIns="0" rtlCol="0">
            <a:spAutoFit/>
          </a:bodyPr>
          <a:lstStyle/>
          <a:p>
            <a:pPr marL="12700">
              <a:lnSpc>
                <a:spcPct val="100000"/>
              </a:lnSpc>
              <a:spcBef>
                <a:spcPts val="400"/>
              </a:spcBef>
            </a:pPr>
            <a:r>
              <a:rPr sz="1400" b="1" spc="-10" dirty="0">
                <a:solidFill>
                  <a:srgbClr val="77923B"/>
                </a:solidFill>
                <a:latin typeface="Trebuchet MS"/>
                <a:cs typeface="Trebuchet MS"/>
              </a:rPr>
              <a:t>Tips</a:t>
            </a:r>
            <a:r>
              <a:rPr sz="1400" b="1" spc="-10" dirty="0" smtClean="0">
                <a:solidFill>
                  <a:srgbClr val="77923B"/>
                </a:solidFill>
                <a:latin typeface="Trebuchet MS"/>
                <a:cs typeface="Trebuchet MS"/>
              </a:rPr>
              <a:t>:</a:t>
            </a:r>
            <a:endParaRPr lang="en-US" sz="1400" b="1" spc="-10" dirty="0" smtClean="0">
              <a:solidFill>
                <a:srgbClr val="77923B"/>
              </a:solidFill>
              <a:latin typeface="Trebuchet MS"/>
              <a:cs typeface="Trebuchet MS"/>
            </a:endParaRPr>
          </a:p>
          <a:p>
            <a:pPr marL="342900" indent="-342900">
              <a:lnSpc>
                <a:spcPct val="100000"/>
              </a:lnSpc>
              <a:spcBef>
                <a:spcPts val="400"/>
              </a:spcBef>
              <a:buFont typeface="Arial" panose="020B0604020202020204" pitchFamily="34" charset="0"/>
              <a:buChar char="•"/>
            </a:pPr>
            <a:r>
              <a:rPr lang="en-US" sz="1400" spc="-10" dirty="0" smtClean="0">
                <a:solidFill>
                  <a:srgbClr val="002060"/>
                </a:solidFill>
                <a:latin typeface="Trebuchet MS"/>
                <a:cs typeface="Trebuchet MS"/>
              </a:rPr>
              <a:t>When defining the project outputs and results, please make sure that you checked the definitions and the conditions in the </a:t>
            </a:r>
            <a:r>
              <a:rPr lang="en-US" sz="1400" spc="-10" dirty="0" smtClean="0">
                <a:solidFill>
                  <a:srgbClr val="77923B"/>
                </a:solidFill>
                <a:latin typeface="Trebuchet MS"/>
                <a:cs typeface="Trebuchet MS"/>
              </a:rPr>
              <a:t>Guidance on monitoring Programme </a:t>
            </a:r>
            <a:r>
              <a:rPr lang="en-US" sz="1400" spc="-10" dirty="0" err="1" smtClean="0">
                <a:solidFill>
                  <a:srgbClr val="77923B"/>
                </a:solidFill>
                <a:latin typeface="Trebuchet MS"/>
                <a:cs typeface="Trebuchet MS"/>
              </a:rPr>
              <a:t>indicators_Annex</a:t>
            </a:r>
            <a:r>
              <a:rPr lang="en-US" sz="1400" spc="-10" dirty="0" smtClean="0">
                <a:solidFill>
                  <a:srgbClr val="77923B"/>
                </a:solidFill>
                <a:latin typeface="Trebuchet MS"/>
                <a:cs typeface="Trebuchet MS"/>
              </a:rPr>
              <a:t> 3_SO 2.7 . </a:t>
            </a:r>
          </a:p>
          <a:p>
            <a:pPr marL="342900" indent="-342900">
              <a:lnSpc>
                <a:spcPct val="100000"/>
              </a:lnSpc>
              <a:spcBef>
                <a:spcPts val="400"/>
              </a:spcBef>
              <a:buFont typeface="Arial" panose="020B0604020202020204" pitchFamily="34" charset="0"/>
              <a:buChar char="•"/>
            </a:pPr>
            <a:r>
              <a:rPr lang="en-US" sz="1400" spc="-10" dirty="0" smtClean="0">
                <a:solidFill>
                  <a:srgbClr val="002060"/>
                </a:solidFill>
                <a:latin typeface="Trebuchet MS"/>
                <a:cs typeface="Trebuchet MS"/>
              </a:rPr>
              <a:t>Projects addressing pair of indicators RCO36–RCR95 and PSO3-PSR3 will be considered </a:t>
            </a:r>
            <a:r>
              <a:rPr lang="en-US" sz="1400" spc="-10" dirty="0" smtClean="0">
                <a:solidFill>
                  <a:srgbClr val="77923B"/>
                </a:solidFill>
                <a:latin typeface="Trebuchet MS"/>
                <a:cs typeface="Trebuchet MS"/>
              </a:rPr>
              <a:t>a higher priority. Please note that the pair of indicators RCO36–RCR95 does not cover investments in Natura 2000 sites!</a:t>
            </a:r>
          </a:p>
          <a:p>
            <a:pPr marL="342900" marR="5080" indent="-342900" algn="just">
              <a:lnSpc>
                <a:spcPct val="100000"/>
              </a:lnSpc>
              <a:spcBef>
                <a:spcPts val="400"/>
              </a:spcBef>
              <a:buFont typeface="Arial MT"/>
              <a:buChar char="•"/>
              <a:tabLst>
                <a:tab pos="355600" algn="l"/>
              </a:tabLst>
            </a:pPr>
            <a:r>
              <a:rPr sz="1400" dirty="0" smtClean="0">
                <a:solidFill>
                  <a:srgbClr val="244060"/>
                </a:solidFill>
                <a:latin typeface="Trebuchet MS"/>
                <a:cs typeface="Trebuchet MS"/>
              </a:rPr>
              <a:t>Set</a:t>
            </a:r>
            <a:r>
              <a:rPr sz="1400" spc="55" dirty="0" smtClean="0">
                <a:solidFill>
                  <a:srgbClr val="244060"/>
                </a:solidFill>
                <a:latin typeface="Trebuchet MS"/>
                <a:cs typeface="Trebuchet MS"/>
              </a:rPr>
              <a:t> </a:t>
            </a:r>
            <a:r>
              <a:rPr sz="1400" dirty="0">
                <a:solidFill>
                  <a:srgbClr val="244060"/>
                </a:solidFill>
                <a:latin typeface="Trebuchet MS"/>
                <a:cs typeface="Trebuchet MS"/>
              </a:rPr>
              <a:t>realistic</a:t>
            </a:r>
            <a:r>
              <a:rPr sz="1400" spc="60" dirty="0">
                <a:solidFill>
                  <a:srgbClr val="244060"/>
                </a:solidFill>
                <a:latin typeface="Trebuchet MS"/>
                <a:cs typeface="Trebuchet MS"/>
              </a:rPr>
              <a:t> </a:t>
            </a:r>
            <a:r>
              <a:rPr sz="1400" dirty="0">
                <a:solidFill>
                  <a:srgbClr val="244060"/>
                </a:solidFill>
                <a:latin typeface="Trebuchet MS"/>
                <a:cs typeface="Trebuchet MS"/>
              </a:rPr>
              <a:t>targets</a:t>
            </a:r>
            <a:r>
              <a:rPr sz="1400" spc="55" dirty="0">
                <a:solidFill>
                  <a:srgbClr val="244060"/>
                </a:solidFill>
                <a:latin typeface="Trebuchet MS"/>
                <a:cs typeface="Trebuchet MS"/>
              </a:rPr>
              <a:t> </a:t>
            </a:r>
            <a:r>
              <a:rPr sz="1400" dirty="0">
                <a:solidFill>
                  <a:srgbClr val="244060"/>
                </a:solidFill>
                <a:latin typeface="Trebuchet MS"/>
                <a:cs typeface="Trebuchet MS"/>
              </a:rPr>
              <a:t>(when</a:t>
            </a:r>
            <a:r>
              <a:rPr sz="1400" spc="60" dirty="0">
                <a:solidFill>
                  <a:srgbClr val="244060"/>
                </a:solidFill>
                <a:latin typeface="Trebuchet MS"/>
                <a:cs typeface="Trebuchet MS"/>
              </a:rPr>
              <a:t> </a:t>
            </a:r>
            <a:r>
              <a:rPr sz="1400" dirty="0">
                <a:solidFill>
                  <a:srgbClr val="244060"/>
                </a:solidFill>
                <a:latin typeface="Trebuchet MS"/>
                <a:cs typeface="Trebuchet MS"/>
              </a:rPr>
              <a:t>setting</a:t>
            </a:r>
            <a:r>
              <a:rPr sz="1400" spc="65" dirty="0">
                <a:solidFill>
                  <a:srgbClr val="244060"/>
                </a:solidFill>
                <a:latin typeface="Trebuchet MS"/>
                <a:cs typeface="Trebuchet MS"/>
              </a:rPr>
              <a:t> </a:t>
            </a:r>
            <a:r>
              <a:rPr sz="1400" dirty="0">
                <a:solidFill>
                  <a:srgbClr val="244060"/>
                </a:solidFill>
                <a:latin typeface="Trebuchet MS"/>
                <a:cs typeface="Trebuchet MS"/>
              </a:rPr>
              <a:t>the</a:t>
            </a:r>
            <a:r>
              <a:rPr sz="1400" spc="60" dirty="0">
                <a:solidFill>
                  <a:srgbClr val="244060"/>
                </a:solidFill>
                <a:latin typeface="Trebuchet MS"/>
                <a:cs typeface="Trebuchet MS"/>
              </a:rPr>
              <a:t> </a:t>
            </a:r>
            <a:r>
              <a:rPr sz="1400" dirty="0">
                <a:solidFill>
                  <a:srgbClr val="244060"/>
                </a:solidFill>
                <a:latin typeface="Trebuchet MS"/>
                <a:cs typeface="Trebuchet MS"/>
              </a:rPr>
              <a:t>target</a:t>
            </a:r>
            <a:r>
              <a:rPr sz="1400" spc="60" dirty="0">
                <a:solidFill>
                  <a:srgbClr val="244060"/>
                </a:solidFill>
                <a:latin typeface="Trebuchet MS"/>
                <a:cs typeface="Trebuchet MS"/>
              </a:rPr>
              <a:t> </a:t>
            </a:r>
            <a:r>
              <a:rPr sz="1400" dirty="0">
                <a:solidFill>
                  <a:srgbClr val="244060"/>
                </a:solidFill>
                <a:latin typeface="Trebuchet MS"/>
                <a:cs typeface="Trebuchet MS"/>
              </a:rPr>
              <a:t>of</a:t>
            </a:r>
            <a:r>
              <a:rPr sz="1400" spc="60" dirty="0">
                <a:solidFill>
                  <a:srgbClr val="244060"/>
                </a:solidFill>
                <a:latin typeface="Trebuchet MS"/>
                <a:cs typeface="Trebuchet MS"/>
              </a:rPr>
              <a:t> </a:t>
            </a:r>
            <a:r>
              <a:rPr sz="1400" dirty="0">
                <a:solidFill>
                  <a:srgbClr val="244060"/>
                </a:solidFill>
                <a:latin typeface="Trebuchet MS"/>
                <a:cs typeface="Trebuchet MS"/>
              </a:rPr>
              <a:t>each</a:t>
            </a:r>
            <a:r>
              <a:rPr sz="1400" spc="55" dirty="0">
                <a:solidFill>
                  <a:srgbClr val="244060"/>
                </a:solidFill>
                <a:latin typeface="Trebuchet MS"/>
                <a:cs typeface="Trebuchet MS"/>
              </a:rPr>
              <a:t> </a:t>
            </a:r>
            <a:r>
              <a:rPr sz="1400" spc="-10" dirty="0">
                <a:solidFill>
                  <a:srgbClr val="244060"/>
                </a:solidFill>
                <a:latin typeface="Trebuchet MS"/>
                <a:cs typeface="Trebuchet MS"/>
              </a:rPr>
              <a:t>indicator,</a:t>
            </a:r>
            <a:r>
              <a:rPr sz="1400" spc="60" dirty="0">
                <a:solidFill>
                  <a:srgbClr val="244060"/>
                </a:solidFill>
                <a:latin typeface="Trebuchet MS"/>
                <a:cs typeface="Trebuchet MS"/>
              </a:rPr>
              <a:t> </a:t>
            </a:r>
            <a:r>
              <a:rPr sz="1400" dirty="0">
                <a:solidFill>
                  <a:srgbClr val="244060"/>
                </a:solidFill>
                <a:latin typeface="Trebuchet MS"/>
                <a:cs typeface="Trebuchet MS"/>
              </a:rPr>
              <a:t>please</a:t>
            </a:r>
            <a:r>
              <a:rPr sz="1400" spc="60" dirty="0">
                <a:solidFill>
                  <a:srgbClr val="244060"/>
                </a:solidFill>
                <a:latin typeface="Trebuchet MS"/>
                <a:cs typeface="Trebuchet MS"/>
              </a:rPr>
              <a:t> </a:t>
            </a:r>
            <a:r>
              <a:rPr sz="1400" dirty="0">
                <a:solidFill>
                  <a:srgbClr val="244060"/>
                </a:solidFill>
                <a:latin typeface="Trebuchet MS"/>
                <a:cs typeface="Trebuchet MS"/>
              </a:rPr>
              <a:t>be</a:t>
            </a:r>
            <a:r>
              <a:rPr sz="1400" spc="65" dirty="0">
                <a:solidFill>
                  <a:srgbClr val="244060"/>
                </a:solidFill>
                <a:latin typeface="Trebuchet MS"/>
                <a:cs typeface="Trebuchet MS"/>
              </a:rPr>
              <a:t> </a:t>
            </a:r>
            <a:r>
              <a:rPr sz="1400" dirty="0">
                <a:solidFill>
                  <a:srgbClr val="244060"/>
                </a:solidFill>
                <a:latin typeface="Trebuchet MS"/>
                <a:cs typeface="Trebuchet MS"/>
              </a:rPr>
              <a:t>realistic</a:t>
            </a:r>
            <a:r>
              <a:rPr sz="1400" spc="60" dirty="0">
                <a:solidFill>
                  <a:srgbClr val="244060"/>
                </a:solidFill>
                <a:latin typeface="Trebuchet MS"/>
                <a:cs typeface="Trebuchet MS"/>
              </a:rPr>
              <a:t> </a:t>
            </a:r>
            <a:r>
              <a:rPr sz="1400" dirty="0">
                <a:solidFill>
                  <a:srgbClr val="244060"/>
                </a:solidFill>
                <a:latin typeface="Trebuchet MS"/>
                <a:cs typeface="Trebuchet MS"/>
              </a:rPr>
              <a:t>and</a:t>
            </a:r>
            <a:r>
              <a:rPr sz="1400" spc="55" dirty="0">
                <a:solidFill>
                  <a:srgbClr val="244060"/>
                </a:solidFill>
                <a:latin typeface="Trebuchet MS"/>
                <a:cs typeface="Trebuchet MS"/>
              </a:rPr>
              <a:t> </a:t>
            </a:r>
            <a:r>
              <a:rPr sz="1400" spc="-10" dirty="0">
                <a:solidFill>
                  <a:srgbClr val="244060"/>
                </a:solidFill>
                <a:latin typeface="Trebuchet MS"/>
                <a:cs typeface="Trebuchet MS"/>
              </a:rPr>
              <a:t>based 	</a:t>
            </a:r>
            <a:r>
              <a:rPr sz="1400" dirty="0">
                <a:solidFill>
                  <a:srgbClr val="244060"/>
                </a:solidFill>
                <a:latin typeface="Trebuchet MS"/>
                <a:cs typeface="Trebuchet MS"/>
              </a:rPr>
              <a:t>on</a:t>
            </a:r>
            <a:r>
              <a:rPr sz="1400" spc="-35" dirty="0">
                <a:solidFill>
                  <a:srgbClr val="244060"/>
                </a:solidFill>
                <a:latin typeface="Trebuchet MS"/>
                <a:cs typeface="Trebuchet MS"/>
              </a:rPr>
              <a:t> </a:t>
            </a:r>
            <a:r>
              <a:rPr sz="1400" dirty="0">
                <a:solidFill>
                  <a:srgbClr val="244060"/>
                </a:solidFill>
                <a:latin typeface="Trebuchet MS"/>
                <a:cs typeface="Trebuchet MS"/>
              </a:rPr>
              <a:t>your</a:t>
            </a:r>
            <a:r>
              <a:rPr sz="1400" spc="-25" dirty="0">
                <a:solidFill>
                  <a:srgbClr val="244060"/>
                </a:solidFill>
                <a:latin typeface="Trebuchet MS"/>
                <a:cs typeface="Trebuchet MS"/>
              </a:rPr>
              <a:t> </a:t>
            </a:r>
            <a:r>
              <a:rPr sz="1400" dirty="0">
                <a:solidFill>
                  <a:srgbClr val="244060"/>
                </a:solidFill>
                <a:latin typeface="Trebuchet MS"/>
                <a:cs typeface="Trebuchet MS"/>
              </a:rPr>
              <a:t>previous</a:t>
            </a:r>
            <a:r>
              <a:rPr sz="1400" spc="-20" dirty="0">
                <a:solidFill>
                  <a:srgbClr val="244060"/>
                </a:solidFill>
                <a:latin typeface="Trebuchet MS"/>
                <a:cs typeface="Trebuchet MS"/>
              </a:rPr>
              <a:t> </a:t>
            </a:r>
            <a:r>
              <a:rPr sz="1400" dirty="0">
                <a:solidFill>
                  <a:srgbClr val="244060"/>
                </a:solidFill>
                <a:latin typeface="Trebuchet MS"/>
                <a:cs typeface="Trebuchet MS"/>
              </a:rPr>
              <a:t>experience</a:t>
            </a:r>
            <a:r>
              <a:rPr sz="1400" spc="-50" dirty="0">
                <a:solidFill>
                  <a:srgbClr val="244060"/>
                </a:solidFill>
                <a:latin typeface="Trebuchet MS"/>
                <a:cs typeface="Trebuchet MS"/>
              </a:rPr>
              <a:t> </a:t>
            </a:r>
            <a:r>
              <a:rPr sz="1400" dirty="0">
                <a:solidFill>
                  <a:srgbClr val="244060"/>
                </a:solidFill>
                <a:latin typeface="Trebuchet MS"/>
                <a:cs typeface="Trebuchet MS"/>
              </a:rPr>
              <a:t>and</a:t>
            </a:r>
            <a:r>
              <a:rPr sz="1400" spc="-20" dirty="0">
                <a:solidFill>
                  <a:srgbClr val="244060"/>
                </a:solidFill>
                <a:latin typeface="Trebuchet MS"/>
                <a:cs typeface="Trebuchet MS"/>
              </a:rPr>
              <a:t> </a:t>
            </a:r>
            <a:r>
              <a:rPr sz="1400" dirty="0">
                <a:solidFill>
                  <a:srgbClr val="244060"/>
                </a:solidFill>
                <a:latin typeface="Trebuchet MS"/>
                <a:cs typeface="Trebuchet MS"/>
              </a:rPr>
              <a:t>the</a:t>
            </a:r>
            <a:r>
              <a:rPr sz="1400" spc="-20" dirty="0">
                <a:solidFill>
                  <a:srgbClr val="244060"/>
                </a:solidFill>
                <a:latin typeface="Trebuchet MS"/>
                <a:cs typeface="Trebuchet MS"/>
              </a:rPr>
              <a:t> </a:t>
            </a:r>
            <a:r>
              <a:rPr sz="1400" dirty="0">
                <a:solidFill>
                  <a:srgbClr val="244060"/>
                </a:solidFill>
                <a:latin typeface="Trebuchet MS"/>
                <a:cs typeface="Trebuchet MS"/>
              </a:rPr>
              <a:t>data</a:t>
            </a:r>
            <a:r>
              <a:rPr sz="1400" spc="-10" dirty="0">
                <a:solidFill>
                  <a:srgbClr val="244060"/>
                </a:solidFill>
                <a:latin typeface="Trebuchet MS"/>
                <a:cs typeface="Trebuchet MS"/>
              </a:rPr>
              <a:t> sources).</a:t>
            </a:r>
            <a:endParaRPr sz="1400" dirty="0">
              <a:latin typeface="Trebuchet MS"/>
              <a:cs typeface="Trebuchet MS"/>
            </a:endParaRPr>
          </a:p>
          <a:p>
            <a:pPr marL="342900" marR="5715" indent="-342900" algn="just">
              <a:lnSpc>
                <a:spcPct val="100000"/>
              </a:lnSpc>
              <a:spcBef>
                <a:spcPts val="400"/>
              </a:spcBef>
              <a:buFont typeface="Arial MT"/>
              <a:buChar char="•"/>
              <a:tabLst>
                <a:tab pos="355600" algn="l"/>
              </a:tabLst>
            </a:pPr>
            <a:r>
              <a:rPr sz="1400" dirty="0">
                <a:solidFill>
                  <a:srgbClr val="244060"/>
                </a:solidFill>
                <a:latin typeface="Trebuchet MS"/>
                <a:cs typeface="Trebuchet MS"/>
              </a:rPr>
              <a:t>When</a:t>
            </a:r>
            <a:r>
              <a:rPr sz="1400" spc="5" dirty="0">
                <a:solidFill>
                  <a:srgbClr val="244060"/>
                </a:solidFill>
                <a:latin typeface="Trebuchet MS"/>
                <a:cs typeface="Trebuchet MS"/>
              </a:rPr>
              <a:t> </a:t>
            </a:r>
            <a:r>
              <a:rPr sz="1400" dirty="0">
                <a:solidFill>
                  <a:srgbClr val="244060"/>
                </a:solidFill>
                <a:latin typeface="Trebuchet MS"/>
                <a:cs typeface="Trebuchet MS"/>
              </a:rPr>
              <a:t>setting</a:t>
            </a:r>
            <a:r>
              <a:rPr sz="1400" spc="5" dirty="0">
                <a:solidFill>
                  <a:srgbClr val="244060"/>
                </a:solidFill>
                <a:latin typeface="Trebuchet MS"/>
                <a:cs typeface="Trebuchet MS"/>
              </a:rPr>
              <a:t> </a:t>
            </a: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dirty="0">
                <a:solidFill>
                  <a:srgbClr val="244060"/>
                </a:solidFill>
                <a:latin typeface="Trebuchet MS"/>
                <a:cs typeface="Trebuchet MS"/>
              </a:rPr>
              <a:t>target indicators</a:t>
            </a:r>
            <a:r>
              <a:rPr sz="1400" spc="-5" dirty="0">
                <a:solidFill>
                  <a:srgbClr val="244060"/>
                </a:solidFill>
                <a:latin typeface="Trebuchet MS"/>
                <a:cs typeface="Trebuchet MS"/>
              </a:rPr>
              <a:t> </a:t>
            </a:r>
            <a:r>
              <a:rPr sz="1400" dirty="0">
                <a:solidFill>
                  <a:srgbClr val="244060"/>
                </a:solidFill>
                <a:latin typeface="Trebuchet MS"/>
                <a:cs typeface="Trebuchet MS"/>
              </a:rPr>
              <a:t>please consider the</a:t>
            </a:r>
            <a:r>
              <a:rPr sz="1400" spc="5" dirty="0">
                <a:solidFill>
                  <a:srgbClr val="244060"/>
                </a:solidFill>
                <a:latin typeface="Trebuchet MS"/>
                <a:cs typeface="Trebuchet MS"/>
              </a:rPr>
              <a:t> </a:t>
            </a:r>
            <a:r>
              <a:rPr sz="1400" dirty="0">
                <a:solidFill>
                  <a:srgbClr val="244060"/>
                </a:solidFill>
                <a:latin typeface="Trebuchet MS"/>
                <a:cs typeface="Trebuchet MS"/>
              </a:rPr>
              <a:t>data</a:t>
            </a:r>
            <a:r>
              <a:rPr sz="1400" spc="-10" dirty="0">
                <a:solidFill>
                  <a:srgbClr val="244060"/>
                </a:solidFill>
                <a:latin typeface="Trebuchet MS"/>
                <a:cs typeface="Trebuchet MS"/>
              </a:rPr>
              <a:t> availability,</a:t>
            </a:r>
            <a:r>
              <a:rPr sz="1400" spc="10" dirty="0">
                <a:solidFill>
                  <a:srgbClr val="244060"/>
                </a:solidFill>
                <a:latin typeface="Trebuchet MS"/>
                <a:cs typeface="Trebuchet MS"/>
              </a:rPr>
              <a:t> </a:t>
            </a:r>
            <a:r>
              <a:rPr sz="1400" dirty="0">
                <a:solidFill>
                  <a:srgbClr val="244060"/>
                </a:solidFill>
                <a:latin typeface="Trebuchet MS"/>
                <a:cs typeface="Trebuchet MS"/>
              </a:rPr>
              <a:t>as</a:t>
            </a:r>
            <a:r>
              <a:rPr sz="1400" spc="-5" dirty="0">
                <a:solidFill>
                  <a:srgbClr val="244060"/>
                </a:solidFill>
                <a:latin typeface="Trebuchet MS"/>
                <a:cs typeface="Trebuchet MS"/>
              </a:rPr>
              <a:t> </a:t>
            </a:r>
            <a:r>
              <a:rPr sz="1400" dirty="0">
                <a:solidFill>
                  <a:srgbClr val="244060"/>
                </a:solidFill>
                <a:latin typeface="Trebuchet MS"/>
                <a:cs typeface="Trebuchet MS"/>
              </a:rPr>
              <a:t>you have</a:t>
            </a:r>
            <a:r>
              <a:rPr sz="1400" spc="5" dirty="0">
                <a:solidFill>
                  <a:srgbClr val="244060"/>
                </a:solidFill>
                <a:latin typeface="Trebuchet MS"/>
                <a:cs typeface="Trebuchet MS"/>
              </a:rPr>
              <a:t> </a:t>
            </a:r>
            <a:r>
              <a:rPr sz="1400" dirty="0">
                <a:solidFill>
                  <a:srgbClr val="244060"/>
                </a:solidFill>
                <a:latin typeface="Trebuchet MS"/>
                <a:cs typeface="Trebuchet MS"/>
              </a:rPr>
              <a:t>to</a:t>
            </a:r>
            <a:r>
              <a:rPr sz="1400" spc="5" dirty="0">
                <a:solidFill>
                  <a:srgbClr val="244060"/>
                </a:solidFill>
                <a:latin typeface="Trebuchet MS"/>
                <a:cs typeface="Trebuchet MS"/>
              </a:rPr>
              <a:t> </a:t>
            </a:r>
            <a:r>
              <a:rPr sz="1400" spc="-10" dirty="0">
                <a:solidFill>
                  <a:srgbClr val="244060"/>
                </a:solidFill>
                <a:latin typeface="Trebuchet MS"/>
                <a:cs typeface="Trebuchet MS"/>
              </a:rPr>
              <a:t>justify 	</a:t>
            </a:r>
            <a:r>
              <a:rPr sz="1400" dirty="0">
                <a:solidFill>
                  <a:srgbClr val="244060"/>
                </a:solidFill>
                <a:latin typeface="Trebuchet MS"/>
                <a:cs typeface="Trebuchet MS"/>
              </a:rPr>
              <a:t>the</a:t>
            </a:r>
            <a:r>
              <a:rPr sz="1400" spc="425" dirty="0">
                <a:solidFill>
                  <a:srgbClr val="244060"/>
                </a:solidFill>
                <a:latin typeface="Trebuchet MS"/>
                <a:cs typeface="Trebuchet MS"/>
              </a:rPr>
              <a:t> </a:t>
            </a:r>
            <a:r>
              <a:rPr sz="1400" dirty="0">
                <a:solidFill>
                  <a:srgbClr val="244060"/>
                </a:solidFill>
                <a:latin typeface="Trebuchet MS"/>
                <a:cs typeface="Trebuchet MS"/>
              </a:rPr>
              <a:t>data</a:t>
            </a:r>
            <a:r>
              <a:rPr sz="1400" spc="415" dirty="0">
                <a:solidFill>
                  <a:srgbClr val="244060"/>
                </a:solidFill>
                <a:latin typeface="Trebuchet MS"/>
                <a:cs typeface="Trebuchet MS"/>
              </a:rPr>
              <a:t> </a:t>
            </a:r>
            <a:r>
              <a:rPr sz="1400" dirty="0">
                <a:solidFill>
                  <a:srgbClr val="244060"/>
                </a:solidFill>
                <a:latin typeface="Trebuchet MS"/>
                <a:cs typeface="Trebuchet MS"/>
              </a:rPr>
              <a:t>sources</a:t>
            </a:r>
            <a:r>
              <a:rPr sz="1400" spc="415" dirty="0">
                <a:solidFill>
                  <a:srgbClr val="244060"/>
                </a:solidFill>
                <a:latin typeface="Trebuchet MS"/>
                <a:cs typeface="Trebuchet MS"/>
              </a:rPr>
              <a:t> </a:t>
            </a:r>
            <a:r>
              <a:rPr sz="1400" dirty="0">
                <a:solidFill>
                  <a:srgbClr val="244060"/>
                </a:solidFill>
                <a:latin typeface="Trebuchet MS"/>
                <a:cs typeface="Trebuchet MS"/>
              </a:rPr>
              <a:t>(e.g.</a:t>
            </a:r>
            <a:r>
              <a:rPr sz="1400" spc="430" dirty="0">
                <a:solidFill>
                  <a:srgbClr val="244060"/>
                </a:solidFill>
                <a:latin typeface="Trebuchet MS"/>
                <a:cs typeface="Trebuchet MS"/>
              </a:rPr>
              <a:t> </a:t>
            </a:r>
            <a:r>
              <a:rPr sz="1400" dirty="0">
                <a:solidFill>
                  <a:srgbClr val="244060"/>
                </a:solidFill>
                <a:latin typeface="Trebuchet MS"/>
                <a:cs typeface="Trebuchet MS"/>
              </a:rPr>
              <a:t>statistic</a:t>
            </a:r>
            <a:r>
              <a:rPr sz="1400" spc="420" dirty="0">
                <a:solidFill>
                  <a:srgbClr val="244060"/>
                </a:solidFill>
                <a:latin typeface="Trebuchet MS"/>
                <a:cs typeface="Trebuchet MS"/>
              </a:rPr>
              <a:t> </a:t>
            </a:r>
            <a:r>
              <a:rPr sz="1400" dirty="0">
                <a:solidFill>
                  <a:srgbClr val="244060"/>
                </a:solidFill>
                <a:latin typeface="Trebuchet MS"/>
                <a:cs typeface="Trebuchet MS"/>
              </a:rPr>
              <a:t>data,</a:t>
            </a:r>
            <a:r>
              <a:rPr sz="1400" spc="420" dirty="0">
                <a:solidFill>
                  <a:srgbClr val="244060"/>
                </a:solidFill>
                <a:latin typeface="Trebuchet MS"/>
                <a:cs typeface="Trebuchet MS"/>
              </a:rPr>
              <a:t> </a:t>
            </a:r>
            <a:r>
              <a:rPr sz="1400" dirty="0">
                <a:solidFill>
                  <a:srgbClr val="244060"/>
                </a:solidFill>
                <a:latin typeface="Trebuchet MS"/>
                <a:cs typeface="Trebuchet MS"/>
              </a:rPr>
              <a:t>surveys,</a:t>
            </a:r>
            <a:r>
              <a:rPr sz="1400" spc="425" dirty="0">
                <a:solidFill>
                  <a:srgbClr val="244060"/>
                </a:solidFill>
                <a:latin typeface="Trebuchet MS"/>
                <a:cs typeface="Trebuchet MS"/>
              </a:rPr>
              <a:t> </a:t>
            </a:r>
            <a:r>
              <a:rPr sz="1400" dirty="0">
                <a:solidFill>
                  <a:srgbClr val="244060"/>
                </a:solidFill>
                <a:latin typeface="Trebuchet MS"/>
                <a:cs typeface="Trebuchet MS"/>
              </a:rPr>
              <a:t>questionnaires</a:t>
            </a:r>
            <a:r>
              <a:rPr sz="1400" spc="415" dirty="0">
                <a:solidFill>
                  <a:srgbClr val="244060"/>
                </a:solidFill>
                <a:latin typeface="Trebuchet MS"/>
                <a:cs typeface="Trebuchet MS"/>
              </a:rPr>
              <a:t> </a:t>
            </a:r>
            <a:r>
              <a:rPr sz="1400" dirty="0">
                <a:solidFill>
                  <a:srgbClr val="244060"/>
                </a:solidFill>
                <a:latin typeface="Trebuchet MS"/>
                <a:cs typeface="Trebuchet MS"/>
              </a:rPr>
              <a:t>etc.).</a:t>
            </a:r>
            <a:r>
              <a:rPr sz="1400" spc="425" dirty="0">
                <a:solidFill>
                  <a:srgbClr val="244060"/>
                </a:solidFill>
                <a:latin typeface="Trebuchet MS"/>
                <a:cs typeface="Trebuchet MS"/>
              </a:rPr>
              <a:t> </a:t>
            </a:r>
            <a:r>
              <a:rPr sz="1400" dirty="0">
                <a:solidFill>
                  <a:srgbClr val="244060"/>
                </a:solidFill>
                <a:latin typeface="Trebuchet MS"/>
                <a:cs typeface="Trebuchet MS"/>
              </a:rPr>
              <a:t>Evidence</a:t>
            </a:r>
            <a:r>
              <a:rPr sz="1400" spc="430" dirty="0">
                <a:solidFill>
                  <a:srgbClr val="244060"/>
                </a:solidFill>
                <a:latin typeface="Trebuchet MS"/>
                <a:cs typeface="Trebuchet MS"/>
              </a:rPr>
              <a:t> </a:t>
            </a:r>
            <a:r>
              <a:rPr sz="1400" dirty="0">
                <a:solidFill>
                  <a:srgbClr val="244060"/>
                </a:solidFill>
                <a:latin typeface="Trebuchet MS"/>
                <a:cs typeface="Trebuchet MS"/>
              </a:rPr>
              <a:t>should</a:t>
            </a:r>
            <a:r>
              <a:rPr sz="1400" spc="415" dirty="0">
                <a:solidFill>
                  <a:srgbClr val="244060"/>
                </a:solidFill>
                <a:latin typeface="Trebuchet MS"/>
                <a:cs typeface="Trebuchet MS"/>
              </a:rPr>
              <a:t> </a:t>
            </a:r>
            <a:r>
              <a:rPr sz="1400" spc="-25" dirty="0">
                <a:solidFill>
                  <a:srgbClr val="244060"/>
                </a:solidFill>
                <a:latin typeface="Trebuchet MS"/>
                <a:cs typeface="Trebuchet MS"/>
              </a:rPr>
              <a:t>be 	</a:t>
            </a:r>
            <a:r>
              <a:rPr sz="1400" dirty="0">
                <a:solidFill>
                  <a:srgbClr val="244060"/>
                </a:solidFill>
                <a:latin typeface="Trebuchet MS"/>
                <a:cs typeface="Trebuchet MS"/>
              </a:rPr>
              <a:t>collected</a:t>
            </a:r>
            <a:r>
              <a:rPr sz="1400" spc="330" dirty="0">
                <a:solidFill>
                  <a:srgbClr val="244060"/>
                </a:solidFill>
                <a:latin typeface="Trebuchet MS"/>
                <a:cs typeface="Trebuchet MS"/>
              </a:rPr>
              <a:t> </a:t>
            </a:r>
            <a:r>
              <a:rPr sz="1400" dirty="0">
                <a:solidFill>
                  <a:srgbClr val="244060"/>
                </a:solidFill>
                <a:latin typeface="Trebuchet MS"/>
                <a:cs typeface="Trebuchet MS"/>
              </a:rPr>
              <a:t>and</a:t>
            </a:r>
            <a:r>
              <a:rPr sz="1400" spc="335" dirty="0">
                <a:solidFill>
                  <a:srgbClr val="244060"/>
                </a:solidFill>
                <a:latin typeface="Trebuchet MS"/>
                <a:cs typeface="Trebuchet MS"/>
              </a:rPr>
              <a:t> </a:t>
            </a:r>
            <a:r>
              <a:rPr sz="1400" dirty="0">
                <a:solidFill>
                  <a:srgbClr val="244060"/>
                </a:solidFill>
                <a:latin typeface="Trebuchet MS"/>
                <a:cs typeface="Trebuchet MS"/>
              </a:rPr>
              <a:t>considered</a:t>
            </a:r>
            <a:r>
              <a:rPr sz="1400" spc="335" dirty="0">
                <a:solidFill>
                  <a:srgbClr val="244060"/>
                </a:solidFill>
                <a:latin typeface="Trebuchet MS"/>
                <a:cs typeface="Trebuchet MS"/>
              </a:rPr>
              <a:t> </a:t>
            </a:r>
            <a:r>
              <a:rPr sz="1400" dirty="0">
                <a:solidFill>
                  <a:srgbClr val="244060"/>
                </a:solidFill>
                <a:latin typeface="Trebuchet MS"/>
                <a:cs typeface="Trebuchet MS"/>
              </a:rPr>
              <a:t>when</a:t>
            </a:r>
            <a:r>
              <a:rPr sz="1400" spc="340" dirty="0">
                <a:solidFill>
                  <a:srgbClr val="244060"/>
                </a:solidFill>
                <a:latin typeface="Trebuchet MS"/>
                <a:cs typeface="Trebuchet MS"/>
              </a:rPr>
              <a:t> </a:t>
            </a:r>
            <a:r>
              <a:rPr sz="1400" dirty="0">
                <a:solidFill>
                  <a:srgbClr val="244060"/>
                </a:solidFill>
                <a:latin typeface="Trebuchet MS"/>
                <a:cs typeface="Trebuchet MS"/>
              </a:rPr>
              <a:t>setting</a:t>
            </a:r>
            <a:r>
              <a:rPr sz="1400" spc="335" dirty="0">
                <a:solidFill>
                  <a:srgbClr val="244060"/>
                </a:solidFill>
                <a:latin typeface="Trebuchet MS"/>
                <a:cs typeface="Trebuchet MS"/>
              </a:rPr>
              <a:t> </a:t>
            </a:r>
            <a:r>
              <a:rPr sz="1400" dirty="0">
                <a:solidFill>
                  <a:srgbClr val="244060"/>
                </a:solidFill>
                <a:latin typeface="Trebuchet MS"/>
                <a:cs typeface="Trebuchet MS"/>
              </a:rPr>
              <a:t>the</a:t>
            </a:r>
            <a:r>
              <a:rPr sz="1400" spc="335" dirty="0">
                <a:solidFill>
                  <a:srgbClr val="244060"/>
                </a:solidFill>
                <a:latin typeface="Trebuchet MS"/>
                <a:cs typeface="Trebuchet MS"/>
              </a:rPr>
              <a:t> </a:t>
            </a:r>
            <a:r>
              <a:rPr sz="1400" dirty="0">
                <a:solidFill>
                  <a:srgbClr val="244060"/>
                </a:solidFill>
                <a:latin typeface="Trebuchet MS"/>
                <a:cs typeface="Trebuchet MS"/>
              </a:rPr>
              <a:t>targets.</a:t>
            </a:r>
            <a:r>
              <a:rPr sz="1400" spc="335" dirty="0">
                <a:solidFill>
                  <a:srgbClr val="244060"/>
                </a:solidFill>
                <a:latin typeface="Trebuchet MS"/>
                <a:cs typeface="Trebuchet MS"/>
              </a:rPr>
              <a:t> </a:t>
            </a:r>
            <a:r>
              <a:rPr sz="1400" dirty="0">
                <a:solidFill>
                  <a:srgbClr val="244060"/>
                </a:solidFill>
                <a:latin typeface="Trebuchet MS"/>
                <a:cs typeface="Trebuchet MS"/>
              </a:rPr>
              <a:t>Later</a:t>
            </a:r>
            <a:r>
              <a:rPr sz="1400" spc="325" dirty="0">
                <a:solidFill>
                  <a:srgbClr val="244060"/>
                </a:solidFill>
                <a:latin typeface="Trebuchet MS"/>
                <a:cs typeface="Trebuchet MS"/>
              </a:rPr>
              <a:t> </a:t>
            </a:r>
            <a:r>
              <a:rPr sz="1400" dirty="0">
                <a:solidFill>
                  <a:srgbClr val="244060"/>
                </a:solidFill>
                <a:latin typeface="Trebuchet MS"/>
                <a:cs typeface="Trebuchet MS"/>
              </a:rPr>
              <a:t>on,</a:t>
            </a:r>
            <a:r>
              <a:rPr sz="1400" spc="335" dirty="0">
                <a:solidFill>
                  <a:srgbClr val="244060"/>
                </a:solidFill>
                <a:latin typeface="Trebuchet MS"/>
                <a:cs typeface="Trebuchet MS"/>
              </a:rPr>
              <a:t> </a:t>
            </a:r>
            <a:r>
              <a:rPr sz="1400" dirty="0">
                <a:solidFill>
                  <a:srgbClr val="244060"/>
                </a:solidFill>
                <a:latin typeface="Trebuchet MS"/>
                <a:cs typeface="Trebuchet MS"/>
              </a:rPr>
              <a:t>during</a:t>
            </a:r>
            <a:r>
              <a:rPr sz="1400" spc="335" dirty="0">
                <a:solidFill>
                  <a:srgbClr val="244060"/>
                </a:solidFill>
                <a:latin typeface="Trebuchet MS"/>
                <a:cs typeface="Trebuchet MS"/>
              </a:rPr>
              <a:t> </a:t>
            </a:r>
            <a:r>
              <a:rPr sz="1400" dirty="0">
                <a:solidFill>
                  <a:srgbClr val="244060"/>
                </a:solidFill>
                <a:latin typeface="Trebuchet MS"/>
                <a:cs typeface="Trebuchet MS"/>
              </a:rPr>
              <a:t>the</a:t>
            </a:r>
            <a:r>
              <a:rPr sz="1400" spc="335" dirty="0">
                <a:solidFill>
                  <a:srgbClr val="244060"/>
                </a:solidFill>
                <a:latin typeface="Trebuchet MS"/>
                <a:cs typeface="Trebuchet MS"/>
              </a:rPr>
              <a:t> </a:t>
            </a:r>
            <a:r>
              <a:rPr sz="1400" spc="-10" dirty="0">
                <a:solidFill>
                  <a:srgbClr val="244060"/>
                </a:solidFill>
                <a:latin typeface="Trebuchet MS"/>
                <a:cs typeface="Trebuchet MS"/>
              </a:rPr>
              <a:t>implementation 	</a:t>
            </a:r>
            <a:r>
              <a:rPr sz="1400" dirty="0">
                <a:solidFill>
                  <a:srgbClr val="244060"/>
                </a:solidFill>
                <a:latin typeface="Trebuchet MS"/>
                <a:cs typeface="Trebuchet MS"/>
              </a:rPr>
              <a:t>phase,</a:t>
            </a:r>
            <a:r>
              <a:rPr sz="1400" spc="15" dirty="0">
                <a:solidFill>
                  <a:srgbClr val="244060"/>
                </a:solidFill>
                <a:latin typeface="Trebuchet MS"/>
                <a:cs typeface="Trebuchet MS"/>
              </a:rPr>
              <a:t> </a:t>
            </a:r>
            <a:r>
              <a:rPr sz="1400" dirty="0">
                <a:solidFill>
                  <a:srgbClr val="244060"/>
                </a:solidFill>
                <a:latin typeface="Trebuchet MS"/>
                <a:cs typeface="Trebuchet MS"/>
              </a:rPr>
              <a:t>relevant</a:t>
            </a:r>
            <a:r>
              <a:rPr sz="1400" spc="10" dirty="0">
                <a:solidFill>
                  <a:srgbClr val="244060"/>
                </a:solidFill>
                <a:latin typeface="Trebuchet MS"/>
                <a:cs typeface="Trebuchet MS"/>
              </a:rPr>
              <a:t> </a:t>
            </a:r>
            <a:r>
              <a:rPr sz="1400" dirty="0">
                <a:solidFill>
                  <a:srgbClr val="244060"/>
                </a:solidFill>
                <a:latin typeface="Trebuchet MS"/>
                <a:cs typeface="Trebuchet MS"/>
              </a:rPr>
              <a:t>evidence</a:t>
            </a:r>
            <a:r>
              <a:rPr sz="1400" spc="15" dirty="0">
                <a:solidFill>
                  <a:srgbClr val="244060"/>
                </a:solidFill>
                <a:latin typeface="Trebuchet MS"/>
                <a:cs typeface="Trebuchet MS"/>
              </a:rPr>
              <a:t> </a:t>
            </a:r>
            <a:r>
              <a:rPr sz="1400" dirty="0">
                <a:solidFill>
                  <a:srgbClr val="244060"/>
                </a:solidFill>
                <a:latin typeface="Trebuchet MS"/>
                <a:cs typeface="Trebuchet MS"/>
              </a:rPr>
              <a:t>(documents, statistics,</a:t>
            </a:r>
            <a:r>
              <a:rPr sz="1400" spc="10" dirty="0">
                <a:solidFill>
                  <a:srgbClr val="244060"/>
                </a:solidFill>
                <a:latin typeface="Trebuchet MS"/>
                <a:cs typeface="Trebuchet MS"/>
              </a:rPr>
              <a:t> </a:t>
            </a:r>
            <a:r>
              <a:rPr sz="1400" dirty="0">
                <a:solidFill>
                  <a:srgbClr val="244060"/>
                </a:solidFill>
                <a:latin typeface="Trebuchet MS"/>
                <a:cs typeface="Trebuchet MS"/>
              </a:rPr>
              <a:t>analysis</a:t>
            </a:r>
            <a:r>
              <a:rPr sz="1400" spc="5" dirty="0">
                <a:solidFill>
                  <a:srgbClr val="244060"/>
                </a:solidFill>
                <a:latin typeface="Trebuchet MS"/>
                <a:cs typeface="Trebuchet MS"/>
              </a:rPr>
              <a:t> </a:t>
            </a:r>
            <a:r>
              <a:rPr sz="1400" dirty="0">
                <a:solidFill>
                  <a:srgbClr val="244060"/>
                </a:solidFill>
                <a:latin typeface="Trebuchet MS"/>
                <a:cs typeface="Trebuchet MS"/>
              </a:rPr>
              <a:t>etc.)</a:t>
            </a:r>
            <a:r>
              <a:rPr sz="1400" spc="15" dirty="0">
                <a:solidFill>
                  <a:srgbClr val="244060"/>
                </a:solidFill>
                <a:latin typeface="Trebuchet MS"/>
                <a:cs typeface="Trebuchet MS"/>
              </a:rPr>
              <a:t> </a:t>
            </a:r>
            <a:r>
              <a:rPr sz="1400" dirty="0">
                <a:solidFill>
                  <a:srgbClr val="244060"/>
                </a:solidFill>
                <a:latin typeface="Trebuchet MS"/>
                <a:cs typeface="Trebuchet MS"/>
              </a:rPr>
              <a:t>shall</a:t>
            </a:r>
            <a:r>
              <a:rPr sz="1400" spc="15" dirty="0">
                <a:solidFill>
                  <a:srgbClr val="244060"/>
                </a:solidFill>
                <a:latin typeface="Trebuchet MS"/>
                <a:cs typeface="Trebuchet MS"/>
              </a:rPr>
              <a:t> </a:t>
            </a:r>
            <a:r>
              <a:rPr sz="1400" dirty="0">
                <a:solidFill>
                  <a:srgbClr val="244060"/>
                </a:solidFill>
                <a:latin typeface="Trebuchet MS"/>
                <a:cs typeface="Trebuchet MS"/>
              </a:rPr>
              <a:t>be</a:t>
            </a:r>
            <a:r>
              <a:rPr sz="1400" spc="15" dirty="0">
                <a:solidFill>
                  <a:srgbClr val="244060"/>
                </a:solidFill>
                <a:latin typeface="Trebuchet MS"/>
                <a:cs typeface="Trebuchet MS"/>
              </a:rPr>
              <a:t> </a:t>
            </a:r>
            <a:r>
              <a:rPr sz="1400" dirty="0">
                <a:solidFill>
                  <a:srgbClr val="244060"/>
                </a:solidFill>
                <a:latin typeface="Trebuchet MS"/>
                <a:cs typeface="Trebuchet MS"/>
              </a:rPr>
              <a:t>used in</a:t>
            </a:r>
            <a:r>
              <a:rPr sz="1400" spc="15" dirty="0">
                <a:solidFill>
                  <a:srgbClr val="244060"/>
                </a:solidFill>
                <a:latin typeface="Trebuchet MS"/>
                <a:cs typeface="Trebuchet MS"/>
              </a:rPr>
              <a:t> </a:t>
            </a:r>
            <a:r>
              <a:rPr sz="1400" dirty="0">
                <a:solidFill>
                  <a:srgbClr val="244060"/>
                </a:solidFill>
                <a:latin typeface="Trebuchet MS"/>
                <a:cs typeface="Trebuchet MS"/>
              </a:rPr>
              <a:t>supporting</a:t>
            </a:r>
            <a:r>
              <a:rPr sz="1400" spc="10" dirty="0">
                <a:solidFill>
                  <a:srgbClr val="244060"/>
                </a:solidFill>
                <a:latin typeface="Trebuchet MS"/>
                <a:cs typeface="Trebuchet MS"/>
              </a:rPr>
              <a:t> </a:t>
            </a:r>
            <a:r>
              <a:rPr sz="1400" spc="-25" dirty="0">
                <a:solidFill>
                  <a:srgbClr val="244060"/>
                </a:solidFill>
                <a:latin typeface="Trebuchet MS"/>
                <a:cs typeface="Trebuchet MS"/>
              </a:rPr>
              <a:t>the 	</a:t>
            </a:r>
            <a:r>
              <a:rPr sz="1400" dirty="0">
                <a:solidFill>
                  <a:srgbClr val="244060"/>
                </a:solidFill>
                <a:latin typeface="Trebuchet MS"/>
                <a:cs typeface="Trebuchet MS"/>
              </a:rPr>
              <a:t>reported</a:t>
            </a:r>
            <a:r>
              <a:rPr sz="1400" spc="-35" dirty="0">
                <a:solidFill>
                  <a:srgbClr val="244060"/>
                </a:solidFill>
                <a:latin typeface="Trebuchet MS"/>
                <a:cs typeface="Trebuchet MS"/>
              </a:rPr>
              <a:t> </a:t>
            </a:r>
            <a:r>
              <a:rPr sz="1400" dirty="0">
                <a:solidFill>
                  <a:srgbClr val="244060"/>
                </a:solidFill>
                <a:latin typeface="Trebuchet MS"/>
                <a:cs typeface="Trebuchet MS"/>
              </a:rPr>
              <a:t>contribution</a:t>
            </a:r>
            <a:r>
              <a:rPr sz="1400" spc="-60" dirty="0">
                <a:solidFill>
                  <a:srgbClr val="244060"/>
                </a:solidFill>
                <a:latin typeface="Trebuchet MS"/>
                <a:cs typeface="Trebuchet MS"/>
              </a:rPr>
              <a:t> </a:t>
            </a:r>
            <a:r>
              <a:rPr sz="1400" dirty="0">
                <a:solidFill>
                  <a:srgbClr val="244060"/>
                </a:solidFill>
                <a:latin typeface="Trebuchet MS"/>
                <a:cs typeface="Trebuchet MS"/>
              </a:rPr>
              <a:t>to</a:t>
            </a:r>
            <a:r>
              <a:rPr sz="1400" spc="-30" dirty="0">
                <a:solidFill>
                  <a:srgbClr val="244060"/>
                </a:solidFill>
                <a:latin typeface="Trebuchet MS"/>
                <a:cs typeface="Trebuchet MS"/>
              </a:rPr>
              <a:t> </a:t>
            </a:r>
            <a:r>
              <a:rPr sz="1400" dirty="0">
                <a:solidFill>
                  <a:srgbClr val="244060"/>
                </a:solidFill>
                <a:latin typeface="Trebuchet MS"/>
                <a:cs typeface="Trebuchet MS"/>
              </a:rPr>
              <a:t>the</a:t>
            </a:r>
            <a:r>
              <a:rPr sz="1400" spc="-50" dirty="0">
                <a:solidFill>
                  <a:srgbClr val="244060"/>
                </a:solidFill>
                <a:latin typeface="Trebuchet MS"/>
                <a:cs typeface="Trebuchet MS"/>
              </a:rPr>
              <a:t> </a:t>
            </a:r>
            <a:r>
              <a:rPr sz="1400" dirty="0">
                <a:solidFill>
                  <a:srgbClr val="244060"/>
                </a:solidFill>
                <a:latin typeface="Trebuchet MS"/>
                <a:cs typeface="Trebuchet MS"/>
              </a:rPr>
              <a:t>indicators</a:t>
            </a:r>
            <a:r>
              <a:rPr sz="1400" spc="-40" dirty="0">
                <a:solidFill>
                  <a:srgbClr val="244060"/>
                </a:solidFill>
                <a:latin typeface="Trebuchet MS"/>
                <a:cs typeface="Trebuchet MS"/>
              </a:rPr>
              <a:t> </a:t>
            </a:r>
            <a:r>
              <a:rPr sz="1400" spc="-10" dirty="0">
                <a:solidFill>
                  <a:srgbClr val="244060"/>
                </a:solidFill>
                <a:latin typeface="Trebuchet MS"/>
                <a:cs typeface="Trebuchet MS"/>
              </a:rPr>
              <a:t>targets.</a:t>
            </a:r>
            <a:endParaRPr sz="1400" dirty="0">
              <a:latin typeface="Trebuchet MS"/>
              <a:cs typeface="Trebuchet MS"/>
            </a:endParaRPr>
          </a:p>
          <a:p>
            <a:pPr marL="342900" indent="-342900">
              <a:lnSpc>
                <a:spcPct val="100000"/>
              </a:lnSpc>
              <a:spcBef>
                <a:spcPts val="400"/>
              </a:spcBef>
              <a:buFont typeface="Arial MT"/>
              <a:buChar char="•"/>
              <a:tabLst>
                <a:tab pos="354965" algn="l"/>
              </a:tabLst>
            </a:pPr>
            <a:r>
              <a:rPr sz="1400" dirty="0">
                <a:solidFill>
                  <a:srgbClr val="244060"/>
                </a:solidFill>
                <a:latin typeface="Trebuchet MS"/>
                <a:cs typeface="Trebuchet MS"/>
              </a:rPr>
              <a:t>The</a:t>
            </a:r>
            <a:r>
              <a:rPr sz="1400" spc="-30" dirty="0">
                <a:solidFill>
                  <a:srgbClr val="244060"/>
                </a:solidFill>
                <a:latin typeface="Trebuchet MS"/>
                <a:cs typeface="Trebuchet MS"/>
              </a:rPr>
              <a:t> </a:t>
            </a:r>
            <a:r>
              <a:rPr sz="1400" dirty="0">
                <a:solidFill>
                  <a:srgbClr val="244060"/>
                </a:solidFill>
                <a:latin typeface="Trebuchet MS"/>
                <a:cs typeface="Trebuchet MS"/>
              </a:rPr>
              <a:t>indicators</a:t>
            </a:r>
            <a:r>
              <a:rPr sz="1400" spc="-25" dirty="0">
                <a:solidFill>
                  <a:srgbClr val="244060"/>
                </a:solidFill>
                <a:latin typeface="Trebuchet MS"/>
                <a:cs typeface="Trebuchet MS"/>
              </a:rPr>
              <a:t> </a:t>
            </a:r>
            <a:r>
              <a:rPr sz="1400" dirty="0">
                <a:solidFill>
                  <a:srgbClr val="244060"/>
                </a:solidFill>
                <a:latin typeface="Trebuchet MS"/>
                <a:cs typeface="Trebuchet MS"/>
              </a:rPr>
              <a:t>must</a:t>
            </a:r>
            <a:r>
              <a:rPr sz="1400" spc="-25" dirty="0">
                <a:solidFill>
                  <a:srgbClr val="244060"/>
                </a:solidFill>
                <a:latin typeface="Trebuchet MS"/>
                <a:cs typeface="Trebuchet MS"/>
              </a:rPr>
              <a:t> </a:t>
            </a:r>
            <a:r>
              <a:rPr sz="1400" dirty="0">
                <a:solidFill>
                  <a:srgbClr val="244060"/>
                </a:solidFill>
                <a:latin typeface="Trebuchet MS"/>
                <a:cs typeface="Trebuchet MS"/>
              </a:rPr>
              <a:t>reflect</a:t>
            </a:r>
            <a:r>
              <a:rPr sz="1400" spc="-40" dirty="0">
                <a:solidFill>
                  <a:srgbClr val="244060"/>
                </a:solidFill>
                <a:latin typeface="Trebuchet MS"/>
                <a:cs typeface="Trebuchet MS"/>
              </a:rPr>
              <a:t> </a:t>
            </a:r>
            <a:r>
              <a:rPr sz="1400" dirty="0">
                <a:solidFill>
                  <a:srgbClr val="244060"/>
                </a:solidFill>
                <a:latin typeface="Trebuchet MS"/>
                <a:cs typeface="Trebuchet MS"/>
              </a:rPr>
              <a:t>the</a:t>
            </a:r>
            <a:r>
              <a:rPr sz="1400" spc="-25" dirty="0">
                <a:solidFill>
                  <a:srgbClr val="244060"/>
                </a:solidFill>
                <a:latin typeface="Trebuchet MS"/>
                <a:cs typeface="Trebuchet MS"/>
              </a:rPr>
              <a:t> </a:t>
            </a:r>
            <a:r>
              <a:rPr sz="1400" dirty="0">
                <a:solidFill>
                  <a:srgbClr val="244060"/>
                </a:solidFill>
                <a:latin typeface="Trebuchet MS"/>
                <a:cs typeface="Trebuchet MS"/>
              </a:rPr>
              <a:t>project</a:t>
            </a:r>
            <a:r>
              <a:rPr sz="1400" spc="-45" dirty="0">
                <a:solidFill>
                  <a:srgbClr val="244060"/>
                </a:solidFill>
                <a:latin typeface="Trebuchet MS"/>
                <a:cs typeface="Trebuchet MS"/>
              </a:rPr>
              <a:t> </a:t>
            </a:r>
            <a:r>
              <a:rPr sz="1400" spc="-10" dirty="0">
                <a:solidFill>
                  <a:srgbClr val="244060"/>
                </a:solidFill>
                <a:latin typeface="Trebuchet MS"/>
                <a:cs typeface="Trebuchet MS"/>
              </a:rPr>
              <a:t>activities.</a:t>
            </a:r>
            <a:endParaRPr sz="1400" dirty="0">
              <a:latin typeface="Trebuchet MS"/>
              <a:cs typeface="Trebuchet MS"/>
            </a:endParaRPr>
          </a:p>
          <a:p>
            <a:pPr marL="342900" indent="-342900">
              <a:lnSpc>
                <a:spcPct val="100000"/>
              </a:lnSpc>
              <a:spcBef>
                <a:spcPts val="400"/>
              </a:spcBef>
              <a:buFont typeface="Arial MT"/>
              <a:buChar char="•"/>
              <a:tabLst>
                <a:tab pos="354965" algn="l"/>
              </a:tabLst>
            </a:pPr>
            <a:r>
              <a:rPr sz="1400" dirty="0">
                <a:solidFill>
                  <a:srgbClr val="244060"/>
                </a:solidFill>
                <a:latin typeface="Trebuchet MS"/>
                <a:cs typeface="Trebuchet MS"/>
              </a:rPr>
              <a:t>The</a:t>
            </a:r>
            <a:r>
              <a:rPr sz="1400" spc="210" dirty="0">
                <a:solidFill>
                  <a:srgbClr val="244060"/>
                </a:solidFill>
                <a:latin typeface="Trebuchet MS"/>
                <a:cs typeface="Trebuchet MS"/>
              </a:rPr>
              <a:t> </a:t>
            </a:r>
            <a:r>
              <a:rPr sz="1400" dirty="0">
                <a:solidFill>
                  <a:srgbClr val="244060"/>
                </a:solidFill>
                <a:latin typeface="Trebuchet MS"/>
                <a:cs typeface="Trebuchet MS"/>
              </a:rPr>
              <a:t>indicators</a:t>
            </a:r>
            <a:r>
              <a:rPr sz="1400" spc="210" dirty="0">
                <a:solidFill>
                  <a:srgbClr val="244060"/>
                </a:solidFill>
                <a:latin typeface="Trebuchet MS"/>
                <a:cs typeface="Trebuchet MS"/>
              </a:rPr>
              <a:t> </a:t>
            </a:r>
            <a:r>
              <a:rPr sz="1400" dirty="0">
                <a:solidFill>
                  <a:srgbClr val="244060"/>
                </a:solidFill>
                <a:latin typeface="Trebuchet MS"/>
                <a:cs typeface="Trebuchet MS"/>
              </a:rPr>
              <a:t>reflect</a:t>
            </a:r>
            <a:r>
              <a:rPr sz="1400" spc="204" dirty="0">
                <a:solidFill>
                  <a:srgbClr val="244060"/>
                </a:solidFill>
                <a:latin typeface="Trebuchet MS"/>
                <a:cs typeface="Trebuchet MS"/>
              </a:rPr>
              <a:t> </a:t>
            </a:r>
            <a:r>
              <a:rPr sz="1400" dirty="0">
                <a:solidFill>
                  <a:srgbClr val="244060"/>
                </a:solidFill>
                <a:latin typeface="Trebuchet MS"/>
                <a:cs typeface="Trebuchet MS"/>
              </a:rPr>
              <a:t>the</a:t>
            </a:r>
            <a:r>
              <a:rPr sz="1400" spc="220" dirty="0">
                <a:solidFill>
                  <a:srgbClr val="244060"/>
                </a:solidFill>
                <a:latin typeface="Trebuchet MS"/>
                <a:cs typeface="Trebuchet MS"/>
              </a:rPr>
              <a:t> </a:t>
            </a:r>
            <a:r>
              <a:rPr sz="1400" dirty="0">
                <a:solidFill>
                  <a:srgbClr val="244060"/>
                </a:solidFill>
                <a:latin typeface="Trebuchet MS"/>
                <a:cs typeface="Trebuchet MS"/>
              </a:rPr>
              <a:t>joint</a:t>
            </a:r>
            <a:r>
              <a:rPr sz="1400" spc="190" dirty="0">
                <a:solidFill>
                  <a:srgbClr val="244060"/>
                </a:solidFill>
                <a:latin typeface="Trebuchet MS"/>
                <a:cs typeface="Trebuchet MS"/>
              </a:rPr>
              <a:t> </a:t>
            </a:r>
            <a:r>
              <a:rPr sz="1400" dirty="0">
                <a:solidFill>
                  <a:srgbClr val="244060"/>
                </a:solidFill>
                <a:latin typeface="Trebuchet MS"/>
                <a:cs typeface="Trebuchet MS"/>
              </a:rPr>
              <a:t>outputs/results</a:t>
            </a:r>
            <a:r>
              <a:rPr sz="1400" spc="195" dirty="0">
                <a:solidFill>
                  <a:srgbClr val="244060"/>
                </a:solidFill>
                <a:latin typeface="Trebuchet MS"/>
                <a:cs typeface="Trebuchet MS"/>
              </a:rPr>
              <a:t> </a:t>
            </a:r>
            <a:r>
              <a:rPr sz="1400" dirty="0">
                <a:solidFill>
                  <a:srgbClr val="244060"/>
                </a:solidFill>
                <a:latin typeface="Trebuchet MS"/>
                <a:cs typeface="Trebuchet MS"/>
              </a:rPr>
              <a:t>(so</a:t>
            </a:r>
            <a:r>
              <a:rPr sz="1400" spc="215" dirty="0">
                <a:solidFill>
                  <a:srgbClr val="244060"/>
                </a:solidFill>
                <a:latin typeface="Trebuchet MS"/>
                <a:cs typeface="Trebuchet MS"/>
              </a:rPr>
              <a:t> </a:t>
            </a:r>
            <a:r>
              <a:rPr sz="1400" dirty="0">
                <a:solidFill>
                  <a:srgbClr val="244060"/>
                </a:solidFill>
                <a:latin typeface="Trebuchet MS"/>
                <a:cs typeface="Trebuchet MS"/>
              </a:rPr>
              <a:t>the</a:t>
            </a:r>
            <a:r>
              <a:rPr sz="1400" spc="200" dirty="0">
                <a:solidFill>
                  <a:srgbClr val="244060"/>
                </a:solidFill>
                <a:latin typeface="Trebuchet MS"/>
                <a:cs typeface="Trebuchet MS"/>
              </a:rPr>
              <a:t> </a:t>
            </a:r>
            <a:r>
              <a:rPr sz="1400" dirty="0">
                <a:solidFill>
                  <a:srgbClr val="244060"/>
                </a:solidFill>
                <a:latin typeface="Trebuchet MS"/>
                <a:cs typeface="Trebuchet MS"/>
              </a:rPr>
              <a:t>reporting</a:t>
            </a:r>
            <a:r>
              <a:rPr sz="1400" spc="215" dirty="0">
                <a:solidFill>
                  <a:srgbClr val="244060"/>
                </a:solidFill>
                <a:latin typeface="Trebuchet MS"/>
                <a:cs typeface="Trebuchet MS"/>
              </a:rPr>
              <a:t> </a:t>
            </a:r>
            <a:r>
              <a:rPr sz="1400" dirty="0">
                <a:solidFill>
                  <a:srgbClr val="244060"/>
                </a:solidFill>
                <a:latin typeface="Trebuchet MS"/>
                <a:cs typeface="Trebuchet MS"/>
              </a:rPr>
              <a:t>will</a:t>
            </a:r>
            <a:r>
              <a:rPr sz="1400" spc="215" dirty="0">
                <a:solidFill>
                  <a:srgbClr val="244060"/>
                </a:solidFill>
                <a:latin typeface="Trebuchet MS"/>
                <a:cs typeface="Trebuchet MS"/>
              </a:rPr>
              <a:t> </a:t>
            </a:r>
            <a:r>
              <a:rPr sz="1400" dirty="0">
                <a:solidFill>
                  <a:srgbClr val="244060"/>
                </a:solidFill>
                <a:latin typeface="Trebuchet MS"/>
                <a:cs typeface="Trebuchet MS"/>
              </a:rPr>
              <a:t>be</a:t>
            </a:r>
            <a:r>
              <a:rPr sz="1400" spc="204" dirty="0">
                <a:solidFill>
                  <a:srgbClr val="244060"/>
                </a:solidFill>
                <a:latin typeface="Trebuchet MS"/>
                <a:cs typeface="Trebuchet MS"/>
              </a:rPr>
              <a:t> </a:t>
            </a:r>
            <a:r>
              <a:rPr sz="1400" dirty="0">
                <a:solidFill>
                  <a:srgbClr val="244060"/>
                </a:solidFill>
                <a:latin typeface="Trebuchet MS"/>
                <a:cs typeface="Trebuchet MS"/>
              </a:rPr>
              <a:t>at</a:t>
            </a:r>
            <a:r>
              <a:rPr sz="1400" spc="204" dirty="0">
                <a:solidFill>
                  <a:srgbClr val="244060"/>
                </a:solidFill>
                <a:latin typeface="Trebuchet MS"/>
                <a:cs typeface="Trebuchet MS"/>
              </a:rPr>
              <a:t> </a:t>
            </a:r>
            <a:r>
              <a:rPr sz="1400" dirty="0">
                <a:solidFill>
                  <a:srgbClr val="244060"/>
                </a:solidFill>
                <a:latin typeface="Trebuchet MS"/>
                <a:cs typeface="Trebuchet MS"/>
              </a:rPr>
              <a:t>project</a:t>
            </a:r>
            <a:r>
              <a:rPr sz="1400" spc="200" dirty="0">
                <a:solidFill>
                  <a:srgbClr val="244060"/>
                </a:solidFill>
                <a:latin typeface="Trebuchet MS"/>
                <a:cs typeface="Trebuchet MS"/>
              </a:rPr>
              <a:t> </a:t>
            </a:r>
            <a:r>
              <a:rPr sz="1400" spc="-10" dirty="0">
                <a:solidFill>
                  <a:srgbClr val="244060"/>
                </a:solidFill>
                <a:latin typeface="Trebuchet MS"/>
                <a:cs typeface="Trebuchet MS"/>
              </a:rPr>
              <a:t>level).</a:t>
            </a:r>
            <a:endParaRPr sz="1400" dirty="0">
              <a:latin typeface="Trebuchet MS"/>
              <a:cs typeface="Trebuchet MS"/>
            </a:endParaRPr>
          </a:p>
          <a:p>
            <a:pPr marL="342900" indent="-342900">
              <a:lnSpc>
                <a:spcPct val="100000"/>
              </a:lnSpc>
              <a:spcBef>
                <a:spcPts val="400"/>
              </a:spcBef>
            </a:pPr>
            <a:r>
              <a:rPr lang="en-US" sz="1400" dirty="0" smtClean="0">
                <a:solidFill>
                  <a:srgbClr val="244060"/>
                </a:solidFill>
                <a:latin typeface="Trebuchet MS"/>
                <a:cs typeface="Trebuchet MS"/>
              </a:rPr>
              <a:t>       </a:t>
            </a:r>
            <a:r>
              <a:rPr sz="1400" dirty="0" smtClean="0">
                <a:solidFill>
                  <a:srgbClr val="244060"/>
                </a:solidFill>
                <a:latin typeface="Trebuchet MS"/>
                <a:cs typeface="Trebuchet MS"/>
              </a:rPr>
              <a:t>When</a:t>
            </a:r>
            <a:r>
              <a:rPr sz="1400" spc="-40" dirty="0" smtClean="0">
                <a:solidFill>
                  <a:srgbClr val="244060"/>
                </a:solidFill>
                <a:latin typeface="Trebuchet MS"/>
                <a:cs typeface="Trebuchet MS"/>
              </a:rPr>
              <a:t> </a:t>
            </a:r>
            <a:r>
              <a:rPr sz="1400" dirty="0">
                <a:solidFill>
                  <a:srgbClr val="244060"/>
                </a:solidFill>
                <a:latin typeface="Trebuchet MS"/>
                <a:cs typeface="Trebuchet MS"/>
              </a:rPr>
              <a:t>setting</a:t>
            </a:r>
            <a:r>
              <a:rPr sz="1400" spc="-30" dirty="0">
                <a:solidFill>
                  <a:srgbClr val="244060"/>
                </a:solidFill>
                <a:latin typeface="Trebuchet MS"/>
                <a:cs typeface="Trebuchet MS"/>
              </a:rPr>
              <a:t> </a:t>
            </a:r>
            <a:r>
              <a:rPr sz="1400" dirty="0">
                <a:solidFill>
                  <a:srgbClr val="244060"/>
                </a:solidFill>
                <a:latin typeface="Trebuchet MS"/>
                <a:cs typeface="Trebuchet MS"/>
              </a:rPr>
              <a:t>the</a:t>
            </a:r>
            <a:r>
              <a:rPr sz="1400" spc="-30" dirty="0">
                <a:solidFill>
                  <a:srgbClr val="244060"/>
                </a:solidFill>
                <a:latin typeface="Trebuchet MS"/>
                <a:cs typeface="Trebuchet MS"/>
              </a:rPr>
              <a:t> </a:t>
            </a:r>
            <a:r>
              <a:rPr sz="1400" dirty="0">
                <a:solidFill>
                  <a:srgbClr val="244060"/>
                </a:solidFill>
                <a:latin typeface="Trebuchet MS"/>
                <a:cs typeface="Trebuchet MS"/>
              </a:rPr>
              <a:t>target,</a:t>
            </a:r>
            <a:r>
              <a:rPr sz="1400" spc="-20" dirty="0">
                <a:solidFill>
                  <a:srgbClr val="244060"/>
                </a:solidFill>
                <a:latin typeface="Trebuchet MS"/>
                <a:cs typeface="Trebuchet MS"/>
              </a:rPr>
              <a:t> </a:t>
            </a:r>
            <a:r>
              <a:rPr sz="1400" dirty="0">
                <a:solidFill>
                  <a:srgbClr val="244060"/>
                </a:solidFill>
                <a:latin typeface="Trebuchet MS"/>
                <a:cs typeface="Trebuchet MS"/>
              </a:rPr>
              <a:t>all</a:t>
            </a:r>
            <a:r>
              <a:rPr sz="1400" spc="-10" dirty="0">
                <a:solidFill>
                  <a:srgbClr val="244060"/>
                </a:solidFill>
                <a:latin typeface="Trebuchet MS"/>
                <a:cs typeface="Trebuchet MS"/>
              </a:rPr>
              <a:t> </a:t>
            </a:r>
            <a:r>
              <a:rPr sz="1400" dirty="0">
                <a:solidFill>
                  <a:srgbClr val="244060"/>
                </a:solidFill>
                <a:latin typeface="Trebuchet MS"/>
                <a:cs typeface="Trebuchet MS"/>
              </a:rPr>
              <a:t>the</a:t>
            </a:r>
            <a:r>
              <a:rPr sz="1400" spc="-25" dirty="0">
                <a:solidFill>
                  <a:srgbClr val="244060"/>
                </a:solidFill>
                <a:latin typeface="Trebuchet MS"/>
                <a:cs typeface="Trebuchet MS"/>
              </a:rPr>
              <a:t> </a:t>
            </a:r>
            <a:r>
              <a:rPr sz="1400" dirty="0">
                <a:solidFill>
                  <a:srgbClr val="244060"/>
                </a:solidFill>
                <a:latin typeface="Trebuchet MS"/>
                <a:cs typeface="Trebuchet MS"/>
              </a:rPr>
              <a:t>partners</a:t>
            </a:r>
            <a:r>
              <a:rPr sz="1400" spc="-15" dirty="0">
                <a:solidFill>
                  <a:srgbClr val="244060"/>
                </a:solidFill>
                <a:latin typeface="Trebuchet MS"/>
                <a:cs typeface="Trebuchet MS"/>
              </a:rPr>
              <a:t> </a:t>
            </a:r>
            <a:r>
              <a:rPr sz="1400" dirty="0">
                <a:solidFill>
                  <a:srgbClr val="244060"/>
                </a:solidFill>
                <a:latin typeface="Trebuchet MS"/>
                <a:cs typeface="Trebuchet MS"/>
              </a:rPr>
              <a:t>should</a:t>
            </a:r>
            <a:r>
              <a:rPr sz="1400" spc="-40" dirty="0">
                <a:solidFill>
                  <a:srgbClr val="244060"/>
                </a:solidFill>
                <a:latin typeface="Trebuchet MS"/>
                <a:cs typeface="Trebuchet MS"/>
              </a:rPr>
              <a:t> </a:t>
            </a:r>
            <a:r>
              <a:rPr sz="1400" dirty="0">
                <a:solidFill>
                  <a:srgbClr val="244060"/>
                </a:solidFill>
                <a:latin typeface="Trebuchet MS"/>
                <a:cs typeface="Trebuchet MS"/>
              </a:rPr>
              <a:t>be</a:t>
            </a:r>
            <a:r>
              <a:rPr sz="1400" spc="-25" dirty="0">
                <a:solidFill>
                  <a:srgbClr val="244060"/>
                </a:solidFill>
                <a:latin typeface="Trebuchet MS"/>
                <a:cs typeface="Trebuchet MS"/>
              </a:rPr>
              <a:t> </a:t>
            </a:r>
            <a:r>
              <a:rPr sz="1400" dirty="0">
                <a:solidFill>
                  <a:srgbClr val="244060"/>
                </a:solidFill>
                <a:latin typeface="Trebuchet MS"/>
                <a:cs typeface="Trebuchet MS"/>
              </a:rPr>
              <a:t>involved</a:t>
            </a:r>
            <a:r>
              <a:rPr sz="1400" spc="-35" dirty="0">
                <a:solidFill>
                  <a:srgbClr val="244060"/>
                </a:solidFill>
                <a:latin typeface="Trebuchet MS"/>
                <a:cs typeface="Trebuchet MS"/>
              </a:rPr>
              <a:t> </a:t>
            </a:r>
            <a:r>
              <a:rPr sz="1400" dirty="0">
                <a:solidFill>
                  <a:srgbClr val="244060"/>
                </a:solidFill>
                <a:latin typeface="Trebuchet MS"/>
                <a:cs typeface="Trebuchet MS"/>
              </a:rPr>
              <a:t>and</a:t>
            </a:r>
            <a:r>
              <a:rPr sz="1400" spc="-15" dirty="0">
                <a:solidFill>
                  <a:srgbClr val="244060"/>
                </a:solidFill>
                <a:latin typeface="Trebuchet MS"/>
                <a:cs typeface="Trebuchet MS"/>
              </a:rPr>
              <a:t> </a:t>
            </a:r>
            <a:r>
              <a:rPr sz="1400" dirty="0">
                <a:solidFill>
                  <a:srgbClr val="244060"/>
                </a:solidFill>
                <a:latin typeface="Trebuchet MS"/>
                <a:cs typeface="Trebuchet MS"/>
              </a:rPr>
              <a:t>commonly</a:t>
            </a:r>
            <a:r>
              <a:rPr sz="1400" spc="-25" dirty="0">
                <a:solidFill>
                  <a:srgbClr val="244060"/>
                </a:solidFill>
                <a:latin typeface="Trebuchet MS"/>
                <a:cs typeface="Trebuchet MS"/>
              </a:rPr>
              <a:t> </a:t>
            </a:r>
            <a:r>
              <a:rPr sz="1400" spc="-10" dirty="0">
                <a:solidFill>
                  <a:srgbClr val="244060"/>
                </a:solidFill>
                <a:latin typeface="Trebuchet MS"/>
                <a:cs typeface="Trebuchet MS"/>
              </a:rPr>
              <a:t>discussed.</a:t>
            </a:r>
            <a:endParaRPr sz="1400" dirty="0">
              <a:latin typeface="Trebuchet MS"/>
              <a:cs typeface="Trebuchet MS"/>
            </a:endParaRPr>
          </a:p>
          <a:p>
            <a:pPr marL="342900" marR="5080" indent="-342900" algn="just">
              <a:lnSpc>
                <a:spcPct val="100000"/>
              </a:lnSpc>
              <a:spcBef>
                <a:spcPts val="400"/>
              </a:spcBef>
              <a:buFont typeface="Arial MT"/>
              <a:buChar char="•"/>
              <a:tabLst>
                <a:tab pos="355600" algn="l"/>
              </a:tabLst>
            </a:pPr>
            <a:r>
              <a:rPr sz="1400" dirty="0">
                <a:solidFill>
                  <a:srgbClr val="244060"/>
                </a:solidFill>
                <a:latin typeface="Trebuchet MS"/>
                <a:cs typeface="Trebuchet MS"/>
              </a:rPr>
              <a:t>Please</a:t>
            </a:r>
            <a:r>
              <a:rPr sz="1400" spc="160" dirty="0">
                <a:solidFill>
                  <a:srgbClr val="244060"/>
                </a:solidFill>
                <a:latin typeface="Trebuchet MS"/>
                <a:cs typeface="Trebuchet MS"/>
              </a:rPr>
              <a:t> </a:t>
            </a:r>
            <a:r>
              <a:rPr sz="1400" dirty="0">
                <a:solidFill>
                  <a:srgbClr val="244060"/>
                </a:solidFill>
                <a:latin typeface="Trebuchet MS"/>
                <a:cs typeface="Trebuchet MS"/>
              </a:rPr>
              <a:t>bear</a:t>
            </a:r>
            <a:r>
              <a:rPr sz="1400" spc="155" dirty="0">
                <a:solidFill>
                  <a:srgbClr val="244060"/>
                </a:solidFill>
                <a:latin typeface="Trebuchet MS"/>
                <a:cs typeface="Trebuchet MS"/>
              </a:rPr>
              <a:t> </a:t>
            </a:r>
            <a:r>
              <a:rPr sz="1400" dirty="0">
                <a:solidFill>
                  <a:srgbClr val="244060"/>
                </a:solidFill>
                <a:latin typeface="Trebuchet MS"/>
                <a:cs typeface="Trebuchet MS"/>
              </a:rPr>
              <a:t>in</a:t>
            </a:r>
            <a:r>
              <a:rPr sz="1400" spc="160" dirty="0">
                <a:solidFill>
                  <a:srgbClr val="244060"/>
                </a:solidFill>
                <a:latin typeface="Trebuchet MS"/>
                <a:cs typeface="Trebuchet MS"/>
              </a:rPr>
              <a:t> </a:t>
            </a:r>
            <a:r>
              <a:rPr sz="1400" dirty="0">
                <a:solidFill>
                  <a:srgbClr val="244060"/>
                </a:solidFill>
                <a:latin typeface="Trebuchet MS"/>
                <a:cs typeface="Trebuchet MS"/>
              </a:rPr>
              <a:t>mind</a:t>
            </a:r>
            <a:r>
              <a:rPr sz="1400" spc="155" dirty="0">
                <a:solidFill>
                  <a:srgbClr val="244060"/>
                </a:solidFill>
                <a:latin typeface="Trebuchet MS"/>
                <a:cs typeface="Trebuchet MS"/>
              </a:rPr>
              <a:t> </a:t>
            </a:r>
            <a:r>
              <a:rPr sz="1400" dirty="0">
                <a:solidFill>
                  <a:srgbClr val="244060"/>
                </a:solidFill>
                <a:latin typeface="Trebuchet MS"/>
                <a:cs typeface="Trebuchet MS"/>
              </a:rPr>
              <a:t>that</a:t>
            </a:r>
            <a:r>
              <a:rPr sz="1400" spc="160" dirty="0">
                <a:solidFill>
                  <a:srgbClr val="244060"/>
                </a:solidFill>
                <a:latin typeface="Trebuchet MS"/>
                <a:cs typeface="Trebuchet MS"/>
              </a:rPr>
              <a:t> </a:t>
            </a:r>
            <a:r>
              <a:rPr sz="1400" dirty="0">
                <a:solidFill>
                  <a:srgbClr val="244060"/>
                </a:solidFill>
                <a:latin typeface="Trebuchet MS"/>
                <a:cs typeface="Trebuchet MS"/>
              </a:rPr>
              <a:t>the</a:t>
            </a:r>
            <a:r>
              <a:rPr sz="1400" spc="160" dirty="0">
                <a:solidFill>
                  <a:srgbClr val="244060"/>
                </a:solidFill>
                <a:latin typeface="Trebuchet MS"/>
                <a:cs typeface="Trebuchet MS"/>
              </a:rPr>
              <a:t> </a:t>
            </a:r>
            <a:r>
              <a:rPr sz="1400" dirty="0">
                <a:solidFill>
                  <a:srgbClr val="244060"/>
                </a:solidFill>
                <a:latin typeface="Trebuchet MS"/>
                <a:cs typeface="Trebuchet MS"/>
              </a:rPr>
              <a:t>output</a:t>
            </a:r>
            <a:r>
              <a:rPr sz="1400" spc="145" dirty="0">
                <a:solidFill>
                  <a:srgbClr val="244060"/>
                </a:solidFill>
                <a:latin typeface="Trebuchet MS"/>
                <a:cs typeface="Trebuchet MS"/>
              </a:rPr>
              <a:t> </a:t>
            </a:r>
            <a:r>
              <a:rPr sz="1400" dirty="0">
                <a:solidFill>
                  <a:srgbClr val="244060"/>
                </a:solidFill>
                <a:latin typeface="Trebuchet MS"/>
                <a:cs typeface="Trebuchet MS"/>
              </a:rPr>
              <a:t>indicators</a:t>
            </a:r>
            <a:r>
              <a:rPr sz="1400" spc="160" dirty="0">
                <a:solidFill>
                  <a:srgbClr val="244060"/>
                </a:solidFill>
                <a:latin typeface="Trebuchet MS"/>
                <a:cs typeface="Trebuchet MS"/>
              </a:rPr>
              <a:t> </a:t>
            </a:r>
            <a:r>
              <a:rPr sz="1400" dirty="0">
                <a:solidFill>
                  <a:srgbClr val="244060"/>
                </a:solidFill>
                <a:latin typeface="Trebuchet MS"/>
                <a:cs typeface="Trebuchet MS"/>
              </a:rPr>
              <a:t>must</a:t>
            </a:r>
            <a:r>
              <a:rPr sz="1400" spc="150" dirty="0">
                <a:solidFill>
                  <a:srgbClr val="244060"/>
                </a:solidFill>
                <a:latin typeface="Trebuchet MS"/>
                <a:cs typeface="Trebuchet MS"/>
              </a:rPr>
              <a:t> </a:t>
            </a:r>
            <a:r>
              <a:rPr sz="1400" dirty="0">
                <a:solidFill>
                  <a:srgbClr val="244060"/>
                </a:solidFill>
                <a:latin typeface="Trebuchet MS"/>
                <a:cs typeface="Trebuchet MS"/>
              </a:rPr>
              <a:t>be</a:t>
            </a:r>
            <a:r>
              <a:rPr sz="1400" spc="150" dirty="0">
                <a:solidFill>
                  <a:srgbClr val="244060"/>
                </a:solidFill>
                <a:latin typeface="Trebuchet MS"/>
                <a:cs typeface="Trebuchet MS"/>
              </a:rPr>
              <a:t> </a:t>
            </a:r>
            <a:r>
              <a:rPr sz="1400" dirty="0">
                <a:solidFill>
                  <a:srgbClr val="244060"/>
                </a:solidFill>
                <a:latin typeface="Trebuchet MS"/>
                <a:cs typeface="Trebuchet MS"/>
              </a:rPr>
              <a:t>reported</a:t>
            </a:r>
            <a:r>
              <a:rPr sz="1400" spc="165" dirty="0">
                <a:solidFill>
                  <a:srgbClr val="244060"/>
                </a:solidFill>
                <a:latin typeface="Trebuchet MS"/>
                <a:cs typeface="Trebuchet MS"/>
              </a:rPr>
              <a:t> </a:t>
            </a:r>
            <a:r>
              <a:rPr sz="1400" dirty="0">
                <a:solidFill>
                  <a:srgbClr val="244060"/>
                </a:solidFill>
                <a:latin typeface="Trebuchet MS"/>
                <a:cs typeface="Trebuchet MS"/>
              </a:rPr>
              <a:t>at</a:t>
            </a:r>
            <a:r>
              <a:rPr sz="1400" spc="155" dirty="0">
                <a:solidFill>
                  <a:srgbClr val="244060"/>
                </a:solidFill>
                <a:latin typeface="Trebuchet MS"/>
                <a:cs typeface="Trebuchet MS"/>
              </a:rPr>
              <a:t> </a:t>
            </a:r>
            <a:r>
              <a:rPr sz="1400" dirty="0">
                <a:solidFill>
                  <a:srgbClr val="244060"/>
                </a:solidFill>
                <a:latin typeface="Trebuchet MS"/>
                <a:cs typeface="Trebuchet MS"/>
              </a:rPr>
              <a:t>the</a:t>
            </a:r>
            <a:r>
              <a:rPr sz="1400" spc="165" dirty="0">
                <a:solidFill>
                  <a:srgbClr val="244060"/>
                </a:solidFill>
                <a:latin typeface="Trebuchet MS"/>
                <a:cs typeface="Trebuchet MS"/>
              </a:rPr>
              <a:t> </a:t>
            </a:r>
            <a:r>
              <a:rPr sz="1400" dirty="0">
                <a:solidFill>
                  <a:srgbClr val="244060"/>
                </a:solidFill>
                <a:latin typeface="Trebuchet MS"/>
                <a:cs typeface="Trebuchet MS"/>
              </a:rPr>
              <a:t>end</a:t>
            </a:r>
            <a:r>
              <a:rPr sz="1400" spc="160" dirty="0">
                <a:solidFill>
                  <a:srgbClr val="244060"/>
                </a:solidFill>
                <a:latin typeface="Trebuchet MS"/>
                <a:cs typeface="Trebuchet MS"/>
              </a:rPr>
              <a:t> </a:t>
            </a:r>
            <a:r>
              <a:rPr sz="1400" dirty="0">
                <a:solidFill>
                  <a:srgbClr val="244060"/>
                </a:solidFill>
                <a:latin typeface="Trebuchet MS"/>
                <a:cs typeface="Trebuchet MS"/>
              </a:rPr>
              <a:t>of</a:t>
            </a:r>
            <a:r>
              <a:rPr sz="1400" spc="160" dirty="0">
                <a:solidFill>
                  <a:srgbClr val="244060"/>
                </a:solidFill>
                <a:latin typeface="Trebuchet MS"/>
                <a:cs typeface="Trebuchet MS"/>
              </a:rPr>
              <a:t> </a:t>
            </a:r>
            <a:r>
              <a:rPr sz="1400" dirty="0">
                <a:solidFill>
                  <a:srgbClr val="244060"/>
                </a:solidFill>
                <a:latin typeface="Trebuchet MS"/>
                <a:cs typeface="Trebuchet MS"/>
              </a:rPr>
              <a:t>the</a:t>
            </a:r>
            <a:r>
              <a:rPr sz="1400" spc="160" dirty="0">
                <a:solidFill>
                  <a:srgbClr val="244060"/>
                </a:solidFill>
                <a:latin typeface="Trebuchet MS"/>
                <a:cs typeface="Trebuchet MS"/>
              </a:rPr>
              <a:t> </a:t>
            </a:r>
            <a:r>
              <a:rPr sz="1400" spc="-10" dirty="0">
                <a:solidFill>
                  <a:srgbClr val="244060"/>
                </a:solidFill>
                <a:latin typeface="Trebuchet MS"/>
                <a:cs typeface="Trebuchet MS"/>
              </a:rPr>
              <a:t>project 	</a:t>
            </a:r>
            <a:r>
              <a:rPr sz="1400" dirty="0">
                <a:solidFill>
                  <a:srgbClr val="244060"/>
                </a:solidFill>
                <a:latin typeface="Trebuchet MS"/>
                <a:cs typeface="Trebuchet MS"/>
              </a:rPr>
              <a:t>competition.</a:t>
            </a:r>
            <a:r>
              <a:rPr sz="1400" spc="145" dirty="0">
                <a:solidFill>
                  <a:srgbClr val="244060"/>
                </a:solidFill>
                <a:latin typeface="Trebuchet MS"/>
                <a:cs typeface="Trebuchet MS"/>
              </a:rPr>
              <a:t> </a:t>
            </a:r>
            <a:r>
              <a:rPr sz="1400" dirty="0">
                <a:solidFill>
                  <a:srgbClr val="244060"/>
                </a:solidFill>
                <a:latin typeface="Trebuchet MS"/>
                <a:cs typeface="Trebuchet MS"/>
              </a:rPr>
              <a:t>This</a:t>
            </a:r>
            <a:r>
              <a:rPr sz="1400" spc="140" dirty="0">
                <a:solidFill>
                  <a:srgbClr val="244060"/>
                </a:solidFill>
                <a:latin typeface="Trebuchet MS"/>
                <a:cs typeface="Trebuchet MS"/>
              </a:rPr>
              <a:t> </a:t>
            </a:r>
            <a:r>
              <a:rPr sz="1400" dirty="0">
                <a:solidFill>
                  <a:srgbClr val="244060"/>
                </a:solidFill>
                <a:latin typeface="Trebuchet MS"/>
                <a:cs typeface="Trebuchet MS"/>
              </a:rPr>
              <a:t>means</a:t>
            </a:r>
            <a:r>
              <a:rPr sz="1400" spc="135" dirty="0">
                <a:solidFill>
                  <a:srgbClr val="244060"/>
                </a:solidFill>
                <a:latin typeface="Trebuchet MS"/>
                <a:cs typeface="Trebuchet MS"/>
              </a:rPr>
              <a:t> </a:t>
            </a:r>
            <a:r>
              <a:rPr sz="1400" dirty="0">
                <a:solidFill>
                  <a:srgbClr val="244060"/>
                </a:solidFill>
                <a:latin typeface="Trebuchet MS"/>
                <a:cs typeface="Trebuchet MS"/>
              </a:rPr>
              <a:t>that</a:t>
            </a:r>
            <a:r>
              <a:rPr sz="1400" spc="145" dirty="0">
                <a:solidFill>
                  <a:srgbClr val="244060"/>
                </a:solidFill>
                <a:latin typeface="Trebuchet MS"/>
                <a:cs typeface="Trebuchet MS"/>
              </a:rPr>
              <a:t> </a:t>
            </a:r>
            <a:r>
              <a:rPr sz="1400" dirty="0">
                <a:solidFill>
                  <a:srgbClr val="244060"/>
                </a:solidFill>
                <a:latin typeface="Trebuchet MS"/>
                <a:cs typeface="Trebuchet MS"/>
              </a:rPr>
              <a:t>all</a:t>
            </a:r>
            <a:r>
              <a:rPr sz="1400" spc="155" dirty="0">
                <a:solidFill>
                  <a:srgbClr val="244060"/>
                </a:solidFill>
                <a:latin typeface="Trebuchet MS"/>
                <a:cs typeface="Trebuchet MS"/>
              </a:rPr>
              <a:t> </a:t>
            </a:r>
            <a:r>
              <a:rPr sz="1400" dirty="0">
                <a:solidFill>
                  <a:srgbClr val="244060"/>
                </a:solidFill>
                <a:latin typeface="Trebuchet MS"/>
                <a:cs typeface="Trebuchet MS"/>
              </a:rPr>
              <a:t>the</a:t>
            </a:r>
            <a:r>
              <a:rPr sz="1400" spc="130" dirty="0">
                <a:solidFill>
                  <a:srgbClr val="244060"/>
                </a:solidFill>
                <a:latin typeface="Trebuchet MS"/>
                <a:cs typeface="Trebuchet MS"/>
              </a:rPr>
              <a:t> </a:t>
            </a:r>
            <a:r>
              <a:rPr sz="1400" dirty="0">
                <a:solidFill>
                  <a:srgbClr val="244060"/>
                </a:solidFill>
                <a:latin typeface="Trebuchet MS"/>
                <a:cs typeface="Trebuchet MS"/>
              </a:rPr>
              <a:t>outputs</a:t>
            </a:r>
            <a:r>
              <a:rPr sz="1400" spc="140" dirty="0">
                <a:solidFill>
                  <a:srgbClr val="244060"/>
                </a:solidFill>
                <a:latin typeface="Trebuchet MS"/>
                <a:cs typeface="Trebuchet MS"/>
              </a:rPr>
              <a:t> </a:t>
            </a:r>
            <a:r>
              <a:rPr sz="1400" dirty="0">
                <a:solidFill>
                  <a:srgbClr val="244060"/>
                </a:solidFill>
                <a:latin typeface="Trebuchet MS"/>
                <a:cs typeface="Trebuchet MS"/>
              </a:rPr>
              <a:t>must</a:t>
            </a:r>
            <a:r>
              <a:rPr sz="1400" spc="145" dirty="0">
                <a:solidFill>
                  <a:srgbClr val="244060"/>
                </a:solidFill>
                <a:latin typeface="Trebuchet MS"/>
                <a:cs typeface="Trebuchet MS"/>
              </a:rPr>
              <a:t> </a:t>
            </a:r>
            <a:r>
              <a:rPr sz="1400" dirty="0">
                <a:solidFill>
                  <a:srgbClr val="244060"/>
                </a:solidFill>
                <a:latin typeface="Trebuchet MS"/>
                <a:cs typeface="Trebuchet MS"/>
              </a:rPr>
              <a:t>be</a:t>
            </a:r>
            <a:r>
              <a:rPr sz="1400" spc="145" dirty="0">
                <a:solidFill>
                  <a:srgbClr val="244060"/>
                </a:solidFill>
                <a:latin typeface="Trebuchet MS"/>
                <a:cs typeface="Trebuchet MS"/>
              </a:rPr>
              <a:t> </a:t>
            </a:r>
            <a:r>
              <a:rPr sz="1400" dirty="0">
                <a:solidFill>
                  <a:srgbClr val="244060"/>
                </a:solidFill>
                <a:latin typeface="Trebuchet MS"/>
                <a:cs typeface="Trebuchet MS"/>
              </a:rPr>
              <a:t>completed</a:t>
            </a:r>
            <a:r>
              <a:rPr sz="1400" spc="145" dirty="0">
                <a:solidFill>
                  <a:srgbClr val="244060"/>
                </a:solidFill>
                <a:latin typeface="Trebuchet MS"/>
                <a:cs typeface="Trebuchet MS"/>
              </a:rPr>
              <a:t> </a:t>
            </a:r>
            <a:r>
              <a:rPr sz="1400" dirty="0">
                <a:solidFill>
                  <a:srgbClr val="244060"/>
                </a:solidFill>
                <a:latin typeface="Trebuchet MS"/>
                <a:cs typeface="Trebuchet MS"/>
              </a:rPr>
              <a:t>by</a:t>
            </a:r>
            <a:r>
              <a:rPr sz="1400" spc="145" dirty="0">
                <a:solidFill>
                  <a:srgbClr val="244060"/>
                </a:solidFill>
                <a:latin typeface="Trebuchet MS"/>
                <a:cs typeface="Trebuchet MS"/>
              </a:rPr>
              <a:t> </a:t>
            </a:r>
            <a:r>
              <a:rPr sz="1400" dirty="0">
                <a:solidFill>
                  <a:srgbClr val="244060"/>
                </a:solidFill>
                <a:latin typeface="Trebuchet MS"/>
                <a:cs typeface="Trebuchet MS"/>
              </a:rPr>
              <a:t>the</a:t>
            </a:r>
            <a:r>
              <a:rPr sz="1400" spc="155" dirty="0">
                <a:solidFill>
                  <a:srgbClr val="244060"/>
                </a:solidFill>
                <a:latin typeface="Trebuchet MS"/>
                <a:cs typeface="Trebuchet MS"/>
              </a:rPr>
              <a:t> </a:t>
            </a:r>
            <a:r>
              <a:rPr sz="1400" dirty="0">
                <a:solidFill>
                  <a:srgbClr val="244060"/>
                </a:solidFill>
                <a:latin typeface="Trebuchet MS"/>
                <a:cs typeface="Trebuchet MS"/>
              </a:rPr>
              <a:t>end</a:t>
            </a:r>
            <a:r>
              <a:rPr sz="1400" spc="150" dirty="0">
                <a:solidFill>
                  <a:srgbClr val="244060"/>
                </a:solidFill>
                <a:latin typeface="Trebuchet MS"/>
                <a:cs typeface="Trebuchet MS"/>
              </a:rPr>
              <a:t> </a:t>
            </a:r>
            <a:r>
              <a:rPr sz="1400" dirty="0">
                <a:solidFill>
                  <a:srgbClr val="244060"/>
                </a:solidFill>
                <a:latin typeface="Trebuchet MS"/>
                <a:cs typeface="Trebuchet MS"/>
              </a:rPr>
              <a:t>of</a:t>
            </a:r>
            <a:r>
              <a:rPr sz="1400" spc="140" dirty="0">
                <a:solidFill>
                  <a:srgbClr val="244060"/>
                </a:solidFill>
                <a:latin typeface="Trebuchet MS"/>
                <a:cs typeface="Trebuchet MS"/>
              </a:rPr>
              <a:t> </a:t>
            </a:r>
            <a:r>
              <a:rPr sz="1400" dirty="0">
                <a:solidFill>
                  <a:srgbClr val="244060"/>
                </a:solidFill>
                <a:latin typeface="Trebuchet MS"/>
                <a:cs typeface="Trebuchet MS"/>
              </a:rPr>
              <a:t>the</a:t>
            </a:r>
            <a:r>
              <a:rPr sz="1400" spc="150" dirty="0">
                <a:solidFill>
                  <a:srgbClr val="244060"/>
                </a:solidFill>
                <a:latin typeface="Trebuchet MS"/>
                <a:cs typeface="Trebuchet MS"/>
              </a:rPr>
              <a:t> </a:t>
            </a:r>
            <a:r>
              <a:rPr sz="1400" spc="-10" dirty="0">
                <a:solidFill>
                  <a:srgbClr val="244060"/>
                </a:solidFill>
                <a:latin typeface="Trebuchet MS"/>
                <a:cs typeface="Trebuchet MS"/>
              </a:rPr>
              <a:t>project 	</a:t>
            </a:r>
            <a:r>
              <a:rPr sz="1400" dirty="0">
                <a:solidFill>
                  <a:srgbClr val="244060"/>
                </a:solidFill>
                <a:latin typeface="Trebuchet MS"/>
                <a:cs typeface="Trebuchet MS"/>
              </a:rPr>
              <a:t>implementation</a:t>
            </a:r>
            <a:r>
              <a:rPr sz="1400" spc="210" dirty="0">
                <a:solidFill>
                  <a:srgbClr val="244060"/>
                </a:solidFill>
                <a:latin typeface="Trebuchet MS"/>
                <a:cs typeface="Trebuchet MS"/>
              </a:rPr>
              <a:t> </a:t>
            </a:r>
            <a:r>
              <a:rPr sz="1400" dirty="0">
                <a:solidFill>
                  <a:srgbClr val="244060"/>
                </a:solidFill>
                <a:latin typeface="Trebuchet MS"/>
                <a:cs typeface="Trebuchet MS"/>
              </a:rPr>
              <a:t>period,</a:t>
            </a:r>
            <a:r>
              <a:rPr sz="1400" spc="210" dirty="0">
                <a:solidFill>
                  <a:srgbClr val="244060"/>
                </a:solidFill>
                <a:latin typeface="Trebuchet MS"/>
                <a:cs typeface="Trebuchet MS"/>
              </a:rPr>
              <a:t> </a:t>
            </a:r>
            <a:r>
              <a:rPr sz="1400" dirty="0">
                <a:solidFill>
                  <a:srgbClr val="244060"/>
                </a:solidFill>
                <a:latin typeface="Trebuchet MS"/>
                <a:cs typeface="Trebuchet MS"/>
              </a:rPr>
              <a:t>and</a:t>
            </a:r>
            <a:r>
              <a:rPr sz="1400" spc="210" dirty="0">
                <a:solidFill>
                  <a:srgbClr val="244060"/>
                </a:solidFill>
                <a:latin typeface="Trebuchet MS"/>
                <a:cs typeface="Trebuchet MS"/>
              </a:rPr>
              <a:t> </a:t>
            </a:r>
            <a:r>
              <a:rPr sz="1400" dirty="0">
                <a:solidFill>
                  <a:srgbClr val="244060"/>
                </a:solidFill>
                <a:latin typeface="Trebuchet MS"/>
                <a:cs typeface="Trebuchet MS"/>
              </a:rPr>
              <a:t>not</a:t>
            </a:r>
            <a:r>
              <a:rPr sz="1400" spc="200" dirty="0">
                <a:solidFill>
                  <a:srgbClr val="244060"/>
                </a:solidFill>
                <a:latin typeface="Trebuchet MS"/>
                <a:cs typeface="Trebuchet MS"/>
              </a:rPr>
              <a:t> </a:t>
            </a:r>
            <a:r>
              <a:rPr sz="1400" dirty="0">
                <a:solidFill>
                  <a:srgbClr val="244060"/>
                </a:solidFill>
                <a:latin typeface="Trebuchet MS"/>
                <a:cs typeface="Trebuchet MS"/>
              </a:rPr>
              <a:t>during</a:t>
            </a:r>
            <a:r>
              <a:rPr sz="1400" spc="210" dirty="0">
                <a:solidFill>
                  <a:srgbClr val="244060"/>
                </a:solidFill>
                <a:latin typeface="Trebuchet MS"/>
                <a:cs typeface="Trebuchet MS"/>
              </a:rPr>
              <a:t> </a:t>
            </a:r>
            <a:r>
              <a:rPr sz="1400" dirty="0">
                <a:solidFill>
                  <a:srgbClr val="244060"/>
                </a:solidFill>
                <a:latin typeface="Trebuchet MS"/>
                <a:cs typeface="Trebuchet MS"/>
              </a:rPr>
              <a:t>the</a:t>
            </a:r>
            <a:r>
              <a:rPr sz="1400" spc="215" dirty="0">
                <a:solidFill>
                  <a:srgbClr val="244060"/>
                </a:solidFill>
                <a:latin typeface="Trebuchet MS"/>
                <a:cs typeface="Trebuchet MS"/>
              </a:rPr>
              <a:t> </a:t>
            </a:r>
            <a:r>
              <a:rPr sz="1400" dirty="0">
                <a:solidFill>
                  <a:srgbClr val="244060"/>
                </a:solidFill>
                <a:latin typeface="Trebuchet MS"/>
                <a:cs typeface="Trebuchet MS"/>
              </a:rPr>
              <a:t>sustainability</a:t>
            </a:r>
            <a:r>
              <a:rPr sz="1400" spc="210" dirty="0">
                <a:solidFill>
                  <a:srgbClr val="244060"/>
                </a:solidFill>
                <a:latin typeface="Trebuchet MS"/>
                <a:cs typeface="Trebuchet MS"/>
              </a:rPr>
              <a:t> </a:t>
            </a:r>
            <a:r>
              <a:rPr sz="1400" dirty="0">
                <a:solidFill>
                  <a:srgbClr val="244060"/>
                </a:solidFill>
                <a:latin typeface="Trebuchet MS"/>
                <a:cs typeface="Trebuchet MS"/>
              </a:rPr>
              <a:t>period.</a:t>
            </a:r>
            <a:r>
              <a:rPr sz="1400" spc="200" dirty="0">
                <a:solidFill>
                  <a:srgbClr val="244060"/>
                </a:solidFill>
                <a:latin typeface="Trebuchet MS"/>
                <a:cs typeface="Trebuchet MS"/>
              </a:rPr>
              <a:t> </a:t>
            </a:r>
            <a:r>
              <a:rPr sz="1400" dirty="0">
                <a:solidFill>
                  <a:srgbClr val="244060"/>
                </a:solidFill>
                <a:latin typeface="Trebuchet MS"/>
                <a:cs typeface="Trebuchet MS"/>
              </a:rPr>
              <a:t>No</a:t>
            </a:r>
            <a:r>
              <a:rPr sz="1400" spc="200" dirty="0">
                <a:solidFill>
                  <a:srgbClr val="244060"/>
                </a:solidFill>
                <a:latin typeface="Trebuchet MS"/>
                <a:cs typeface="Trebuchet MS"/>
              </a:rPr>
              <a:t> </a:t>
            </a:r>
            <a:r>
              <a:rPr sz="1400" dirty="0">
                <a:solidFill>
                  <a:srgbClr val="244060"/>
                </a:solidFill>
                <a:latin typeface="Trebuchet MS"/>
                <a:cs typeface="Trebuchet MS"/>
              </a:rPr>
              <a:t>contribution</a:t>
            </a:r>
            <a:r>
              <a:rPr sz="1400" spc="215" dirty="0">
                <a:solidFill>
                  <a:srgbClr val="244060"/>
                </a:solidFill>
                <a:latin typeface="Trebuchet MS"/>
                <a:cs typeface="Trebuchet MS"/>
              </a:rPr>
              <a:t> </a:t>
            </a:r>
            <a:r>
              <a:rPr sz="1400" dirty="0">
                <a:solidFill>
                  <a:srgbClr val="244060"/>
                </a:solidFill>
                <a:latin typeface="Trebuchet MS"/>
                <a:cs typeface="Trebuchet MS"/>
              </a:rPr>
              <a:t>from</a:t>
            </a:r>
            <a:r>
              <a:rPr sz="1400" spc="210" dirty="0">
                <a:solidFill>
                  <a:srgbClr val="244060"/>
                </a:solidFill>
                <a:latin typeface="Trebuchet MS"/>
                <a:cs typeface="Trebuchet MS"/>
              </a:rPr>
              <a:t> </a:t>
            </a:r>
            <a:r>
              <a:rPr sz="1400" spc="-25" dirty="0">
                <a:solidFill>
                  <a:srgbClr val="244060"/>
                </a:solidFill>
                <a:latin typeface="Trebuchet MS"/>
                <a:cs typeface="Trebuchet MS"/>
              </a:rPr>
              <a:t>the 	</a:t>
            </a:r>
            <a:r>
              <a:rPr sz="1400" dirty="0">
                <a:solidFill>
                  <a:srgbClr val="244060"/>
                </a:solidFill>
                <a:latin typeface="Trebuchet MS"/>
                <a:cs typeface="Trebuchet MS"/>
              </a:rPr>
              <a:t>sustainability</a:t>
            </a:r>
            <a:r>
              <a:rPr sz="1400" spc="-45" dirty="0">
                <a:solidFill>
                  <a:srgbClr val="244060"/>
                </a:solidFill>
                <a:latin typeface="Trebuchet MS"/>
                <a:cs typeface="Trebuchet MS"/>
              </a:rPr>
              <a:t> </a:t>
            </a:r>
            <a:r>
              <a:rPr sz="1400" dirty="0">
                <a:solidFill>
                  <a:srgbClr val="244060"/>
                </a:solidFill>
                <a:latin typeface="Trebuchet MS"/>
                <a:cs typeface="Trebuchet MS"/>
              </a:rPr>
              <a:t>shall</a:t>
            </a:r>
            <a:r>
              <a:rPr sz="1400" spc="-40" dirty="0">
                <a:solidFill>
                  <a:srgbClr val="244060"/>
                </a:solidFill>
                <a:latin typeface="Trebuchet MS"/>
                <a:cs typeface="Trebuchet MS"/>
              </a:rPr>
              <a:t> </a:t>
            </a:r>
            <a:r>
              <a:rPr sz="1400" dirty="0">
                <a:solidFill>
                  <a:srgbClr val="244060"/>
                </a:solidFill>
                <a:latin typeface="Trebuchet MS"/>
                <a:cs typeface="Trebuchet MS"/>
              </a:rPr>
              <a:t>be</a:t>
            </a:r>
            <a:r>
              <a:rPr sz="1400" spc="-40" dirty="0">
                <a:solidFill>
                  <a:srgbClr val="244060"/>
                </a:solidFill>
                <a:latin typeface="Trebuchet MS"/>
                <a:cs typeface="Trebuchet MS"/>
              </a:rPr>
              <a:t> </a:t>
            </a:r>
            <a:r>
              <a:rPr sz="1400" spc="-10" dirty="0">
                <a:solidFill>
                  <a:srgbClr val="244060"/>
                </a:solidFill>
                <a:latin typeface="Trebuchet MS"/>
                <a:cs typeface="Trebuchet MS"/>
              </a:rPr>
              <a:t>considered.</a:t>
            </a:r>
            <a:endParaRPr sz="1400" dirty="0">
              <a:latin typeface="Trebuchet MS"/>
              <a:cs typeface="Trebuchet MS"/>
            </a:endParaRPr>
          </a:p>
          <a:p>
            <a:pPr marL="353695" marR="5080" indent="-340995" algn="just">
              <a:lnSpc>
                <a:spcPct val="100000"/>
              </a:lnSpc>
              <a:spcBef>
                <a:spcPts val="400"/>
              </a:spcBef>
              <a:buFont typeface="Arial MT"/>
              <a:buChar char="•"/>
              <a:tabLst>
                <a:tab pos="355600" algn="l"/>
              </a:tabLst>
            </a:pP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dirty="0">
                <a:solidFill>
                  <a:srgbClr val="244060"/>
                </a:solidFill>
                <a:latin typeface="Trebuchet MS"/>
                <a:cs typeface="Trebuchet MS"/>
              </a:rPr>
              <a:t>result</a:t>
            </a:r>
            <a:r>
              <a:rPr sz="1400" spc="-5" dirty="0">
                <a:solidFill>
                  <a:srgbClr val="244060"/>
                </a:solidFill>
                <a:latin typeface="Trebuchet MS"/>
                <a:cs typeface="Trebuchet MS"/>
              </a:rPr>
              <a:t> </a:t>
            </a:r>
            <a:r>
              <a:rPr sz="1400" dirty="0">
                <a:solidFill>
                  <a:srgbClr val="244060"/>
                </a:solidFill>
                <a:latin typeface="Trebuchet MS"/>
                <a:cs typeface="Trebuchet MS"/>
              </a:rPr>
              <a:t>indicators shall</a:t>
            </a:r>
            <a:r>
              <a:rPr sz="1400" spc="10" dirty="0">
                <a:solidFill>
                  <a:srgbClr val="244060"/>
                </a:solidFill>
                <a:latin typeface="Trebuchet MS"/>
                <a:cs typeface="Trebuchet MS"/>
              </a:rPr>
              <a:t> </a:t>
            </a:r>
            <a:r>
              <a:rPr sz="1400" dirty="0">
                <a:solidFill>
                  <a:srgbClr val="244060"/>
                </a:solidFill>
                <a:latin typeface="Trebuchet MS"/>
                <a:cs typeface="Trebuchet MS"/>
              </a:rPr>
              <a:t>be</a:t>
            </a:r>
            <a:r>
              <a:rPr sz="1400" spc="5" dirty="0">
                <a:solidFill>
                  <a:srgbClr val="244060"/>
                </a:solidFill>
                <a:latin typeface="Trebuchet MS"/>
                <a:cs typeface="Trebuchet MS"/>
              </a:rPr>
              <a:t> </a:t>
            </a:r>
            <a:r>
              <a:rPr sz="1400" dirty="0">
                <a:solidFill>
                  <a:srgbClr val="244060"/>
                </a:solidFill>
                <a:latin typeface="Trebuchet MS"/>
                <a:cs typeface="Trebuchet MS"/>
              </a:rPr>
              <a:t>reported within</a:t>
            </a:r>
            <a:r>
              <a:rPr sz="1400" spc="5" dirty="0">
                <a:solidFill>
                  <a:srgbClr val="244060"/>
                </a:solidFill>
                <a:latin typeface="Trebuchet MS"/>
                <a:cs typeface="Trebuchet MS"/>
              </a:rPr>
              <a:t> </a:t>
            </a:r>
            <a:r>
              <a:rPr sz="1400" dirty="0">
                <a:solidFill>
                  <a:srgbClr val="244060"/>
                </a:solidFill>
                <a:latin typeface="Trebuchet MS"/>
                <a:cs typeface="Trebuchet MS"/>
              </a:rPr>
              <a:t>6</a:t>
            </a:r>
            <a:r>
              <a:rPr sz="1400" spc="-5" dirty="0">
                <a:solidFill>
                  <a:srgbClr val="244060"/>
                </a:solidFill>
                <a:latin typeface="Trebuchet MS"/>
                <a:cs typeface="Trebuchet MS"/>
              </a:rPr>
              <a:t> </a:t>
            </a:r>
            <a:r>
              <a:rPr sz="1400" dirty="0">
                <a:solidFill>
                  <a:srgbClr val="244060"/>
                </a:solidFill>
                <a:latin typeface="Trebuchet MS"/>
                <a:cs typeface="Trebuchet MS"/>
              </a:rPr>
              <a:t>months</a:t>
            </a:r>
            <a:r>
              <a:rPr sz="1400" spc="-15" dirty="0">
                <a:solidFill>
                  <a:srgbClr val="244060"/>
                </a:solidFill>
                <a:latin typeface="Trebuchet MS"/>
                <a:cs typeface="Trebuchet MS"/>
              </a:rPr>
              <a:t> </a:t>
            </a:r>
            <a:r>
              <a:rPr sz="1400" dirty="0">
                <a:solidFill>
                  <a:srgbClr val="244060"/>
                </a:solidFill>
                <a:latin typeface="Trebuchet MS"/>
                <a:cs typeface="Trebuchet MS"/>
              </a:rPr>
              <a:t>or 1</a:t>
            </a:r>
            <a:r>
              <a:rPr sz="1400" spc="5" dirty="0">
                <a:solidFill>
                  <a:srgbClr val="244060"/>
                </a:solidFill>
                <a:latin typeface="Trebuchet MS"/>
                <a:cs typeface="Trebuchet MS"/>
              </a:rPr>
              <a:t> </a:t>
            </a:r>
            <a:r>
              <a:rPr sz="1400" dirty="0">
                <a:solidFill>
                  <a:srgbClr val="244060"/>
                </a:solidFill>
                <a:latin typeface="Trebuchet MS"/>
                <a:cs typeface="Trebuchet MS"/>
              </a:rPr>
              <a:t>year</a:t>
            </a:r>
            <a:r>
              <a:rPr sz="1400" spc="15" dirty="0">
                <a:solidFill>
                  <a:srgbClr val="244060"/>
                </a:solidFill>
                <a:latin typeface="Trebuchet MS"/>
                <a:cs typeface="Trebuchet MS"/>
              </a:rPr>
              <a:t> </a:t>
            </a:r>
            <a:r>
              <a:rPr sz="1400" dirty="0">
                <a:solidFill>
                  <a:srgbClr val="244060"/>
                </a:solidFill>
                <a:latin typeface="Trebuchet MS"/>
                <a:cs typeface="Trebuchet MS"/>
              </a:rPr>
              <a:t>from the</a:t>
            </a:r>
            <a:r>
              <a:rPr sz="1400" spc="15" dirty="0">
                <a:solidFill>
                  <a:srgbClr val="244060"/>
                </a:solidFill>
                <a:latin typeface="Trebuchet MS"/>
                <a:cs typeface="Trebuchet MS"/>
              </a:rPr>
              <a:t> </a:t>
            </a:r>
            <a:r>
              <a:rPr sz="1400" dirty="0">
                <a:solidFill>
                  <a:srgbClr val="244060"/>
                </a:solidFill>
                <a:latin typeface="Trebuchet MS"/>
                <a:cs typeface="Trebuchet MS"/>
              </a:rPr>
              <a:t>date</a:t>
            </a:r>
            <a:r>
              <a:rPr sz="1400" spc="5" dirty="0">
                <a:solidFill>
                  <a:srgbClr val="244060"/>
                </a:solidFill>
                <a:latin typeface="Trebuchet MS"/>
                <a:cs typeface="Trebuchet MS"/>
              </a:rPr>
              <a:t> </a:t>
            </a:r>
            <a:r>
              <a:rPr sz="1400" dirty="0">
                <a:solidFill>
                  <a:srgbClr val="244060"/>
                </a:solidFill>
                <a:latin typeface="Trebuchet MS"/>
                <a:cs typeface="Trebuchet MS"/>
              </a:rPr>
              <a:t>of</a:t>
            </a:r>
            <a:r>
              <a:rPr sz="1400" spc="-5" dirty="0">
                <a:solidFill>
                  <a:srgbClr val="244060"/>
                </a:solidFill>
                <a:latin typeface="Trebuchet MS"/>
                <a:cs typeface="Trebuchet MS"/>
              </a:rPr>
              <a:t> </a:t>
            </a:r>
            <a:r>
              <a:rPr sz="1400" dirty="0">
                <a:solidFill>
                  <a:srgbClr val="244060"/>
                </a:solidFill>
                <a:latin typeface="Trebuchet MS"/>
                <a:cs typeface="Trebuchet MS"/>
              </a:rPr>
              <a:t>the</a:t>
            </a:r>
            <a:r>
              <a:rPr sz="1400" spc="5" dirty="0">
                <a:solidFill>
                  <a:srgbClr val="244060"/>
                </a:solidFill>
                <a:latin typeface="Trebuchet MS"/>
                <a:cs typeface="Trebuchet MS"/>
              </a:rPr>
              <a:t> </a:t>
            </a:r>
            <a:r>
              <a:rPr sz="1400" spc="-10" dirty="0">
                <a:solidFill>
                  <a:srgbClr val="244060"/>
                </a:solidFill>
                <a:latin typeface="Trebuchet MS"/>
                <a:cs typeface="Trebuchet MS"/>
              </a:rPr>
              <a:t>project 	completion.</a:t>
            </a:r>
            <a:endParaRPr sz="1400" dirty="0">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extLst>
      <p:ext uri="{BB962C8B-B14F-4D97-AF65-F5344CB8AC3E}">
        <p14:creationId xmlns:p14="http://schemas.microsoft.com/office/powerpoint/2010/main" val="40410281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923241"/>
            <a:ext cx="1331595" cy="422275"/>
          </a:xfrm>
          <a:prstGeom prst="rect">
            <a:avLst/>
          </a:prstGeom>
        </p:spPr>
        <p:txBody>
          <a:bodyPr vert="horz" wrap="square" lIns="0" tIns="13335" rIns="0" bIns="0" rtlCol="0">
            <a:spAutoFit/>
          </a:bodyPr>
          <a:lstStyle/>
          <a:p>
            <a:pPr marL="12700">
              <a:lnSpc>
                <a:spcPct val="100000"/>
              </a:lnSpc>
              <a:spcBef>
                <a:spcPts val="105"/>
              </a:spcBef>
            </a:pPr>
            <a:r>
              <a:rPr spc="-10" dirty="0"/>
              <a:t>Annexes</a:t>
            </a:r>
          </a:p>
        </p:txBody>
      </p:sp>
      <p:sp>
        <p:nvSpPr>
          <p:cNvPr id="3" name="object 3"/>
          <p:cNvSpPr txBox="1"/>
          <p:nvPr/>
        </p:nvSpPr>
        <p:spPr>
          <a:xfrm>
            <a:off x="304800" y="1345516"/>
            <a:ext cx="8452729" cy="4871205"/>
          </a:xfrm>
          <a:prstGeom prst="rect">
            <a:avLst/>
          </a:prstGeom>
        </p:spPr>
        <p:txBody>
          <a:bodyPr vert="horz" wrap="square" lIns="0" tIns="46355" rIns="0" bIns="0" rtlCol="0">
            <a:spAutoFit/>
          </a:bodyPr>
          <a:lstStyle/>
          <a:p>
            <a:pPr marL="12700">
              <a:lnSpc>
                <a:spcPct val="100000"/>
              </a:lnSpc>
              <a:spcBef>
                <a:spcPts val="365"/>
              </a:spcBef>
            </a:pPr>
            <a:r>
              <a:rPr sz="1400" b="1" dirty="0">
                <a:solidFill>
                  <a:srgbClr val="77923B"/>
                </a:solidFill>
                <a:latin typeface="Trebuchet MS"/>
                <a:cs typeface="Trebuchet MS"/>
              </a:rPr>
              <a:t>Documents</a:t>
            </a:r>
            <a:r>
              <a:rPr sz="1400" b="1" spc="-65" dirty="0">
                <a:solidFill>
                  <a:srgbClr val="77923B"/>
                </a:solidFill>
                <a:latin typeface="Trebuchet MS"/>
                <a:cs typeface="Trebuchet MS"/>
              </a:rPr>
              <a:t> </a:t>
            </a:r>
            <a:r>
              <a:rPr lang="en-US" sz="1400" b="1" spc="-65" dirty="0" smtClean="0">
                <a:solidFill>
                  <a:srgbClr val="77923B"/>
                </a:solidFill>
                <a:latin typeface="Trebuchet MS"/>
                <a:cs typeface="Trebuchet MS"/>
              </a:rPr>
              <a:t>mandatory </a:t>
            </a:r>
            <a:r>
              <a:rPr sz="1400" b="1" dirty="0" smtClean="0">
                <a:solidFill>
                  <a:srgbClr val="77923B"/>
                </a:solidFill>
                <a:latin typeface="Trebuchet MS"/>
                <a:cs typeface="Trebuchet MS"/>
              </a:rPr>
              <a:t>for</a:t>
            </a:r>
            <a:r>
              <a:rPr sz="1400" b="1" spc="-20" dirty="0" smtClean="0">
                <a:solidFill>
                  <a:srgbClr val="77923B"/>
                </a:solidFill>
                <a:latin typeface="Trebuchet MS"/>
                <a:cs typeface="Trebuchet MS"/>
              </a:rPr>
              <a:t> </a:t>
            </a:r>
            <a:r>
              <a:rPr sz="1400" b="1" dirty="0">
                <a:solidFill>
                  <a:srgbClr val="77923B"/>
                </a:solidFill>
                <a:latin typeface="Trebuchet MS"/>
                <a:cs typeface="Trebuchet MS"/>
              </a:rPr>
              <a:t>all</a:t>
            </a:r>
            <a:r>
              <a:rPr sz="1400" b="1" spc="-15" dirty="0">
                <a:solidFill>
                  <a:srgbClr val="77923B"/>
                </a:solidFill>
                <a:latin typeface="Trebuchet MS"/>
                <a:cs typeface="Trebuchet MS"/>
              </a:rPr>
              <a:t> </a:t>
            </a:r>
            <a:r>
              <a:rPr sz="1400" b="1" dirty="0" smtClean="0">
                <a:solidFill>
                  <a:srgbClr val="77923B"/>
                </a:solidFill>
                <a:latin typeface="Trebuchet MS"/>
                <a:cs typeface="Trebuchet MS"/>
              </a:rPr>
              <a:t>applications</a:t>
            </a:r>
            <a:endParaRPr sz="1400" dirty="0">
              <a:latin typeface="Trebuchet MS"/>
              <a:cs typeface="Trebuchet MS"/>
            </a:endParaRPr>
          </a:p>
          <a:p>
            <a:pPr marL="756285" indent="-286385">
              <a:lnSpc>
                <a:spcPct val="100000"/>
              </a:lnSpc>
              <a:spcBef>
                <a:spcPts val="295"/>
              </a:spcBef>
              <a:buFont typeface="Arial MT"/>
              <a:buChar char="•"/>
              <a:tabLst>
                <a:tab pos="756285" algn="l"/>
              </a:tabLst>
            </a:pPr>
            <a:r>
              <a:rPr sz="1400" spc="-10" dirty="0">
                <a:solidFill>
                  <a:srgbClr val="FF0000"/>
                </a:solidFill>
                <a:latin typeface="Trebuchet MS"/>
                <a:cs typeface="Trebuchet MS"/>
              </a:rPr>
              <a:t>Annex</a:t>
            </a:r>
            <a:r>
              <a:rPr sz="1400" spc="-114" dirty="0">
                <a:solidFill>
                  <a:srgbClr val="FF0000"/>
                </a:solidFill>
                <a:latin typeface="Trebuchet MS"/>
                <a:cs typeface="Trebuchet MS"/>
              </a:rPr>
              <a:t> </a:t>
            </a:r>
            <a:r>
              <a:rPr sz="1400" dirty="0">
                <a:solidFill>
                  <a:srgbClr val="FF0000"/>
                </a:solidFill>
                <a:latin typeface="Trebuchet MS"/>
                <a:cs typeface="Trebuchet MS"/>
              </a:rPr>
              <a:t>A1</a:t>
            </a:r>
            <a:r>
              <a:rPr sz="1400" spc="-55" dirty="0">
                <a:solidFill>
                  <a:srgbClr val="FF0000"/>
                </a:solidFill>
                <a:latin typeface="Trebuchet MS"/>
                <a:cs typeface="Trebuchet MS"/>
              </a:rPr>
              <a:t> </a:t>
            </a:r>
            <a:r>
              <a:rPr lang="en-US" sz="1400" dirty="0" smtClean="0">
                <a:solidFill>
                  <a:srgbClr val="FF0000"/>
                </a:solidFill>
                <a:latin typeface="Trebuchet MS"/>
                <a:cs typeface="Trebuchet MS"/>
              </a:rPr>
              <a:t>Lead partner declaration </a:t>
            </a:r>
          </a:p>
          <a:p>
            <a:pPr marL="756285" indent="-286385">
              <a:lnSpc>
                <a:spcPct val="100000"/>
              </a:lnSpc>
              <a:spcBef>
                <a:spcPts val="295"/>
              </a:spcBef>
              <a:buFont typeface="Arial MT"/>
              <a:buChar char="•"/>
              <a:tabLst>
                <a:tab pos="756285" algn="l"/>
              </a:tabLst>
            </a:pPr>
            <a:r>
              <a:rPr sz="1400" spc="-10" dirty="0" smtClean="0">
                <a:solidFill>
                  <a:srgbClr val="FF0000"/>
                </a:solidFill>
                <a:latin typeface="Trebuchet MS"/>
                <a:cs typeface="Trebuchet MS"/>
              </a:rPr>
              <a:t>Annex</a:t>
            </a:r>
            <a:r>
              <a:rPr sz="1400" spc="-114" dirty="0" smtClean="0">
                <a:solidFill>
                  <a:srgbClr val="FF0000"/>
                </a:solidFill>
                <a:latin typeface="Trebuchet MS"/>
                <a:cs typeface="Trebuchet MS"/>
              </a:rPr>
              <a:t> </a:t>
            </a:r>
            <a:r>
              <a:rPr sz="1400" dirty="0" smtClean="0">
                <a:solidFill>
                  <a:srgbClr val="FF0000"/>
                </a:solidFill>
                <a:latin typeface="Trebuchet MS"/>
                <a:cs typeface="Trebuchet MS"/>
              </a:rPr>
              <a:t>A2</a:t>
            </a:r>
            <a:r>
              <a:rPr sz="1400" spc="-60" dirty="0" smtClean="0">
                <a:solidFill>
                  <a:srgbClr val="FF0000"/>
                </a:solidFill>
                <a:latin typeface="Trebuchet MS"/>
                <a:cs typeface="Trebuchet MS"/>
              </a:rPr>
              <a:t> </a:t>
            </a:r>
            <a:r>
              <a:rPr lang="en-US" sz="1400" dirty="0" smtClean="0">
                <a:solidFill>
                  <a:srgbClr val="FF0000"/>
                </a:solidFill>
                <a:latin typeface="Trebuchet MS"/>
                <a:cs typeface="Trebuchet MS"/>
              </a:rPr>
              <a:t>Project partner declaration </a:t>
            </a:r>
          </a:p>
          <a:p>
            <a:pPr marL="756285" indent="-286385">
              <a:lnSpc>
                <a:spcPct val="100000"/>
              </a:lnSpc>
              <a:spcBef>
                <a:spcPts val="295"/>
              </a:spcBef>
              <a:buFont typeface="Arial MT"/>
              <a:buChar char="•"/>
              <a:tabLst>
                <a:tab pos="756285" algn="l"/>
              </a:tabLst>
            </a:pPr>
            <a:r>
              <a:rPr sz="1400" spc="-10" dirty="0" smtClean="0">
                <a:solidFill>
                  <a:srgbClr val="FF0000"/>
                </a:solidFill>
                <a:latin typeface="Trebuchet MS"/>
                <a:cs typeface="Trebuchet MS"/>
              </a:rPr>
              <a:t>Annex</a:t>
            </a:r>
            <a:r>
              <a:rPr sz="1400" spc="-80" dirty="0" smtClean="0">
                <a:solidFill>
                  <a:srgbClr val="FF0000"/>
                </a:solidFill>
                <a:latin typeface="Trebuchet MS"/>
                <a:cs typeface="Trebuchet MS"/>
              </a:rPr>
              <a:t> </a:t>
            </a:r>
            <a:r>
              <a:rPr sz="1400" dirty="0" smtClean="0">
                <a:solidFill>
                  <a:srgbClr val="FF0000"/>
                </a:solidFill>
                <a:latin typeface="Trebuchet MS"/>
                <a:cs typeface="Trebuchet MS"/>
              </a:rPr>
              <a:t>A3 </a:t>
            </a:r>
            <a:r>
              <a:rPr sz="1400" spc="-10" dirty="0" smtClean="0">
                <a:solidFill>
                  <a:srgbClr val="FF0000"/>
                </a:solidFill>
                <a:latin typeface="Trebuchet MS"/>
                <a:cs typeface="Trebuchet MS"/>
              </a:rPr>
              <a:t>State-</a:t>
            </a:r>
            <a:r>
              <a:rPr sz="1400" dirty="0" smtClean="0">
                <a:solidFill>
                  <a:srgbClr val="FF0000"/>
                </a:solidFill>
                <a:latin typeface="Trebuchet MS"/>
                <a:cs typeface="Trebuchet MS"/>
              </a:rPr>
              <a:t>aid</a:t>
            </a:r>
            <a:r>
              <a:rPr sz="1400" spc="10" dirty="0" smtClean="0">
                <a:solidFill>
                  <a:srgbClr val="FF0000"/>
                </a:solidFill>
                <a:latin typeface="Trebuchet MS"/>
                <a:cs typeface="Trebuchet MS"/>
              </a:rPr>
              <a:t> </a:t>
            </a:r>
            <a:r>
              <a:rPr sz="1400" spc="-10" dirty="0" smtClean="0">
                <a:solidFill>
                  <a:srgbClr val="FF0000"/>
                </a:solidFill>
                <a:latin typeface="Trebuchet MS"/>
                <a:cs typeface="Trebuchet MS"/>
              </a:rPr>
              <a:t>self-assessment</a:t>
            </a:r>
            <a:endParaRPr sz="1400" dirty="0" smtClean="0">
              <a:solidFill>
                <a:srgbClr val="FF0000"/>
              </a:solidFill>
              <a:latin typeface="Trebuchet MS"/>
              <a:cs typeface="Trebuchet MS"/>
            </a:endParaRPr>
          </a:p>
          <a:p>
            <a:pPr marL="756285" marR="5080" indent="-287020" algn="just">
              <a:lnSpc>
                <a:spcPct val="100000"/>
              </a:lnSpc>
              <a:spcBef>
                <a:spcPts val="600"/>
              </a:spcBef>
              <a:buFont typeface="Arial MT"/>
              <a:buChar char="•"/>
              <a:tabLst>
                <a:tab pos="756285" algn="l"/>
                <a:tab pos="757555" algn="l"/>
              </a:tabLst>
            </a:pPr>
            <a:r>
              <a:rPr sz="1400" dirty="0">
                <a:solidFill>
                  <a:srgbClr val="FF0000"/>
                </a:solidFill>
                <a:latin typeface="Trebuchet MS"/>
                <a:cs typeface="Trebuchet MS"/>
              </a:rPr>
              <a:t>	Annex</a:t>
            </a:r>
            <a:r>
              <a:rPr sz="1400" spc="15" dirty="0">
                <a:solidFill>
                  <a:srgbClr val="FF0000"/>
                </a:solidFill>
                <a:latin typeface="Trebuchet MS"/>
                <a:cs typeface="Trebuchet MS"/>
              </a:rPr>
              <a:t> </a:t>
            </a:r>
            <a:r>
              <a:rPr sz="1400" dirty="0">
                <a:solidFill>
                  <a:srgbClr val="FF0000"/>
                </a:solidFill>
                <a:latin typeface="Trebuchet MS"/>
                <a:cs typeface="Trebuchet MS"/>
              </a:rPr>
              <a:t>A4</a:t>
            </a:r>
            <a:r>
              <a:rPr sz="1400" spc="30" dirty="0">
                <a:solidFill>
                  <a:srgbClr val="FF0000"/>
                </a:solidFill>
                <a:latin typeface="Trebuchet MS"/>
                <a:cs typeface="Trebuchet MS"/>
              </a:rPr>
              <a:t> </a:t>
            </a:r>
            <a:r>
              <a:rPr lang="en-US" sz="1400" dirty="0" smtClean="0">
                <a:solidFill>
                  <a:srgbClr val="FF0000"/>
                </a:solidFill>
                <a:latin typeface="Trebuchet MS"/>
                <a:cs typeface="Trebuchet MS"/>
              </a:rPr>
              <a:t>Formal mandates </a:t>
            </a:r>
            <a:r>
              <a:rPr sz="1400" dirty="0" smtClean="0">
                <a:solidFill>
                  <a:srgbClr val="244060"/>
                </a:solidFill>
                <a:latin typeface="Trebuchet MS"/>
                <a:cs typeface="Trebuchet MS"/>
              </a:rPr>
              <a:t>(</a:t>
            </a:r>
            <a:r>
              <a:rPr sz="1400" dirty="0">
                <a:solidFill>
                  <a:srgbClr val="244060"/>
                </a:solidFill>
                <a:latin typeface="Trebuchet MS"/>
                <a:cs typeface="Trebuchet MS"/>
              </a:rPr>
              <a:t>in</a:t>
            </a:r>
            <a:r>
              <a:rPr sz="1400" spc="10" dirty="0">
                <a:solidFill>
                  <a:srgbClr val="244060"/>
                </a:solidFill>
                <a:latin typeface="Trebuchet MS"/>
                <a:cs typeface="Trebuchet MS"/>
              </a:rPr>
              <a:t> </a:t>
            </a:r>
            <a:r>
              <a:rPr sz="1400" dirty="0">
                <a:solidFill>
                  <a:srgbClr val="244060"/>
                </a:solidFill>
                <a:latin typeface="Trebuchet MS"/>
                <a:cs typeface="Trebuchet MS"/>
              </a:rPr>
              <a:t>case</a:t>
            </a:r>
            <a:r>
              <a:rPr sz="1400" spc="10" dirty="0">
                <a:solidFill>
                  <a:srgbClr val="244060"/>
                </a:solidFill>
                <a:latin typeface="Trebuchet MS"/>
                <a:cs typeface="Trebuchet MS"/>
              </a:rPr>
              <a:t> </a:t>
            </a:r>
            <a:r>
              <a:rPr sz="1400" dirty="0">
                <a:solidFill>
                  <a:srgbClr val="244060"/>
                </a:solidFill>
                <a:latin typeface="Trebuchet MS"/>
                <a:cs typeface="Trebuchet MS"/>
              </a:rPr>
              <a:t>the</a:t>
            </a:r>
            <a:r>
              <a:rPr sz="1400" spc="20" dirty="0">
                <a:solidFill>
                  <a:srgbClr val="244060"/>
                </a:solidFill>
                <a:latin typeface="Trebuchet MS"/>
                <a:cs typeface="Trebuchet MS"/>
              </a:rPr>
              <a:t> </a:t>
            </a:r>
            <a:r>
              <a:rPr sz="1400" dirty="0">
                <a:solidFill>
                  <a:srgbClr val="244060"/>
                </a:solidFill>
                <a:latin typeface="Trebuchet MS"/>
                <a:cs typeface="Trebuchet MS"/>
              </a:rPr>
              <a:t>application</a:t>
            </a:r>
            <a:r>
              <a:rPr sz="1400" spc="10" dirty="0">
                <a:solidFill>
                  <a:srgbClr val="244060"/>
                </a:solidFill>
                <a:latin typeface="Trebuchet MS"/>
                <a:cs typeface="Trebuchet MS"/>
              </a:rPr>
              <a:t> </a:t>
            </a:r>
            <a:r>
              <a:rPr sz="1400" dirty="0">
                <a:solidFill>
                  <a:srgbClr val="244060"/>
                </a:solidFill>
                <a:latin typeface="Trebuchet MS"/>
                <a:cs typeface="Trebuchet MS"/>
              </a:rPr>
              <a:t>form</a:t>
            </a:r>
            <a:r>
              <a:rPr sz="1400" spc="10" dirty="0">
                <a:solidFill>
                  <a:srgbClr val="244060"/>
                </a:solidFill>
                <a:latin typeface="Trebuchet MS"/>
                <a:cs typeface="Trebuchet MS"/>
              </a:rPr>
              <a:t> </a:t>
            </a:r>
            <a:r>
              <a:rPr sz="1400" spc="-25" dirty="0">
                <a:solidFill>
                  <a:srgbClr val="244060"/>
                </a:solidFill>
                <a:latin typeface="Trebuchet MS"/>
                <a:cs typeface="Trebuchet MS"/>
              </a:rPr>
              <a:t>and </a:t>
            </a:r>
            <a:r>
              <a:rPr sz="1400" dirty="0">
                <a:solidFill>
                  <a:srgbClr val="244060"/>
                </a:solidFill>
                <a:latin typeface="Trebuchet MS"/>
                <a:cs typeface="Trebuchet MS"/>
              </a:rPr>
              <a:t>annexed</a:t>
            </a:r>
            <a:r>
              <a:rPr sz="1400" spc="100" dirty="0">
                <a:solidFill>
                  <a:srgbClr val="244060"/>
                </a:solidFill>
                <a:latin typeface="Trebuchet MS"/>
                <a:cs typeface="Trebuchet MS"/>
              </a:rPr>
              <a:t> </a:t>
            </a:r>
            <a:r>
              <a:rPr sz="1400" dirty="0">
                <a:solidFill>
                  <a:srgbClr val="244060"/>
                </a:solidFill>
                <a:latin typeface="Trebuchet MS"/>
                <a:cs typeface="Trebuchet MS"/>
              </a:rPr>
              <a:t>declarations</a:t>
            </a:r>
            <a:r>
              <a:rPr sz="1400" spc="110" dirty="0">
                <a:solidFill>
                  <a:srgbClr val="244060"/>
                </a:solidFill>
                <a:latin typeface="Trebuchet MS"/>
                <a:cs typeface="Trebuchet MS"/>
              </a:rPr>
              <a:t> </a:t>
            </a:r>
            <a:r>
              <a:rPr sz="1400" dirty="0">
                <a:solidFill>
                  <a:srgbClr val="244060"/>
                </a:solidFill>
                <a:latin typeface="Trebuchet MS"/>
                <a:cs typeface="Trebuchet MS"/>
              </a:rPr>
              <a:t>are</a:t>
            </a:r>
            <a:r>
              <a:rPr sz="1400" spc="100" dirty="0">
                <a:solidFill>
                  <a:srgbClr val="244060"/>
                </a:solidFill>
                <a:latin typeface="Trebuchet MS"/>
                <a:cs typeface="Trebuchet MS"/>
              </a:rPr>
              <a:t> </a:t>
            </a:r>
            <a:r>
              <a:rPr sz="1400" dirty="0">
                <a:solidFill>
                  <a:srgbClr val="244060"/>
                </a:solidFill>
                <a:latin typeface="Trebuchet MS"/>
                <a:cs typeface="Trebuchet MS"/>
              </a:rPr>
              <a:t>not</a:t>
            </a:r>
            <a:r>
              <a:rPr sz="1400" spc="100" dirty="0">
                <a:solidFill>
                  <a:srgbClr val="244060"/>
                </a:solidFill>
                <a:latin typeface="Trebuchet MS"/>
                <a:cs typeface="Trebuchet MS"/>
              </a:rPr>
              <a:t> </a:t>
            </a:r>
            <a:r>
              <a:rPr sz="1400" dirty="0">
                <a:solidFill>
                  <a:srgbClr val="244060"/>
                </a:solidFill>
                <a:latin typeface="Trebuchet MS"/>
                <a:cs typeface="Trebuchet MS"/>
              </a:rPr>
              <a:t>signed</a:t>
            </a:r>
            <a:r>
              <a:rPr sz="1400" spc="100" dirty="0">
                <a:solidFill>
                  <a:srgbClr val="244060"/>
                </a:solidFill>
                <a:latin typeface="Trebuchet MS"/>
                <a:cs typeface="Trebuchet MS"/>
              </a:rPr>
              <a:t> </a:t>
            </a:r>
            <a:r>
              <a:rPr sz="1400" dirty="0">
                <a:solidFill>
                  <a:srgbClr val="244060"/>
                </a:solidFill>
                <a:latin typeface="Trebuchet MS"/>
                <a:cs typeface="Trebuchet MS"/>
              </a:rPr>
              <a:t>by</a:t>
            </a:r>
            <a:r>
              <a:rPr sz="1400" spc="100" dirty="0">
                <a:solidFill>
                  <a:srgbClr val="244060"/>
                </a:solidFill>
                <a:latin typeface="Trebuchet MS"/>
                <a:cs typeface="Trebuchet MS"/>
              </a:rPr>
              <a:t> </a:t>
            </a:r>
            <a:r>
              <a:rPr sz="1400" dirty="0">
                <a:solidFill>
                  <a:srgbClr val="244060"/>
                </a:solidFill>
                <a:latin typeface="Trebuchet MS"/>
                <a:cs typeface="Trebuchet MS"/>
              </a:rPr>
              <a:t>the</a:t>
            </a:r>
            <a:r>
              <a:rPr sz="1400" spc="100" dirty="0">
                <a:solidFill>
                  <a:srgbClr val="244060"/>
                </a:solidFill>
                <a:latin typeface="Trebuchet MS"/>
                <a:cs typeface="Trebuchet MS"/>
              </a:rPr>
              <a:t> </a:t>
            </a:r>
            <a:r>
              <a:rPr sz="1400" dirty="0">
                <a:solidFill>
                  <a:srgbClr val="244060"/>
                </a:solidFill>
                <a:latin typeface="Trebuchet MS"/>
                <a:cs typeface="Trebuchet MS"/>
              </a:rPr>
              <a:t>legal</a:t>
            </a:r>
            <a:r>
              <a:rPr sz="1400" spc="105" dirty="0">
                <a:solidFill>
                  <a:srgbClr val="244060"/>
                </a:solidFill>
                <a:latin typeface="Trebuchet MS"/>
                <a:cs typeface="Trebuchet MS"/>
              </a:rPr>
              <a:t> </a:t>
            </a:r>
            <a:r>
              <a:rPr sz="1400" dirty="0">
                <a:solidFill>
                  <a:srgbClr val="244060"/>
                </a:solidFill>
                <a:latin typeface="Trebuchet MS"/>
                <a:cs typeface="Trebuchet MS"/>
              </a:rPr>
              <a:t>representative</a:t>
            </a:r>
            <a:r>
              <a:rPr sz="1400" spc="140" dirty="0">
                <a:solidFill>
                  <a:srgbClr val="244060"/>
                </a:solidFill>
                <a:latin typeface="Trebuchet MS"/>
                <a:cs typeface="Trebuchet MS"/>
              </a:rPr>
              <a:t> </a:t>
            </a:r>
            <a:r>
              <a:rPr sz="1400" dirty="0">
                <a:solidFill>
                  <a:srgbClr val="244060"/>
                </a:solidFill>
                <a:latin typeface="Trebuchet MS"/>
                <a:cs typeface="Trebuchet MS"/>
              </a:rPr>
              <a:t>of</a:t>
            </a:r>
            <a:r>
              <a:rPr sz="1400" spc="95" dirty="0">
                <a:solidFill>
                  <a:srgbClr val="244060"/>
                </a:solidFill>
                <a:latin typeface="Trebuchet MS"/>
                <a:cs typeface="Trebuchet MS"/>
              </a:rPr>
              <a:t> </a:t>
            </a:r>
            <a:r>
              <a:rPr sz="1400" dirty="0">
                <a:solidFill>
                  <a:srgbClr val="244060"/>
                </a:solidFill>
                <a:latin typeface="Trebuchet MS"/>
                <a:cs typeface="Trebuchet MS"/>
              </a:rPr>
              <a:t>the</a:t>
            </a:r>
            <a:r>
              <a:rPr sz="1400" spc="114" dirty="0">
                <a:solidFill>
                  <a:srgbClr val="244060"/>
                </a:solidFill>
                <a:latin typeface="Trebuchet MS"/>
                <a:cs typeface="Trebuchet MS"/>
              </a:rPr>
              <a:t> </a:t>
            </a:r>
            <a:r>
              <a:rPr sz="1400" spc="-20" dirty="0">
                <a:solidFill>
                  <a:srgbClr val="244060"/>
                </a:solidFill>
                <a:latin typeface="Trebuchet MS"/>
                <a:cs typeface="Trebuchet MS"/>
              </a:rPr>
              <a:t>Lead </a:t>
            </a:r>
            <a:r>
              <a:rPr sz="1400" spc="-10" dirty="0" smtClean="0">
                <a:solidFill>
                  <a:srgbClr val="244060"/>
                </a:solidFill>
                <a:latin typeface="Trebuchet MS"/>
                <a:cs typeface="Trebuchet MS"/>
              </a:rPr>
              <a:t>Partner</a:t>
            </a:r>
            <a:r>
              <a:rPr lang="en-US" sz="1400" spc="-10" dirty="0" smtClean="0">
                <a:solidFill>
                  <a:srgbClr val="244060"/>
                </a:solidFill>
                <a:latin typeface="Trebuchet MS"/>
                <a:cs typeface="Trebuchet MS"/>
              </a:rPr>
              <a:t>/partners</a:t>
            </a:r>
            <a:r>
              <a:rPr sz="1400" spc="-10" dirty="0" smtClean="0">
                <a:solidFill>
                  <a:srgbClr val="244060"/>
                </a:solidFill>
                <a:latin typeface="Trebuchet MS"/>
                <a:cs typeface="Trebuchet MS"/>
              </a:rPr>
              <a:t>)</a:t>
            </a:r>
            <a:r>
              <a:rPr sz="1400" spc="-60" dirty="0" smtClean="0">
                <a:solidFill>
                  <a:srgbClr val="244060"/>
                </a:solidFill>
                <a:latin typeface="Trebuchet MS"/>
                <a:cs typeface="Trebuchet MS"/>
              </a:rPr>
              <a:t> </a:t>
            </a:r>
            <a:r>
              <a:rPr sz="1400" dirty="0">
                <a:solidFill>
                  <a:srgbClr val="244060"/>
                </a:solidFill>
                <a:latin typeface="Trebuchet MS"/>
                <a:cs typeface="Trebuchet MS"/>
              </a:rPr>
              <a:t>(open</a:t>
            </a:r>
            <a:r>
              <a:rPr sz="1400" spc="-55" dirty="0">
                <a:solidFill>
                  <a:srgbClr val="244060"/>
                </a:solidFill>
                <a:latin typeface="Trebuchet MS"/>
                <a:cs typeface="Trebuchet MS"/>
              </a:rPr>
              <a:t> </a:t>
            </a:r>
            <a:r>
              <a:rPr sz="1400" dirty="0">
                <a:solidFill>
                  <a:srgbClr val="244060"/>
                </a:solidFill>
                <a:latin typeface="Trebuchet MS"/>
                <a:cs typeface="Trebuchet MS"/>
              </a:rPr>
              <a:t>format,</a:t>
            </a:r>
            <a:r>
              <a:rPr sz="1400" spc="-35" dirty="0">
                <a:solidFill>
                  <a:srgbClr val="244060"/>
                </a:solidFill>
                <a:latin typeface="Trebuchet MS"/>
                <a:cs typeface="Trebuchet MS"/>
              </a:rPr>
              <a:t> </a:t>
            </a:r>
            <a:r>
              <a:rPr sz="1400" dirty="0">
                <a:solidFill>
                  <a:srgbClr val="244060"/>
                </a:solidFill>
                <a:latin typeface="Trebuchet MS"/>
                <a:cs typeface="Trebuchet MS"/>
              </a:rPr>
              <a:t>partners</a:t>
            </a:r>
            <a:r>
              <a:rPr sz="1400" spc="-50" dirty="0">
                <a:solidFill>
                  <a:srgbClr val="244060"/>
                </a:solidFill>
                <a:latin typeface="Trebuchet MS"/>
                <a:cs typeface="Trebuchet MS"/>
              </a:rPr>
              <a:t> </a:t>
            </a:r>
            <a:r>
              <a:rPr sz="1400" spc="-10" dirty="0">
                <a:solidFill>
                  <a:srgbClr val="244060"/>
                </a:solidFill>
                <a:latin typeface="Trebuchet MS"/>
                <a:cs typeface="Trebuchet MS"/>
              </a:rPr>
              <a:t>decision)</a:t>
            </a:r>
            <a:endParaRPr sz="1400" dirty="0">
              <a:latin typeface="Trebuchet MS"/>
              <a:cs typeface="Trebuchet MS"/>
            </a:endParaRPr>
          </a:p>
          <a:p>
            <a:pPr marL="756285" marR="5080" indent="-287020" algn="just">
              <a:lnSpc>
                <a:spcPct val="100000"/>
              </a:lnSpc>
              <a:spcBef>
                <a:spcPts val="605"/>
              </a:spcBef>
              <a:buFont typeface="Arial MT"/>
              <a:buChar char="•"/>
              <a:tabLst>
                <a:tab pos="756285" algn="l"/>
                <a:tab pos="757555" algn="l"/>
              </a:tabLst>
            </a:pPr>
            <a:r>
              <a:rPr lang="en-US" sz="1400" dirty="0" smtClean="0">
                <a:solidFill>
                  <a:srgbClr val="244060"/>
                </a:solidFill>
                <a:latin typeface="Trebuchet MS"/>
                <a:cs typeface="Trebuchet MS"/>
              </a:rPr>
              <a:t>Annex A5 (</a:t>
            </a:r>
            <a:r>
              <a:rPr lang="en-US" sz="1400" dirty="0" smtClean="0">
                <a:solidFill>
                  <a:srgbClr val="FF0000"/>
                </a:solidFill>
                <a:latin typeface="Trebuchet MS"/>
                <a:cs typeface="Trebuchet MS"/>
              </a:rPr>
              <a:t>A5.1</a:t>
            </a:r>
            <a:r>
              <a:rPr lang="en-US" sz="1400" dirty="0" smtClean="0">
                <a:solidFill>
                  <a:srgbClr val="244060"/>
                </a:solidFill>
                <a:latin typeface="Trebuchet MS"/>
                <a:cs typeface="Trebuchet MS"/>
              </a:rPr>
              <a:t>/A5.2(if the case), </a:t>
            </a:r>
            <a:r>
              <a:rPr lang="en-US" sz="1400" dirty="0" smtClean="0">
                <a:solidFill>
                  <a:srgbClr val="FF0000"/>
                </a:solidFill>
                <a:latin typeface="Trebuchet MS"/>
                <a:cs typeface="Trebuchet MS"/>
              </a:rPr>
              <a:t>A5.3 and</a:t>
            </a:r>
            <a:r>
              <a:rPr lang="en-US" sz="1400" dirty="0" smtClean="0">
                <a:solidFill>
                  <a:srgbClr val="244060"/>
                </a:solidFill>
                <a:latin typeface="Trebuchet MS"/>
                <a:cs typeface="Trebuchet MS"/>
              </a:rPr>
              <a:t> A5.4) Documents or Declaration certifying the ownership status of the land and/or construction - The property documents must be submitted only for land and constructions. For equipment you must indicate the place of installation, if the case. (open format, partners decision)</a:t>
            </a:r>
          </a:p>
          <a:p>
            <a:pPr marL="756285" marR="5080" indent="-287020" algn="just">
              <a:lnSpc>
                <a:spcPct val="100000"/>
              </a:lnSpc>
              <a:spcBef>
                <a:spcPts val="605"/>
              </a:spcBef>
              <a:buFont typeface="Arial MT"/>
              <a:buChar char="•"/>
              <a:tabLst>
                <a:tab pos="756285" algn="l"/>
                <a:tab pos="757555" algn="l"/>
              </a:tabLst>
            </a:pPr>
            <a:r>
              <a:rPr sz="1400" spc="-10" dirty="0" smtClean="0">
                <a:solidFill>
                  <a:srgbClr val="FF0000"/>
                </a:solidFill>
                <a:latin typeface="Trebuchet MS"/>
                <a:cs typeface="Trebuchet MS"/>
              </a:rPr>
              <a:t>Annex</a:t>
            </a:r>
            <a:r>
              <a:rPr sz="1400" spc="-114" dirty="0" smtClean="0">
                <a:solidFill>
                  <a:srgbClr val="FF0000"/>
                </a:solidFill>
                <a:latin typeface="Trebuchet MS"/>
                <a:cs typeface="Trebuchet MS"/>
              </a:rPr>
              <a:t> </a:t>
            </a:r>
            <a:r>
              <a:rPr sz="1400" dirty="0">
                <a:solidFill>
                  <a:srgbClr val="FF0000"/>
                </a:solidFill>
                <a:latin typeface="Trebuchet MS"/>
                <a:cs typeface="Trebuchet MS"/>
              </a:rPr>
              <a:t>A6</a:t>
            </a:r>
            <a:r>
              <a:rPr sz="1400" spc="-35" dirty="0">
                <a:solidFill>
                  <a:srgbClr val="FF0000"/>
                </a:solidFill>
                <a:latin typeface="Trebuchet MS"/>
                <a:cs typeface="Trebuchet MS"/>
              </a:rPr>
              <a:t> </a:t>
            </a:r>
            <a:r>
              <a:rPr lang="en-US" sz="1400" dirty="0" smtClean="0">
                <a:solidFill>
                  <a:srgbClr val="FF0000"/>
                </a:solidFill>
                <a:latin typeface="Trebuchet MS"/>
                <a:cs typeface="Trebuchet MS"/>
              </a:rPr>
              <a:t>Market analysis for items based on real costs </a:t>
            </a:r>
            <a:r>
              <a:rPr sz="1400" dirty="0" smtClean="0">
                <a:solidFill>
                  <a:srgbClr val="FF0000"/>
                </a:solidFill>
                <a:latin typeface="Trebuchet MS"/>
                <a:cs typeface="Trebuchet MS"/>
              </a:rPr>
              <a:t>(</a:t>
            </a:r>
            <a:r>
              <a:rPr sz="1400" dirty="0">
                <a:solidFill>
                  <a:srgbClr val="FF0000"/>
                </a:solidFill>
                <a:latin typeface="Trebuchet MS"/>
                <a:cs typeface="Trebuchet MS"/>
              </a:rPr>
              <a:t>open</a:t>
            </a:r>
            <a:r>
              <a:rPr sz="1400" spc="-30" dirty="0">
                <a:solidFill>
                  <a:srgbClr val="FF0000"/>
                </a:solidFill>
                <a:latin typeface="Trebuchet MS"/>
                <a:cs typeface="Trebuchet MS"/>
              </a:rPr>
              <a:t> </a:t>
            </a:r>
            <a:r>
              <a:rPr sz="1400" dirty="0">
                <a:solidFill>
                  <a:srgbClr val="FF0000"/>
                </a:solidFill>
                <a:latin typeface="Trebuchet MS"/>
                <a:cs typeface="Trebuchet MS"/>
              </a:rPr>
              <a:t>format,</a:t>
            </a:r>
            <a:r>
              <a:rPr sz="1400" spc="-25" dirty="0">
                <a:solidFill>
                  <a:srgbClr val="FF0000"/>
                </a:solidFill>
                <a:latin typeface="Trebuchet MS"/>
                <a:cs typeface="Trebuchet MS"/>
              </a:rPr>
              <a:t> </a:t>
            </a:r>
            <a:r>
              <a:rPr sz="1400" dirty="0">
                <a:solidFill>
                  <a:srgbClr val="FF0000"/>
                </a:solidFill>
                <a:latin typeface="Trebuchet MS"/>
                <a:cs typeface="Trebuchet MS"/>
              </a:rPr>
              <a:t>partners</a:t>
            </a:r>
            <a:r>
              <a:rPr sz="1400" spc="-40" dirty="0">
                <a:solidFill>
                  <a:srgbClr val="FF0000"/>
                </a:solidFill>
                <a:latin typeface="Trebuchet MS"/>
                <a:cs typeface="Trebuchet MS"/>
              </a:rPr>
              <a:t> </a:t>
            </a:r>
            <a:r>
              <a:rPr sz="1400" spc="-10" dirty="0">
                <a:solidFill>
                  <a:srgbClr val="FF0000"/>
                </a:solidFill>
                <a:latin typeface="Trebuchet MS"/>
                <a:cs typeface="Trebuchet MS"/>
              </a:rPr>
              <a:t>decision)</a:t>
            </a:r>
            <a:endParaRPr sz="1400" dirty="0">
              <a:solidFill>
                <a:srgbClr val="FF0000"/>
              </a:solidFill>
              <a:latin typeface="Trebuchet MS"/>
              <a:cs typeface="Trebuchet MS"/>
            </a:endParaRPr>
          </a:p>
          <a:p>
            <a:pPr marL="758190" indent="-288290" algn="just">
              <a:lnSpc>
                <a:spcPct val="100000"/>
              </a:lnSpc>
              <a:spcBef>
                <a:spcPts val="600"/>
              </a:spcBef>
              <a:buFont typeface="Arial MT"/>
              <a:buChar char="•"/>
              <a:tabLst>
                <a:tab pos="758190" algn="l"/>
              </a:tabLst>
            </a:pPr>
            <a:r>
              <a:rPr sz="1400" spc="-10" dirty="0">
                <a:solidFill>
                  <a:srgbClr val="FF0000"/>
                </a:solidFill>
                <a:latin typeface="Trebuchet MS"/>
                <a:cs typeface="Trebuchet MS"/>
              </a:rPr>
              <a:t>Annex</a:t>
            </a:r>
            <a:r>
              <a:rPr sz="1400" spc="-95" dirty="0">
                <a:solidFill>
                  <a:srgbClr val="FF0000"/>
                </a:solidFill>
                <a:latin typeface="Trebuchet MS"/>
                <a:cs typeface="Trebuchet MS"/>
              </a:rPr>
              <a:t> </a:t>
            </a:r>
            <a:r>
              <a:rPr sz="1400" dirty="0">
                <a:solidFill>
                  <a:srgbClr val="FF0000"/>
                </a:solidFill>
                <a:latin typeface="Trebuchet MS"/>
                <a:cs typeface="Trebuchet MS"/>
              </a:rPr>
              <a:t>A7</a:t>
            </a:r>
            <a:r>
              <a:rPr sz="1400" spc="-20" dirty="0">
                <a:solidFill>
                  <a:srgbClr val="FF0000"/>
                </a:solidFill>
                <a:latin typeface="Trebuchet MS"/>
                <a:cs typeface="Trebuchet MS"/>
              </a:rPr>
              <a:t> </a:t>
            </a:r>
            <a:r>
              <a:rPr sz="1400" dirty="0">
                <a:solidFill>
                  <a:srgbClr val="FF0000"/>
                </a:solidFill>
                <a:latin typeface="Trebuchet MS"/>
                <a:cs typeface="Trebuchet MS"/>
              </a:rPr>
              <a:t>DNSH</a:t>
            </a:r>
            <a:r>
              <a:rPr sz="1400" spc="10" dirty="0">
                <a:solidFill>
                  <a:srgbClr val="FF0000"/>
                </a:solidFill>
                <a:latin typeface="Trebuchet MS"/>
                <a:cs typeface="Trebuchet MS"/>
              </a:rPr>
              <a:t> </a:t>
            </a:r>
            <a:r>
              <a:rPr sz="1400" spc="-10" dirty="0">
                <a:solidFill>
                  <a:srgbClr val="FF0000"/>
                </a:solidFill>
                <a:latin typeface="Trebuchet MS"/>
                <a:cs typeface="Trebuchet MS"/>
              </a:rPr>
              <a:t>declaration</a:t>
            </a:r>
            <a:endParaRPr sz="1400" dirty="0">
              <a:solidFill>
                <a:srgbClr val="FF0000"/>
              </a:solidFill>
              <a:latin typeface="Trebuchet MS"/>
              <a:cs typeface="Trebuchet MS"/>
            </a:endParaRPr>
          </a:p>
          <a:p>
            <a:pPr marL="758190" indent="-288290" algn="just">
              <a:lnSpc>
                <a:spcPct val="100000"/>
              </a:lnSpc>
              <a:spcBef>
                <a:spcPts val="600"/>
              </a:spcBef>
              <a:buFont typeface="Arial MT"/>
              <a:buChar char="•"/>
              <a:tabLst>
                <a:tab pos="758190" algn="l"/>
              </a:tabLst>
            </a:pPr>
            <a:r>
              <a:rPr sz="1400" spc="-10" dirty="0">
                <a:solidFill>
                  <a:srgbClr val="244060"/>
                </a:solidFill>
                <a:latin typeface="Trebuchet MS"/>
                <a:cs typeface="Trebuchet MS"/>
              </a:rPr>
              <a:t>Annex</a:t>
            </a:r>
            <a:r>
              <a:rPr sz="1400" spc="-114" dirty="0">
                <a:solidFill>
                  <a:srgbClr val="244060"/>
                </a:solidFill>
                <a:latin typeface="Trebuchet MS"/>
                <a:cs typeface="Trebuchet MS"/>
              </a:rPr>
              <a:t> </a:t>
            </a:r>
            <a:r>
              <a:rPr sz="1400" dirty="0">
                <a:solidFill>
                  <a:srgbClr val="244060"/>
                </a:solidFill>
                <a:latin typeface="Trebuchet MS"/>
                <a:cs typeface="Trebuchet MS"/>
              </a:rPr>
              <a:t>A8</a:t>
            </a:r>
            <a:r>
              <a:rPr sz="1400" spc="-120" dirty="0">
                <a:solidFill>
                  <a:srgbClr val="244060"/>
                </a:solidFill>
                <a:latin typeface="Trebuchet MS"/>
                <a:cs typeface="Trebuchet MS"/>
              </a:rPr>
              <a:t> </a:t>
            </a:r>
            <a:r>
              <a:rPr lang="en-US" sz="1400" dirty="0" smtClean="0">
                <a:solidFill>
                  <a:srgbClr val="244060"/>
                </a:solidFill>
                <a:latin typeface="Trebuchet MS"/>
                <a:cs typeface="Trebuchet MS"/>
              </a:rPr>
              <a:t>Project associated partner declaration </a:t>
            </a:r>
            <a:r>
              <a:rPr sz="1400" u="sng" dirty="0" smtClean="0">
                <a:solidFill>
                  <a:srgbClr val="244060"/>
                </a:solidFill>
                <a:latin typeface="Trebuchet MS"/>
                <a:cs typeface="Trebuchet MS"/>
              </a:rPr>
              <a:t>(</a:t>
            </a:r>
            <a:r>
              <a:rPr sz="1400" u="sng" dirty="0">
                <a:solidFill>
                  <a:srgbClr val="244060"/>
                </a:solidFill>
                <a:latin typeface="Trebuchet MS"/>
                <a:cs typeface="Trebuchet MS"/>
              </a:rPr>
              <a:t>if</a:t>
            </a:r>
            <a:r>
              <a:rPr sz="1400" u="sng" spc="-55" dirty="0">
                <a:solidFill>
                  <a:srgbClr val="244060"/>
                </a:solidFill>
                <a:latin typeface="Trebuchet MS"/>
                <a:cs typeface="Trebuchet MS"/>
              </a:rPr>
              <a:t> </a:t>
            </a:r>
            <a:r>
              <a:rPr sz="1400" u="sng" spc="-10" dirty="0">
                <a:solidFill>
                  <a:srgbClr val="244060"/>
                </a:solidFill>
                <a:latin typeface="Trebuchet MS"/>
                <a:cs typeface="Trebuchet MS"/>
              </a:rPr>
              <a:t>applicable</a:t>
            </a:r>
            <a:r>
              <a:rPr sz="1400" u="sng" spc="-10" dirty="0" smtClean="0">
                <a:solidFill>
                  <a:srgbClr val="244060"/>
                </a:solidFill>
                <a:latin typeface="Trebuchet MS"/>
                <a:cs typeface="Trebuchet MS"/>
              </a:rPr>
              <a:t>)</a:t>
            </a:r>
            <a:endParaRPr lang="en-US" sz="1400" u="sng" spc="-10" dirty="0" smtClean="0">
              <a:solidFill>
                <a:srgbClr val="244060"/>
              </a:solidFill>
              <a:latin typeface="Trebuchet MS"/>
              <a:cs typeface="Trebuchet MS"/>
            </a:endParaRPr>
          </a:p>
          <a:p>
            <a:pPr marL="758190" indent="-288290" algn="just">
              <a:lnSpc>
                <a:spcPct val="100000"/>
              </a:lnSpc>
              <a:spcBef>
                <a:spcPts val="600"/>
              </a:spcBef>
              <a:buFont typeface="Arial MT"/>
              <a:buChar char="•"/>
              <a:tabLst>
                <a:tab pos="758190" algn="l"/>
              </a:tabLst>
            </a:pPr>
            <a:r>
              <a:rPr lang="en-US" sz="1400" dirty="0" smtClean="0">
                <a:solidFill>
                  <a:srgbClr val="FF0000"/>
                </a:solidFill>
                <a:latin typeface="Trebuchet MS"/>
                <a:cs typeface="Trebuchet MS"/>
              </a:rPr>
              <a:t>Annex</a:t>
            </a:r>
            <a:r>
              <a:rPr lang="en-US" sz="1400" spc="25" dirty="0" smtClean="0">
                <a:solidFill>
                  <a:srgbClr val="FF0000"/>
                </a:solidFill>
                <a:latin typeface="Trebuchet MS"/>
                <a:cs typeface="Trebuchet MS"/>
              </a:rPr>
              <a:t> </a:t>
            </a:r>
            <a:r>
              <a:rPr lang="en-US" sz="1400" dirty="0" smtClean="0">
                <a:solidFill>
                  <a:srgbClr val="FF0000"/>
                </a:solidFill>
                <a:latin typeface="Trebuchet MS"/>
                <a:cs typeface="Trebuchet MS"/>
              </a:rPr>
              <a:t>A9 Financial</a:t>
            </a:r>
            <a:r>
              <a:rPr lang="en-US" sz="1400" spc="-35" dirty="0" smtClean="0">
                <a:solidFill>
                  <a:srgbClr val="FF0000"/>
                </a:solidFill>
                <a:latin typeface="Trebuchet MS"/>
                <a:cs typeface="Trebuchet MS"/>
              </a:rPr>
              <a:t> </a:t>
            </a:r>
            <a:r>
              <a:rPr lang="en-US" sz="1400" dirty="0" smtClean="0">
                <a:solidFill>
                  <a:srgbClr val="FF0000"/>
                </a:solidFill>
                <a:latin typeface="Trebuchet MS"/>
                <a:cs typeface="Trebuchet MS"/>
              </a:rPr>
              <a:t>Capacity</a:t>
            </a:r>
            <a:r>
              <a:rPr lang="en-US" sz="1400" spc="-30" dirty="0" smtClean="0">
                <a:solidFill>
                  <a:srgbClr val="FF0000"/>
                </a:solidFill>
                <a:latin typeface="Trebuchet MS"/>
                <a:cs typeface="Trebuchet MS"/>
              </a:rPr>
              <a:t> </a:t>
            </a:r>
            <a:r>
              <a:rPr lang="en-US" sz="1400" spc="-10" dirty="0" smtClean="0">
                <a:solidFill>
                  <a:srgbClr val="FF0000"/>
                </a:solidFill>
                <a:latin typeface="Trebuchet MS"/>
                <a:cs typeface="Trebuchet MS"/>
              </a:rPr>
              <a:t>Self-Assessment (open format)</a:t>
            </a:r>
            <a:endParaRPr sz="1400" dirty="0">
              <a:solidFill>
                <a:srgbClr val="FF0000"/>
              </a:solidFill>
              <a:latin typeface="Trebuchet MS"/>
              <a:cs typeface="Trebuchet MS"/>
            </a:endParaRPr>
          </a:p>
          <a:p>
            <a:pPr marL="756285" marR="6350" indent="-287020" algn="just">
              <a:lnSpc>
                <a:spcPct val="100000"/>
              </a:lnSpc>
              <a:spcBef>
                <a:spcPts val="600"/>
              </a:spcBef>
              <a:buFont typeface="Arial MT"/>
              <a:buChar char="•"/>
              <a:tabLst>
                <a:tab pos="756285" algn="l"/>
                <a:tab pos="757555" algn="l"/>
              </a:tabLst>
            </a:pPr>
            <a:r>
              <a:rPr sz="1400" dirty="0">
                <a:solidFill>
                  <a:srgbClr val="244060"/>
                </a:solidFill>
                <a:latin typeface="Trebuchet MS"/>
                <a:cs typeface="Trebuchet MS"/>
              </a:rPr>
              <a:t>	</a:t>
            </a:r>
            <a:r>
              <a:rPr lang="en-US" sz="1400" dirty="0" smtClean="0">
                <a:solidFill>
                  <a:srgbClr val="244060"/>
                </a:solidFill>
                <a:latin typeface="Trebuchet MS"/>
                <a:cs typeface="Trebuchet MS"/>
              </a:rPr>
              <a:t>Annex A10 Declaration for the absence of the circumstances under art.5l of Council Regulation (EU) No.2022/576 - Issued ONLY by private partners. </a:t>
            </a:r>
            <a:endParaRPr lang="en-US" sz="1400" spc="-10" dirty="0">
              <a:solidFill>
                <a:srgbClr val="244060"/>
              </a:solidFill>
              <a:latin typeface="Trebuchet MS"/>
              <a:cs typeface="Trebuchet MS"/>
            </a:endParaRPr>
          </a:p>
          <a:p>
            <a:pPr marL="469265" marR="6350" algn="just">
              <a:lnSpc>
                <a:spcPct val="100000"/>
              </a:lnSpc>
              <a:spcBef>
                <a:spcPts val="600"/>
              </a:spcBef>
              <a:tabLst>
                <a:tab pos="756285" algn="l"/>
                <a:tab pos="757555" algn="l"/>
              </a:tabLst>
            </a:pPr>
            <a:r>
              <a:rPr lang="en-US" sz="1400" u="sng" dirty="0" smtClean="0">
                <a:solidFill>
                  <a:srgbClr val="FF0000"/>
                </a:solidFill>
                <a:latin typeface="Trebuchet MS"/>
                <a:cs typeface="Trebuchet MS"/>
              </a:rPr>
              <a:t>Important</a:t>
            </a:r>
            <a:r>
              <a:rPr lang="en-US" sz="1400" dirty="0" smtClean="0">
                <a:solidFill>
                  <a:srgbClr val="244060"/>
                </a:solidFill>
                <a:latin typeface="Trebuchet MS"/>
                <a:cs typeface="Trebuchet MS"/>
              </a:rPr>
              <a:t> rule related to Methodology </a:t>
            </a:r>
            <a:r>
              <a:rPr lang="en-US" sz="1400" dirty="0">
                <a:solidFill>
                  <a:srgbClr val="244060"/>
                </a:solidFill>
                <a:latin typeface="Trebuchet MS"/>
                <a:cs typeface="Trebuchet MS"/>
              </a:rPr>
              <a:t>for measuring result </a:t>
            </a:r>
            <a:r>
              <a:rPr lang="en-US" sz="1400" dirty="0" smtClean="0">
                <a:solidFill>
                  <a:srgbClr val="244060"/>
                </a:solidFill>
                <a:latin typeface="Trebuchet MS"/>
                <a:cs typeface="Trebuchet MS"/>
              </a:rPr>
              <a:t>indicators RCR95 and PSR3 – </a:t>
            </a:r>
            <a:r>
              <a:rPr lang="en-US" sz="1400" dirty="0">
                <a:solidFill>
                  <a:srgbClr val="244060"/>
                </a:solidFill>
                <a:latin typeface="Trebuchet MS"/>
                <a:cs typeface="Trebuchet MS"/>
              </a:rPr>
              <a:t>no standard format (open format, partners </a:t>
            </a:r>
            <a:r>
              <a:rPr lang="en-US" sz="1400" dirty="0" smtClean="0">
                <a:solidFill>
                  <a:srgbClr val="244060"/>
                </a:solidFill>
                <a:latin typeface="Trebuchet MS"/>
                <a:cs typeface="Trebuchet MS"/>
              </a:rPr>
              <a:t>decision, 1-2pages max.) </a:t>
            </a:r>
            <a:endParaRPr sz="1400" dirty="0">
              <a:solidFill>
                <a:srgbClr val="244060"/>
              </a:solidFill>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1935" rIns="0" bIns="0" rtlCol="0">
            <a:spAutoFit/>
          </a:bodyPr>
          <a:lstStyle/>
          <a:p>
            <a:pPr marL="241300">
              <a:lnSpc>
                <a:spcPct val="100000"/>
              </a:lnSpc>
              <a:spcBef>
                <a:spcPts val="105"/>
              </a:spcBef>
            </a:pPr>
            <a:r>
              <a:rPr spc="-10" dirty="0"/>
              <a:t>Annexes</a:t>
            </a:r>
          </a:p>
        </p:txBody>
      </p:sp>
      <p:sp>
        <p:nvSpPr>
          <p:cNvPr id="3" name="object 3"/>
          <p:cNvSpPr txBox="1"/>
          <p:nvPr/>
        </p:nvSpPr>
        <p:spPr>
          <a:xfrm>
            <a:off x="381000" y="1733929"/>
            <a:ext cx="8227060" cy="4745530"/>
          </a:xfrm>
          <a:prstGeom prst="rect">
            <a:avLst/>
          </a:prstGeom>
        </p:spPr>
        <p:txBody>
          <a:bodyPr vert="horz" wrap="square" lIns="0" tIns="13335" rIns="0" bIns="0" rtlCol="0">
            <a:spAutoFit/>
          </a:bodyPr>
          <a:lstStyle/>
          <a:p>
            <a:pPr marL="12700">
              <a:lnSpc>
                <a:spcPct val="100000"/>
              </a:lnSpc>
              <a:spcBef>
                <a:spcPts val="105"/>
              </a:spcBef>
            </a:pPr>
            <a:r>
              <a:rPr lang="en-US" sz="1400" b="1" dirty="0" smtClean="0">
                <a:solidFill>
                  <a:srgbClr val="77923B"/>
                </a:solidFill>
                <a:latin typeface="Trebuchet MS"/>
                <a:cs typeface="Trebuchet MS"/>
              </a:rPr>
              <a:t>Documents to be submitted depending on the specificity of the application </a:t>
            </a:r>
            <a:endParaRPr sz="1400" dirty="0">
              <a:latin typeface="Trebuchet MS"/>
              <a:cs typeface="Trebuchet MS"/>
            </a:endParaRPr>
          </a:p>
          <a:p>
            <a:pPr marL="927100" indent="-457200" algn="just">
              <a:lnSpc>
                <a:spcPct val="100000"/>
              </a:lnSpc>
              <a:spcBef>
                <a:spcPts val="290"/>
              </a:spcBef>
              <a:buFont typeface="Arial MT"/>
              <a:buChar char="•"/>
              <a:tabLst>
                <a:tab pos="927100" algn="l"/>
              </a:tabLst>
            </a:pPr>
            <a:r>
              <a:rPr sz="1600" dirty="0" smtClean="0">
                <a:solidFill>
                  <a:srgbClr val="244060"/>
                </a:solidFill>
                <a:latin typeface="Trebuchet MS"/>
                <a:cs typeface="Trebuchet MS"/>
              </a:rPr>
              <a:t>Annex</a:t>
            </a:r>
            <a:r>
              <a:rPr sz="1600" spc="-15" dirty="0" smtClean="0">
                <a:solidFill>
                  <a:srgbClr val="244060"/>
                </a:solidFill>
                <a:latin typeface="Trebuchet MS"/>
                <a:cs typeface="Trebuchet MS"/>
              </a:rPr>
              <a:t> </a:t>
            </a:r>
            <a:r>
              <a:rPr sz="1600" dirty="0">
                <a:solidFill>
                  <a:srgbClr val="244060"/>
                </a:solidFill>
                <a:latin typeface="Trebuchet MS"/>
                <a:cs typeface="Trebuchet MS"/>
              </a:rPr>
              <a:t>B1</a:t>
            </a:r>
            <a:r>
              <a:rPr sz="1600" spc="-15" dirty="0">
                <a:solidFill>
                  <a:srgbClr val="244060"/>
                </a:solidFill>
                <a:latin typeface="Trebuchet MS"/>
                <a:cs typeface="Trebuchet MS"/>
              </a:rPr>
              <a:t> </a:t>
            </a:r>
            <a:r>
              <a:rPr sz="1600" dirty="0">
                <a:solidFill>
                  <a:srgbClr val="244060"/>
                </a:solidFill>
                <a:latin typeface="Trebuchet MS"/>
                <a:cs typeface="Trebuchet MS"/>
              </a:rPr>
              <a:t>Cost</a:t>
            </a:r>
            <a:r>
              <a:rPr sz="1600" spc="-5" dirty="0">
                <a:solidFill>
                  <a:srgbClr val="244060"/>
                </a:solidFill>
                <a:latin typeface="Trebuchet MS"/>
                <a:cs typeface="Trebuchet MS"/>
              </a:rPr>
              <a:t> </a:t>
            </a:r>
            <a:r>
              <a:rPr sz="1600" spc="-10" dirty="0">
                <a:solidFill>
                  <a:srgbClr val="244060"/>
                </a:solidFill>
                <a:latin typeface="Trebuchet MS"/>
                <a:cs typeface="Trebuchet MS"/>
              </a:rPr>
              <a:t>Benefit</a:t>
            </a:r>
            <a:r>
              <a:rPr sz="1600" spc="-105" dirty="0">
                <a:solidFill>
                  <a:srgbClr val="244060"/>
                </a:solidFill>
                <a:latin typeface="Trebuchet MS"/>
                <a:cs typeface="Trebuchet MS"/>
              </a:rPr>
              <a:t> </a:t>
            </a:r>
            <a:r>
              <a:rPr sz="1600" spc="-10" dirty="0" smtClean="0">
                <a:solidFill>
                  <a:srgbClr val="244060"/>
                </a:solidFill>
                <a:latin typeface="Trebuchet MS"/>
                <a:cs typeface="Trebuchet MS"/>
              </a:rPr>
              <a:t>Analysis</a:t>
            </a:r>
            <a:r>
              <a:rPr lang="en-US" sz="1600" spc="-10" dirty="0" smtClean="0">
                <a:solidFill>
                  <a:srgbClr val="244060"/>
                </a:solidFill>
                <a:latin typeface="Trebuchet MS"/>
                <a:cs typeface="Trebuchet MS"/>
              </a:rPr>
              <a:t> (if applicable) - mandatory only for those partners that may have revenues from the supported activities included in the applications</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50" dirty="0">
                <a:solidFill>
                  <a:srgbClr val="244060"/>
                </a:solidFill>
                <a:latin typeface="Trebuchet MS"/>
                <a:cs typeface="Trebuchet MS"/>
              </a:rPr>
              <a:t> </a:t>
            </a:r>
            <a:r>
              <a:rPr sz="1600" dirty="0">
                <a:solidFill>
                  <a:srgbClr val="244060"/>
                </a:solidFill>
                <a:latin typeface="Trebuchet MS"/>
                <a:cs typeface="Trebuchet MS"/>
              </a:rPr>
              <a:t>B2</a:t>
            </a:r>
            <a:r>
              <a:rPr sz="1600" spc="-50" dirty="0">
                <a:solidFill>
                  <a:srgbClr val="244060"/>
                </a:solidFill>
                <a:latin typeface="Trebuchet MS"/>
                <a:cs typeface="Trebuchet MS"/>
              </a:rPr>
              <a:t> </a:t>
            </a:r>
            <a:r>
              <a:rPr sz="1600" dirty="0">
                <a:solidFill>
                  <a:srgbClr val="244060"/>
                </a:solidFill>
                <a:latin typeface="Trebuchet MS"/>
                <a:cs typeface="Trebuchet MS"/>
              </a:rPr>
              <a:t>Feasibility</a:t>
            </a:r>
            <a:r>
              <a:rPr sz="1600" spc="-25" dirty="0">
                <a:solidFill>
                  <a:srgbClr val="244060"/>
                </a:solidFill>
                <a:latin typeface="Trebuchet MS"/>
                <a:cs typeface="Trebuchet MS"/>
              </a:rPr>
              <a:t> </a:t>
            </a:r>
            <a:r>
              <a:rPr sz="1600" dirty="0">
                <a:solidFill>
                  <a:srgbClr val="244060"/>
                </a:solidFill>
                <a:latin typeface="Trebuchet MS"/>
                <a:cs typeface="Trebuchet MS"/>
              </a:rPr>
              <a:t>studies</a:t>
            </a:r>
            <a:r>
              <a:rPr sz="1600" spc="-45" dirty="0">
                <a:solidFill>
                  <a:srgbClr val="244060"/>
                </a:solidFill>
                <a:latin typeface="Trebuchet MS"/>
                <a:cs typeface="Trebuchet MS"/>
              </a:rPr>
              <a:t> </a:t>
            </a:r>
            <a:r>
              <a:rPr sz="1600" dirty="0">
                <a:solidFill>
                  <a:srgbClr val="244060"/>
                </a:solidFill>
                <a:latin typeface="Trebuchet MS"/>
                <a:cs typeface="Trebuchet MS"/>
              </a:rPr>
              <a:t>/</a:t>
            </a:r>
            <a:r>
              <a:rPr sz="1600" spc="-55" dirty="0">
                <a:solidFill>
                  <a:srgbClr val="244060"/>
                </a:solidFill>
                <a:latin typeface="Trebuchet MS"/>
                <a:cs typeface="Trebuchet MS"/>
              </a:rPr>
              <a:t> </a:t>
            </a:r>
            <a:r>
              <a:rPr sz="1600" dirty="0">
                <a:solidFill>
                  <a:srgbClr val="244060"/>
                </a:solidFill>
                <a:latin typeface="Trebuchet MS"/>
                <a:cs typeface="Trebuchet MS"/>
              </a:rPr>
              <a:t>equivalent</a:t>
            </a:r>
            <a:r>
              <a:rPr sz="1600" spc="-30" dirty="0">
                <a:solidFill>
                  <a:srgbClr val="244060"/>
                </a:solidFill>
                <a:latin typeface="Trebuchet MS"/>
                <a:cs typeface="Trebuchet MS"/>
              </a:rPr>
              <a:t> </a:t>
            </a:r>
            <a:r>
              <a:rPr sz="1600" dirty="0">
                <a:solidFill>
                  <a:srgbClr val="244060"/>
                </a:solidFill>
                <a:latin typeface="Trebuchet MS"/>
                <a:cs typeface="Trebuchet MS"/>
              </a:rPr>
              <a:t>technical</a:t>
            </a:r>
            <a:r>
              <a:rPr sz="1600" spc="-60" dirty="0">
                <a:solidFill>
                  <a:srgbClr val="244060"/>
                </a:solidFill>
                <a:latin typeface="Trebuchet MS"/>
                <a:cs typeface="Trebuchet MS"/>
              </a:rPr>
              <a:t> </a:t>
            </a:r>
            <a:r>
              <a:rPr sz="1600" spc="-10" dirty="0" smtClean="0">
                <a:solidFill>
                  <a:srgbClr val="244060"/>
                </a:solidFill>
                <a:latin typeface="Trebuchet MS"/>
                <a:cs typeface="Trebuchet MS"/>
              </a:rPr>
              <a:t>documents</a:t>
            </a:r>
            <a:r>
              <a:rPr lang="en-US" sz="1600" spc="-10" dirty="0" smtClean="0">
                <a:solidFill>
                  <a:srgbClr val="244060"/>
                </a:solidFill>
                <a:latin typeface="Trebuchet MS"/>
                <a:cs typeface="Trebuchet MS"/>
              </a:rPr>
              <a:t> (if applicable) (RO partners – FS/DALI, BG partners - Spatial planning research/study, PD or TD)</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40" dirty="0">
                <a:solidFill>
                  <a:srgbClr val="244060"/>
                </a:solidFill>
                <a:latin typeface="Trebuchet MS"/>
                <a:cs typeface="Trebuchet MS"/>
              </a:rPr>
              <a:t> </a:t>
            </a:r>
            <a:r>
              <a:rPr sz="1600" dirty="0">
                <a:solidFill>
                  <a:srgbClr val="244060"/>
                </a:solidFill>
                <a:latin typeface="Trebuchet MS"/>
                <a:cs typeface="Trebuchet MS"/>
              </a:rPr>
              <a:t>B3</a:t>
            </a:r>
            <a:r>
              <a:rPr sz="1600" spc="-40" dirty="0">
                <a:solidFill>
                  <a:srgbClr val="244060"/>
                </a:solidFill>
                <a:latin typeface="Trebuchet MS"/>
                <a:cs typeface="Trebuchet MS"/>
              </a:rPr>
              <a:t> </a:t>
            </a:r>
            <a:r>
              <a:rPr sz="1600" dirty="0">
                <a:solidFill>
                  <a:srgbClr val="244060"/>
                </a:solidFill>
                <a:latin typeface="Trebuchet MS"/>
                <a:cs typeface="Trebuchet MS"/>
              </a:rPr>
              <a:t>Urban</a:t>
            </a:r>
            <a:r>
              <a:rPr sz="1600" spc="-45" dirty="0">
                <a:solidFill>
                  <a:srgbClr val="244060"/>
                </a:solidFill>
                <a:latin typeface="Trebuchet MS"/>
                <a:cs typeface="Trebuchet MS"/>
              </a:rPr>
              <a:t> </a:t>
            </a:r>
            <a:r>
              <a:rPr sz="1600" dirty="0">
                <a:solidFill>
                  <a:srgbClr val="244060"/>
                </a:solidFill>
                <a:latin typeface="Trebuchet MS"/>
                <a:cs typeface="Trebuchet MS"/>
              </a:rPr>
              <a:t>planning</a:t>
            </a:r>
            <a:r>
              <a:rPr sz="1600" spc="-35" dirty="0">
                <a:solidFill>
                  <a:srgbClr val="244060"/>
                </a:solidFill>
                <a:latin typeface="Trebuchet MS"/>
                <a:cs typeface="Trebuchet MS"/>
              </a:rPr>
              <a:t> </a:t>
            </a:r>
            <a:r>
              <a:rPr sz="1600" dirty="0">
                <a:solidFill>
                  <a:srgbClr val="244060"/>
                </a:solidFill>
                <a:latin typeface="Trebuchet MS"/>
                <a:cs typeface="Trebuchet MS"/>
              </a:rPr>
              <a:t>permit,</a:t>
            </a:r>
            <a:r>
              <a:rPr sz="1600" spc="-25" dirty="0">
                <a:solidFill>
                  <a:srgbClr val="244060"/>
                </a:solidFill>
                <a:latin typeface="Trebuchet MS"/>
                <a:cs typeface="Trebuchet MS"/>
              </a:rPr>
              <a:t> </a:t>
            </a:r>
            <a:r>
              <a:rPr sz="1600" dirty="0">
                <a:solidFill>
                  <a:srgbClr val="244060"/>
                </a:solidFill>
                <a:latin typeface="Trebuchet MS"/>
                <a:cs typeface="Trebuchet MS"/>
              </a:rPr>
              <a:t>only</a:t>
            </a:r>
            <a:r>
              <a:rPr sz="1600" spc="-25" dirty="0">
                <a:solidFill>
                  <a:srgbClr val="244060"/>
                </a:solidFill>
                <a:latin typeface="Trebuchet MS"/>
                <a:cs typeface="Trebuchet MS"/>
              </a:rPr>
              <a:t> </a:t>
            </a:r>
            <a:r>
              <a:rPr sz="1600" dirty="0">
                <a:solidFill>
                  <a:srgbClr val="244060"/>
                </a:solidFill>
                <a:latin typeface="Trebuchet MS"/>
                <a:cs typeface="Trebuchet MS"/>
              </a:rPr>
              <a:t>for</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35" dirty="0">
                <a:solidFill>
                  <a:srgbClr val="244060"/>
                </a:solidFill>
                <a:latin typeface="Trebuchet MS"/>
                <a:cs typeface="Trebuchet MS"/>
              </a:rPr>
              <a:t> </a:t>
            </a:r>
            <a:r>
              <a:rPr sz="1600" spc="-10" dirty="0">
                <a:solidFill>
                  <a:srgbClr val="244060"/>
                </a:solidFill>
                <a:latin typeface="Trebuchet MS"/>
                <a:cs typeface="Trebuchet MS"/>
              </a:rPr>
              <a:t>Romanian</a:t>
            </a:r>
            <a:r>
              <a:rPr sz="1600" spc="-30" dirty="0">
                <a:solidFill>
                  <a:srgbClr val="244060"/>
                </a:solidFill>
                <a:latin typeface="Trebuchet MS"/>
                <a:cs typeface="Trebuchet MS"/>
              </a:rPr>
              <a:t> </a:t>
            </a:r>
            <a:r>
              <a:rPr lang="en-US" sz="1600" spc="-10" dirty="0" smtClean="0">
                <a:solidFill>
                  <a:srgbClr val="244060"/>
                </a:solidFill>
                <a:latin typeface="Trebuchet MS"/>
                <a:cs typeface="Trebuchet MS"/>
              </a:rPr>
              <a:t>partners (if the case; if not available at the submission deadline, it will be submitted during the pre-contracting stage)</a:t>
            </a:r>
            <a:endParaRPr sz="1600" dirty="0">
              <a:latin typeface="Trebuchet MS"/>
              <a:cs typeface="Trebuchet MS"/>
            </a:endParaRPr>
          </a:p>
          <a:p>
            <a:pPr marL="927100" indent="-457200" algn="just">
              <a:spcBef>
                <a:spcPts val="600"/>
              </a:spcBef>
              <a:buFont typeface="Arial MT"/>
              <a:buChar char="•"/>
              <a:tabLst>
                <a:tab pos="927100" algn="l"/>
              </a:tabLst>
            </a:pPr>
            <a:r>
              <a:rPr sz="1600" dirty="0">
                <a:solidFill>
                  <a:srgbClr val="244060"/>
                </a:solidFill>
                <a:latin typeface="Trebuchet MS"/>
                <a:cs typeface="Trebuchet MS"/>
              </a:rPr>
              <a:t>Annex</a:t>
            </a:r>
            <a:r>
              <a:rPr sz="1600" spc="-60" dirty="0">
                <a:solidFill>
                  <a:srgbClr val="244060"/>
                </a:solidFill>
                <a:latin typeface="Trebuchet MS"/>
                <a:cs typeface="Trebuchet MS"/>
              </a:rPr>
              <a:t> </a:t>
            </a:r>
            <a:r>
              <a:rPr sz="1600" dirty="0">
                <a:solidFill>
                  <a:srgbClr val="244060"/>
                </a:solidFill>
                <a:latin typeface="Trebuchet MS"/>
                <a:cs typeface="Trebuchet MS"/>
              </a:rPr>
              <a:t>B4</a:t>
            </a:r>
            <a:r>
              <a:rPr sz="1600" spc="-60" dirty="0">
                <a:solidFill>
                  <a:srgbClr val="244060"/>
                </a:solidFill>
                <a:latin typeface="Trebuchet MS"/>
                <a:cs typeface="Trebuchet MS"/>
              </a:rPr>
              <a:t> </a:t>
            </a:r>
            <a:r>
              <a:rPr sz="1600" dirty="0">
                <a:solidFill>
                  <a:srgbClr val="244060"/>
                </a:solidFill>
                <a:latin typeface="Trebuchet MS"/>
                <a:cs typeface="Trebuchet MS"/>
              </a:rPr>
              <a:t>Environmental</a:t>
            </a:r>
            <a:r>
              <a:rPr sz="1600" spc="-25" dirty="0">
                <a:solidFill>
                  <a:srgbClr val="244060"/>
                </a:solidFill>
                <a:latin typeface="Trebuchet MS"/>
                <a:cs typeface="Trebuchet MS"/>
              </a:rPr>
              <a:t> </a:t>
            </a:r>
            <a:r>
              <a:rPr sz="1600" spc="-10" dirty="0" smtClean="0">
                <a:solidFill>
                  <a:srgbClr val="244060"/>
                </a:solidFill>
                <a:latin typeface="Trebuchet MS"/>
                <a:cs typeface="Trebuchet MS"/>
              </a:rPr>
              <a:t>agreement</a:t>
            </a:r>
            <a:r>
              <a:rPr lang="en-US" sz="1600" spc="-10" dirty="0" smtClean="0">
                <a:solidFill>
                  <a:srgbClr val="244060"/>
                </a:solidFill>
                <a:latin typeface="Trebuchet MS"/>
                <a:cs typeface="Trebuchet MS"/>
              </a:rPr>
              <a:t> (if applicable; if not available at the submission deadline, it will be submitted during the pre-contracting stage) </a:t>
            </a:r>
            <a:endParaRPr sz="1600" dirty="0">
              <a:latin typeface="Trebuchet MS"/>
              <a:cs typeface="Trebuchet MS"/>
            </a:endParaRPr>
          </a:p>
          <a:p>
            <a:pPr marL="927100" indent="-457200" algn="just">
              <a:lnSpc>
                <a:spcPct val="100000"/>
              </a:lnSpc>
              <a:spcBef>
                <a:spcPts val="600"/>
              </a:spcBef>
              <a:buFont typeface="Arial MT"/>
              <a:buChar char="•"/>
              <a:tabLst>
                <a:tab pos="927100" algn="l"/>
              </a:tabLst>
            </a:pPr>
            <a:r>
              <a:rPr sz="1600" dirty="0">
                <a:solidFill>
                  <a:srgbClr val="244060"/>
                </a:solidFill>
                <a:latin typeface="Trebuchet MS"/>
                <a:cs typeface="Trebuchet MS"/>
              </a:rPr>
              <a:t>Annex</a:t>
            </a:r>
            <a:r>
              <a:rPr sz="1600" spc="-60" dirty="0">
                <a:solidFill>
                  <a:srgbClr val="244060"/>
                </a:solidFill>
                <a:latin typeface="Trebuchet MS"/>
                <a:cs typeface="Trebuchet MS"/>
              </a:rPr>
              <a:t> </a:t>
            </a:r>
            <a:r>
              <a:rPr sz="1600" dirty="0">
                <a:solidFill>
                  <a:srgbClr val="244060"/>
                </a:solidFill>
                <a:latin typeface="Trebuchet MS"/>
                <a:cs typeface="Trebuchet MS"/>
              </a:rPr>
              <a:t>B5</a:t>
            </a:r>
            <a:r>
              <a:rPr sz="1600" spc="-60" dirty="0">
                <a:solidFill>
                  <a:srgbClr val="244060"/>
                </a:solidFill>
                <a:latin typeface="Trebuchet MS"/>
                <a:cs typeface="Trebuchet MS"/>
              </a:rPr>
              <a:t> </a:t>
            </a:r>
            <a:r>
              <a:rPr sz="1600" dirty="0">
                <a:solidFill>
                  <a:srgbClr val="244060"/>
                </a:solidFill>
                <a:latin typeface="Trebuchet MS"/>
                <a:cs typeface="Trebuchet MS"/>
              </a:rPr>
              <a:t>Environmental</a:t>
            </a:r>
            <a:r>
              <a:rPr sz="1600" spc="-25" dirty="0">
                <a:solidFill>
                  <a:srgbClr val="244060"/>
                </a:solidFill>
                <a:latin typeface="Trebuchet MS"/>
                <a:cs typeface="Trebuchet MS"/>
              </a:rPr>
              <a:t> </a:t>
            </a:r>
            <a:r>
              <a:rPr sz="1600" dirty="0">
                <a:solidFill>
                  <a:srgbClr val="244060"/>
                </a:solidFill>
                <a:latin typeface="Trebuchet MS"/>
                <a:cs typeface="Trebuchet MS"/>
              </a:rPr>
              <a:t>Impact</a:t>
            </a:r>
            <a:r>
              <a:rPr sz="1600" spc="-60" dirty="0">
                <a:solidFill>
                  <a:srgbClr val="244060"/>
                </a:solidFill>
                <a:latin typeface="Trebuchet MS"/>
                <a:cs typeface="Trebuchet MS"/>
              </a:rPr>
              <a:t> </a:t>
            </a:r>
            <a:r>
              <a:rPr sz="1600" spc="-10" dirty="0" smtClean="0">
                <a:solidFill>
                  <a:srgbClr val="244060"/>
                </a:solidFill>
                <a:latin typeface="Trebuchet MS"/>
                <a:cs typeface="Trebuchet MS"/>
              </a:rPr>
              <a:t>Report</a:t>
            </a:r>
            <a:r>
              <a:rPr lang="en-US" sz="1600" spc="-10" dirty="0" smtClean="0">
                <a:solidFill>
                  <a:srgbClr val="244060"/>
                </a:solidFill>
                <a:latin typeface="Trebuchet MS"/>
                <a:cs typeface="Trebuchet MS"/>
              </a:rPr>
              <a:t> (if applicable*) </a:t>
            </a:r>
            <a:endParaRPr sz="1600" dirty="0">
              <a:latin typeface="Trebuchet MS"/>
              <a:cs typeface="Trebuchet MS"/>
            </a:endParaRPr>
          </a:p>
          <a:p>
            <a:pPr marL="756285" marR="8255" indent="-287020" algn="just">
              <a:lnSpc>
                <a:spcPct val="100000"/>
              </a:lnSpc>
              <a:spcBef>
                <a:spcPts val="600"/>
              </a:spcBef>
              <a:buFont typeface="Arial MT"/>
              <a:buChar char="•"/>
              <a:tabLst>
                <a:tab pos="756285" algn="l"/>
                <a:tab pos="930275" algn="l"/>
              </a:tabLst>
            </a:pPr>
            <a:r>
              <a:rPr sz="1600" dirty="0">
                <a:solidFill>
                  <a:srgbClr val="244060"/>
                </a:solidFill>
                <a:latin typeface="Trebuchet MS"/>
                <a:cs typeface="Trebuchet MS"/>
              </a:rPr>
              <a:t>	</a:t>
            </a:r>
            <a:r>
              <a:rPr sz="1600" dirty="0" smtClean="0">
                <a:solidFill>
                  <a:srgbClr val="244060"/>
                </a:solidFill>
                <a:latin typeface="Trebuchet MS"/>
                <a:cs typeface="Trebuchet MS"/>
              </a:rPr>
              <a:t>Annex</a:t>
            </a:r>
            <a:r>
              <a:rPr lang="en-US" sz="1600" spc="150" dirty="0">
                <a:solidFill>
                  <a:srgbClr val="244060"/>
                </a:solidFill>
                <a:latin typeface="Trebuchet MS"/>
                <a:cs typeface="Trebuchet MS"/>
              </a:rPr>
              <a:t> </a:t>
            </a:r>
            <a:r>
              <a:rPr sz="1600" dirty="0" smtClean="0">
                <a:solidFill>
                  <a:srgbClr val="244060"/>
                </a:solidFill>
                <a:latin typeface="Trebuchet MS"/>
                <a:cs typeface="Trebuchet MS"/>
              </a:rPr>
              <a:t>B</a:t>
            </a:r>
            <a:r>
              <a:rPr lang="en-US" sz="1600" dirty="0" smtClean="0">
                <a:solidFill>
                  <a:srgbClr val="244060"/>
                </a:solidFill>
                <a:latin typeface="Trebuchet MS"/>
                <a:cs typeface="Trebuchet MS"/>
              </a:rPr>
              <a:t>6</a:t>
            </a:r>
            <a:r>
              <a:rPr sz="1600" spc="170" dirty="0" smtClean="0">
                <a:solidFill>
                  <a:srgbClr val="244060"/>
                </a:solidFill>
                <a:latin typeface="Trebuchet MS"/>
                <a:cs typeface="Trebuchet MS"/>
              </a:rPr>
              <a:t> </a:t>
            </a:r>
            <a:r>
              <a:rPr sz="1600" dirty="0">
                <a:solidFill>
                  <a:srgbClr val="244060"/>
                </a:solidFill>
                <a:latin typeface="Trebuchet MS"/>
                <a:cs typeface="Trebuchet MS"/>
              </a:rPr>
              <a:t>Assessment</a:t>
            </a:r>
            <a:r>
              <a:rPr sz="1600" spc="165" dirty="0">
                <a:solidFill>
                  <a:srgbClr val="244060"/>
                </a:solidFill>
                <a:latin typeface="Trebuchet MS"/>
                <a:cs typeface="Trebuchet MS"/>
              </a:rPr>
              <a:t> </a:t>
            </a:r>
            <a:r>
              <a:rPr sz="1600" dirty="0">
                <a:solidFill>
                  <a:srgbClr val="244060"/>
                </a:solidFill>
                <a:latin typeface="Trebuchet MS"/>
                <a:cs typeface="Trebuchet MS"/>
              </a:rPr>
              <a:t>of</a:t>
            </a:r>
            <a:r>
              <a:rPr sz="1600" spc="160" dirty="0">
                <a:solidFill>
                  <a:srgbClr val="244060"/>
                </a:solidFill>
                <a:latin typeface="Trebuchet MS"/>
                <a:cs typeface="Trebuchet MS"/>
              </a:rPr>
              <a:t> </a:t>
            </a:r>
            <a:r>
              <a:rPr sz="1600" dirty="0">
                <a:solidFill>
                  <a:srgbClr val="244060"/>
                </a:solidFill>
                <a:latin typeface="Trebuchet MS"/>
                <a:cs typeface="Trebuchet MS"/>
              </a:rPr>
              <a:t>expected</a:t>
            </a:r>
            <a:r>
              <a:rPr sz="1600" spc="150" dirty="0">
                <a:solidFill>
                  <a:srgbClr val="244060"/>
                </a:solidFill>
                <a:latin typeface="Trebuchet MS"/>
                <a:cs typeface="Trebuchet MS"/>
              </a:rPr>
              <a:t> </a:t>
            </a:r>
            <a:r>
              <a:rPr sz="1600" dirty="0">
                <a:solidFill>
                  <a:srgbClr val="244060"/>
                </a:solidFill>
                <a:latin typeface="Trebuchet MS"/>
                <a:cs typeface="Trebuchet MS"/>
              </a:rPr>
              <a:t>impacts</a:t>
            </a:r>
            <a:r>
              <a:rPr sz="1600" spc="160" dirty="0">
                <a:solidFill>
                  <a:srgbClr val="244060"/>
                </a:solidFill>
                <a:latin typeface="Trebuchet MS"/>
                <a:cs typeface="Trebuchet MS"/>
              </a:rPr>
              <a:t> </a:t>
            </a:r>
            <a:r>
              <a:rPr sz="1600" dirty="0">
                <a:solidFill>
                  <a:srgbClr val="244060"/>
                </a:solidFill>
                <a:latin typeface="Trebuchet MS"/>
                <a:cs typeface="Trebuchet MS"/>
              </a:rPr>
              <a:t>of</a:t>
            </a:r>
            <a:r>
              <a:rPr sz="1600" spc="140" dirty="0">
                <a:solidFill>
                  <a:srgbClr val="244060"/>
                </a:solidFill>
                <a:latin typeface="Trebuchet MS"/>
                <a:cs typeface="Trebuchet MS"/>
              </a:rPr>
              <a:t> </a:t>
            </a:r>
            <a:r>
              <a:rPr sz="1600" dirty="0">
                <a:solidFill>
                  <a:srgbClr val="244060"/>
                </a:solidFill>
                <a:latin typeface="Trebuchet MS"/>
                <a:cs typeface="Trebuchet MS"/>
              </a:rPr>
              <a:t>climate</a:t>
            </a:r>
            <a:r>
              <a:rPr sz="1600" spc="155" dirty="0">
                <a:solidFill>
                  <a:srgbClr val="244060"/>
                </a:solidFill>
                <a:latin typeface="Trebuchet MS"/>
                <a:cs typeface="Trebuchet MS"/>
              </a:rPr>
              <a:t> </a:t>
            </a:r>
            <a:r>
              <a:rPr sz="1600" dirty="0">
                <a:solidFill>
                  <a:srgbClr val="244060"/>
                </a:solidFill>
                <a:latin typeface="Trebuchet MS"/>
                <a:cs typeface="Trebuchet MS"/>
              </a:rPr>
              <a:t>change,</a:t>
            </a:r>
            <a:r>
              <a:rPr sz="1600" spc="155" dirty="0">
                <a:solidFill>
                  <a:srgbClr val="244060"/>
                </a:solidFill>
                <a:latin typeface="Trebuchet MS"/>
                <a:cs typeface="Trebuchet MS"/>
              </a:rPr>
              <a:t> </a:t>
            </a:r>
            <a:r>
              <a:rPr lang="en-US" sz="1600" spc="155" dirty="0" smtClean="0">
                <a:solidFill>
                  <a:srgbClr val="244060"/>
                </a:solidFill>
                <a:latin typeface="Trebuchet MS"/>
                <a:cs typeface="Trebuchet MS"/>
              </a:rPr>
              <a:t>if </a:t>
            </a:r>
            <a:r>
              <a:rPr lang="en-US" sz="1600" spc="155" dirty="0" err="1" smtClean="0">
                <a:solidFill>
                  <a:srgbClr val="244060"/>
                </a:solidFill>
                <a:latin typeface="Trebuchet MS"/>
                <a:cs typeface="Trebuchet MS"/>
              </a:rPr>
              <a:t>requsted</a:t>
            </a:r>
            <a:r>
              <a:rPr lang="en-US" sz="1600" spc="155" dirty="0" smtClean="0">
                <a:solidFill>
                  <a:srgbClr val="244060"/>
                </a:solidFill>
                <a:latin typeface="Trebuchet MS"/>
                <a:cs typeface="Trebuchet MS"/>
              </a:rPr>
              <a:t> by the type of investment </a:t>
            </a:r>
            <a:r>
              <a:rPr sz="1600" dirty="0" smtClean="0">
                <a:solidFill>
                  <a:srgbClr val="244060"/>
                </a:solidFill>
                <a:latin typeface="Trebuchet MS"/>
                <a:cs typeface="Trebuchet MS"/>
              </a:rPr>
              <a:t>(open</a:t>
            </a:r>
            <a:r>
              <a:rPr sz="1600" spc="-60" dirty="0" smtClean="0">
                <a:solidFill>
                  <a:srgbClr val="244060"/>
                </a:solidFill>
                <a:latin typeface="Trebuchet MS"/>
                <a:cs typeface="Trebuchet MS"/>
              </a:rPr>
              <a:t> </a:t>
            </a:r>
            <a:r>
              <a:rPr sz="1600" dirty="0" smtClean="0">
                <a:solidFill>
                  <a:srgbClr val="244060"/>
                </a:solidFill>
                <a:latin typeface="Trebuchet MS"/>
                <a:cs typeface="Trebuchet MS"/>
              </a:rPr>
              <a:t>format</a:t>
            </a:r>
            <a:r>
              <a:rPr sz="1600" spc="-10" dirty="0" smtClean="0">
                <a:solidFill>
                  <a:srgbClr val="244060"/>
                </a:solidFill>
                <a:latin typeface="Trebuchet MS"/>
                <a:cs typeface="Trebuchet MS"/>
              </a:rPr>
              <a:t>)</a:t>
            </a:r>
            <a:endParaRPr lang="en-US" sz="1600" spc="-10" dirty="0" smtClean="0">
              <a:solidFill>
                <a:srgbClr val="244060"/>
              </a:solidFill>
              <a:latin typeface="Trebuchet MS"/>
              <a:cs typeface="Trebuchet MS"/>
            </a:endParaRPr>
          </a:p>
          <a:p>
            <a:pPr marL="756285" marR="8255" indent="-287020" algn="just">
              <a:lnSpc>
                <a:spcPct val="100000"/>
              </a:lnSpc>
              <a:spcBef>
                <a:spcPts val="600"/>
              </a:spcBef>
              <a:buFont typeface="Arial MT"/>
              <a:buChar char="•"/>
              <a:tabLst>
                <a:tab pos="756285" algn="l"/>
                <a:tab pos="930275" algn="l"/>
              </a:tabLst>
            </a:pPr>
            <a:r>
              <a:rPr lang="en-US" sz="1600" dirty="0">
                <a:solidFill>
                  <a:srgbClr val="244060"/>
                </a:solidFill>
                <a:latin typeface="Trebuchet MS"/>
                <a:cs typeface="Trebuchet MS"/>
              </a:rPr>
              <a:t>Annex B7 </a:t>
            </a:r>
            <a:r>
              <a:rPr lang="en-US" sz="1600" dirty="0" smtClean="0">
                <a:solidFill>
                  <a:srgbClr val="244060"/>
                </a:solidFill>
                <a:latin typeface="Trebuchet MS"/>
                <a:cs typeface="Trebuchet MS"/>
              </a:rPr>
              <a:t>additional documents/information for the environmental issues if the case</a:t>
            </a:r>
          </a:p>
          <a:p>
            <a:pPr marL="469265" marR="8255" algn="just">
              <a:lnSpc>
                <a:spcPct val="100000"/>
              </a:lnSpc>
              <a:spcBef>
                <a:spcPts val="600"/>
              </a:spcBef>
              <a:tabLst>
                <a:tab pos="756285" algn="l"/>
                <a:tab pos="930275" algn="l"/>
              </a:tabLst>
            </a:pPr>
            <a:r>
              <a:rPr lang="en-US" sz="1600" dirty="0" smtClean="0">
                <a:solidFill>
                  <a:srgbClr val="244060"/>
                </a:solidFill>
                <a:latin typeface="Trebuchet MS"/>
                <a:cs typeface="Trebuchet MS"/>
              </a:rPr>
              <a:t>* More information on page 62 of Applicant’s Guide </a:t>
            </a:r>
            <a:endParaRPr sz="1600" dirty="0">
              <a:solidFill>
                <a:srgbClr val="244060"/>
              </a:solidFill>
              <a:latin typeface="Trebuchet MS"/>
              <a:cs typeface="Trebuchet MS"/>
            </a:endParaRPr>
          </a:p>
        </p:txBody>
      </p:sp>
      <p:pic>
        <p:nvPicPr>
          <p:cNvPr id="4" name="object 4"/>
          <p:cNvPicPr/>
          <p:nvPr/>
        </p:nvPicPr>
        <p:blipFill>
          <a:blip r:embed="rId2" cstate="print"/>
          <a:stretch>
            <a:fillRect/>
          </a:stretch>
        </p:blipFill>
        <p:spPr>
          <a:xfrm>
            <a:off x="228600" y="152400"/>
            <a:ext cx="2915412" cy="8534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145790" cy="422275"/>
          </a:xfrm>
          <a:prstGeom prst="rect">
            <a:avLst/>
          </a:prstGeom>
        </p:spPr>
        <p:txBody>
          <a:bodyPr vert="horz" wrap="square" lIns="0" tIns="13335" rIns="0" bIns="0" rtlCol="0">
            <a:spAutoFit/>
          </a:bodyPr>
          <a:lstStyle/>
          <a:p>
            <a:pPr marL="12700">
              <a:lnSpc>
                <a:spcPct val="100000"/>
              </a:lnSpc>
              <a:spcBef>
                <a:spcPts val="105"/>
              </a:spcBef>
            </a:pPr>
            <a:r>
              <a:rPr dirty="0"/>
              <a:t>General</a:t>
            </a:r>
            <a:r>
              <a:rPr spc="-145" dirty="0"/>
              <a:t> </a:t>
            </a:r>
            <a:r>
              <a:rPr spc="-10" dirty="0"/>
              <a:t>information</a:t>
            </a:r>
          </a:p>
        </p:txBody>
      </p:sp>
      <p:sp>
        <p:nvSpPr>
          <p:cNvPr id="3" name="object 3"/>
          <p:cNvSpPr txBox="1"/>
          <p:nvPr/>
        </p:nvSpPr>
        <p:spPr>
          <a:xfrm>
            <a:off x="489204" y="1410192"/>
            <a:ext cx="7418705" cy="2106346"/>
          </a:xfrm>
          <a:prstGeom prst="rect">
            <a:avLst/>
          </a:prstGeom>
        </p:spPr>
        <p:txBody>
          <a:bodyPr vert="horz" wrap="square" lIns="0" tIns="165735" rIns="0" bIns="0" rtlCol="0">
            <a:spAutoFit/>
          </a:bodyPr>
          <a:lstStyle/>
          <a:p>
            <a:pPr marL="380365" indent="-342265">
              <a:lnSpc>
                <a:spcPct val="100000"/>
              </a:lnSpc>
              <a:spcBef>
                <a:spcPts val="1305"/>
              </a:spcBef>
              <a:buFont typeface="Arial MT"/>
              <a:buChar char="•"/>
              <a:tabLst>
                <a:tab pos="380365" algn="l"/>
                <a:tab pos="2451100" algn="l"/>
              </a:tabLst>
            </a:pPr>
            <a:r>
              <a:rPr sz="2400" b="1" dirty="0">
                <a:solidFill>
                  <a:srgbClr val="77923B"/>
                </a:solidFill>
                <a:latin typeface="Trebuchet MS"/>
                <a:cs typeface="Trebuchet MS"/>
              </a:rPr>
              <a:t>Open:</a:t>
            </a:r>
            <a:r>
              <a:rPr sz="2400" b="1" spc="-20" dirty="0">
                <a:solidFill>
                  <a:srgbClr val="77923B"/>
                </a:solidFill>
                <a:latin typeface="Trebuchet MS"/>
                <a:cs typeface="Trebuchet MS"/>
              </a:rPr>
              <a:t> </a:t>
            </a:r>
            <a:r>
              <a:rPr sz="2400" dirty="0">
                <a:solidFill>
                  <a:srgbClr val="244060"/>
                </a:solidFill>
                <a:latin typeface="Trebuchet MS"/>
                <a:cs typeface="Trebuchet MS"/>
              </a:rPr>
              <a:t>on</a:t>
            </a:r>
            <a:r>
              <a:rPr sz="2400" spc="-5" dirty="0">
                <a:solidFill>
                  <a:srgbClr val="244060"/>
                </a:solidFill>
                <a:latin typeface="Trebuchet MS"/>
                <a:cs typeface="Trebuchet MS"/>
              </a:rPr>
              <a:t> </a:t>
            </a:r>
            <a:r>
              <a:rPr sz="2400" spc="-20" dirty="0" smtClean="0">
                <a:solidFill>
                  <a:srgbClr val="244060"/>
                </a:solidFill>
                <a:latin typeface="Trebuchet MS"/>
                <a:cs typeface="Trebuchet MS"/>
              </a:rPr>
              <a:t>1</a:t>
            </a:r>
            <a:r>
              <a:rPr lang="en-US" sz="2400" spc="-20" dirty="0" smtClean="0">
                <a:solidFill>
                  <a:srgbClr val="244060"/>
                </a:solidFill>
                <a:latin typeface="Trebuchet MS"/>
                <a:cs typeface="Trebuchet MS"/>
              </a:rPr>
              <a:t>9</a:t>
            </a:r>
            <a:r>
              <a:rPr sz="2400" spc="-30" baseline="30000" dirty="0" smtClean="0">
                <a:solidFill>
                  <a:srgbClr val="244060"/>
                </a:solidFill>
                <a:latin typeface="Trebuchet MS"/>
                <a:cs typeface="Trebuchet MS"/>
              </a:rPr>
              <a:t>th</a:t>
            </a:r>
            <a:r>
              <a:rPr lang="en-US" sz="2400" baseline="24305" dirty="0" smtClean="0">
                <a:solidFill>
                  <a:srgbClr val="244060"/>
                </a:solidFill>
                <a:latin typeface="Trebuchet MS"/>
                <a:cs typeface="Trebuchet MS"/>
              </a:rPr>
              <a:t> </a:t>
            </a:r>
            <a:r>
              <a:rPr sz="2400" dirty="0" smtClean="0">
                <a:solidFill>
                  <a:srgbClr val="244060"/>
                </a:solidFill>
                <a:latin typeface="Trebuchet MS"/>
                <a:cs typeface="Trebuchet MS"/>
              </a:rPr>
              <a:t>of</a:t>
            </a:r>
            <a:r>
              <a:rPr sz="2400" spc="-5" dirty="0" smtClean="0">
                <a:solidFill>
                  <a:srgbClr val="244060"/>
                </a:solidFill>
                <a:latin typeface="Trebuchet MS"/>
                <a:cs typeface="Trebuchet MS"/>
              </a:rPr>
              <a:t> </a:t>
            </a:r>
            <a:r>
              <a:rPr lang="en-US" sz="2400" dirty="0" smtClean="0">
                <a:solidFill>
                  <a:srgbClr val="244060"/>
                </a:solidFill>
                <a:latin typeface="Trebuchet MS"/>
                <a:cs typeface="Trebuchet MS"/>
              </a:rPr>
              <a:t>May</a:t>
            </a:r>
            <a:r>
              <a:rPr sz="2400" spc="-10" dirty="0" smtClean="0">
                <a:solidFill>
                  <a:srgbClr val="244060"/>
                </a:solidFill>
                <a:latin typeface="Trebuchet MS"/>
                <a:cs typeface="Trebuchet MS"/>
              </a:rPr>
              <a:t> </a:t>
            </a:r>
            <a:r>
              <a:rPr sz="2400" spc="-20" dirty="0" smtClean="0">
                <a:solidFill>
                  <a:srgbClr val="244060"/>
                </a:solidFill>
                <a:latin typeface="Trebuchet MS"/>
                <a:cs typeface="Trebuchet MS"/>
              </a:rPr>
              <a:t>202</a:t>
            </a:r>
            <a:r>
              <a:rPr lang="en-US" sz="2400" spc="-20" dirty="0" smtClean="0">
                <a:solidFill>
                  <a:srgbClr val="244060"/>
                </a:solidFill>
                <a:latin typeface="Trebuchet MS"/>
                <a:cs typeface="Trebuchet MS"/>
              </a:rPr>
              <a:t>5</a:t>
            </a:r>
            <a:endParaRPr sz="2400" dirty="0">
              <a:latin typeface="Trebuchet MS"/>
              <a:cs typeface="Trebuchet MS"/>
            </a:endParaRPr>
          </a:p>
          <a:p>
            <a:pPr marL="380365" indent="-342265">
              <a:lnSpc>
                <a:spcPct val="100000"/>
              </a:lnSpc>
              <a:spcBef>
                <a:spcPts val="1205"/>
              </a:spcBef>
              <a:buFont typeface="Arial MT"/>
              <a:buChar char="•"/>
              <a:tabLst>
                <a:tab pos="380365" algn="l"/>
              </a:tabLst>
            </a:pPr>
            <a:r>
              <a:rPr sz="2400" b="1" dirty="0">
                <a:solidFill>
                  <a:srgbClr val="77923B"/>
                </a:solidFill>
                <a:latin typeface="Trebuchet MS"/>
                <a:cs typeface="Trebuchet MS"/>
              </a:rPr>
              <a:t>Close:</a:t>
            </a:r>
            <a:r>
              <a:rPr sz="2400" b="1" spc="-40" dirty="0">
                <a:solidFill>
                  <a:srgbClr val="77923B"/>
                </a:solidFill>
                <a:latin typeface="Trebuchet MS"/>
                <a:cs typeface="Trebuchet MS"/>
              </a:rPr>
              <a:t> </a:t>
            </a:r>
            <a:r>
              <a:rPr sz="2400" dirty="0">
                <a:solidFill>
                  <a:srgbClr val="244060"/>
                </a:solidFill>
                <a:latin typeface="Trebuchet MS"/>
                <a:cs typeface="Trebuchet MS"/>
              </a:rPr>
              <a:t>on</a:t>
            </a:r>
            <a:r>
              <a:rPr sz="2400" spc="-45" dirty="0">
                <a:solidFill>
                  <a:srgbClr val="244060"/>
                </a:solidFill>
                <a:latin typeface="Trebuchet MS"/>
                <a:cs typeface="Trebuchet MS"/>
              </a:rPr>
              <a:t> </a:t>
            </a:r>
            <a:r>
              <a:rPr lang="en-US" sz="2400" dirty="0" smtClean="0">
                <a:solidFill>
                  <a:srgbClr val="244060"/>
                </a:solidFill>
                <a:latin typeface="Trebuchet MS"/>
                <a:cs typeface="Trebuchet MS"/>
              </a:rPr>
              <a:t>22</a:t>
            </a:r>
            <a:r>
              <a:rPr lang="en-US" sz="2400" baseline="24305" dirty="0" smtClean="0">
                <a:solidFill>
                  <a:srgbClr val="244060"/>
                </a:solidFill>
                <a:latin typeface="Trebuchet MS"/>
                <a:cs typeface="Trebuchet MS"/>
              </a:rPr>
              <a:t>nd</a:t>
            </a:r>
            <a:r>
              <a:rPr sz="2400" spc="315" baseline="24305" dirty="0" smtClean="0">
                <a:solidFill>
                  <a:srgbClr val="244060"/>
                </a:solidFill>
                <a:latin typeface="Trebuchet MS"/>
                <a:cs typeface="Trebuchet MS"/>
              </a:rPr>
              <a:t> </a:t>
            </a:r>
            <a:r>
              <a:rPr sz="2400" dirty="0">
                <a:solidFill>
                  <a:srgbClr val="244060"/>
                </a:solidFill>
                <a:latin typeface="Trebuchet MS"/>
                <a:cs typeface="Trebuchet MS"/>
              </a:rPr>
              <a:t>of</a:t>
            </a:r>
            <a:r>
              <a:rPr sz="2400" spc="-40" dirty="0">
                <a:solidFill>
                  <a:srgbClr val="244060"/>
                </a:solidFill>
                <a:latin typeface="Trebuchet MS"/>
                <a:cs typeface="Trebuchet MS"/>
              </a:rPr>
              <a:t> </a:t>
            </a:r>
            <a:r>
              <a:rPr lang="en-US" sz="2400" dirty="0" smtClean="0">
                <a:solidFill>
                  <a:srgbClr val="244060"/>
                </a:solidFill>
                <a:latin typeface="Trebuchet MS"/>
                <a:cs typeface="Trebuchet MS"/>
              </a:rPr>
              <a:t>September</a:t>
            </a:r>
            <a:r>
              <a:rPr sz="2400" spc="-35" dirty="0" smtClean="0">
                <a:solidFill>
                  <a:srgbClr val="244060"/>
                </a:solidFill>
                <a:latin typeface="Trebuchet MS"/>
                <a:cs typeface="Trebuchet MS"/>
              </a:rPr>
              <a:t> </a:t>
            </a:r>
            <a:r>
              <a:rPr sz="2400" dirty="0" smtClean="0">
                <a:solidFill>
                  <a:srgbClr val="244060"/>
                </a:solidFill>
                <a:latin typeface="Trebuchet MS"/>
                <a:cs typeface="Trebuchet MS"/>
              </a:rPr>
              <a:t>202</a:t>
            </a:r>
            <a:r>
              <a:rPr lang="en-US" sz="2400" dirty="0" smtClean="0">
                <a:solidFill>
                  <a:srgbClr val="244060"/>
                </a:solidFill>
                <a:latin typeface="Trebuchet MS"/>
                <a:cs typeface="Trebuchet MS"/>
              </a:rPr>
              <a:t>5</a:t>
            </a:r>
            <a:r>
              <a:rPr lang="en-US" sz="2400" dirty="0">
                <a:solidFill>
                  <a:srgbClr val="244060"/>
                </a:solidFill>
                <a:latin typeface="Trebuchet MS"/>
                <a:cs typeface="Trebuchet MS"/>
              </a:rPr>
              <a:t>,</a:t>
            </a:r>
            <a:r>
              <a:rPr sz="2400" spc="-35" dirty="0" smtClean="0">
                <a:solidFill>
                  <a:srgbClr val="244060"/>
                </a:solidFill>
                <a:latin typeface="Trebuchet MS"/>
                <a:cs typeface="Trebuchet MS"/>
              </a:rPr>
              <a:t> </a:t>
            </a:r>
            <a:r>
              <a:rPr sz="2400" dirty="0">
                <a:solidFill>
                  <a:srgbClr val="244060"/>
                </a:solidFill>
                <a:latin typeface="Trebuchet MS"/>
                <a:cs typeface="Trebuchet MS"/>
              </a:rPr>
              <a:t>at</a:t>
            </a:r>
            <a:r>
              <a:rPr sz="2400" spc="-50" dirty="0">
                <a:solidFill>
                  <a:srgbClr val="244060"/>
                </a:solidFill>
                <a:latin typeface="Trebuchet MS"/>
                <a:cs typeface="Trebuchet MS"/>
              </a:rPr>
              <a:t> </a:t>
            </a:r>
            <a:r>
              <a:rPr sz="2400" dirty="0" smtClean="0">
                <a:solidFill>
                  <a:srgbClr val="244060"/>
                </a:solidFill>
                <a:latin typeface="Trebuchet MS"/>
                <a:cs typeface="Trebuchet MS"/>
              </a:rPr>
              <a:t>1</a:t>
            </a:r>
            <a:r>
              <a:rPr lang="en-US" sz="2400" dirty="0" smtClean="0">
                <a:solidFill>
                  <a:srgbClr val="244060"/>
                </a:solidFill>
                <a:latin typeface="Trebuchet MS"/>
                <a:cs typeface="Trebuchet MS"/>
              </a:rPr>
              <a:t>3</a:t>
            </a:r>
            <a:r>
              <a:rPr sz="2400" dirty="0" smtClean="0">
                <a:solidFill>
                  <a:srgbClr val="244060"/>
                </a:solidFill>
                <a:latin typeface="Trebuchet MS"/>
                <a:cs typeface="Trebuchet MS"/>
              </a:rPr>
              <a:t>:00</a:t>
            </a:r>
            <a:r>
              <a:rPr sz="2400" spc="-30" dirty="0" smtClean="0">
                <a:solidFill>
                  <a:srgbClr val="244060"/>
                </a:solidFill>
                <a:latin typeface="Trebuchet MS"/>
                <a:cs typeface="Trebuchet MS"/>
              </a:rPr>
              <a:t> </a:t>
            </a:r>
            <a:r>
              <a:rPr sz="2400" dirty="0">
                <a:solidFill>
                  <a:srgbClr val="244060"/>
                </a:solidFill>
                <a:latin typeface="Trebuchet MS"/>
                <a:cs typeface="Trebuchet MS"/>
              </a:rPr>
              <a:t>PM</a:t>
            </a:r>
            <a:r>
              <a:rPr sz="2400" spc="-30" dirty="0">
                <a:solidFill>
                  <a:srgbClr val="244060"/>
                </a:solidFill>
                <a:latin typeface="Trebuchet MS"/>
                <a:cs typeface="Trebuchet MS"/>
              </a:rPr>
              <a:t> </a:t>
            </a:r>
            <a:r>
              <a:rPr sz="2400" spc="-25" dirty="0">
                <a:solidFill>
                  <a:srgbClr val="244060"/>
                </a:solidFill>
                <a:latin typeface="Trebuchet MS"/>
                <a:cs typeface="Trebuchet MS"/>
              </a:rPr>
              <a:t>EET</a:t>
            </a:r>
            <a:endParaRPr sz="2400" dirty="0">
              <a:latin typeface="Trebuchet MS"/>
              <a:cs typeface="Trebuchet MS"/>
            </a:endParaRPr>
          </a:p>
          <a:p>
            <a:pPr marL="380365" indent="-342265">
              <a:lnSpc>
                <a:spcPct val="100000"/>
              </a:lnSpc>
              <a:spcBef>
                <a:spcPts val="1200"/>
              </a:spcBef>
              <a:buFont typeface="Arial MT"/>
              <a:buChar char="•"/>
              <a:tabLst>
                <a:tab pos="380365" algn="l"/>
              </a:tabLst>
            </a:pPr>
            <a:r>
              <a:rPr sz="2400" b="1" spc="-10" dirty="0">
                <a:solidFill>
                  <a:srgbClr val="77923B"/>
                </a:solidFill>
                <a:latin typeface="Trebuchet MS"/>
                <a:cs typeface="Trebuchet MS"/>
              </a:rPr>
              <a:t>Budget</a:t>
            </a:r>
            <a:r>
              <a:rPr sz="2400" b="1" spc="-10" dirty="0" smtClean="0">
                <a:solidFill>
                  <a:srgbClr val="77923B"/>
                </a:solidFill>
                <a:latin typeface="Trebuchet MS"/>
                <a:cs typeface="Trebuchet MS"/>
              </a:rPr>
              <a:t>:</a:t>
            </a:r>
            <a:endParaRPr lang="en-US" sz="2400" b="1" spc="-10" dirty="0" smtClean="0">
              <a:solidFill>
                <a:srgbClr val="77923B"/>
              </a:solidFill>
              <a:latin typeface="Trebuchet MS"/>
              <a:cs typeface="Trebuchet MS"/>
            </a:endParaRPr>
          </a:p>
          <a:p>
            <a:pPr marL="38100">
              <a:lnSpc>
                <a:spcPct val="100000"/>
              </a:lnSpc>
              <a:spcBef>
                <a:spcPts val="1200"/>
              </a:spcBef>
              <a:tabLst>
                <a:tab pos="380365" algn="l"/>
              </a:tabLst>
            </a:pPr>
            <a:endParaRPr sz="24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3582897789"/>
              </p:ext>
            </p:extLst>
          </p:nvPr>
        </p:nvGraphicFramePr>
        <p:xfrm>
          <a:off x="514604" y="3429000"/>
          <a:ext cx="8076564" cy="2856484"/>
        </p:xfrm>
        <a:graphic>
          <a:graphicData uri="http://schemas.openxmlformats.org/drawingml/2006/table">
            <a:tbl>
              <a:tblPr firstRow="1" bandRow="1">
                <a:tableStyleId>{2D5ABB26-0587-4C30-8999-92F81FD0307C}</a:tableStyleId>
              </a:tblPr>
              <a:tblGrid>
                <a:gridCol w="3027680">
                  <a:extLst>
                    <a:ext uri="{9D8B030D-6E8A-4147-A177-3AD203B41FA5}">
                      <a16:colId xmlns:a16="http://schemas.microsoft.com/office/drawing/2014/main" val="20000"/>
                    </a:ext>
                  </a:extLst>
                </a:gridCol>
                <a:gridCol w="1356359">
                  <a:extLst>
                    <a:ext uri="{9D8B030D-6E8A-4147-A177-3AD203B41FA5}">
                      <a16:colId xmlns:a16="http://schemas.microsoft.com/office/drawing/2014/main" val="20001"/>
                    </a:ext>
                  </a:extLst>
                </a:gridCol>
                <a:gridCol w="3692525">
                  <a:extLst>
                    <a:ext uri="{9D8B030D-6E8A-4147-A177-3AD203B41FA5}">
                      <a16:colId xmlns:a16="http://schemas.microsoft.com/office/drawing/2014/main" val="20002"/>
                    </a:ext>
                  </a:extLst>
                </a:gridCol>
              </a:tblGrid>
              <a:tr h="1069975">
                <a:tc>
                  <a:txBody>
                    <a:bodyPr/>
                    <a:lstStyle/>
                    <a:p>
                      <a:pPr marL="67945">
                        <a:lnSpc>
                          <a:spcPct val="100000"/>
                        </a:lnSpc>
                        <a:spcBef>
                          <a:spcPts val="100"/>
                        </a:spcBef>
                      </a:pPr>
                      <a:r>
                        <a:rPr sz="2000" b="1" dirty="0">
                          <a:solidFill>
                            <a:srgbClr val="1F4E79"/>
                          </a:solidFill>
                          <a:latin typeface="Trebuchet MS"/>
                          <a:cs typeface="Trebuchet MS"/>
                        </a:rPr>
                        <a:t>Specific</a:t>
                      </a:r>
                      <a:r>
                        <a:rPr sz="2000" b="1" spc="-20" dirty="0">
                          <a:solidFill>
                            <a:srgbClr val="1F4E79"/>
                          </a:solidFill>
                          <a:latin typeface="Trebuchet MS"/>
                          <a:cs typeface="Trebuchet MS"/>
                        </a:rPr>
                        <a:t> </a:t>
                      </a:r>
                      <a:r>
                        <a:rPr sz="2000" b="1" spc="-10" dirty="0">
                          <a:solidFill>
                            <a:srgbClr val="1F4E79"/>
                          </a:solidFill>
                          <a:latin typeface="Trebuchet MS"/>
                          <a:cs typeface="Trebuchet MS"/>
                        </a:rPr>
                        <a:t>Objective</a:t>
                      </a:r>
                      <a:endParaRPr sz="2000" dirty="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00"/>
                        </a:spcBef>
                      </a:pPr>
                      <a:r>
                        <a:rPr sz="1600" b="1" dirty="0">
                          <a:solidFill>
                            <a:srgbClr val="1F4E79"/>
                          </a:solidFill>
                          <a:latin typeface="Trebuchet MS"/>
                          <a:cs typeface="Trebuchet MS"/>
                        </a:rPr>
                        <a:t>Indicative</a:t>
                      </a:r>
                      <a:r>
                        <a:rPr sz="1600" b="1" spc="-45" dirty="0">
                          <a:solidFill>
                            <a:srgbClr val="1F4E79"/>
                          </a:solidFill>
                          <a:latin typeface="Trebuchet MS"/>
                          <a:cs typeface="Trebuchet MS"/>
                        </a:rPr>
                        <a:t> </a:t>
                      </a:r>
                      <a:r>
                        <a:rPr sz="1600" b="1" spc="-20" dirty="0">
                          <a:solidFill>
                            <a:srgbClr val="1F4E79"/>
                          </a:solidFill>
                          <a:latin typeface="Trebuchet MS"/>
                          <a:cs typeface="Trebuchet MS"/>
                        </a:rPr>
                        <a:t>ERDF</a:t>
                      </a:r>
                      <a:endParaRPr sz="1600" dirty="0">
                        <a:latin typeface="Trebuchet MS"/>
                        <a:cs typeface="Trebuchet MS"/>
                      </a:endParaRPr>
                    </a:p>
                    <a:p>
                      <a:pPr marL="68580">
                        <a:lnSpc>
                          <a:spcPct val="100000"/>
                        </a:lnSpc>
                        <a:spcBef>
                          <a:spcPts val="290"/>
                        </a:spcBef>
                      </a:pPr>
                      <a:r>
                        <a:rPr sz="1600" b="1" dirty="0">
                          <a:solidFill>
                            <a:srgbClr val="1F4E79"/>
                          </a:solidFill>
                          <a:latin typeface="Trebuchet MS"/>
                          <a:cs typeface="Trebuchet MS"/>
                        </a:rPr>
                        <a:t>allocation</a:t>
                      </a:r>
                      <a:r>
                        <a:rPr sz="1600" b="1" spc="-35" dirty="0">
                          <a:solidFill>
                            <a:srgbClr val="1F4E79"/>
                          </a:solidFill>
                          <a:latin typeface="Trebuchet MS"/>
                          <a:cs typeface="Trebuchet MS"/>
                        </a:rPr>
                        <a:t> </a:t>
                      </a:r>
                      <a:r>
                        <a:rPr sz="1600" b="1" dirty="0">
                          <a:solidFill>
                            <a:srgbClr val="1F4E79"/>
                          </a:solidFill>
                          <a:latin typeface="Trebuchet MS"/>
                          <a:cs typeface="Trebuchet MS"/>
                        </a:rPr>
                        <a:t>–</a:t>
                      </a:r>
                      <a:r>
                        <a:rPr sz="1600" b="1" spc="-25" dirty="0">
                          <a:solidFill>
                            <a:srgbClr val="1F4E79"/>
                          </a:solidFill>
                          <a:latin typeface="Trebuchet MS"/>
                          <a:cs typeface="Trebuchet MS"/>
                        </a:rPr>
                        <a:t> </a:t>
                      </a:r>
                      <a:r>
                        <a:rPr sz="1600" b="1" spc="-20" dirty="0">
                          <a:solidFill>
                            <a:srgbClr val="1F4E79"/>
                          </a:solidFill>
                          <a:latin typeface="Trebuchet MS"/>
                          <a:cs typeface="Trebuchet MS"/>
                        </a:rPr>
                        <a:t>Euro</a:t>
                      </a:r>
                      <a:endParaRPr sz="1600" dirty="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00"/>
                        </a:spcBef>
                      </a:pPr>
                      <a:r>
                        <a:rPr sz="1600" b="1" dirty="0">
                          <a:solidFill>
                            <a:srgbClr val="1F4E79"/>
                          </a:solidFill>
                          <a:latin typeface="Trebuchet MS"/>
                          <a:cs typeface="Trebuchet MS"/>
                        </a:rPr>
                        <a:t>Indicative</a:t>
                      </a:r>
                      <a:r>
                        <a:rPr sz="1600" b="1" spc="390" dirty="0">
                          <a:solidFill>
                            <a:srgbClr val="1F4E79"/>
                          </a:solidFill>
                          <a:latin typeface="Trebuchet MS"/>
                          <a:cs typeface="Trebuchet MS"/>
                        </a:rPr>
                        <a:t> </a:t>
                      </a:r>
                      <a:r>
                        <a:rPr sz="1600" b="1" dirty="0">
                          <a:solidFill>
                            <a:srgbClr val="1F4E79"/>
                          </a:solidFill>
                          <a:latin typeface="Trebuchet MS"/>
                          <a:cs typeface="Trebuchet MS"/>
                        </a:rPr>
                        <a:t>total</a:t>
                      </a:r>
                      <a:r>
                        <a:rPr sz="1600" b="1" spc="395" dirty="0">
                          <a:solidFill>
                            <a:srgbClr val="1F4E79"/>
                          </a:solidFill>
                          <a:latin typeface="Trebuchet MS"/>
                          <a:cs typeface="Trebuchet MS"/>
                        </a:rPr>
                        <a:t> </a:t>
                      </a:r>
                      <a:r>
                        <a:rPr sz="1600" b="1" dirty="0">
                          <a:solidFill>
                            <a:srgbClr val="1F4E79"/>
                          </a:solidFill>
                          <a:latin typeface="Trebuchet MS"/>
                          <a:cs typeface="Trebuchet MS"/>
                        </a:rPr>
                        <a:t>allocation</a:t>
                      </a:r>
                      <a:r>
                        <a:rPr sz="1600" b="1" spc="400" dirty="0">
                          <a:solidFill>
                            <a:srgbClr val="1F4E79"/>
                          </a:solidFill>
                          <a:latin typeface="Trebuchet MS"/>
                          <a:cs typeface="Trebuchet MS"/>
                        </a:rPr>
                        <a:t> </a:t>
                      </a:r>
                      <a:r>
                        <a:rPr sz="1600" b="1" dirty="0">
                          <a:solidFill>
                            <a:srgbClr val="1F4E79"/>
                          </a:solidFill>
                          <a:latin typeface="Trebuchet MS"/>
                          <a:cs typeface="Trebuchet MS"/>
                        </a:rPr>
                        <a:t>–</a:t>
                      </a:r>
                      <a:r>
                        <a:rPr sz="1600" b="1" spc="400" dirty="0">
                          <a:solidFill>
                            <a:srgbClr val="1F4E79"/>
                          </a:solidFill>
                          <a:latin typeface="Trebuchet MS"/>
                          <a:cs typeface="Trebuchet MS"/>
                        </a:rPr>
                        <a:t> </a:t>
                      </a:r>
                      <a:r>
                        <a:rPr sz="1600" b="1" dirty="0">
                          <a:solidFill>
                            <a:srgbClr val="1F4E79"/>
                          </a:solidFill>
                          <a:latin typeface="Trebuchet MS"/>
                          <a:cs typeface="Trebuchet MS"/>
                        </a:rPr>
                        <a:t>Euro</a:t>
                      </a:r>
                      <a:r>
                        <a:rPr sz="1600" b="1" spc="390" dirty="0">
                          <a:solidFill>
                            <a:srgbClr val="1F4E79"/>
                          </a:solidFill>
                          <a:latin typeface="Trebuchet MS"/>
                          <a:cs typeface="Trebuchet MS"/>
                        </a:rPr>
                        <a:t> </a:t>
                      </a:r>
                      <a:r>
                        <a:rPr sz="1600" dirty="0">
                          <a:solidFill>
                            <a:srgbClr val="1F4E79"/>
                          </a:solidFill>
                          <a:latin typeface="Trebuchet MS"/>
                          <a:cs typeface="Trebuchet MS"/>
                        </a:rPr>
                        <a:t>(Includes</a:t>
                      </a:r>
                      <a:r>
                        <a:rPr sz="1600" spc="395" dirty="0">
                          <a:solidFill>
                            <a:srgbClr val="1F4E79"/>
                          </a:solidFill>
                          <a:latin typeface="Trebuchet MS"/>
                          <a:cs typeface="Trebuchet MS"/>
                        </a:rPr>
                        <a:t> </a:t>
                      </a:r>
                      <a:r>
                        <a:rPr sz="1600" spc="-25" dirty="0">
                          <a:solidFill>
                            <a:srgbClr val="1F4E79"/>
                          </a:solidFill>
                          <a:latin typeface="Trebuchet MS"/>
                          <a:cs typeface="Trebuchet MS"/>
                        </a:rPr>
                        <a:t>the</a:t>
                      </a:r>
                      <a:endParaRPr sz="1600" dirty="0">
                        <a:latin typeface="Trebuchet MS"/>
                        <a:cs typeface="Trebuchet MS"/>
                      </a:endParaRPr>
                    </a:p>
                    <a:p>
                      <a:pPr marL="69215" marR="60960">
                        <a:lnSpc>
                          <a:spcPct val="120000"/>
                        </a:lnSpc>
                      </a:pPr>
                      <a:r>
                        <a:rPr sz="1600" dirty="0">
                          <a:solidFill>
                            <a:srgbClr val="1F4E79"/>
                          </a:solidFill>
                          <a:latin typeface="Trebuchet MS"/>
                          <a:cs typeface="Trebuchet MS"/>
                        </a:rPr>
                        <a:t>contributions</a:t>
                      </a:r>
                      <a:r>
                        <a:rPr sz="1600" spc="340" dirty="0">
                          <a:solidFill>
                            <a:srgbClr val="1F4E79"/>
                          </a:solidFill>
                          <a:latin typeface="Trebuchet MS"/>
                          <a:cs typeface="Trebuchet MS"/>
                        </a:rPr>
                        <a:t> </a:t>
                      </a:r>
                      <a:r>
                        <a:rPr sz="1600" dirty="0">
                          <a:solidFill>
                            <a:srgbClr val="1F4E79"/>
                          </a:solidFill>
                          <a:latin typeface="Trebuchet MS"/>
                          <a:cs typeface="Trebuchet MS"/>
                        </a:rPr>
                        <a:t>from</a:t>
                      </a:r>
                      <a:r>
                        <a:rPr sz="1600" spc="340" dirty="0">
                          <a:solidFill>
                            <a:srgbClr val="1F4E79"/>
                          </a:solidFill>
                          <a:latin typeface="Trebuchet MS"/>
                          <a:cs typeface="Trebuchet MS"/>
                        </a:rPr>
                        <a:t> </a:t>
                      </a:r>
                      <a:r>
                        <a:rPr sz="1600" dirty="0">
                          <a:solidFill>
                            <a:srgbClr val="1F4E79"/>
                          </a:solidFill>
                          <a:latin typeface="Trebuchet MS"/>
                          <a:cs typeface="Trebuchet MS"/>
                        </a:rPr>
                        <a:t>national</a:t>
                      </a:r>
                      <a:r>
                        <a:rPr sz="1600" spc="335" dirty="0">
                          <a:solidFill>
                            <a:srgbClr val="1F4E79"/>
                          </a:solidFill>
                          <a:latin typeface="Trebuchet MS"/>
                          <a:cs typeface="Trebuchet MS"/>
                        </a:rPr>
                        <a:t> </a:t>
                      </a:r>
                      <a:r>
                        <a:rPr sz="1600" spc="-10" dirty="0">
                          <a:solidFill>
                            <a:srgbClr val="1F4E79"/>
                          </a:solidFill>
                          <a:latin typeface="Trebuchet MS"/>
                          <a:cs typeface="Trebuchet MS"/>
                        </a:rPr>
                        <a:t>co-</a:t>
                      </a:r>
                      <a:r>
                        <a:rPr sz="1600" dirty="0">
                          <a:solidFill>
                            <a:srgbClr val="1F4E79"/>
                          </a:solidFill>
                          <a:latin typeface="Trebuchet MS"/>
                          <a:cs typeface="Trebuchet MS"/>
                        </a:rPr>
                        <a:t>financing</a:t>
                      </a:r>
                      <a:r>
                        <a:rPr sz="1600" spc="340" dirty="0">
                          <a:solidFill>
                            <a:srgbClr val="1F4E79"/>
                          </a:solidFill>
                          <a:latin typeface="Trebuchet MS"/>
                          <a:cs typeface="Trebuchet MS"/>
                        </a:rPr>
                        <a:t> </a:t>
                      </a:r>
                      <a:r>
                        <a:rPr sz="1600" dirty="0">
                          <a:solidFill>
                            <a:srgbClr val="1F4E79"/>
                          </a:solidFill>
                          <a:latin typeface="Trebuchet MS"/>
                          <a:cs typeface="Trebuchet MS"/>
                        </a:rPr>
                        <a:t>and</a:t>
                      </a:r>
                      <a:r>
                        <a:rPr sz="1600" spc="345" dirty="0">
                          <a:solidFill>
                            <a:srgbClr val="1F4E79"/>
                          </a:solidFill>
                          <a:latin typeface="Trebuchet MS"/>
                          <a:cs typeface="Trebuchet MS"/>
                        </a:rPr>
                        <a:t> </a:t>
                      </a:r>
                      <a:r>
                        <a:rPr sz="1600" spc="-25" dirty="0">
                          <a:solidFill>
                            <a:srgbClr val="1F4E79"/>
                          </a:solidFill>
                          <a:latin typeface="Trebuchet MS"/>
                          <a:cs typeface="Trebuchet MS"/>
                        </a:rPr>
                        <a:t>the </a:t>
                      </a:r>
                      <a:r>
                        <a:rPr sz="1600" dirty="0">
                          <a:solidFill>
                            <a:srgbClr val="1F4E79"/>
                          </a:solidFill>
                          <a:latin typeface="Trebuchet MS"/>
                          <a:cs typeface="Trebuchet MS"/>
                        </a:rPr>
                        <a:t>own</a:t>
                      </a:r>
                      <a:r>
                        <a:rPr sz="1600" spc="-25" dirty="0">
                          <a:solidFill>
                            <a:srgbClr val="1F4E79"/>
                          </a:solidFill>
                          <a:latin typeface="Trebuchet MS"/>
                          <a:cs typeface="Trebuchet MS"/>
                        </a:rPr>
                        <a:t> </a:t>
                      </a:r>
                      <a:r>
                        <a:rPr sz="1600" dirty="0">
                          <a:solidFill>
                            <a:srgbClr val="1F4E79"/>
                          </a:solidFill>
                          <a:latin typeface="Trebuchet MS"/>
                          <a:cs typeface="Trebuchet MS"/>
                        </a:rPr>
                        <a:t>contribution</a:t>
                      </a:r>
                      <a:r>
                        <a:rPr sz="1600" spc="-15" dirty="0">
                          <a:solidFill>
                            <a:srgbClr val="1F4E79"/>
                          </a:solidFill>
                          <a:latin typeface="Trebuchet MS"/>
                          <a:cs typeface="Trebuchet MS"/>
                        </a:rPr>
                        <a:t> </a:t>
                      </a:r>
                      <a:r>
                        <a:rPr sz="1600" dirty="0">
                          <a:solidFill>
                            <a:srgbClr val="1F4E79"/>
                          </a:solidFill>
                          <a:latin typeface="Trebuchet MS"/>
                          <a:cs typeface="Trebuchet MS"/>
                        </a:rPr>
                        <a:t>of</a:t>
                      </a:r>
                      <a:r>
                        <a:rPr sz="1600" spc="-40" dirty="0">
                          <a:solidFill>
                            <a:srgbClr val="1F4E79"/>
                          </a:solidFill>
                          <a:latin typeface="Trebuchet MS"/>
                          <a:cs typeface="Trebuchet MS"/>
                        </a:rPr>
                        <a:t> </a:t>
                      </a:r>
                      <a:r>
                        <a:rPr sz="1600" dirty="0">
                          <a:solidFill>
                            <a:srgbClr val="1F4E79"/>
                          </a:solidFill>
                          <a:latin typeface="Trebuchet MS"/>
                          <a:cs typeface="Trebuchet MS"/>
                        </a:rPr>
                        <a:t>partners</a:t>
                      </a:r>
                      <a:r>
                        <a:rPr sz="1600" spc="-40" dirty="0">
                          <a:solidFill>
                            <a:srgbClr val="1F4E79"/>
                          </a:solidFill>
                          <a:latin typeface="Trebuchet MS"/>
                          <a:cs typeface="Trebuchet MS"/>
                        </a:rPr>
                        <a:t> </a:t>
                      </a:r>
                      <a:r>
                        <a:rPr sz="1600" dirty="0">
                          <a:solidFill>
                            <a:srgbClr val="1F4E79"/>
                          </a:solidFill>
                          <a:latin typeface="Trebuchet MS"/>
                          <a:cs typeface="Trebuchet MS"/>
                        </a:rPr>
                        <a:t>from</a:t>
                      </a:r>
                      <a:r>
                        <a:rPr sz="1600" spc="-30" dirty="0">
                          <a:solidFill>
                            <a:srgbClr val="1F4E79"/>
                          </a:solidFill>
                          <a:latin typeface="Trebuchet MS"/>
                          <a:cs typeface="Trebuchet MS"/>
                        </a:rPr>
                        <a:t> </a:t>
                      </a:r>
                      <a:r>
                        <a:rPr sz="1600" dirty="0">
                          <a:solidFill>
                            <a:srgbClr val="1F4E79"/>
                          </a:solidFill>
                          <a:latin typeface="Trebuchet MS"/>
                          <a:cs typeface="Trebuchet MS"/>
                        </a:rPr>
                        <a:t>both</a:t>
                      </a:r>
                      <a:r>
                        <a:rPr sz="1600" spc="-25" dirty="0">
                          <a:solidFill>
                            <a:srgbClr val="1F4E79"/>
                          </a:solidFill>
                          <a:latin typeface="Trebuchet MS"/>
                          <a:cs typeface="Trebuchet MS"/>
                        </a:rPr>
                        <a:t> </a:t>
                      </a:r>
                      <a:r>
                        <a:rPr sz="1600" spc="-10" dirty="0">
                          <a:solidFill>
                            <a:srgbClr val="1F4E79"/>
                          </a:solidFill>
                          <a:latin typeface="Trebuchet MS"/>
                          <a:cs typeface="Trebuchet MS"/>
                        </a:rPr>
                        <a:t>countries)</a:t>
                      </a:r>
                      <a:endParaRPr sz="1600" dirty="0">
                        <a:latin typeface="Trebuchet MS"/>
                        <a:cs typeface="Trebuchet MS"/>
                      </a:endParaRPr>
                    </a:p>
                  </a:txBody>
                  <a:tcPr marL="0" marR="0" marT="127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extLst>
                  <a:ext uri="{0D108BD9-81ED-4DB2-BD59-A6C34878D82A}">
                    <a16:rowId xmlns:a16="http://schemas.microsoft.com/office/drawing/2014/main" val="10000"/>
                  </a:ext>
                </a:extLst>
              </a:tr>
              <a:tr h="1170305">
                <a:tc>
                  <a:txBody>
                    <a:bodyPr/>
                    <a:lstStyle/>
                    <a:p>
                      <a:pPr marL="67945" marR="60325" algn="just">
                        <a:lnSpc>
                          <a:spcPts val="1870"/>
                        </a:lnSpc>
                        <a:spcBef>
                          <a:spcPts val="240"/>
                        </a:spcBef>
                        <a:tabLst>
                          <a:tab pos="487680" algn="l"/>
                          <a:tab pos="972185" algn="l"/>
                          <a:tab pos="1818005" algn="l"/>
                          <a:tab pos="2479675" algn="l"/>
                        </a:tabLst>
                      </a:pPr>
                      <a:r>
                        <a:rPr sz="1600" b="1" spc="-25" dirty="0">
                          <a:solidFill>
                            <a:srgbClr val="77923B"/>
                          </a:solidFill>
                          <a:latin typeface="Trebuchet MS"/>
                          <a:cs typeface="Trebuchet MS"/>
                        </a:rPr>
                        <a:t>SO</a:t>
                      </a:r>
                      <a:r>
                        <a:rPr sz="1600" b="1" dirty="0">
                          <a:solidFill>
                            <a:srgbClr val="77923B"/>
                          </a:solidFill>
                          <a:latin typeface="Trebuchet MS"/>
                          <a:cs typeface="Trebuchet MS"/>
                        </a:rPr>
                        <a:t>	</a:t>
                      </a:r>
                      <a:r>
                        <a:rPr sz="1600" b="1" spc="-25" dirty="0" smtClean="0">
                          <a:solidFill>
                            <a:srgbClr val="77923B"/>
                          </a:solidFill>
                          <a:latin typeface="Trebuchet MS"/>
                          <a:cs typeface="Trebuchet MS"/>
                        </a:rPr>
                        <a:t>2.</a:t>
                      </a:r>
                      <a:r>
                        <a:rPr lang="en-US" sz="1600" b="1" spc="-25" dirty="0" smtClean="0">
                          <a:solidFill>
                            <a:srgbClr val="77923B"/>
                          </a:solidFill>
                          <a:latin typeface="Trebuchet MS"/>
                          <a:cs typeface="Trebuchet MS"/>
                        </a:rPr>
                        <a:t>7</a:t>
                      </a:r>
                      <a:r>
                        <a:rPr sz="1600" b="1" dirty="0">
                          <a:solidFill>
                            <a:srgbClr val="77923B"/>
                          </a:solidFill>
                          <a:latin typeface="Trebuchet MS"/>
                          <a:cs typeface="Trebuchet MS"/>
                        </a:rPr>
                        <a:t>	</a:t>
                      </a:r>
                      <a:r>
                        <a:rPr lang="en-US" sz="1600" spc="-10" dirty="0" smtClean="0">
                          <a:solidFill>
                            <a:srgbClr val="1F4E79"/>
                          </a:solidFill>
                          <a:latin typeface="Trebuchet MS"/>
                          <a:cs typeface="Trebuchet MS"/>
                        </a:rPr>
                        <a:t>Enhancing protection and preservation of nature, biodiversity and green infrastructure, including in urban areas, and reducing all forms of pollution</a:t>
                      </a:r>
                      <a:r>
                        <a:rPr sz="1600" spc="-10" dirty="0" smtClean="0">
                          <a:solidFill>
                            <a:srgbClr val="1F4E79"/>
                          </a:solidFill>
                          <a:latin typeface="Trebuchet MS"/>
                          <a:cs typeface="Trebuchet MS"/>
                        </a:rPr>
                        <a:t>.</a:t>
                      </a:r>
                      <a:endParaRPr sz="1600" dirty="0">
                        <a:latin typeface="Trebuchet MS"/>
                        <a:cs typeface="Trebuchet MS"/>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0960" algn="r">
                        <a:lnSpc>
                          <a:spcPct val="100000"/>
                        </a:lnSpc>
                        <a:spcBef>
                          <a:spcPts val="135"/>
                        </a:spcBef>
                      </a:pPr>
                      <a:r>
                        <a:rPr lang="en-US" sz="1600" spc="-10" dirty="0" smtClean="0">
                          <a:solidFill>
                            <a:srgbClr val="1F4E79"/>
                          </a:solidFill>
                          <a:latin typeface="Trebuchet MS"/>
                          <a:ea typeface="+mn-ea"/>
                          <a:cs typeface="Trebuchet MS"/>
                        </a:rPr>
                        <a:t>8,232,577</a:t>
                      </a:r>
                      <a:endParaRPr sz="1600" spc="-10" dirty="0">
                        <a:solidFill>
                          <a:srgbClr val="1F4E79"/>
                        </a:solidFill>
                        <a:latin typeface="Trebuchet MS"/>
                        <a:ea typeface="+mn-ea"/>
                        <a:cs typeface="Trebuchet MS"/>
                      </a:endParaRPr>
                    </a:p>
                  </a:txBody>
                  <a:tcPr marL="0" marR="0" marT="171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2230" algn="r">
                        <a:lnSpc>
                          <a:spcPct val="100000"/>
                        </a:lnSpc>
                        <a:spcBef>
                          <a:spcPts val="135"/>
                        </a:spcBef>
                      </a:pPr>
                      <a:r>
                        <a:rPr lang="en-US" sz="1600" spc="-10" dirty="0" smtClean="0">
                          <a:solidFill>
                            <a:srgbClr val="1F4E79"/>
                          </a:solidFill>
                          <a:latin typeface="Trebuchet MS"/>
                          <a:ea typeface="+mn-ea"/>
                          <a:cs typeface="Trebuchet MS"/>
                        </a:rPr>
                        <a:t>10,290,721</a:t>
                      </a:r>
                      <a:endParaRPr sz="1600" spc="-10" dirty="0">
                        <a:solidFill>
                          <a:srgbClr val="1F4E79"/>
                        </a:solidFill>
                        <a:latin typeface="Trebuchet MS"/>
                        <a:ea typeface="+mn-ea"/>
                        <a:cs typeface="Trebuchet MS"/>
                      </a:endParaRPr>
                    </a:p>
                  </a:txBody>
                  <a:tcPr marL="0" marR="0" marT="171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1787" y="773906"/>
            <a:ext cx="7980045" cy="768603"/>
          </a:xfrm>
          <a:prstGeom prst="rect">
            <a:avLst/>
          </a:prstGeom>
        </p:spPr>
        <p:txBody>
          <a:bodyPr vert="horz" wrap="square" lIns="0" tIns="241935" rIns="0" bIns="0" rtlCol="0">
            <a:spAutoFit/>
          </a:bodyPr>
          <a:lstStyle/>
          <a:p>
            <a:pPr marL="241300">
              <a:lnSpc>
                <a:spcPct val="100000"/>
              </a:lnSpc>
              <a:spcBef>
                <a:spcPts val="105"/>
              </a:spcBef>
            </a:pPr>
            <a:r>
              <a:rPr spc="-10" dirty="0"/>
              <a:t>Annexes</a:t>
            </a:r>
          </a:p>
        </p:txBody>
      </p:sp>
      <p:pic>
        <p:nvPicPr>
          <p:cNvPr id="4" name="object 4"/>
          <p:cNvPicPr/>
          <p:nvPr/>
        </p:nvPicPr>
        <p:blipFill>
          <a:blip r:embed="rId2" cstate="print"/>
          <a:stretch>
            <a:fillRect/>
          </a:stretch>
        </p:blipFill>
        <p:spPr>
          <a:xfrm>
            <a:off x="149146" y="180024"/>
            <a:ext cx="2915412" cy="853439"/>
          </a:xfrm>
          <a:prstGeom prst="rect">
            <a:avLst/>
          </a:prstGeom>
        </p:spPr>
      </p:pic>
      <p:sp>
        <p:nvSpPr>
          <p:cNvPr id="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5" name="Picture 37" descr="Exclamation points in advertising - BizBuzz Creativ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898650"/>
            <a:ext cx="796925" cy="51911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a:spLocks noChangeArrowheads="1"/>
          </p:cNvSpPr>
          <p:nvPr/>
        </p:nvSpPr>
        <p:spPr bwMode="auto">
          <a:xfrm>
            <a:off x="356393" y="1961099"/>
            <a:ext cx="8431213"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marL="457200" algn="l" rtl="0" eaLnBrk="0" fontAlgn="base" hangingPunct="0">
              <a:spcBef>
                <a:spcPct val="0"/>
              </a:spcBef>
              <a:spcAft>
                <a:spcPct val="0"/>
              </a:spcAft>
              <a:defRPr>
                <a:solidFill>
                  <a:schemeClr val="tx1"/>
                </a:solidFill>
                <a:latin typeface="Arial" panose="020B0604020202020204" pitchFamily="34" charset="0"/>
              </a:defRPr>
            </a:lvl2pPr>
            <a:lvl3pPr marL="914400" algn="l" rtl="0" eaLnBrk="0" fontAlgn="base" hangingPunct="0">
              <a:spcBef>
                <a:spcPct val="0"/>
              </a:spcBef>
              <a:spcAft>
                <a:spcPct val="0"/>
              </a:spcAft>
              <a:defRPr>
                <a:solidFill>
                  <a:schemeClr val="tx1"/>
                </a:solidFill>
                <a:latin typeface="Arial" panose="020B0604020202020204" pitchFamily="34" charset="0"/>
              </a:defRPr>
            </a:lvl3pPr>
            <a:lvl4pPr marL="1371600" algn="l" rtl="0" eaLnBrk="0" fontAlgn="base" hangingPunct="0">
              <a:spcBef>
                <a:spcPct val="0"/>
              </a:spcBef>
              <a:spcAft>
                <a:spcPct val="0"/>
              </a:spcAft>
              <a:defRPr>
                <a:solidFill>
                  <a:schemeClr val="tx1"/>
                </a:solidFill>
                <a:latin typeface="Arial" panose="020B0604020202020204" pitchFamily="34" charset="0"/>
              </a:defRPr>
            </a:lvl4pPr>
            <a:lvl5pPr marL="1828800" algn="l" rtl="0" eaLnBrk="0" fontAlgn="base" hangingPunct="0">
              <a:spcBef>
                <a:spcPct val="0"/>
              </a:spcBef>
              <a:spcAft>
                <a:spcPct val="0"/>
              </a:spcAft>
              <a:defRPr>
                <a:solidFill>
                  <a:schemeClr val="tx1"/>
                </a:solidFill>
                <a:latin typeface="Arial" panose="020B0604020202020204" pitchFamily="34" charset="0"/>
              </a:defRPr>
            </a:lvl5pPr>
            <a:lvl6pPr marL="2286000" algn="l" rtl="0" eaLnBrk="0" fontAlgn="base" hangingPunct="0">
              <a:spcBef>
                <a:spcPct val="0"/>
              </a:spcBef>
              <a:spcAft>
                <a:spcPct val="0"/>
              </a:spcAft>
              <a:defRPr>
                <a:solidFill>
                  <a:schemeClr val="tx1"/>
                </a:solidFill>
                <a:latin typeface="Arial" panose="020B0604020202020204" pitchFamily="34" charset="0"/>
              </a:defRPr>
            </a:lvl6pPr>
            <a:lvl7pPr marL="2743200" algn="l" rtl="0" eaLnBrk="0" fontAlgn="base" hangingPunct="0">
              <a:spcBef>
                <a:spcPct val="0"/>
              </a:spcBef>
              <a:spcAft>
                <a:spcPct val="0"/>
              </a:spcAft>
              <a:defRPr>
                <a:solidFill>
                  <a:schemeClr val="tx1"/>
                </a:solidFill>
                <a:latin typeface="Arial" panose="020B0604020202020204" pitchFamily="34" charset="0"/>
              </a:defRPr>
            </a:lvl7pPr>
            <a:lvl8pPr marL="3200400" algn="l" rtl="0" eaLnBrk="0" fontAlgn="base" hangingPunct="0">
              <a:spcBef>
                <a:spcPct val="0"/>
              </a:spcBef>
              <a:spcAft>
                <a:spcPct val="0"/>
              </a:spcAft>
              <a:defRPr>
                <a:solidFill>
                  <a:schemeClr val="tx1"/>
                </a:solidFill>
                <a:latin typeface="Arial" panose="020B0604020202020204" pitchFamily="34" charset="0"/>
              </a:defRPr>
            </a:lvl8pPr>
            <a:lvl9pPr marL="3657600" algn="l" rtl="0" eaLnBrk="0" fontAlgn="base" hangingPunct="0">
              <a:spcBef>
                <a:spcPct val="0"/>
              </a:spcBef>
              <a:spcAft>
                <a:spcPct val="0"/>
              </a:spcAft>
              <a:defRPr>
                <a:solidFill>
                  <a:schemeClr val="tx1"/>
                </a:solidFill>
                <a:latin typeface="Arial" panose="020B0604020202020204" pitchFamily="34" charset="0"/>
              </a:defRPr>
            </a:lvl9pPr>
          </a:lstStyle>
          <a:p>
            <a:pPr lvl="0" algn="just"/>
            <a:r>
              <a:rPr lang="en-US" altLang="en-US" sz="1600" dirty="0">
                <a:solidFill>
                  <a:srgbClr val="FF0000"/>
                </a:solidFill>
                <a:latin typeface="Trebuchet MS" panose="020B0603020202020204" pitchFamily="34" charset="0"/>
                <a:ea typeface="Times New Roman" panose="02020603050405020304" pitchFamily="18" charset="0"/>
                <a:cs typeface="Times New Roman" panose="02020603050405020304" pitchFamily="18" charset="0"/>
              </a:rPr>
              <a:t>If mandatory annexes/documents are not submitted together with the application, clarifications may be requested. When annexes/documents/clarifications are not provided upon request during the clarification process, the application shall be assessed based on the information/documents available and the criteria considered accordingly, thus may leading to the application’s rejection. </a:t>
            </a:r>
            <a:endParaRPr lang="en-US" altLang="en-US" sz="1600" dirty="0" smtClean="0">
              <a:solidFill>
                <a:srgbClr val="FF0000"/>
              </a:solidFill>
              <a:latin typeface="Trebuchet MS" panose="020B0603020202020204" pitchFamily="34" charset="0"/>
              <a:ea typeface="Times New Roman" panose="02020603050405020304" pitchFamily="18" charset="0"/>
              <a:cs typeface="Times New Roman" panose="02020603050405020304" pitchFamily="18" charset="0"/>
            </a:endParaRPr>
          </a:p>
          <a:p>
            <a:pPr lvl="0" algn="just"/>
            <a:endParaRPr kumimoji="0" lang="en-US" altLang="en-US" b="1" i="0" u="none" strike="noStrike" cap="none" normalizeH="0" baseline="0" dirty="0">
              <a:ln>
                <a:noFill/>
              </a:ln>
              <a:solidFill>
                <a:srgbClr val="538135"/>
              </a:solidFill>
              <a:effectLst/>
              <a:latin typeface="Trebuchet MS" panose="020B0603020202020204" pitchFamily="34" charset="0"/>
              <a:ea typeface="Times New Roman" panose="02020603050405020304" pitchFamily="18" charset="0"/>
              <a:cs typeface="Times New Roman" panose="02020603050405020304" pitchFamily="18" charset="0"/>
            </a:endParaRPr>
          </a:p>
          <a:p>
            <a:pPr lvl="0" algn="just"/>
            <a:r>
              <a:rPr kumimoji="0" lang="en-GB" altLang="en-US" b="1" i="0" u="none" strike="noStrike" cap="none" normalizeH="0" baseline="0" dirty="0" smtClean="0">
                <a:ln>
                  <a:noFill/>
                </a:ln>
                <a:solidFill>
                  <a:srgbClr val="538135"/>
                </a:solidFill>
                <a:effectLst/>
                <a:latin typeface="Trebuchet MS" panose="020B0603020202020204" pitchFamily="34" charset="0"/>
                <a:ea typeface="Times New Roman" panose="02020603050405020304" pitchFamily="18" charset="0"/>
                <a:cs typeface="Times New Roman" panose="02020603050405020304" pitchFamily="18" charset="0"/>
              </a:rPr>
              <a:t>The application shall be rejected (see Annex - A Evaluation grids) without any clarification and further analysis if:</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GB" altLang="en-US" sz="1600" spc="-10" dirty="0" smtClean="0">
                <a:solidFill>
                  <a:srgbClr val="244060"/>
                </a:solidFill>
                <a:latin typeface="Trebuchet MS"/>
                <a:cs typeface="Trebuchet MS"/>
              </a:rPr>
              <a:t> The </a:t>
            </a:r>
            <a:r>
              <a:rPr lang="en-GB" altLang="en-US" sz="1600" spc="-10" dirty="0">
                <a:solidFill>
                  <a:srgbClr val="244060"/>
                </a:solidFill>
                <a:latin typeface="Trebuchet MS"/>
                <a:cs typeface="Trebuchet MS"/>
              </a:rPr>
              <a:t>project does not have a cross-border character and </a:t>
            </a:r>
            <a:r>
              <a:rPr lang="en-GB" altLang="en-US" sz="1600" spc="-10" dirty="0" smtClean="0">
                <a:solidFill>
                  <a:srgbClr val="244060"/>
                </a:solidFill>
                <a:latin typeface="Trebuchet MS"/>
                <a:cs typeface="Trebuchet MS"/>
              </a:rPr>
              <a:t>impact or</a:t>
            </a:r>
          </a:p>
          <a:p>
            <a:pPr marL="0" marR="0" lvl="0" indent="0" algn="just" defTabSz="914400" rtl="0" eaLnBrk="0" fontAlgn="base" latinLnBrk="0" hangingPunct="0">
              <a:lnSpc>
                <a:spcPct val="100000"/>
              </a:lnSpc>
              <a:spcBef>
                <a:spcPct val="0"/>
              </a:spcBef>
              <a:spcAft>
                <a:spcPct val="0"/>
              </a:spcAft>
              <a:buClrTx/>
              <a:buSzTx/>
              <a:buFontTx/>
              <a:buChar char="•"/>
              <a:tabLst/>
            </a:pPr>
            <a:endParaRPr lang="en-US" altLang="en-US" sz="1600" spc="-10" dirty="0">
              <a:solidFill>
                <a:srgbClr val="244060"/>
              </a:solidFill>
              <a:latin typeface="Trebuchet MS"/>
              <a:cs typeface="Trebuchet MS"/>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en-GB" altLang="en-US" sz="1600" spc="-10" dirty="0" smtClean="0">
                <a:solidFill>
                  <a:srgbClr val="244060"/>
                </a:solidFill>
                <a:latin typeface="Trebuchet MS"/>
                <a:cs typeface="Trebuchet MS"/>
              </a:rPr>
              <a:t> The </a:t>
            </a:r>
            <a:r>
              <a:rPr lang="en-GB" altLang="en-US" sz="1600" spc="-10" dirty="0">
                <a:solidFill>
                  <a:srgbClr val="244060"/>
                </a:solidFill>
                <a:latin typeface="Trebuchet MS"/>
                <a:cs typeface="Trebuchet MS"/>
              </a:rPr>
              <a:t>project does not contribute to the Programme objectives and indicators and are not </a:t>
            </a:r>
            <a:r>
              <a:rPr lang="en-GB" altLang="en-US" sz="1600" spc="-10" dirty="0" smtClean="0">
                <a:solidFill>
                  <a:srgbClr val="244060"/>
                </a:solidFill>
                <a:latin typeface="Trebuchet MS"/>
                <a:cs typeface="Trebuchet MS"/>
              </a:rPr>
              <a:t>in </a:t>
            </a:r>
            <a:r>
              <a:rPr lang="en-GB" altLang="en-US" sz="1600" spc="-10" dirty="0">
                <a:solidFill>
                  <a:srgbClr val="244060"/>
                </a:solidFill>
                <a:latin typeface="Trebuchet MS"/>
                <a:cs typeface="Trebuchet MS"/>
              </a:rPr>
              <a:t>the scope of the types of actions included in the Programme</a:t>
            </a:r>
            <a:r>
              <a:rPr lang="en-GB" altLang="en-US" sz="1600" spc="-10" dirty="0" smtClean="0">
                <a:solidFill>
                  <a:srgbClr val="244060"/>
                </a:solidFill>
                <a:latin typeface="Trebuchet MS"/>
                <a:cs typeface="Trebuchet MS"/>
              </a:rPr>
              <a:t>.</a:t>
            </a:r>
          </a:p>
        </p:txBody>
      </p:sp>
    </p:spTree>
    <p:extLst>
      <p:ext uri="{BB962C8B-B14F-4D97-AF65-F5344CB8AC3E}">
        <p14:creationId xmlns:p14="http://schemas.microsoft.com/office/powerpoint/2010/main" val="38574712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35026"/>
            <a:ext cx="3276600" cy="5147300"/>
          </a:xfrm>
        </p:spPr>
        <p:txBody>
          <a:bodyPr/>
          <a:lstStyle/>
          <a:p>
            <a:pPr marL="0" indent="0" algn="just">
              <a:buNone/>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Little understanding of environmental policies and challenges</a:t>
            </a: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Specific policy &amp; legislation ignored</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air &amp; water quality </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forest code</a:t>
            </a:r>
          </a:p>
          <a:p>
            <a:pPr marL="742950" lvl="2" indent="-342900" algn="just">
              <a:buFont typeface="Wingdings" panose="05000000000000000000" pitchFamily="2" charset="2"/>
              <a:buChar char="§"/>
            </a:pP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biodiversity protection</a:t>
            </a:r>
          </a:p>
          <a:p>
            <a:pPr marL="742950" lvl="2" indent="-342900" algn="just">
              <a:buFont typeface="Wingdings" panose="05000000000000000000" pitchFamily="2" charset="2"/>
              <a:buChar char="§"/>
            </a:pPr>
            <a:r>
              <a:rPr lang="en-US" sz="14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plastics </a:t>
            </a:r>
            <a:r>
              <a:rPr lang="en-US" sz="14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&amp; circularity</a:t>
            </a: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Stakeholder analysis</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Partnership relevance</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Causes </a:t>
            </a: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&amp; effects</a:t>
            </a:r>
          </a:p>
          <a:p>
            <a:pPr algn="just">
              <a:buFont typeface="Wingdings" panose="05000000000000000000" pitchFamily="2" charset="2"/>
              <a:buChar char="§"/>
            </a:pPr>
            <a:r>
              <a:rPr lang="en-US" sz="2000"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Evidence</a:t>
            </a:r>
            <a:endPar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algn="just">
              <a:buFont typeface="Wingdings" panose="05000000000000000000" pitchFamily="2" charset="2"/>
              <a:buChar char="§"/>
            </a:pPr>
            <a:r>
              <a:rPr lang="en-US" sz="2000" dirty="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Monitoring systems</a:t>
            </a:r>
          </a:p>
          <a:p>
            <a:pPr marL="457200" lvl="1" indent="0">
              <a:buNone/>
            </a:pPr>
            <a:endParaRPr lang="en-US" dirty="0"/>
          </a:p>
        </p:txBody>
      </p:sp>
      <p:sp>
        <p:nvSpPr>
          <p:cNvPr id="2" name="Title 1"/>
          <p:cNvSpPr>
            <a:spLocks noGrp="1"/>
          </p:cNvSpPr>
          <p:nvPr>
            <p:ph type="title"/>
          </p:nvPr>
        </p:nvSpPr>
        <p:spPr>
          <a:xfrm>
            <a:off x="3352800" y="238064"/>
            <a:ext cx="54864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(1)</a:t>
            </a:r>
            <a:r>
              <a:rPr lang="en-US" sz="2400" b="1" dirty="0">
                <a:solidFill>
                  <a:srgbClr val="FF0000"/>
                </a:solidFill>
                <a:latin typeface="Trebuchet MS" panose="020B0603020202020204" pitchFamily="34" charset="0"/>
              </a:rPr>
              <a:t> - Projects’ </a:t>
            </a:r>
            <a:r>
              <a:rPr lang="en-US" sz="2400" b="1" dirty="0" smtClean="0">
                <a:solidFill>
                  <a:srgbClr val="FF0000"/>
                </a:solidFill>
                <a:latin typeface="Trebuchet MS" panose="020B0603020202020204" pitchFamily="34" charset="0"/>
              </a:rPr>
              <a:t>relevance</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
        <p:nvSpPr>
          <p:cNvPr id="7" name="Content Placeholder 2"/>
          <p:cNvSpPr txBox="1">
            <a:spLocks/>
          </p:cNvSpPr>
          <p:nvPr/>
        </p:nvSpPr>
        <p:spPr bwMode="auto">
          <a:xfrm>
            <a:off x="3793275" y="5105400"/>
            <a:ext cx="5065108" cy="1148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US" sz="2000" b="1"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weak intervention logic</a:t>
            </a:r>
          </a:p>
          <a:p>
            <a:pPr>
              <a:buFont typeface="Wingdings" panose="05000000000000000000" pitchFamily="2" charset="2"/>
              <a:buChar char="§"/>
            </a:pPr>
            <a:r>
              <a:rPr lang="en-US" sz="2000" b="1" dirty="0">
                <a:solidFill>
                  <a:srgbClr val="FF0000"/>
                </a:solidFill>
                <a:latin typeface="Trebuchet MS" panose="020B0603020202020204" pitchFamily="34" charset="0"/>
                <a:ea typeface="Calibri" panose="020F0502020204030204" pitchFamily="34" charset="0"/>
                <a:cs typeface="Times New Roman" panose="02020603050405020304" pitchFamily="18" charset="0"/>
              </a:rPr>
              <a:t>projects not answering a real and quantifiable need </a:t>
            </a:r>
          </a:p>
        </p:txBody>
      </p:sp>
      <p:pic>
        <p:nvPicPr>
          <p:cNvPr id="8" name="Picture 7"/>
          <p:cNvPicPr>
            <a:picLocks noChangeAspect="1"/>
          </p:cNvPicPr>
          <p:nvPr/>
        </p:nvPicPr>
        <p:blipFill>
          <a:blip r:embed="rId4"/>
          <a:stretch>
            <a:fillRect/>
          </a:stretch>
        </p:blipFill>
        <p:spPr>
          <a:xfrm>
            <a:off x="3793274" y="1394082"/>
            <a:ext cx="5102215" cy="3413600"/>
          </a:xfrm>
          <a:prstGeom prst="rect">
            <a:avLst/>
          </a:prstGeom>
        </p:spPr>
      </p:pic>
    </p:spTree>
    <p:extLst>
      <p:ext uri="{BB962C8B-B14F-4D97-AF65-F5344CB8AC3E}">
        <p14:creationId xmlns:p14="http://schemas.microsoft.com/office/powerpoint/2010/main" val="15660558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31677927"/>
              </p:ext>
            </p:extLst>
          </p:nvPr>
        </p:nvGraphicFramePr>
        <p:xfrm>
          <a:off x="457200" y="1600200"/>
          <a:ext cx="84582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3352800" y="238064"/>
            <a:ext cx="5334000" cy="1107996"/>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2a</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Focus on grey infrastructure and procurement of equipment</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8"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spTree>
    <p:extLst>
      <p:ext uri="{BB962C8B-B14F-4D97-AF65-F5344CB8AC3E}">
        <p14:creationId xmlns:p14="http://schemas.microsoft.com/office/powerpoint/2010/main" val="861069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2b</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Green vs. Grey</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09600" y="1600200"/>
            <a:ext cx="3682999" cy="4953000"/>
          </a:xfr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0" y="1600200"/>
            <a:ext cx="3657600" cy="4959022"/>
          </a:xfrm>
          <a:prstGeom prst="rect">
            <a:avLst/>
          </a:prstGeom>
        </p:spPr>
      </p:pic>
    </p:spTree>
    <p:extLst>
      <p:ext uri="{BB962C8B-B14F-4D97-AF65-F5344CB8AC3E}">
        <p14:creationId xmlns:p14="http://schemas.microsoft.com/office/powerpoint/2010/main" val="21026012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2209800" cy="4525963"/>
          </a:xfrm>
        </p:spPr>
        <p:txBody>
          <a:bodyPr/>
          <a:lstStyle/>
          <a:p>
            <a:pPr marL="0" indent="0" algn="just">
              <a:lnSpc>
                <a:spcPct val="150000"/>
              </a:lnSpc>
              <a:buNone/>
            </a:pPr>
            <a:endPar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marL="0" indent="0" algn="just">
              <a:lnSpc>
                <a:spcPct val="150000"/>
              </a:lnSpc>
              <a:buNone/>
            </a:pPr>
            <a:r>
              <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New </a:t>
            </a:r>
          </a:p>
          <a:p>
            <a:pPr marL="0" indent="0" algn="just">
              <a:lnSpc>
                <a:spcPct val="150000"/>
              </a:lnSpc>
              <a:buNone/>
            </a:pPr>
            <a:r>
              <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European Bauhaus </a:t>
            </a:r>
          </a:p>
          <a:p>
            <a:pPr marL="0" indent="0" algn="just">
              <a:lnSpc>
                <a:spcPct val="150000"/>
              </a:lnSpc>
              <a:buNone/>
            </a:pPr>
            <a:endParaRPr lang="en-US" sz="18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endParaRP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Aesthetics</a:t>
            </a: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Inclusion </a:t>
            </a:r>
          </a:p>
          <a:p>
            <a:pPr lvl="1" algn="just">
              <a:lnSpc>
                <a:spcPct val="150000"/>
              </a:lnSpc>
              <a:buFont typeface="Wingdings" panose="05000000000000000000" pitchFamily="2" charset="2"/>
              <a:buChar char="§"/>
            </a:pPr>
            <a:r>
              <a:rPr lang="en-US" sz="1600" b="1" dirty="0" smtClean="0">
                <a:solidFill>
                  <a:srgbClr val="4472C4">
                    <a:lumMod val="75000"/>
                  </a:srgbClr>
                </a:solidFill>
                <a:latin typeface="Trebuchet MS" panose="020B0603020202020204" pitchFamily="34" charset="0"/>
                <a:ea typeface="Calibri" panose="020F0502020204030204" pitchFamily="34" charset="0"/>
                <a:cs typeface="Times New Roman" panose="02020603050405020304" pitchFamily="18" charset="0"/>
              </a:rPr>
              <a:t>Sustainability</a:t>
            </a:r>
          </a:p>
          <a:p>
            <a:pPr marL="457200" lvl="1" indent="0" algn="just">
              <a:buNone/>
            </a:pPr>
            <a:endParaRPr lang="en-US" dirty="0" smtClean="0"/>
          </a:p>
        </p:txBody>
      </p:sp>
      <p:sp>
        <p:nvSpPr>
          <p:cNvPr id="2" name="Title 1"/>
          <p:cNvSpPr>
            <a:spLocks noGrp="1"/>
          </p:cNvSpPr>
          <p:nvPr>
            <p:ph type="title"/>
          </p:nvPr>
        </p:nvSpPr>
        <p:spPr>
          <a:xfrm>
            <a:off x="3352800" y="238064"/>
            <a:ext cx="5334000" cy="738664"/>
          </a:xfrm>
        </p:spPr>
        <p:txBody>
          <a:bodyPr/>
          <a:lstStyle/>
          <a:p>
            <a:r>
              <a:rPr lang="en-US" sz="2400" dirty="0">
                <a:solidFill>
                  <a:srgbClr val="FF0000"/>
                </a:solidFill>
                <a:latin typeface="Trebuchet MS" panose="020B0603020202020204" pitchFamily="34" charset="0"/>
              </a:rPr>
              <a:t>Conclusions from Call </a:t>
            </a:r>
            <a:r>
              <a:rPr lang="en-US" sz="2400" dirty="0" smtClean="0">
                <a:solidFill>
                  <a:srgbClr val="FF0000"/>
                </a:solidFill>
                <a:latin typeface="Trebuchet MS" panose="020B0603020202020204" pitchFamily="34" charset="0"/>
              </a:rPr>
              <a:t>2 </a:t>
            </a:r>
            <a:br>
              <a:rPr lang="en-US" sz="2400" dirty="0" smtClean="0">
                <a:solidFill>
                  <a:srgbClr val="FF0000"/>
                </a:solidFill>
                <a:latin typeface="Trebuchet MS" panose="020B0603020202020204" pitchFamily="34" charset="0"/>
              </a:rPr>
            </a:b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3a</a:t>
            </a:r>
            <a:r>
              <a:rPr lang="ro-RO" sz="2400" b="1" dirty="0" smtClean="0">
                <a:solidFill>
                  <a:srgbClr val="FF0000"/>
                </a:solidFill>
                <a:latin typeface="Trebuchet MS" panose="020B0603020202020204" pitchFamily="34" charset="0"/>
              </a:rPr>
              <a:t>)</a:t>
            </a:r>
            <a:r>
              <a:rPr lang="en-US" sz="2400" b="1" dirty="0" smtClean="0">
                <a:solidFill>
                  <a:srgbClr val="FF0000"/>
                </a:solidFill>
                <a:latin typeface="Trebuchet MS" panose="020B0603020202020204" pitchFamily="34" charset="0"/>
              </a:rPr>
              <a:t> – Horizontal issues</a:t>
            </a:r>
            <a:endParaRPr lang="en-GB" sz="2400" b="1" dirty="0">
              <a:solidFill>
                <a:srgbClr val="FF0000"/>
              </a:solidFill>
              <a:latin typeface="Trebuchet MS" panose="020B0603020202020204" pitchFamily="34" charset="0"/>
            </a:endParaRPr>
          </a:p>
        </p:txBody>
      </p:sp>
      <p:pic>
        <p:nvPicPr>
          <p:cNvPr id="5" name="image1.jpeg"/>
          <p:cNvPicPr/>
          <p:nvPr/>
        </p:nvPicPr>
        <p:blipFill>
          <a:blip r:embed="rId3" cstate="print">
            <a:extLst>
              <a:ext uri="{28A0092B-C50C-407E-A947-70E740481C1C}">
                <a14:useLocalDpi xmlns:a14="http://schemas.microsoft.com/office/drawing/2010/main" val="0"/>
              </a:ext>
            </a:extLst>
          </a:blip>
          <a:stretch>
            <a:fillRect/>
          </a:stretch>
        </p:blipFill>
        <p:spPr>
          <a:xfrm>
            <a:off x="381000" y="171389"/>
            <a:ext cx="2971800" cy="895411"/>
          </a:xfrm>
          <a:prstGeom prst="rect">
            <a:avLst/>
          </a:prstGeom>
        </p:spPr>
      </p:pic>
      <p:pic>
        <p:nvPicPr>
          <p:cNvPr id="6" name="Picture 5"/>
          <p:cNvPicPr>
            <a:picLocks noChangeAspect="1"/>
          </p:cNvPicPr>
          <p:nvPr/>
        </p:nvPicPr>
        <p:blipFill>
          <a:blip r:embed="rId4"/>
          <a:stretch>
            <a:fillRect/>
          </a:stretch>
        </p:blipFill>
        <p:spPr>
          <a:xfrm>
            <a:off x="2819400" y="1752600"/>
            <a:ext cx="6025274" cy="4038600"/>
          </a:xfrm>
          <a:prstGeom prst="rect">
            <a:avLst/>
          </a:prstGeom>
        </p:spPr>
      </p:pic>
    </p:spTree>
    <p:extLst>
      <p:ext uri="{BB962C8B-B14F-4D97-AF65-F5344CB8AC3E}">
        <p14:creationId xmlns:p14="http://schemas.microsoft.com/office/powerpoint/2010/main" val="5934633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81000" y="1752600"/>
            <a:ext cx="7842250" cy="98232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77923B"/>
                </a:solidFill>
                <a:latin typeface="Trebuchet MS"/>
                <a:cs typeface="Trebuchet MS"/>
              </a:rPr>
              <a:t>Future</a:t>
            </a:r>
            <a:r>
              <a:rPr sz="2400" b="1" spc="-150" dirty="0">
                <a:solidFill>
                  <a:srgbClr val="77923B"/>
                </a:solidFill>
                <a:latin typeface="Trebuchet MS"/>
                <a:cs typeface="Trebuchet MS"/>
              </a:rPr>
              <a:t> </a:t>
            </a:r>
            <a:r>
              <a:rPr sz="2400" b="1" spc="-10" dirty="0">
                <a:solidFill>
                  <a:srgbClr val="77923B"/>
                </a:solidFill>
                <a:latin typeface="Trebuchet MS"/>
                <a:cs typeface="Trebuchet MS"/>
              </a:rPr>
              <a:t>plans</a:t>
            </a:r>
            <a:endParaRPr sz="2400" dirty="0">
              <a:latin typeface="Trebuchet MS"/>
              <a:cs typeface="Trebuchet MS"/>
            </a:endParaRPr>
          </a:p>
          <a:p>
            <a:pPr marL="354965" indent="-342265">
              <a:lnSpc>
                <a:spcPct val="100000"/>
              </a:lnSpc>
              <a:spcBef>
                <a:spcPts val="1805"/>
              </a:spcBef>
              <a:buFont typeface="Arial MT"/>
              <a:buChar char="•"/>
              <a:tabLst>
                <a:tab pos="354965" algn="l"/>
              </a:tabLst>
            </a:pPr>
            <a:r>
              <a:rPr lang="en-US" sz="2400" b="1" dirty="0" smtClean="0">
                <a:solidFill>
                  <a:srgbClr val="77923B"/>
                </a:solidFill>
                <a:latin typeface="Trebuchet MS"/>
                <a:cs typeface="Trebuchet MS"/>
              </a:rPr>
              <a:t>Individual </a:t>
            </a:r>
            <a:r>
              <a:rPr lang="en-US" sz="2400" b="1" dirty="0" smtClean="0">
                <a:solidFill>
                  <a:srgbClr val="77923B"/>
                </a:solidFill>
                <a:latin typeface="Trebuchet MS"/>
                <a:cs typeface="Trebuchet MS"/>
              </a:rPr>
              <a:t>sessions – calendar on the website</a:t>
            </a:r>
            <a:endParaRPr sz="2400" dirty="0">
              <a:solidFill>
                <a:srgbClr val="FF0000"/>
              </a:solidFill>
              <a:latin typeface="Trebuchet MS"/>
              <a:cs typeface="Trebuchet MS"/>
            </a:endParaRPr>
          </a:p>
        </p:txBody>
      </p:sp>
      <p:sp>
        <p:nvSpPr>
          <p:cNvPr id="8" name="object 8"/>
          <p:cNvSpPr txBox="1"/>
          <p:nvPr/>
        </p:nvSpPr>
        <p:spPr>
          <a:xfrm>
            <a:off x="496887" y="3657600"/>
            <a:ext cx="7920355" cy="2321148"/>
          </a:xfrm>
          <a:prstGeom prst="rect">
            <a:avLst/>
          </a:prstGeom>
        </p:spPr>
        <p:txBody>
          <a:bodyPr vert="horz" wrap="square" lIns="0" tIns="165100" rIns="0" bIns="0" rtlCol="0">
            <a:spAutoFit/>
          </a:bodyPr>
          <a:lstStyle/>
          <a:p>
            <a:pPr marL="50800" marR="43180" algn="l">
              <a:lnSpc>
                <a:spcPct val="100000"/>
              </a:lnSpc>
              <a:spcBef>
                <a:spcPts val="1200"/>
              </a:spcBef>
              <a:tabLst>
                <a:tab pos="393700" algn="l"/>
                <a:tab pos="1931035" algn="l"/>
                <a:tab pos="2998470" algn="l"/>
                <a:tab pos="3865879" algn="l"/>
                <a:tab pos="4314190" algn="l"/>
                <a:tab pos="5213350" algn="l"/>
                <a:tab pos="5706745" algn="l"/>
                <a:tab pos="6327775" algn="l"/>
              </a:tabLst>
            </a:pPr>
            <a:r>
              <a:rPr sz="2400" spc="-10" dirty="0" smtClean="0">
                <a:solidFill>
                  <a:srgbClr val="244060"/>
                </a:solidFill>
                <a:latin typeface="Trebuchet MS"/>
                <a:cs typeface="Trebuchet MS"/>
              </a:rPr>
              <a:t>…stay</a:t>
            </a:r>
            <a:r>
              <a:rPr lang="en-US" sz="2400" dirty="0">
                <a:solidFill>
                  <a:srgbClr val="244060"/>
                </a:solidFill>
                <a:latin typeface="Trebuchet MS"/>
                <a:cs typeface="Trebuchet MS"/>
              </a:rPr>
              <a:t> </a:t>
            </a:r>
            <a:r>
              <a:rPr sz="2400" spc="-10" dirty="0" smtClean="0">
                <a:solidFill>
                  <a:srgbClr val="244060"/>
                </a:solidFill>
                <a:latin typeface="Trebuchet MS"/>
                <a:cs typeface="Trebuchet MS"/>
              </a:rPr>
              <a:t>tuned,</a:t>
            </a:r>
            <a:r>
              <a:rPr lang="en-US" sz="2400" spc="-10" dirty="0" smtClean="0">
                <a:solidFill>
                  <a:srgbClr val="244060"/>
                </a:solidFill>
                <a:latin typeface="Trebuchet MS"/>
                <a:cs typeface="Trebuchet MS"/>
              </a:rPr>
              <a:t> </a:t>
            </a:r>
            <a:r>
              <a:rPr sz="2400" spc="-20" dirty="0" smtClean="0">
                <a:solidFill>
                  <a:srgbClr val="244060"/>
                </a:solidFill>
                <a:latin typeface="Trebuchet MS"/>
                <a:cs typeface="Trebuchet MS"/>
              </a:rPr>
              <a:t>more</a:t>
            </a:r>
            <a:r>
              <a:rPr lang="en-US" sz="2400" dirty="0">
                <a:solidFill>
                  <a:srgbClr val="244060"/>
                </a:solidFill>
                <a:latin typeface="Trebuchet MS"/>
                <a:cs typeface="Trebuchet MS"/>
              </a:rPr>
              <a:t> </a:t>
            </a:r>
            <a:r>
              <a:rPr sz="2400" spc="-25" dirty="0" smtClean="0">
                <a:solidFill>
                  <a:srgbClr val="244060"/>
                </a:solidFill>
                <a:latin typeface="Trebuchet MS"/>
                <a:cs typeface="Trebuchet MS"/>
              </a:rPr>
              <a:t>to</a:t>
            </a:r>
            <a:r>
              <a:rPr lang="en-US" sz="2400" spc="-25" dirty="0" smtClean="0">
                <a:solidFill>
                  <a:srgbClr val="244060"/>
                </a:solidFill>
                <a:latin typeface="Trebuchet MS"/>
                <a:cs typeface="Trebuchet MS"/>
              </a:rPr>
              <a:t> </a:t>
            </a:r>
            <a:r>
              <a:rPr sz="2400" spc="-20" dirty="0" smtClean="0">
                <a:solidFill>
                  <a:srgbClr val="244060"/>
                </a:solidFill>
                <a:latin typeface="Trebuchet MS"/>
                <a:cs typeface="Trebuchet MS"/>
              </a:rPr>
              <a:t>come</a:t>
            </a:r>
            <a:r>
              <a:rPr lang="en-US" sz="2400" dirty="0">
                <a:solidFill>
                  <a:srgbClr val="244060"/>
                </a:solidFill>
                <a:latin typeface="Trebuchet MS"/>
                <a:cs typeface="Trebuchet MS"/>
              </a:rPr>
              <a:t> </a:t>
            </a:r>
            <a:r>
              <a:rPr sz="2400" spc="-25" dirty="0" smtClean="0">
                <a:solidFill>
                  <a:srgbClr val="244060"/>
                </a:solidFill>
                <a:latin typeface="Trebuchet MS"/>
                <a:cs typeface="Trebuchet MS"/>
              </a:rPr>
              <a:t>on</a:t>
            </a:r>
            <a:r>
              <a:rPr lang="en-US" sz="2400" dirty="0" smtClean="0">
                <a:solidFill>
                  <a:srgbClr val="244060"/>
                </a:solidFill>
                <a:latin typeface="Trebuchet MS"/>
                <a:cs typeface="Trebuchet MS"/>
              </a:rPr>
              <a:t> </a:t>
            </a:r>
            <a:r>
              <a:rPr sz="2400" spc="-25" dirty="0" smtClean="0">
                <a:solidFill>
                  <a:srgbClr val="244060"/>
                </a:solidFill>
                <a:latin typeface="Trebuchet MS"/>
                <a:cs typeface="Trebuchet MS"/>
              </a:rPr>
              <a:t>the</a:t>
            </a:r>
            <a:r>
              <a:rPr lang="en-US" sz="2400" spc="-25" dirty="0">
                <a:solidFill>
                  <a:srgbClr val="244060"/>
                </a:solidFill>
                <a:latin typeface="Trebuchet MS"/>
                <a:cs typeface="Trebuchet MS"/>
              </a:rPr>
              <a:t> </a:t>
            </a:r>
            <a:r>
              <a:rPr sz="2400" spc="-25" dirty="0" smtClean="0">
                <a:solidFill>
                  <a:srgbClr val="244060"/>
                </a:solidFill>
                <a:latin typeface="Trebuchet MS"/>
                <a:cs typeface="Trebuchet MS"/>
              </a:rPr>
              <a:t>Programme</a:t>
            </a:r>
            <a:r>
              <a:rPr lang="en-US" sz="2400" spc="-25" dirty="0" smtClean="0">
                <a:solidFill>
                  <a:srgbClr val="244060"/>
                </a:solidFill>
                <a:latin typeface="Trebuchet MS"/>
                <a:cs typeface="Trebuchet MS"/>
              </a:rPr>
              <a:t> </a:t>
            </a:r>
            <a:r>
              <a:rPr sz="2400" dirty="0" smtClean="0">
                <a:solidFill>
                  <a:srgbClr val="244060"/>
                </a:solidFill>
                <a:latin typeface="Trebuchet MS"/>
                <a:cs typeface="Trebuchet MS"/>
              </a:rPr>
              <a:t>Facebook</a:t>
            </a:r>
            <a:r>
              <a:rPr sz="2400" spc="-60" dirty="0" smtClean="0">
                <a:solidFill>
                  <a:srgbClr val="244060"/>
                </a:solidFill>
                <a:latin typeface="Trebuchet MS"/>
                <a:cs typeface="Trebuchet MS"/>
              </a:rPr>
              <a:t> </a:t>
            </a:r>
            <a:r>
              <a:rPr sz="2400" dirty="0">
                <a:solidFill>
                  <a:srgbClr val="244060"/>
                </a:solidFill>
                <a:latin typeface="Trebuchet MS"/>
                <a:cs typeface="Trebuchet MS"/>
              </a:rPr>
              <a:t>and</a:t>
            </a:r>
            <a:r>
              <a:rPr sz="2400" spc="-65" dirty="0">
                <a:solidFill>
                  <a:srgbClr val="244060"/>
                </a:solidFill>
                <a:latin typeface="Trebuchet MS"/>
                <a:cs typeface="Trebuchet MS"/>
              </a:rPr>
              <a:t> </a:t>
            </a:r>
            <a:r>
              <a:rPr sz="2400" spc="-20" dirty="0" smtClean="0">
                <a:solidFill>
                  <a:srgbClr val="244060"/>
                </a:solidFill>
                <a:latin typeface="Trebuchet MS"/>
                <a:cs typeface="Trebuchet MS"/>
              </a:rPr>
              <a:t>site</a:t>
            </a:r>
            <a:endParaRPr lang="en-US" sz="2400" spc="-20" dirty="0" smtClean="0">
              <a:solidFill>
                <a:srgbClr val="244060"/>
              </a:solidFill>
              <a:latin typeface="Trebuchet MS"/>
              <a:cs typeface="Trebuchet MS"/>
            </a:endParaRPr>
          </a:p>
          <a:p>
            <a:pPr marL="50800">
              <a:lnSpc>
                <a:spcPct val="100000"/>
              </a:lnSpc>
              <a:spcBef>
                <a:spcPts val="1205"/>
              </a:spcBef>
            </a:pPr>
            <a:r>
              <a:rPr sz="2400" u="sng" spc="-10" dirty="0" smtClean="0">
                <a:solidFill>
                  <a:srgbClr val="0000FF"/>
                </a:solidFill>
                <a:uFill>
                  <a:solidFill>
                    <a:srgbClr val="0000FF"/>
                  </a:solidFill>
                </a:uFill>
                <a:latin typeface="Trebuchet MS"/>
                <a:cs typeface="Trebuchet MS"/>
                <a:hlinkClick r:id="rId2"/>
              </a:rPr>
              <a:t>https</a:t>
            </a:r>
            <a:r>
              <a:rPr sz="2400" u="sng" spc="-10" dirty="0">
                <a:solidFill>
                  <a:srgbClr val="0000FF"/>
                </a:solidFill>
                <a:uFill>
                  <a:solidFill>
                    <a:srgbClr val="0000FF"/>
                  </a:solidFill>
                </a:uFill>
                <a:latin typeface="Trebuchet MS"/>
                <a:cs typeface="Trebuchet MS"/>
                <a:hlinkClick r:id="rId2"/>
              </a:rPr>
              <a:t>://interregviarobg.eu/en/home</a:t>
            </a:r>
            <a:endParaRPr sz="2400" dirty="0">
              <a:latin typeface="Trebuchet MS"/>
              <a:cs typeface="Trebuchet MS"/>
            </a:endParaRPr>
          </a:p>
          <a:p>
            <a:pPr marL="50800" marR="243204">
              <a:lnSpc>
                <a:spcPct val="100000"/>
              </a:lnSpc>
              <a:spcBef>
                <a:spcPts val="1200"/>
              </a:spcBef>
            </a:pPr>
            <a:r>
              <a:rPr sz="2400" u="sng" spc="-10" dirty="0">
                <a:solidFill>
                  <a:srgbClr val="0000FF"/>
                </a:solidFill>
                <a:uFill>
                  <a:solidFill>
                    <a:srgbClr val="0000FF"/>
                  </a:solidFill>
                </a:uFill>
                <a:latin typeface="Trebuchet MS"/>
                <a:cs typeface="Trebuchet MS"/>
                <a:hlinkClick r:id="rId3"/>
              </a:rPr>
              <a:t>https://www.facebook.com/RomaniaBulgariaCbcProgra</a:t>
            </a:r>
            <a:r>
              <a:rPr sz="2400" spc="-10" dirty="0">
                <a:solidFill>
                  <a:srgbClr val="0000FF"/>
                </a:solidFill>
                <a:latin typeface="Trebuchet MS"/>
                <a:cs typeface="Trebuchet MS"/>
                <a:hlinkClick r:id="rId3"/>
              </a:rPr>
              <a:t> </a:t>
            </a:r>
            <a:r>
              <a:rPr sz="2400" u="sng" spc="-25" dirty="0">
                <a:solidFill>
                  <a:srgbClr val="0000FF"/>
                </a:solidFill>
                <a:uFill>
                  <a:solidFill>
                    <a:srgbClr val="0000FF"/>
                  </a:solidFill>
                </a:uFill>
                <a:latin typeface="Trebuchet MS"/>
                <a:cs typeface="Trebuchet MS"/>
                <a:hlinkClick r:id="rId3"/>
              </a:rPr>
              <a:t>mme</a:t>
            </a:r>
            <a:endParaRPr sz="2400" dirty="0">
              <a:latin typeface="Trebuchet MS"/>
              <a:cs typeface="Trebuchet MS"/>
            </a:endParaRPr>
          </a:p>
        </p:txBody>
      </p:sp>
      <p:pic>
        <p:nvPicPr>
          <p:cNvPr id="9" name="object 9"/>
          <p:cNvPicPr/>
          <p:nvPr/>
        </p:nvPicPr>
        <p:blipFill>
          <a:blip r:embed="rId4" cstate="print"/>
          <a:stretch>
            <a:fillRect/>
          </a:stretch>
        </p:blipFill>
        <p:spPr>
          <a:xfrm>
            <a:off x="234695" y="172212"/>
            <a:ext cx="2915412" cy="8534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272154"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applications</a:t>
            </a:r>
          </a:p>
        </p:txBody>
      </p:sp>
      <p:sp>
        <p:nvSpPr>
          <p:cNvPr id="3" name="object 3"/>
          <p:cNvSpPr txBox="1"/>
          <p:nvPr/>
        </p:nvSpPr>
        <p:spPr>
          <a:xfrm>
            <a:off x="514603" y="1410297"/>
            <a:ext cx="8324595" cy="1089401"/>
          </a:xfrm>
          <a:prstGeom prst="rect">
            <a:avLst/>
          </a:prstGeom>
        </p:spPr>
        <p:txBody>
          <a:bodyPr vert="horz" wrap="square" lIns="0" tIns="12065" rIns="0" bIns="0" rtlCol="0">
            <a:spAutoFit/>
          </a:bodyPr>
          <a:lstStyle/>
          <a:p>
            <a:pPr marL="354965" indent="-342265" algn="just">
              <a:lnSpc>
                <a:spcPct val="100000"/>
              </a:lnSpc>
              <a:spcBef>
                <a:spcPts val="95"/>
              </a:spcBef>
              <a:buFont typeface="Arial MT"/>
              <a:buChar char="•"/>
              <a:tabLst>
                <a:tab pos="354965" algn="l"/>
              </a:tabLst>
            </a:pPr>
            <a:r>
              <a:rPr sz="1600" b="1" dirty="0">
                <a:solidFill>
                  <a:srgbClr val="77923B"/>
                </a:solidFill>
                <a:latin typeface="Trebuchet MS"/>
                <a:cs typeface="Trebuchet MS"/>
              </a:rPr>
              <a:t>Soft</a:t>
            </a:r>
            <a:r>
              <a:rPr sz="1600" b="1" spc="-35" dirty="0">
                <a:solidFill>
                  <a:srgbClr val="77923B"/>
                </a:solidFill>
                <a:latin typeface="Trebuchet MS"/>
                <a:cs typeface="Trebuchet MS"/>
              </a:rPr>
              <a:t> </a:t>
            </a:r>
            <a:r>
              <a:rPr sz="1600" b="1" spc="-10" dirty="0">
                <a:solidFill>
                  <a:srgbClr val="77923B"/>
                </a:solidFill>
                <a:latin typeface="Trebuchet MS"/>
                <a:cs typeface="Trebuchet MS"/>
              </a:rPr>
              <a:t>operation</a:t>
            </a:r>
            <a:r>
              <a:rPr sz="1600" b="1" spc="5" dirty="0">
                <a:solidFill>
                  <a:srgbClr val="77923B"/>
                </a:solidFill>
                <a:latin typeface="Trebuchet MS"/>
                <a:cs typeface="Trebuchet MS"/>
              </a:rPr>
              <a:t> </a:t>
            </a:r>
            <a:r>
              <a:rPr sz="1400" b="1" dirty="0">
                <a:solidFill>
                  <a:srgbClr val="77923B"/>
                </a:solidFill>
                <a:latin typeface="Trebuchet MS"/>
                <a:cs typeface="Trebuchet MS"/>
              </a:rPr>
              <a:t>–</a:t>
            </a:r>
            <a:r>
              <a:rPr sz="1400" b="1" spc="-30" dirty="0">
                <a:solidFill>
                  <a:srgbClr val="77923B"/>
                </a:solidFill>
                <a:latin typeface="Trebuchet MS"/>
                <a:cs typeface="Trebuchet MS"/>
              </a:rPr>
              <a:t> </a:t>
            </a:r>
            <a:r>
              <a:rPr lang="en-US" sz="1400" dirty="0" smtClean="0">
                <a:solidFill>
                  <a:srgbClr val="244060"/>
                </a:solidFill>
                <a:latin typeface="Trebuchet MS"/>
                <a:cs typeface="Trebuchet MS"/>
              </a:rPr>
              <a:t>is a project that has works/infrastructure/equipment component below 50% of the eligible budget (cumulated value or stand-alone budget)</a:t>
            </a:r>
            <a:r>
              <a:rPr sz="1400" spc="-10" dirty="0" smtClean="0">
                <a:solidFill>
                  <a:srgbClr val="244060"/>
                </a:solidFill>
                <a:latin typeface="Trebuchet MS"/>
                <a:cs typeface="Trebuchet MS"/>
              </a:rPr>
              <a:t>.</a:t>
            </a:r>
            <a:endParaRPr sz="1400" dirty="0">
              <a:latin typeface="Trebuchet MS"/>
              <a:cs typeface="Trebuchet MS"/>
            </a:endParaRPr>
          </a:p>
          <a:p>
            <a:pPr marL="354965" marR="5080" indent="-342900" algn="just">
              <a:lnSpc>
                <a:spcPct val="100000"/>
              </a:lnSpc>
              <a:spcBef>
                <a:spcPts val="1190"/>
              </a:spcBef>
              <a:buFont typeface="Arial MT"/>
              <a:buChar char="•"/>
              <a:tabLst>
                <a:tab pos="354965" algn="l"/>
              </a:tabLst>
            </a:pPr>
            <a:r>
              <a:rPr sz="1600" b="1" dirty="0">
                <a:solidFill>
                  <a:srgbClr val="77923B"/>
                </a:solidFill>
                <a:latin typeface="Trebuchet MS"/>
                <a:cs typeface="Trebuchet MS"/>
              </a:rPr>
              <a:t>Hard</a:t>
            </a:r>
            <a:r>
              <a:rPr sz="1600" b="1" spc="-30" dirty="0">
                <a:solidFill>
                  <a:srgbClr val="77923B"/>
                </a:solidFill>
                <a:latin typeface="Trebuchet MS"/>
                <a:cs typeface="Trebuchet MS"/>
              </a:rPr>
              <a:t> </a:t>
            </a:r>
            <a:r>
              <a:rPr sz="1600" b="1" dirty="0">
                <a:solidFill>
                  <a:srgbClr val="77923B"/>
                </a:solidFill>
                <a:latin typeface="Trebuchet MS"/>
                <a:cs typeface="Trebuchet MS"/>
              </a:rPr>
              <a:t>operation</a:t>
            </a:r>
            <a:r>
              <a:rPr sz="1600" b="1" spc="15" dirty="0">
                <a:solidFill>
                  <a:srgbClr val="77923B"/>
                </a:solidFill>
                <a:latin typeface="Trebuchet MS"/>
                <a:cs typeface="Trebuchet MS"/>
              </a:rPr>
              <a:t> </a:t>
            </a:r>
            <a:r>
              <a:rPr sz="1400" b="1" dirty="0">
                <a:solidFill>
                  <a:srgbClr val="77923B"/>
                </a:solidFill>
                <a:latin typeface="Trebuchet MS"/>
                <a:cs typeface="Trebuchet MS"/>
              </a:rPr>
              <a:t>–</a:t>
            </a:r>
            <a:r>
              <a:rPr sz="1400" b="1" spc="-30" dirty="0">
                <a:solidFill>
                  <a:srgbClr val="77923B"/>
                </a:solidFill>
                <a:latin typeface="Trebuchet MS"/>
                <a:cs typeface="Trebuchet MS"/>
              </a:rPr>
              <a:t> </a:t>
            </a:r>
            <a:r>
              <a:rPr lang="en-US" sz="1400" dirty="0" smtClean="0">
                <a:solidFill>
                  <a:srgbClr val="244060"/>
                </a:solidFill>
                <a:latin typeface="Trebuchet MS"/>
                <a:cs typeface="Trebuchet MS"/>
              </a:rPr>
              <a:t>is a project that has an infrastructure/works component/ equipment equal or more than 50% of the total project eligible budget (cumulated value or stand-alone budget)</a:t>
            </a:r>
            <a:r>
              <a:rPr sz="1400" b="1" spc="-10" dirty="0" smtClean="0">
                <a:solidFill>
                  <a:srgbClr val="77923B"/>
                </a:solidFill>
                <a:latin typeface="Trebuchet MS"/>
                <a:cs typeface="Trebuchet MS"/>
              </a:rPr>
              <a:t>.</a:t>
            </a:r>
            <a:endParaRPr sz="14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graphicFrame>
        <p:nvGraphicFramePr>
          <p:cNvPr id="5" name="object 5"/>
          <p:cNvGraphicFramePr>
            <a:graphicFrameLocks noGrp="1"/>
          </p:cNvGraphicFramePr>
          <p:nvPr>
            <p:extLst>
              <p:ext uri="{D42A27DB-BD31-4B8C-83A1-F6EECF244321}">
                <p14:modId xmlns:p14="http://schemas.microsoft.com/office/powerpoint/2010/main" val="2624380767"/>
              </p:ext>
            </p:extLst>
          </p:nvPr>
        </p:nvGraphicFramePr>
        <p:xfrm>
          <a:off x="378633" y="2866758"/>
          <a:ext cx="8460565" cy="3782060"/>
        </p:xfrm>
        <a:graphic>
          <a:graphicData uri="http://schemas.openxmlformats.org/drawingml/2006/table">
            <a:tbl>
              <a:tblPr firstRow="1" bandRow="1">
                <a:tableStyleId>{2D5ABB26-0587-4C30-8999-92F81FD0307C}</a:tableStyleId>
              </a:tblPr>
              <a:tblGrid>
                <a:gridCol w="1219611">
                  <a:extLst>
                    <a:ext uri="{9D8B030D-6E8A-4147-A177-3AD203B41FA5}">
                      <a16:colId xmlns:a16="http://schemas.microsoft.com/office/drawing/2014/main" val="20000"/>
                    </a:ext>
                  </a:extLst>
                </a:gridCol>
                <a:gridCol w="1995727">
                  <a:extLst>
                    <a:ext uri="{9D8B030D-6E8A-4147-A177-3AD203B41FA5}">
                      <a16:colId xmlns:a16="http://schemas.microsoft.com/office/drawing/2014/main" val="20001"/>
                    </a:ext>
                  </a:extLst>
                </a:gridCol>
                <a:gridCol w="2633895">
                  <a:extLst>
                    <a:ext uri="{9D8B030D-6E8A-4147-A177-3AD203B41FA5}">
                      <a16:colId xmlns:a16="http://schemas.microsoft.com/office/drawing/2014/main" val="20002"/>
                    </a:ext>
                  </a:extLst>
                </a:gridCol>
                <a:gridCol w="2611332">
                  <a:extLst>
                    <a:ext uri="{9D8B030D-6E8A-4147-A177-3AD203B41FA5}">
                      <a16:colId xmlns:a16="http://schemas.microsoft.com/office/drawing/2014/main" val="20003"/>
                    </a:ext>
                  </a:extLst>
                </a:gridCol>
              </a:tblGrid>
              <a:tr h="1163955">
                <a:tc>
                  <a:txBody>
                    <a:bodyPr/>
                    <a:lstStyle/>
                    <a:p>
                      <a:pPr marL="68580">
                        <a:lnSpc>
                          <a:spcPct val="100000"/>
                        </a:lnSpc>
                        <a:spcBef>
                          <a:spcPts val="114"/>
                        </a:spcBef>
                      </a:pPr>
                      <a:r>
                        <a:rPr sz="1400" b="1" spc="-10" dirty="0">
                          <a:solidFill>
                            <a:srgbClr val="1F4E79"/>
                          </a:solidFill>
                          <a:latin typeface="Trebuchet MS"/>
                          <a:cs typeface="Trebuchet MS"/>
                        </a:rPr>
                        <a:t>Type</a:t>
                      </a:r>
                      <a:r>
                        <a:rPr sz="1400" b="1" spc="-100" dirty="0">
                          <a:solidFill>
                            <a:srgbClr val="1F4E79"/>
                          </a:solidFill>
                          <a:latin typeface="Trebuchet MS"/>
                          <a:cs typeface="Trebuchet MS"/>
                        </a:rPr>
                        <a:t> </a:t>
                      </a:r>
                      <a:r>
                        <a:rPr sz="1400" b="1" spc="-25" dirty="0">
                          <a:solidFill>
                            <a:srgbClr val="1F4E79"/>
                          </a:solidFill>
                          <a:latin typeface="Trebuchet MS"/>
                          <a:cs typeface="Trebuchet MS"/>
                        </a:rPr>
                        <a:t>of</a:t>
                      </a:r>
                      <a:endParaRPr sz="1400" dirty="0">
                        <a:latin typeface="Trebuchet MS"/>
                        <a:cs typeface="Trebuchet MS"/>
                      </a:endParaRPr>
                    </a:p>
                    <a:p>
                      <a:pPr marL="68580">
                        <a:lnSpc>
                          <a:spcPct val="100000"/>
                        </a:lnSpc>
                        <a:spcBef>
                          <a:spcPts val="340"/>
                        </a:spcBef>
                      </a:pPr>
                      <a:r>
                        <a:rPr sz="1400" b="1" spc="-10" dirty="0">
                          <a:solidFill>
                            <a:srgbClr val="1F4E79"/>
                          </a:solidFill>
                          <a:latin typeface="Trebuchet MS"/>
                          <a:cs typeface="Trebuchet MS"/>
                        </a:rPr>
                        <a:t>operation</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dirty="0">
                          <a:solidFill>
                            <a:srgbClr val="1F4E79"/>
                          </a:solidFill>
                          <a:latin typeface="Trebuchet MS"/>
                          <a:cs typeface="Trebuchet MS"/>
                        </a:rPr>
                        <a:t>Project</a:t>
                      </a:r>
                      <a:r>
                        <a:rPr sz="1400" b="1" spc="-65" dirty="0">
                          <a:solidFill>
                            <a:srgbClr val="1F4E79"/>
                          </a:solidFill>
                          <a:latin typeface="Trebuchet MS"/>
                          <a:cs typeface="Trebuchet MS"/>
                        </a:rPr>
                        <a:t> </a:t>
                      </a:r>
                      <a:r>
                        <a:rPr sz="1400" b="1" spc="-10" dirty="0">
                          <a:solidFill>
                            <a:srgbClr val="1F4E79"/>
                          </a:solidFill>
                          <a:latin typeface="Trebuchet MS"/>
                          <a:cs typeface="Trebuchet MS"/>
                        </a:rPr>
                        <a:t>duration</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8580">
                        <a:lnSpc>
                          <a:spcPct val="100000"/>
                        </a:lnSpc>
                        <a:spcBef>
                          <a:spcPts val="114"/>
                        </a:spcBef>
                      </a:pPr>
                      <a:r>
                        <a:rPr sz="1400" b="1" spc="-25" dirty="0">
                          <a:solidFill>
                            <a:srgbClr val="1F4E79"/>
                          </a:solidFill>
                          <a:latin typeface="Trebuchet MS"/>
                          <a:cs typeface="Trebuchet MS"/>
                        </a:rPr>
                        <a:t>Total</a:t>
                      </a:r>
                      <a:r>
                        <a:rPr sz="1400" b="1" spc="-40" dirty="0">
                          <a:solidFill>
                            <a:srgbClr val="1F4E79"/>
                          </a:solidFill>
                          <a:latin typeface="Trebuchet MS"/>
                          <a:cs typeface="Trebuchet MS"/>
                        </a:rPr>
                        <a:t> </a:t>
                      </a:r>
                      <a:r>
                        <a:rPr sz="1400" b="1" dirty="0">
                          <a:solidFill>
                            <a:srgbClr val="1F4E79"/>
                          </a:solidFill>
                          <a:latin typeface="Trebuchet MS"/>
                          <a:cs typeface="Trebuchet MS"/>
                        </a:rPr>
                        <a:t>financial</a:t>
                      </a:r>
                      <a:r>
                        <a:rPr sz="1400" b="1" spc="-65" dirty="0">
                          <a:solidFill>
                            <a:srgbClr val="1F4E79"/>
                          </a:solidFill>
                          <a:latin typeface="Trebuchet MS"/>
                          <a:cs typeface="Trebuchet MS"/>
                        </a:rPr>
                        <a:t> </a:t>
                      </a:r>
                      <a:r>
                        <a:rPr sz="1400" b="1" dirty="0">
                          <a:solidFill>
                            <a:srgbClr val="1F4E79"/>
                          </a:solidFill>
                          <a:latin typeface="Trebuchet MS"/>
                          <a:cs typeface="Trebuchet MS"/>
                        </a:rPr>
                        <a:t>support</a:t>
                      </a:r>
                      <a:r>
                        <a:rPr sz="1400" b="1" spc="-60" dirty="0">
                          <a:solidFill>
                            <a:srgbClr val="1F4E79"/>
                          </a:solidFill>
                          <a:latin typeface="Trebuchet MS"/>
                          <a:cs typeface="Trebuchet MS"/>
                        </a:rPr>
                        <a:t> </a:t>
                      </a:r>
                      <a:r>
                        <a:rPr sz="1400" b="1" spc="-20" dirty="0">
                          <a:solidFill>
                            <a:srgbClr val="1F4E79"/>
                          </a:solidFill>
                          <a:latin typeface="Trebuchet MS"/>
                          <a:cs typeface="Trebuchet MS"/>
                        </a:rPr>
                        <a:t>from</a:t>
                      </a:r>
                      <a:endParaRPr sz="1400" dirty="0">
                        <a:latin typeface="Trebuchet MS"/>
                        <a:cs typeface="Trebuchet MS"/>
                      </a:endParaRPr>
                    </a:p>
                    <a:p>
                      <a:pPr marL="68580" marR="163195">
                        <a:lnSpc>
                          <a:spcPct val="120000"/>
                        </a:lnSpc>
                        <a:spcBef>
                          <a:spcPts val="5"/>
                        </a:spcBef>
                      </a:pPr>
                      <a:r>
                        <a:rPr sz="1400" b="1" dirty="0">
                          <a:solidFill>
                            <a:srgbClr val="1F4E79"/>
                          </a:solidFill>
                          <a:latin typeface="Trebuchet MS"/>
                          <a:cs typeface="Trebuchet MS"/>
                        </a:rPr>
                        <a:t>the</a:t>
                      </a:r>
                      <a:r>
                        <a:rPr sz="1400" b="1" spc="-5" dirty="0">
                          <a:solidFill>
                            <a:srgbClr val="1F4E79"/>
                          </a:solidFill>
                          <a:latin typeface="Trebuchet MS"/>
                          <a:cs typeface="Trebuchet MS"/>
                        </a:rPr>
                        <a:t> </a:t>
                      </a:r>
                      <a:r>
                        <a:rPr sz="1400" b="1" spc="-10" dirty="0">
                          <a:solidFill>
                            <a:srgbClr val="1F4E79"/>
                          </a:solidFill>
                          <a:latin typeface="Trebuchet MS"/>
                          <a:cs typeface="Trebuchet MS"/>
                        </a:rPr>
                        <a:t>programme </a:t>
                      </a:r>
                      <a:r>
                        <a:rPr sz="1400" b="1" dirty="0">
                          <a:solidFill>
                            <a:srgbClr val="1F4E79"/>
                          </a:solidFill>
                          <a:latin typeface="Trebuchet MS"/>
                          <a:cs typeface="Trebuchet MS"/>
                        </a:rPr>
                        <a:t>(ERDF+national</a:t>
                      </a:r>
                      <a:r>
                        <a:rPr sz="1400" b="1" spc="-40" dirty="0">
                          <a:solidFill>
                            <a:srgbClr val="1F4E79"/>
                          </a:solidFill>
                          <a:latin typeface="Trebuchet MS"/>
                          <a:cs typeface="Trebuchet MS"/>
                        </a:rPr>
                        <a:t> </a:t>
                      </a:r>
                      <a:r>
                        <a:rPr sz="1400" b="1" spc="-10" dirty="0">
                          <a:solidFill>
                            <a:srgbClr val="1F4E79"/>
                          </a:solidFill>
                          <a:latin typeface="Trebuchet MS"/>
                          <a:cs typeface="Trebuchet MS"/>
                        </a:rPr>
                        <a:t>co-financing </a:t>
                      </a:r>
                      <a:r>
                        <a:rPr sz="1400" b="1" dirty="0">
                          <a:solidFill>
                            <a:srgbClr val="1F4E79"/>
                          </a:solidFill>
                          <a:latin typeface="Trebuchet MS"/>
                          <a:cs typeface="Trebuchet MS"/>
                        </a:rPr>
                        <a:t>from</a:t>
                      </a:r>
                      <a:r>
                        <a:rPr sz="1400" b="1" spc="-20" dirty="0">
                          <a:solidFill>
                            <a:srgbClr val="1F4E79"/>
                          </a:solidFill>
                          <a:latin typeface="Trebuchet MS"/>
                          <a:cs typeface="Trebuchet MS"/>
                        </a:rPr>
                        <a:t> </a:t>
                      </a:r>
                      <a:r>
                        <a:rPr sz="1400" b="1" dirty="0">
                          <a:solidFill>
                            <a:srgbClr val="1F4E79"/>
                          </a:solidFill>
                          <a:latin typeface="Trebuchet MS"/>
                          <a:cs typeface="Trebuchet MS"/>
                        </a:rPr>
                        <a:t>SB</a:t>
                      </a:r>
                      <a:r>
                        <a:rPr sz="1400" b="1" spc="-20" dirty="0">
                          <a:solidFill>
                            <a:srgbClr val="1F4E79"/>
                          </a:solidFill>
                          <a:latin typeface="Trebuchet MS"/>
                          <a:cs typeface="Trebuchet MS"/>
                        </a:rPr>
                        <a:t> </a:t>
                      </a:r>
                      <a:r>
                        <a:rPr sz="1400" b="1" dirty="0">
                          <a:solidFill>
                            <a:srgbClr val="1F4E79"/>
                          </a:solidFill>
                          <a:latin typeface="Trebuchet MS"/>
                          <a:cs typeface="Trebuchet MS"/>
                        </a:rPr>
                        <a:t>+</a:t>
                      </a:r>
                      <a:r>
                        <a:rPr sz="1400" b="1" spc="-5" dirty="0">
                          <a:solidFill>
                            <a:srgbClr val="1F4E79"/>
                          </a:solidFill>
                          <a:latin typeface="Trebuchet MS"/>
                          <a:cs typeface="Trebuchet MS"/>
                        </a:rPr>
                        <a:t> </a:t>
                      </a:r>
                      <a:r>
                        <a:rPr sz="1400" b="1" dirty="0">
                          <a:solidFill>
                            <a:srgbClr val="1F4E79"/>
                          </a:solidFill>
                          <a:latin typeface="Trebuchet MS"/>
                          <a:cs typeface="Trebuchet MS"/>
                        </a:rPr>
                        <a:t>own</a:t>
                      </a:r>
                      <a:r>
                        <a:rPr sz="1400" b="1" spc="-10" dirty="0">
                          <a:solidFill>
                            <a:srgbClr val="1F4E79"/>
                          </a:solidFill>
                          <a:latin typeface="Trebuchet MS"/>
                          <a:cs typeface="Trebuchet MS"/>
                        </a:rPr>
                        <a:t> contribution)</a:t>
                      </a:r>
                      <a:endParaRPr sz="1400" dirty="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tc>
                  <a:txBody>
                    <a:bodyPr/>
                    <a:lstStyle/>
                    <a:p>
                      <a:pPr marL="69215">
                        <a:lnSpc>
                          <a:spcPct val="100000"/>
                        </a:lnSpc>
                        <a:spcBef>
                          <a:spcPts val="114"/>
                        </a:spcBef>
                      </a:pPr>
                      <a:r>
                        <a:rPr sz="1400" b="1" spc="-10" dirty="0">
                          <a:solidFill>
                            <a:srgbClr val="1F4E79"/>
                          </a:solidFill>
                          <a:latin typeface="Trebuchet MS"/>
                          <a:cs typeface="Trebuchet MS"/>
                        </a:rPr>
                        <a:t>Features</a:t>
                      </a:r>
                      <a:endParaRPr sz="1400">
                        <a:latin typeface="Trebuchet MS"/>
                        <a:cs typeface="Trebuchet MS"/>
                      </a:endParaRPr>
                    </a:p>
                  </a:txBody>
                  <a:tcPr marL="0" marR="0" marT="146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1EED9"/>
                    </a:solidFill>
                  </a:tcPr>
                </a:tc>
                <a:extLst>
                  <a:ext uri="{0D108BD9-81ED-4DB2-BD59-A6C34878D82A}">
                    <a16:rowId xmlns:a16="http://schemas.microsoft.com/office/drawing/2014/main" val="10000"/>
                  </a:ext>
                </a:extLst>
              </a:tr>
              <a:tr h="1023619">
                <a:tc>
                  <a:txBody>
                    <a:bodyPr/>
                    <a:lstStyle/>
                    <a:p>
                      <a:pPr marL="68580">
                        <a:lnSpc>
                          <a:spcPct val="100000"/>
                        </a:lnSpc>
                        <a:spcBef>
                          <a:spcPts val="120"/>
                        </a:spcBef>
                      </a:pPr>
                      <a:r>
                        <a:rPr sz="1400" b="1" spc="-20" dirty="0">
                          <a:solidFill>
                            <a:srgbClr val="1F4E79"/>
                          </a:solidFill>
                          <a:latin typeface="Trebuchet MS"/>
                          <a:cs typeface="Trebuchet MS"/>
                        </a:rPr>
                        <a:t>Soft</a:t>
                      </a:r>
                      <a:endParaRPr sz="1400">
                        <a:latin typeface="Trebuchet MS"/>
                        <a:cs typeface="Trebuchet MS"/>
                      </a:endParaRPr>
                    </a:p>
                    <a:p>
                      <a:pPr marL="68580">
                        <a:lnSpc>
                          <a:spcPct val="100000"/>
                        </a:lnSpc>
                        <a:spcBef>
                          <a:spcPts val="335"/>
                        </a:spcBef>
                      </a:pPr>
                      <a:r>
                        <a:rPr sz="1400" b="1" spc="-10" dirty="0">
                          <a:solidFill>
                            <a:srgbClr val="1F4E79"/>
                          </a:solidFill>
                          <a:latin typeface="Trebuchet MS"/>
                          <a:cs typeface="Trebuchet MS"/>
                        </a:rPr>
                        <a:t>operation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pPr>
                      <a:r>
                        <a:rPr sz="1400" dirty="0">
                          <a:solidFill>
                            <a:srgbClr val="1F4E79"/>
                          </a:solidFill>
                          <a:latin typeface="Trebuchet MS"/>
                          <a:cs typeface="Trebuchet MS"/>
                        </a:rPr>
                        <a:t>not</a:t>
                      </a:r>
                      <a:r>
                        <a:rPr sz="1400" spc="20" dirty="0">
                          <a:solidFill>
                            <a:srgbClr val="1F4E79"/>
                          </a:solidFill>
                          <a:latin typeface="Trebuchet MS"/>
                          <a:cs typeface="Trebuchet MS"/>
                        </a:rPr>
                        <a:t> </a:t>
                      </a:r>
                      <a:r>
                        <a:rPr sz="1400" dirty="0">
                          <a:solidFill>
                            <a:srgbClr val="1F4E79"/>
                          </a:solidFill>
                          <a:latin typeface="Trebuchet MS"/>
                          <a:cs typeface="Trebuchet MS"/>
                        </a:rPr>
                        <a:t>exceed</a:t>
                      </a:r>
                      <a:r>
                        <a:rPr sz="1400" spc="20" dirty="0">
                          <a:solidFill>
                            <a:srgbClr val="1F4E79"/>
                          </a:solidFill>
                          <a:latin typeface="Trebuchet MS"/>
                          <a:cs typeface="Trebuchet MS"/>
                        </a:rPr>
                        <a:t> </a:t>
                      </a:r>
                      <a:r>
                        <a:rPr sz="1400" b="1" dirty="0">
                          <a:solidFill>
                            <a:srgbClr val="77923B"/>
                          </a:solidFill>
                          <a:latin typeface="Trebuchet MS"/>
                          <a:cs typeface="Trebuchet MS"/>
                        </a:rPr>
                        <a:t>18</a:t>
                      </a:r>
                      <a:r>
                        <a:rPr sz="1400" b="1" spc="35" dirty="0">
                          <a:solidFill>
                            <a:srgbClr val="77923B"/>
                          </a:solidFill>
                          <a:latin typeface="Trebuchet MS"/>
                          <a:cs typeface="Trebuchet MS"/>
                        </a:rPr>
                        <a:t> </a:t>
                      </a:r>
                      <a:r>
                        <a:rPr sz="1400" b="1" spc="-10" dirty="0">
                          <a:solidFill>
                            <a:srgbClr val="77923B"/>
                          </a:solidFill>
                          <a:latin typeface="Trebuchet MS"/>
                          <a:cs typeface="Trebuchet MS"/>
                        </a:rPr>
                        <a:t>months</a:t>
                      </a:r>
                      <a:endParaRPr sz="1400" dirty="0">
                        <a:latin typeface="Trebuchet MS"/>
                        <a:cs typeface="Trebuchet MS"/>
                      </a:endParaRPr>
                    </a:p>
                    <a:p>
                      <a:pPr marL="68580" marR="59690">
                        <a:lnSpc>
                          <a:spcPct val="120000"/>
                        </a:lnSpc>
                        <a:tabLst>
                          <a:tab pos="723900" algn="l"/>
                          <a:tab pos="1262380" algn="l"/>
                        </a:tabLst>
                      </a:pPr>
                      <a:r>
                        <a:rPr sz="1400" b="1" spc="-20" dirty="0">
                          <a:solidFill>
                            <a:srgbClr val="77923B"/>
                          </a:solidFill>
                          <a:latin typeface="Trebuchet MS"/>
                          <a:cs typeface="Trebuchet MS"/>
                        </a:rPr>
                        <a:t>from</a:t>
                      </a:r>
                      <a:r>
                        <a:rPr sz="1400" b="1" dirty="0">
                          <a:solidFill>
                            <a:srgbClr val="77923B"/>
                          </a:solidFill>
                          <a:latin typeface="Trebuchet MS"/>
                          <a:cs typeface="Trebuchet MS"/>
                        </a:rPr>
                        <a:t>	</a:t>
                      </a:r>
                      <a:r>
                        <a:rPr sz="1400" b="1" spc="-25" dirty="0">
                          <a:solidFill>
                            <a:srgbClr val="77923B"/>
                          </a:solidFill>
                          <a:latin typeface="Trebuchet MS"/>
                          <a:cs typeface="Trebuchet MS"/>
                        </a:rPr>
                        <a:t>the</a:t>
                      </a:r>
                      <a:r>
                        <a:rPr sz="1400" b="1" dirty="0">
                          <a:solidFill>
                            <a:srgbClr val="77923B"/>
                          </a:solidFill>
                          <a:latin typeface="Trebuchet MS"/>
                          <a:cs typeface="Trebuchet MS"/>
                        </a:rPr>
                        <a:t>	</a:t>
                      </a:r>
                      <a:r>
                        <a:rPr sz="1400" b="1" spc="-10" dirty="0">
                          <a:solidFill>
                            <a:srgbClr val="77923B"/>
                          </a:solidFill>
                          <a:latin typeface="Trebuchet MS"/>
                          <a:cs typeface="Trebuchet MS"/>
                        </a:rPr>
                        <a:t>starting </a:t>
                      </a:r>
                      <a:r>
                        <a:rPr sz="1400" b="1" dirty="0">
                          <a:solidFill>
                            <a:srgbClr val="77923B"/>
                          </a:solidFill>
                          <a:latin typeface="Trebuchet MS"/>
                          <a:cs typeface="Trebuchet MS"/>
                        </a:rPr>
                        <a:t>date</a:t>
                      </a:r>
                      <a:r>
                        <a:rPr sz="1400" b="1" spc="-15" dirty="0">
                          <a:solidFill>
                            <a:srgbClr val="77923B"/>
                          </a:solidFill>
                          <a:latin typeface="Trebuchet MS"/>
                          <a:cs typeface="Trebuchet MS"/>
                        </a:rPr>
                        <a:t> </a:t>
                      </a:r>
                      <a:r>
                        <a:rPr sz="1400" b="1" dirty="0">
                          <a:solidFill>
                            <a:srgbClr val="77923B"/>
                          </a:solidFill>
                          <a:latin typeface="Trebuchet MS"/>
                          <a:cs typeface="Trebuchet MS"/>
                        </a:rPr>
                        <a:t>of</a:t>
                      </a:r>
                      <a:r>
                        <a:rPr sz="1400" b="1" spc="-15" dirty="0">
                          <a:solidFill>
                            <a:srgbClr val="77923B"/>
                          </a:solidFill>
                          <a:latin typeface="Trebuchet MS"/>
                          <a:cs typeface="Trebuchet MS"/>
                        </a:rPr>
                        <a:t> </a:t>
                      </a:r>
                      <a:r>
                        <a:rPr sz="1400" b="1" dirty="0">
                          <a:solidFill>
                            <a:srgbClr val="77923B"/>
                          </a:solidFill>
                          <a:latin typeface="Trebuchet MS"/>
                          <a:cs typeface="Trebuchet MS"/>
                        </a:rPr>
                        <a:t>the</a:t>
                      </a:r>
                      <a:r>
                        <a:rPr sz="1400" b="1" spc="-20" dirty="0">
                          <a:solidFill>
                            <a:srgbClr val="77923B"/>
                          </a:solidFill>
                          <a:latin typeface="Trebuchet MS"/>
                          <a:cs typeface="Trebuchet MS"/>
                        </a:rPr>
                        <a:t> </a:t>
                      </a:r>
                      <a:r>
                        <a:rPr sz="1400" b="1" spc="-10" dirty="0">
                          <a:solidFill>
                            <a:srgbClr val="77923B"/>
                          </a:solidFill>
                          <a:latin typeface="Trebuchet MS"/>
                          <a:cs typeface="Trebuchet MS"/>
                        </a:rPr>
                        <a:t>project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tabLst>
                          <a:tab pos="922019" algn="l"/>
                          <a:tab pos="1713230" algn="l"/>
                          <a:tab pos="2236470" algn="l"/>
                        </a:tabLst>
                      </a:pPr>
                      <a:r>
                        <a:rPr sz="1400" spc="-10" dirty="0">
                          <a:solidFill>
                            <a:srgbClr val="1F4E79"/>
                          </a:solidFill>
                          <a:latin typeface="Trebuchet MS"/>
                          <a:cs typeface="Trebuchet MS"/>
                        </a:rPr>
                        <a:t>between</a:t>
                      </a:r>
                      <a:r>
                        <a:rPr sz="1400" dirty="0">
                          <a:solidFill>
                            <a:srgbClr val="1F4E79"/>
                          </a:solidFill>
                          <a:latin typeface="Trebuchet MS"/>
                          <a:cs typeface="Trebuchet MS"/>
                        </a:rPr>
                        <a:t>	</a:t>
                      </a:r>
                      <a:r>
                        <a:rPr sz="1400" spc="-10" dirty="0">
                          <a:solidFill>
                            <a:srgbClr val="1F4E79"/>
                          </a:solidFill>
                          <a:latin typeface="Trebuchet MS"/>
                          <a:cs typeface="Trebuchet MS"/>
                        </a:rPr>
                        <a:t>300,001</a:t>
                      </a:r>
                      <a:r>
                        <a:rPr sz="1400" dirty="0">
                          <a:solidFill>
                            <a:srgbClr val="1F4E79"/>
                          </a:solidFill>
                          <a:latin typeface="Trebuchet MS"/>
                          <a:cs typeface="Trebuchet MS"/>
                        </a:rPr>
                        <a:t>	</a:t>
                      </a:r>
                      <a:r>
                        <a:rPr sz="1400" spc="-20" dirty="0">
                          <a:solidFill>
                            <a:srgbClr val="1F4E79"/>
                          </a:solidFill>
                          <a:latin typeface="Trebuchet MS"/>
                          <a:cs typeface="Trebuchet MS"/>
                        </a:rPr>
                        <a:t>Euro</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dirty="0">
                        <a:latin typeface="Trebuchet MS"/>
                        <a:cs typeface="Trebuchet MS"/>
                      </a:endParaRPr>
                    </a:p>
                    <a:p>
                      <a:pPr marL="68580">
                        <a:lnSpc>
                          <a:spcPct val="100000"/>
                        </a:lnSpc>
                        <a:spcBef>
                          <a:spcPts val="335"/>
                        </a:spcBef>
                      </a:pPr>
                      <a:r>
                        <a:rPr sz="1400" dirty="0">
                          <a:solidFill>
                            <a:srgbClr val="1F4E79"/>
                          </a:solidFill>
                          <a:latin typeface="Trebuchet MS"/>
                          <a:cs typeface="Trebuchet MS"/>
                        </a:rPr>
                        <a:t>750</a:t>
                      </a:r>
                      <a:r>
                        <a:rPr sz="1400" spc="-20" dirty="0">
                          <a:solidFill>
                            <a:srgbClr val="1F4E79"/>
                          </a:solidFill>
                          <a:latin typeface="Trebuchet MS"/>
                          <a:cs typeface="Trebuchet MS"/>
                        </a:rPr>
                        <a:t> </a:t>
                      </a:r>
                      <a:r>
                        <a:rPr sz="1400" dirty="0">
                          <a:solidFill>
                            <a:srgbClr val="1F4E79"/>
                          </a:solidFill>
                          <a:latin typeface="Trebuchet MS"/>
                          <a:cs typeface="Trebuchet MS"/>
                        </a:rPr>
                        <a:t>000</a:t>
                      </a:r>
                      <a:r>
                        <a:rPr sz="1400" spc="-15" dirty="0">
                          <a:solidFill>
                            <a:srgbClr val="1F4E79"/>
                          </a:solidFill>
                          <a:latin typeface="Trebuchet MS"/>
                          <a:cs typeface="Trebuchet MS"/>
                        </a:rPr>
                        <a:t> </a:t>
                      </a:r>
                      <a:r>
                        <a:rPr sz="1400" spc="-20" dirty="0">
                          <a:solidFill>
                            <a:srgbClr val="1F4E79"/>
                          </a:solidFill>
                          <a:latin typeface="Trebuchet MS"/>
                          <a:cs typeface="Trebuchet MS"/>
                        </a:rPr>
                        <a:t>Euro</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215" algn="just">
                        <a:lnSpc>
                          <a:spcPct val="100000"/>
                        </a:lnSpc>
                        <a:spcBef>
                          <a:spcPts val="120"/>
                        </a:spcBef>
                      </a:pPr>
                      <a:r>
                        <a:rPr lang="en-US" sz="1400" b="1" dirty="0" smtClean="0">
                          <a:solidFill>
                            <a:srgbClr val="1F4E79"/>
                          </a:solidFill>
                          <a:latin typeface="Trebuchet MS"/>
                          <a:cs typeface="Trebuchet MS"/>
                        </a:rPr>
                        <a:t>Has works/ infrastructure/ equipment component below 50% of the eligible budget (cumulated value or stand-alone budget)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1536065">
                <a:tc>
                  <a:txBody>
                    <a:bodyPr/>
                    <a:lstStyle/>
                    <a:p>
                      <a:pPr marL="68580">
                        <a:lnSpc>
                          <a:spcPct val="100000"/>
                        </a:lnSpc>
                        <a:spcBef>
                          <a:spcPts val="120"/>
                        </a:spcBef>
                      </a:pPr>
                      <a:r>
                        <a:rPr sz="1400" b="1" spc="-20" dirty="0">
                          <a:solidFill>
                            <a:srgbClr val="1F4E79"/>
                          </a:solidFill>
                          <a:latin typeface="Trebuchet MS"/>
                          <a:cs typeface="Trebuchet MS"/>
                        </a:rPr>
                        <a:t>Hard</a:t>
                      </a:r>
                      <a:endParaRPr sz="1400">
                        <a:latin typeface="Trebuchet MS"/>
                        <a:cs typeface="Trebuchet MS"/>
                      </a:endParaRPr>
                    </a:p>
                    <a:p>
                      <a:pPr marL="68580">
                        <a:lnSpc>
                          <a:spcPct val="100000"/>
                        </a:lnSpc>
                        <a:spcBef>
                          <a:spcPts val="335"/>
                        </a:spcBef>
                      </a:pPr>
                      <a:r>
                        <a:rPr sz="1400" b="1" spc="-10" dirty="0">
                          <a:solidFill>
                            <a:srgbClr val="1F4E79"/>
                          </a:solidFill>
                          <a:latin typeface="Trebuchet MS"/>
                          <a:cs typeface="Trebuchet MS"/>
                        </a:rPr>
                        <a:t>operation</a:t>
                      </a:r>
                      <a:endParaRPr sz="140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pPr>
                      <a:r>
                        <a:rPr sz="1400" dirty="0">
                          <a:solidFill>
                            <a:srgbClr val="1F4E79"/>
                          </a:solidFill>
                          <a:latin typeface="Trebuchet MS"/>
                          <a:cs typeface="Trebuchet MS"/>
                        </a:rPr>
                        <a:t>not</a:t>
                      </a:r>
                      <a:r>
                        <a:rPr sz="1400" spc="30" dirty="0">
                          <a:solidFill>
                            <a:srgbClr val="1F4E79"/>
                          </a:solidFill>
                          <a:latin typeface="Trebuchet MS"/>
                          <a:cs typeface="Trebuchet MS"/>
                        </a:rPr>
                        <a:t> </a:t>
                      </a:r>
                      <a:r>
                        <a:rPr sz="1400" dirty="0">
                          <a:solidFill>
                            <a:srgbClr val="1F4E79"/>
                          </a:solidFill>
                          <a:latin typeface="Trebuchet MS"/>
                          <a:cs typeface="Trebuchet MS"/>
                        </a:rPr>
                        <a:t>exceed</a:t>
                      </a:r>
                      <a:r>
                        <a:rPr sz="1400" spc="30" dirty="0">
                          <a:solidFill>
                            <a:srgbClr val="1F4E79"/>
                          </a:solidFill>
                          <a:latin typeface="Trebuchet MS"/>
                          <a:cs typeface="Trebuchet MS"/>
                        </a:rPr>
                        <a:t> </a:t>
                      </a:r>
                      <a:r>
                        <a:rPr lang="en-US" sz="1400" b="1" spc="0" dirty="0" smtClean="0">
                          <a:solidFill>
                            <a:srgbClr val="77923B"/>
                          </a:solidFill>
                          <a:latin typeface="Trebuchet MS"/>
                          <a:cs typeface="Trebuchet MS"/>
                        </a:rPr>
                        <a:t>36</a:t>
                      </a:r>
                      <a:r>
                        <a:rPr sz="1400" b="1" spc="40" dirty="0" smtClean="0">
                          <a:solidFill>
                            <a:srgbClr val="77923B"/>
                          </a:solidFill>
                          <a:latin typeface="Trebuchet MS"/>
                          <a:cs typeface="Trebuchet MS"/>
                        </a:rPr>
                        <a:t> </a:t>
                      </a:r>
                      <a:r>
                        <a:rPr sz="1400" b="1" spc="-10" dirty="0">
                          <a:solidFill>
                            <a:srgbClr val="77923B"/>
                          </a:solidFill>
                          <a:latin typeface="Trebuchet MS"/>
                          <a:cs typeface="Trebuchet MS"/>
                        </a:rPr>
                        <a:t>months</a:t>
                      </a:r>
                      <a:endParaRPr sz="1400" dirty="0">
                        <a:latin typeface="Trebuchet MS"/>
                        <a:cs typeface="Trebuchet MS"/>
                      </a:endParaRPr>
                    </a:p>
                    <a:p>
                      <a:pPr marL="68580" marR="59690">
                        <a:lnSpc>
                          <a:spcPts val="2020"/>
                        </a:lnSpc>
                        <a:spcBef>
                          <a:spcPts val="120"/>
                        </a:spcBef>
                        <a:tabLst>
                          <a:tab pos="723900" algn="l"/>
                          <a:tab pos="1262380" algn="l"/>
                        </a:tabLst>
                      </a:pPr>
                      <a:r>
                        <a:rPr sz="1400" b="1" spc="-20" dirty="0">
                          <a:solidFill>
                            <a:srgbClr val="77923B"/>
                          </a:solidFill>
                          <a:latin typeface="Trebuchet MS"/>
                          <a:cs typeface="Trebuchet MS"/>
                        </a:rPr>
                        <a:t>from</a:t>
                      </a:r>
                      <a:r>
                        <a:rPr sz="1400" b="1" dirty="0">
                          <a:solidFill>
                            <a:srgbClr val="77923B"/>
                          </a:solidFill>
                          <a:latin typeface="Trebuchet MS"/>
                          <a:cs typeface="Trebuchet MS"/>
                        </a:rPr>
                        <a:t>	</a:t>
                      </a:r>
                      <a:r>
                        <a:rPr sz="1400" b="1" spc="-25" dirty="0">
                          <a:solidFill>
                            <a:srgbClr val="77923B"/>
                          </a:solidFill>
                          <a:latin typeface="Trebuchet MS"/>
                          <a:cs typeface="Trebuchet MS"/>
                        </a:rPr>
                        <a:t>the</a:t>
                      </a:r>
                      <a:r>
                        <a:rPr sz="1400" b="1" dirty="0">
                          <a:solidFill>
                            <a:srgbClr val="77923B"/>
                          </a:solidFill>
                          <a:latin typeface="Trebuchet MS"/>
                          <a:cs typeface="Trebuchet MS"/>
                        </a:rPr>
                        <a:t>	</a:t>
                      </a:r>
                      <a:r>
                        <a:rPr sz="1400" b="1" spc="-10" dirty="0">
                          <a:solidFill>
                            <a:srgbClr val="77923B"/>
                          </a:solidFill>
                          <a:latin typeface="Trebuchet MS"/>
                          <a:cs typeface="Trebuchet MS"/>
                        </a:rPr>
                        <a:t>starting </a:t>
                      </a:r>
                      <a:r>
                        <a:rPr sz="1400" b="1" dirty="0">
                          <a:solidFill>
                            <a:srgbClr val="77923B"/>
                          </a:solidFill>
                          <a:latin typeface="Trebuchet MS"/>
                          <a:cs typeface="Trebuchet MS"/>
                        </a:rPr>
                        <a:t>date</a:t>
                      </a:r>
                      <a:r>
                        <a:rPr sz="1400" b="1" spc="-15" dirty="0">
                          <a:solidFill>
                            <a:srgbClr val="77923B"/>
                          </a:solidFill>
                          <a:latin typeface="Trebuchet MS"/>
                          <a:cs typeface="Trebuchet MS"/>
                        </a:rPr>
                        <a:t> </a:t>
                      </a:r>
                      <a:r>
                        <a:rPr sz="1400" b="1" dirty="0">
                          <a:solidFill>
                            <a:srgbClr val="77923B"/>
                          </a:solidFill>
                          <a:latin typeface="Trebuchet MS"/>
                          <a:cs typeface="Trebuchet MS"/>
                        </a:rPr>
                        <a:t>of</a:t>
                      </a:r>
                      <a:r>
                        <a:rPr sz="1400" b="1" spc="-15" dirty="0">
                          <a:solidFill>
                            <a:srgbClr val="77923B"/>
                          </a:solidFill>
                          <a:latin typeface="Trebuchet MS"/>
                          <a:cs typeface="Trebuchet MS"/>
                        </a:rPr>
                        <a:t> </a:t>
                      </a:r>
                      <a:r>
                        <a:rPr sz="1400" b="1" dirty="0">
                          <a:solidFill>
                            <a:srgbClr val="77923B"/>
                          </a:solidFill>
                          <a:latin typeface="Trebuchet MS"/>
                          <a:cs typeface="Trebuchet MS"/>
                        </a:rPr>
                        <a:t>the</a:t>
                      </a:r>
                      <a:r>
                        <a:rPr sz="1400" b="1" spc="-20" dirty="0">
                          <a:solidFill>
                            <a:srgbClr val="77923B"/>
                          </a:solidFill>
                          <a:latin typeface="Trebuchet MS"/>
                          <a:cs typeface="Trebuchet MS"/>
                        </a:rPr>
                        <a:t> </a:t>
                      </a:r>
                      <a:r>
                        <a:rPr sz="1400" b="1" spc="-10" dirty="0">
                          <a:solidFill>
                            <a:srgbClr val="77923B"/>
                          </a:solidFill>
                          <a:latin typeface="Trebuchet MS"/>
                          <a:cs typeface="Trebuchet MS"/>
                        </a:rPr>
                        <a:t>project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nSpc>
                          <a:spcPct val="100000"/>
                        </a:lnSpc>
                        <a:spcBef>
                          <a:spcPts val="120"/>
                        </a:spcBef>
                        <a:tabLst>
                          <a:tab pos="922019" algn="l"/>
                          <a:tab pos="1713230" algn="l"/>
                          <a:tab pos="2236470" algn="l"/>
                        </a:tabLst>
                      </a:pPr>
                      <a:r>
                        <a:rPr sz="1400" spc="-10" dirty="0">
                          <a:solidFill>
                            <a:srgbClr val="1F4E79"/>
                          </a:solidFill>
                          <a:latin typeface="Trebuchet MS"/>
                          <a:cs typeface="Trebuchet MS"/>
                        </a:rPr>
                        <a:t>between</a:t>
                      </a:r>
                      <a:r>
                        <a:rPr sz="1400" dirty="0">
                          <a:solidFill>
                            <a:srgbClr val="1F4E79"/>
                          </a:solidFill>
                          <a:latin typeface="Trebuchet MS"/>
                          <a:cs typeface="Trebuchet MS"/>
                        </a:rPr>
                        <a:t>	</a:t>
                      </a:r>
                      <a:r>
                        <a:rPr sz="1400" spc="-10" dirty="0">
                          <a:solidFill>
                            <a:srgbClr val="1F4E79"/>
                          </a:solidFill>
                          <a:latin typeface="Trebuchet MS"/>
                          <a:cs typeface="Trebuchet MS"/>
                        </a:rPr>
                        <a:t>500,000</a:t>
                      </a:r>
                      <a:r>
                        <a:rPr sz="1400" dirty="0">
                          <a:solidFill>
                            <a:srgbClr val="1F4E79"/>
                          </a:solidFill>
                          <a:latin typeface="Trebuchet MS"/>
                          <a:cs typeface="Trebuchet MS"/>
                        </a:rPr>
                        <a:t>	</a:t>
                      </a:r>
                      <a:r>
                        <a:rPr sz="1400" spc="-20" dirty="0">
                          <a:solidFill>
                            <a:srgbClr val="1F4E79"/>
                          </a:solidFill>
                          <a:latin typeface="Trebuchet MS"/>
                          <a:cs typeface="Trebuchet MS"/>
                        </a:rPr>
                        <a:t>Euro</a:t>
                      </a:r>
                      <a:r>
                        <a:rPr sz="1400" dirty="0">
                          <a:solidFill>
                            <a:srgbClr val="1F4E79"/>
                          </a:solidFill>
                          <a:latin typeface="Trebuchet MS"/>
                          <a:cs typeface="Trebuchet MS"/>
                        </a:rPr>
                        <a:t>	</a:t>
                      </a:r>
                      <a:r>
                        <a:rPr sz="1400" spc="-25" dirty="0">
                          <a:solidFill>
                            <a:srgbClr val="1F4E79"/>
                          </a:solidFill>
                          <a:latin typeface="Trebuchet MS"/>
                          <a:cs typeface="Trebuchet MS"/>
                        </a:rPr>
                        <a:t>and</a:t>
                      </a:r>
                      <a:endParaRPr sz="1400" dirty="0">
                        <a:latin typeface="Trebuchet MS"/>
                        <a:cs typeface="Trebuchet MS"/>
                      </a:endParaRPr>
                    </a:p>
                    <a:p>
                      <a:pPr marL="68580">
                        <a:lnSpc>
                          <a:spcPct val="100000"/>
                        </a:lnSpc>
                        <a:spcBef>
                          <a:spcPts val="335"/>
                        </a:spcBef>
                      </a:pPr>
                      <a:r>
                        <a:rPr lang="en-US" sz="1400" spc="0" dirty="0" smtClean="0">
                          <a:solidFill>
                            <a:srgbClr val="1F4E79"/>
                          </a:solidFill>
                          <a:latin typeface="Trebuchet MS"/>
                          <a:cs typeface="Trebuchet MS"/>
                        </a:rPr>
                        <a:t>3,5</a:t>
                      </a:r>
                      <a:r>
                        <a:rPr sz="1400" dirty="0" smtClean="0">
                          <a:solidFill>
                            <a:srgbClr val="1F4E79"/>
                          </a:solidFill>
                          <a:latin typeface="Trebuchet MS"/>
                          <a:cs typeface="Trebuchet MS"/>
                        </a:rPr>
                        <a:t>00</a:t>
                      </a:r>
                      <a:r>
                        <a:rPr lang="en-US" sz="1400" spc="-5" dirty="0" smtClean="0">
                          <a:solidFill>
                            <a:srgbClr val="1F4E79"/>
                          </a:solidFill>
                          <a:latin typeface="Trebuchet MS"/>
                          <a:cs typeface="Trebuchet MS"/>
                        </a:rPr>
                        <a:t>,</a:t>
                      </a:r>
                      <a:r>
                        <a:rPr sz="1400" dirty="0" smtClean="0">
                          <a:solidFill>
                            <a:srgbClr val="1F4E79"/>
                          </a:solidFill>
                          <a:latin typeface="Trebuchet MS"/>
                          <a:cs typeface="Trebuchet MS"/>
                        </a:rPr>
                        <a:t>000</a:t>
                      </a:r>
                      <a:r>
                        <a:rPr sz="1400" spc="-15" dirty="0" smtClean="0">
                          <a:solidFill>
                            <a:srgbClr val="1F4E79"/>
                          </a:solidFill>
                          <a:latin typeface="Trebuchet MS"/>
                          <a:cs typeface="Trebuchet MS"/>
                        </a:rPr>
                        <a:t> </a:t>
                      </a:r>
                      <a:r>
                        <a:rPr sz="1400" dirty="0" smtClean="0">
                          <a:solidFill>
                            <a:srgbClr val="1F4E79"/>
                          </a:solidFill>
                          <a:latin typeface="Trebuchet MS"/>
                          <a:cs typeface="Trebuchet MS"/>
                        </a:rPr>
                        <a:t>Eur</a:t>
                      </a:r>
                      <a:r>
                        <a:rPr lang="en-US" sz="1400" dirty="0" smtClean="0">
                          <a:solidFill>
                            <a:srgbClr val="1F4E79"/>
                          </a:solidFill>
                          <a:latin typeface="Trebuchet MS"/>
                          <a:cs typeface="Trebuchet MS"/>
                        </a:rPr>
                        <a:t>o</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9215" algn="just">
                        <a:lnSpc>
                          <a:spcPct val="100000"/>
                        </a:lnSpc>
                        <a:spcBef>
                          <a:spcPts val="120"/>
                        </a:spcBef>
                      </a:pPr>
                      <a:r>
                        <a:rPr sz="1400" b="1" dirty="0">
                          <a:solidFill>
                            <a:srgbClr val="1F4E79"/>
                          </a:solidFill>
                          <a:latin typeface="Trebuchet MS"/>
                          <a:cs typeface="Trebuchet MS"/>
                        </a:rPr>
                        <a:t>Has</a:t>
                      </a:r>
                      <a:r>
                        <a:rPr sz="1400" b="1" spc="-20" dirty="0">
                          <a:solidFill>
                            <a:srgbClr val="1F4E79"/>
                          </a:solidFill>
                          <a:latin typeface="Trebuchet MS"/>
                          <a:cs typeface="Trebuchet MS"/>
                        </a:rPr>
                        <a:t> </a:t>
                      </a:r>
                      <a:r>
                        <a:rPr sz="1400" b="1" dirty="0" smtClean="0">
                          <a:solidFill>
                            <a:srgbClr val="1F4E79"/>
                          </a:solidFill>
                          <a:latin typeface="Trebuchet MS"/>
                          <a:cs typeface="Trebuchet MS"/>
                        </a:rPr>
                        <a:t>an</a:t>
                      </a:r>
                      <a:r>
                        <a:rPr lang="en-US" sz="1400" b="1" baseline="0" dirty="0" smtClean="0">
                          <a:solidFill>
                            <a:srgbClr val="1F4E79"/>
                          </a:solidFill>
                          <a:latin typeface="Trebuchet MS"/>
                          <a:cs typeface="Trebuchet MS"/>
                        </a:rPr>
                        <a:t> infrastructure/ works/ equipment component equal or more than 50% of the total project eligible budget (cumulated value or stand-alone budget)</a:t>
                      </a:r>
                      <a:endParaRPr sz="1400" dirty="0">
                        <a:latin typeface="Trebuchet MS"/>
                        <a:cs typeface="Trebuchet MS"/>
                      </a:endParaRPr>
                    </a:p>
                  </a:txBody>
                  <a:tcPr marL="0" marR="0" marT="152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9740" y="937006"/>
            <a:ext cx="4501515" cy="422275"/>
          </a:xfrm>
          <a:prstGeom prst="rect">
            <a:avLst/>
          </a:prstGeom>
        </p:spPr>
        <p:txBody>
          <a:bodyPr vert="horz" wrap="square" lIns="0" tIns="13335" rIns="0" bIns="0" rtlCol="0">
            <a:spAutoFit/>
          </a:bodyPr>
          <a:lstStyle/>
          <a:p>
            <a:pPr marL="12700">
              <a:lnSpc>
                <a:spcPct val="100000"/>
              </a:lnSpc>
              <a:spcBef>
                <a:spcPts val="105"/>
              </a:spcBef>
            </a:pPr>
            <a:r>
              <a:rPr dirty="0"/>
              <a:t>Features</a:t>
            </a:r>
            <a:r>
              <a:rPr spc="-75" dirty="0"/>
              <a:t> </a:t>
            </a:r>
            <a:r>
              <a:rPr dirty="0"/>
              <a:t>of</a:t>
            </a:r>
            <a:r>
              <a:rPr spc="-55" dirty="0"/>
              <a:t> </a:t>
            </a:r>
            <a:r>
              <a:rPr dirty="0"/>
              <a:t>Interreg</a:t>
            </a:r>
            <a:r>
              <a:rPr spc="-85" dirty="0"/>
              <a:t> </a:t>
            </a:r>
            <a:r>
              <a:rPr spc="-10" dirty="0"/>
              <a:t>projects</a:t>
            </a:r>
          </a:p>
        </p:txBody>
      </p:sp>
      <p:sp>
        <p:nvSpPr>
          <p:cNvPr id="10" name="object 10"/>
          <p:cNvSpPr txBox="1"/>
          <p:nvPr/>
        </p:nvSpPr>
        <p:spPr>
          <a:xfrm>
            <a:off x="304800" y="1552113"/>
            <a:ext cx="8399780" cy="4704749"/>
          </a:xfrm>
          <a:prstGeom prst="rect">
            <a:avLst/>
          </a:prstGeom>
        </p:spPr>
        <p:txBody>
          <a:bodyPr vert="horz" wrap="square" lIns="0" tIns="12065" rIns="0" bIns="0" rtlCol="0">
            <a:spAutoFit/>
          </a:bodyPr>
          <a:lstStyle/>
          <a:p>
            <a:pPr marL="354965" indent="-342265">
              <a:lnSpc>
                <a:spcPct val="100000"/>
              </a:lnSpc>
              <a:spcBef>
                <a:spcPts val="95"/>
              </a:spcBef>
              <a:buClr>
                <a:srgbClr val="90C225"/>
              </a:buClr>
              <a:buSzPct val="78125"/>
              <a:buFont typeface="Arial MT"/>
              <a:buChar char="•"/>
              <a:tabLst>
                <a:tab pos="354965" algn="l"/>
              </a:tabLst>
            </a:pPr>
            <a:r>
              <a:rPr sz="1600" dirty="0">
                <a:solidFill>
                  <a:srgbClr val="1F4E79"/>
                </a:solidFill>
                <a:latin typeface="Trebuchet MS"/>
                <a:cs typeface="Trebuchet MS"/>
              </a:rPr>
              <a:t>The</a:t>
            </a:r>
            <a:r>
              <a:rPr sz="1600" spc="-35" dirty="0">
                <a:solidFill>
                  <a:srgbClr val="1F4E79"/>
                </a:solidFill>
                <a:latin typeface="Trebuchet MS"/>
                <a:cs typeface="Trebuchet MS"/>
              </a:rPr>
              <a:t> </a:t>
            </a:r>
            <a:r>
              <a:rPr sz="1600" dirty="0">
                <a:solidFill>
                  <a:srgbClr val="1F4E79"/>
                </a:solidFill>
                <a:latin typeface="Trebuchet MS"/>
                <a:cs typeface="Trebuchet MS"/>
              </a:rPr>
              <a:t>projects</a:t>
            </a:r>
            <a:r>
              <a:rPr sz="1600" spc="-40" dirty="0">
                <a:solidFill>
                  <a:srgbClr val="1F4E79"/>
                </a:solidFill>
                <a:latin typeface="Trebuchet MS"/>
                <a:cs typeface="Trebuchet MS"/>
              </a:rPr>
              <a:t> </a:t>
            </a:r>
            <a:r>
              <a:rPr sz="1600" dirty="0">
                <a:solidFill>
                  <a:srgbClr val="1F4E79"/>
                </a:solidFill>
                <a:latin typeface="Trebuchet MS"/>
                <a:cs typeface="Trebuchet MS"/>
              </a:rPr>
              <a:t>must</a:t>
            </a:r>
            <a:r>
              <a:rPr sz="1600" spc="-40" dirty="0">
                <a:solidFill>
                  <a:srgbClr val="1F4E79"/>
                </a:solidFill>
                <a:latin typeface="Trebuchet MS"/>
                <a:cs typeface="Trebuchet MS"/>
              </a:rPr>
              <a:t> </a:t>
            </a:r>
            <a:r>
              <a:rPr sz="1600" dirty="0">
                <a:solidFill>
                  <a:srgbClr val="1F4E79"/>
                </a:solidFill>
                <a:latin typeface="Trebuchet MS"/>
                <a:cs typeface="Trebuchet MS"/>
              </a:rPr>
              <a:t>observe,</a:t>
            </a:r>
            <a:r>
              <a:rPr sz="1600" spc="-25" dirty="0">
                <a:solidFill>
                  <a:srgbClr val="1F4E79"/>
                </a:solidFill>
                <a:latin typeface="Trebuchet MS"/>
                <a:cs typeface="Trebuchet MS"/>
              </a:rPr>
              <a:t> </a:t>
            </a:r>
            <a:r>
              <a:rPr sz="1600" dirty="0">
                <a:solidFill>
                  <a:srgbClr val="1F4E79"/>
                </a:solidFill>
                <a:latin typeface="Trebuchet MS"/>
                <a:cs typeface="Trebuchet MS"/>
              </a:rPr>
              <a:t>at</a:t>
            </a:r>
            <a:r>
              <a:rPr sz="1600" spc="-40" dirty="0">
                <a:solidFill>
                  <a:srgbClr val="1F4E79"/>
                </a:solidFill>
                <a:latin typeface="Trebuchet MS"/>
                <a:cs typeface="Trebuchet MS"/>
              </a:rPr>
              <a:t> </a:t>
            </a:r>
            <a:r>
              <a:rPr sz="1600" dirty="0">
                <a:solidFill>
                  <a:srgbClr val="1F4E79"/>
                </a:solidFill>
                <a:latin typeface="Trebuchet MS"/>
                <a:cs typeface="Trebuchet MS"/>
              </a:rPr>
              <a:t>least</a:t>
            </a:r>
            <a:r>
              <a:rPr sz="1600" spc="-40"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dirty="0">
                <a:solidFill>
                  <a:srgbClr val="1F4E79"/>
                </a:solidFill>
                <a:latin typeface="Trebuchet MS"/>
                <a:cs typeface="Trebuchet MS"/>
              </a:rPr>
              <a:t>following</a:t>
            </a:r>
            <a:r>
              <a:rPr sz="1600" spc="-15" dirty="0">
                <a:solidFill>
                  <a:srgbClr val="1F4E79"/>
                </a:solidFill>
                <a:latin typeface="Trebuchet MS"/>
                <a:cs typeface="Trebuchet MS"/>
              </a:rPr>
              <a:t> </a:t>
            </a:r>
            <a:r>
              <a:rPr sz="1600" spc="-10" dirty="0">
                <a:solidFill>
                  <a:srgbClr val="1F4E79"/>
                </a:solidFill>
                <a:latin typeface="Trebuchet MS"/>
                <a:cs typeface="Trebuchet MS"/>
              </a:rPr>
              <a:t>characteristics:</a:t>
            </a:r>
            <a:endParaRPr sz="1600" dirty="0">
              <a:latin typeface="Trebuchet MS"/>
              <a:cs typeface="Trebuchet MS"/>
            </a:endParaRPr>
          </a:p>
          <a:p>
            <a:pPr marL="817244" marR="3742690">
              <a:lnSpc>
                <a:spcPct val="120000"/>
              </a:lnSpc>
              <a:spcBef>
                <a:spcPts val="1000"/>
              </a:spcBef>
            </a:pPr>
            <a:r>
              <a:rPr sz="1600" dirty="0">
                <a:solidFill>
                  <a:srgbClr val="1F4E79"/>
                </a:solidFill>
                <a:latin typeface="Trebuchet MS"/>
                <a:cs typeface="Trebuchet MS"/>
              </a:rPr>
              <a:t>Have</a:t>
            </a:r>
            <a:r>
              <a:rPr sz="1600" spc="-30" dirty="0">
                <a:solidFill>
                  <a:srgbClr val="1F4E79"/>
                </a:solidFill>
                <a:latin typeface="Trebuchet MS"/>
                <a:cs typeface="Trebuchet MS"/>
              </a:rPr>
              <a:t> </a:t>
            </a:r>
            <a:r>
              <a:rPr sz="1600" dirty="0">
                <a:solidFill>
                  <a:srgbClr val="1F4E79"/>
                </a:solidFill>
                <a:latin typeface="Trebuchet MS"/>
                <a:cs typeface="Trebuchet MS"/>
              </a:rPr>
              <a:t>a</a:t>
            </a:r>
            <a:r>
              <a:rPr sz="1600" spc="-30" dirty="0">
                <a:solidFill>
                  <a:srgbClr val="1F4E79"/>
                </a:solidFill>
                <a:latin typeface="Trebuchet MS"/>
                <a:cs typeface="Trebuchet MS"/>
              </a:rPr>
              <a:t> </a:t>
            </a:r>
            <a:r>
              <a:rPr sz="1600" spc="-10" dirty="0">
                <a:solidFill>
                  <a:srgbClr val="1F4E79"/>
                </a:solidFill>
                <a:latin typeface="Trebuchet MS"/>
                <a:cs typeface="Trebuchet MS"/>
              </a:rPr>
              <a:t>cross-</a:t>
            </a:r>
            <a:r>
              <a:rPr sz="1600" dirty="0">
                <a:solidFill>
                  <a:srgbClr val="1F4E79"/>
                </a:solidFill>
                <a:latin typeface="Trebuchet MS"/>
                <a:cs typeface="Trebuchet MS"/>
              </a:rPr>
              <a:t>border</a:t>
            </a:r>
            <a:r>
              <a:rPr sz="1600" spc="-10" dirty="0">
                <a:solidFill>
                  <a:srgbClr val="1F4E79"/>
                </a:solidFill>
                <a:latin typeface="Trebuchet MS"/>
                <a:cs typeface="Trebuchet MS"/>
              </a:rPr>
              <a:t> </a:t>
            </a:r>
            <a:r>
              <a:rPr sz="1600" dirty="0">
                <a:solidFill>
                  <a:srgbClr val="1F4E79"/>
                </a:solidFill>
                <a:latin typeface="Trebuchet MS"/>
                <a:cs typeface="Trebuchet MS"/>
              </a:rPr>
              <a:t>character</a:t>
            </a:r>
            <a:r>
              <a:rPr sz="1600" spc="-3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spc="-10" dirty="0">
                <a:solidFill>
                  <a:srgbClr val="1F4E79"/>
                </a:solidFill>
                <a:latin typeface="Trebuchet MS"/>
                <a:cs typeface="Trebuchet MS"/>
              </a:rPr>
              <a:t>impact </a:t>
            </a:r>
            <a:r>
              <a:rPr sz="1600" dirty="0">
                <a:solidFill>
                  <a:srgbClr val="1F4E79"/>
                </a:solidFill>
                <a:latin typeface="Trebuchet MS"/>
                <a:cs typeface="Trebuchet MS"/>
              </a:rPr>
              <a:t>Contribute</a:t>
            </a:r>
            <a:r>
              <a:rPr sz="1600" spc="-25" dirty="0">
                <a:solidFill>
                  <a:srgbClr val="1F4E79"/>
                </a:solidFill>
                <a:latin typeface="Trebuchet MS"/>
                <a:cs typeface="Trebuchet MS"/>
              </a:rPr>
              <a:t> </a:t>
            </a:r>
            <a:r>
              <a:rPr sz="1600" dirty="0">
                <a:solidFill>
                  <a:srgbClr val="1F4E79"/>
                </a:solidFill>
                <a:latin typeface="Trebuchet MS"/>
                <a:cs typeface="Trebuchet MS"/>
              </a:rPr>
              <a:t>to</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spc="-10" dirty="0">
                <a:solidFill>
                  <a:srgbClr val="1F4E79"/>
                </a:solidFill>
                <a:latin typeface="Trebuchet MS"/>
                <a:cs typeface="Trebuchet MS"/>
              </a:rPr>
              <a:t>Programme</a:t>
            </a:r>
            <a:r>
              <a:rPr sz="1600" spc="-35" dirty="0">
                <a:solidFill>
                  <a:srgbClr val="1F4E79"/>
                </a:solidFill>
                <a:latin typeface="Trebuchet MS"/>
                <a:cs typeface="Trebuchet MS"/>
              </a:rPr>
              <a:t> </a:t>
            </a:r>
            <a:r>
              <a:rPr sz="1600" spc="-10" dirty="0">
                <a:solidFill>
                  <a:srgbClr val="1F4E79"/>
                </a:solidFill>
                <a:latin typeface="Trebuchet MS"/>
                <a:cs typeface="Trebuchet MS"/>
              </a:rPr>
              <a:t>indicators</a:t>
            </a:r>
            <a:endParaRPr sz="1600" dirty="0">
              <a:latin typeface="Trebuchet MS"/>
              <a:cs typeface="Trebuchet MS"/>
            </a:endParaRPr>
          </a:p>
          <a:p>
            <a:pPr marL="817244" marR="6985">
              <a:lnSpc>
                <a:spcPct val="120000"/>
              </a:lnSpc>
            </a:pPr>
            <a:r>
              <a:rPr sz="1600" dirty="0">
                <a:solidFill>
                  <a:srgbClr val="1F4E79"/>
                </a:solidFill>
                <a:latin typeface="Trebuchet MS"/>
                <a:cs typeface="Trebuchet MS"/>
              </a:rPr>
              <a:t>Integrate,</a:t>
            </a:r>
            <a:r>
              <a:rPr sz="1600" spc="340" dirty="0">
                <a:solidFill>
                  <a:srgbClr val="1F4E79"/>
                </a:solidFill>
                <a:latin typeface="Trebuchet MS"/>
                <a:cs typeface="Trebuchet MS"/>
              </a:rPr>
              <a:t> </a:t>
            </a:r>
            <a:r>
              <a:rPr sz="1600" dirty="0">
                <a:solidFill>
                  <a:srgbClr val="1F4E79"/>
                </a:solidFill>
                <a:latin typeface="Trebuchet MS"/>
                <a:cs typeface="Trebuchet MS"/>
              </a:rPr>
              <a:t>as</a:t>
            </a:r>
            <a:r>
              <a:rPr sz="1600" spc="330" dirty="0">
                <a:solidFill>
                  <a:srgbClr val="1F4E79"/>
                </a:solidFill>
                <a:latin typeface="Trebuchet MS"/>
                <a:cs typeface="Trebuchet MS"/>
              </a:rPr>
              <a:t> </a:t>
            </a:r>
            <a:r>
              <a:rPr sz="1600" dirty="0">
                <a:solidFill>
                  <a:srgbClr val="1F4E79"/>
                </a:solidFill>
                <a:latin typeface="Trebuchet MS"/>
                <a:cs typeface="Trebuchet MS"/>
              </a:rPr>
              <a:t>much</a:t>
            </a:r>
            <a:r>
              <a:rPr sz="1600" spc="345" dirty="0">
                <a:solidFill>
                  <a:srgbClr val="1F4E79"/>
                </a:solidFill>
                <a:latin typeface="Trebuchet MS"/>
                <a:cs typeface="Trebuchet MS"/>
              </a:rPr>
              <a:t> </a:t>
            </a:r>
            <a:r>
              <a:rPr sz="1600" dirty="0">
                <a:solidFill>
                  <a:srgbClr val="1F4E79"/>
                </a:solidFill>
                <a:latin typeface="Trebuchet MS"/>
                <a:cs typeface="Trebuchet MS"/>
              </a:rPr>
              <a:t>as</a:t>
            </a:r>
            <a:r>
              <a:rPr sz="1600" spc="330" dirty="0">
                <a:solidFill>
                  <a:srgbClr val="1F4E79"/>
                </a:solidFill>
                <a:latin typeface="Trebuchet MS"/>
                <a:cs typeface="Trebuchet MS"/>
              </a:rPr>
              <a:t> </a:t>
            </a:r>
            <a:r>
              <a:rPr sz="1600" dirty="0">
                <a:solidFill>
                  <a:srgbClr val="1F4E79"/>
                </a:solidFill>
                <a:latin typeface="Trebuchet MS"/>
                <a:cs typeface="Trebuchet MS"/>
              </a:rPr>
              <a:t>possible</a:t>
            </a:r>
            <a:r>
              <a:rPr sz="1600" spc="350" dirty="0">
                <a:solidFill>
                  <a:srgbClr val="1F4E79"/>
                </a:solidFill>
                <a:latin typeface="Trebuchet MS"/>
                <a:cs typeface="Trebuchet MS"/>
              </a:rPr>
              <a:t> </a:t>
            </a:r>
            <a:r>
              <a:rPr sz="1600" dirty="0">
                <a:solidFill>
                  <a:srgbClr val="1F4E79"/>
                </a:solidFill>
                <a:latin typeface="Trebuchet MS"/>
                <a:cs typeface="Trebuchet MS"/>
              </a:rPr>
              <a:t>the</a:t>
            </a:r>
            <a:r>
              <a:rPr sz="1600" spc="335" dirty="0">
                <a:solidFill>
                  <a:srgbClr val="1F4E79"/>
                </a:solidFill>
                <a:latin typeface="Trebuchet MS"/>
                <a:cs typeface="Trebuchet MS"/>
              </a:rPr>
              <a:t> </a:t>
            </a:r>
            <a:r>
              <a:rPr sz="1600" dirty="0">
                <a:solidFill>
                  <a:srgbClr val="1F4E79"/>
                </a:solidFill>
                <a:latin typeface="Trebuchet MS"/>
                <a:cs typeface="Trebuchet MS"/>
              </a:rPr>
              <a:t>core</a:t>
            </a:r>
            <a:r>
              <a:rPr sz="1600" spc="355" dirty="0">
                <a:solidFill>
                  <a:srgbClr val="1F4E79"/>
                </a:solidFill>
                <a:latin typeface="Trebuchet MS"/>
                <a:cs typeface="Trebuchet MS"/>
              </a:rPr>
              <a:t> </a:t>
            </a:r>
            <a:r>
              <a:rPr sz="1600" dirty="0">
                <a:solidFill>
                  <a:srgbClr val="1F4E79"/>
                </a:solidFill>
                <a:latin typeface="Trebuchet MS"/>
                <a:cs typeface="Trebuchet MS"/>
              </a:rPr>
              <a:t>values</a:t>
            </a:r>
            <a:r>
              <a:rPr sz="1600" spc="345" dirty="0">
                <a:solidFill>
                  <a:srgbClr val="1F4E79"/>
                </a:solidFill>
                <a:latin typeface="Trebuchet MS"/>
                <a:cs typeface="Trebuchet MS"/>
              </a:rPr>
              <a:t> </a:t>
            </a:r>
            <a:r>
              <a:rPr sz="1600" dirty="0">
                <a:solidFill>
                  <a:srgbClr val="1F4E79"/>
                </a:solidFill>
                <a:latin typeface="Trebuchet MS"/>
                <a:cs typeface="Trebuchet MS"/>
              </a:rPr>
              <a:t>of</a:t>
            </a:r>
            <a:r>
              <a:rPr sz="1600" spc="340" dirty="0">
                <a:solidFill>
                  <a:srgbClr val="1F4E79"/>
                </a:solidFill>
                <a:latin typeface="Trebuchet MS"/>
                <a:cs typeface="Trebuchet MS"/>
              </a:rPr>
              <a:t> </a:t>
            </a:r>
            <a:r>
              <a:rPr sz="1600" dirty="0">
                <a:solidFill>
                  <a:srgbClr val="1F4E79"/>
                </a:solidFill>
                <a:latin typeface="Trebuchet MS"/>
                <a:cs typeface="Trebuchet MS"/>
              </a:rPr>
              <a:t>the</a:t>
            </a:r>
            <a:r>
              <a:rPr sz="1600" spc="350" dirty="0">
                <a:solidFill>
                  <a:srgbClr val="1F4E79"/>
                </a:solidFill>
                <a:latin typeface="Trebuchet MS"/>
                <a:cs typeface="Trebuchet MS"/>
              </a:rPr>
              <a:t> </a:t>
            </a:r>
            <a:r>
              <a:rPr sz="1600" dirty="0">
                <a:solidFill>
                  <a:srgbClr val="1F4E79"/>
                </a:solidFill>
                <a:latin typeface="Trebuchet MS"/>
                <a:cs typeface="Trebuchet MS"/>
              </a:rPr>
              <a:t>New</a:t>
            </a:r>
            <a:r>
              <a:rPr sz="1600" spc="350" dirty="0">
                <a:solidFill>
                  <a:srgbClr val="1F4E79"/>
                </a:solidFill>
                <a:latin typeface="Trebuchet MS"/>
                <a:cs typeface="Trebuchet MS"/>
              </a:rPr>
              <a:t> </a:t>
            </a:r>
            <a:r>
              <a:rPr sz="1600" dirty="0">
                <a:solidFill>
                  <a:srgbClr val="1F4E79"/>
                </a:solidFill>
                <a:latin typeface="Trebuchet MS"/>
                <a:cs typeface="Trebuchet MS"/>
              </a:rPr>
              <a:t>European</a:t>
            </a:r>
            <a:r>
              <a:rPr sz="1600" spc="340" dirty="0">
                <a:solidFill>
                  <a:srgbClr val="1F4E79"/>
                </a:solidFill>
                <a:latin typeface="Trebuchet MS"/>
                <a:cs typeface="Trebuchet MS"/>
              </a:rPr>
              <a:t> </a:t>
            </a:r>
            <a:r>
              <a:rPr sz="1600" spc="-10" dirty="0">
                <a:solidFill>
                  <a:srgbClr val="1F4E79"/>
                </a:solidFill>
                <a:latin typeface="Trebuchet MS"/>
                <a:cs typeface="Trebuchet MS"/>
              </a:rPr>
              <a:t>Bauhaus </a:t>
            </a:r>
            <a:r>
              <a:rPr sz="1600" spc="-20" dirty="0">
                <a:solidFill>
                  <a:srgbClr val="1F4E79"/>
                </a:solidFill>
                <a:latin typeface="Trebuchet MS"/>
                <a:cs typeface="Trebuchet MS"/>
              </a:rPr>
              <a:t>(sustainability, </a:t>
            </a:r>
            <a:r>
              <a:rPr sz="1600" dirty="0">
                <a:solidFill>
                  <a:srgbClr val="1F4E79"/>
                </a:solidFill>
                <a:latin typeface="Trebuchet MS"/>
                <a:cs typeface="Trebuchet MS"/>
              </a:rPr>
              <a:t>aesthetics</a:t>
            </a:r>
            <a:r>
              <a:rPr sz="1600" spc="-2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spc="-10" dirty="0">
                <a:solidFill>
                  <a:srgbClr val="1F4E79"/>
                </a:solidFill>
                <a:latin typeface="Trebuchet MS"/>
                <a:cs typeface="Trebuchet MS"/>
              </a:rPr>
              <a:t>inclusion)</a:t>
            </a:r>
            <a:endParaRPr sz="1600" dirty="0">
              <a:latin typeface="Trebuchet MS"/>
              <a:cs typeface="Trebuchet MS"/>
            </a:endParaRPr>
          </a:p>
          <a:p>
            <a:pPr marL="817244" marR="6350">
              <a:lnSpc>
                <a:spcPct val="120000"/>
              </a:lnSpc>
            </a:pPr>
            <a:r>
              <a:rPr sz="1600" dirty="0">
                <a:solidFill>
                  <a:srgbClr val="1F4E79"/>
                </a:solidFill>
                <a:latin typeface="Trebuchet MS"/>
                <a:cs typeface="Trebuchet MS"/>
              </a:rPr>
              <a:t>Promote</a:t>
            </a:r>
            <a:r>
              <a:rPr sz="1600" spc="114" dirty="0">
                <a:solidFill>
                  <a:srgbClr val="1F4E79"/>
                </a:solidFill>
                <a:latin typeface="Trebuchet MS"/>
                <a:cs typeface="Trebuchet MS"/>
              </a:rPr>
              <a:t> </a:t>
            </a:r>
            <a:r>
              <a:rPr sz="1600" dirty="0">
                <a:solidFill>
                  <a:srgbClr val="1F4E79"/>
                </a:solidFill>
                <a:latin typeface="Trebuchet MS"/>
                <a:cs typeface="Trebuchet MS"/>
              </a:rPr>
              <a:t>solutions</a:t>
            </a:r>
            <a:r>
              <a:rPr sz="1600" spc="105" dirty="0">
                <a:solidFill>
                  <a:srgbClr val="1F4E79"/>
                </a:solidFill>
                <a:latin typeface="Trebuchet MS"/>
                <a:cs typeface="Trebuchet MS"/>
              </a:rPr>
              <a:t> </a:t>
            </a:r>
            <a:r>
              <a:rPr sz="1600" dirty="0">
                <a:solidFill>
                  <a:srgbClr val="1F4E79"/>
                </a:solidFill>
                <a:latin typeface="Trebuchet MS"/>
                <a:cs typeface="Trebuchet MS"/>
              </a:rPr>
              <a:t>that</a:t>
            </a:r>
            <a:r>
              <a:rPr sz="1600" spc="100" dirty="0">
                <a:solidFill>
                  <a:srgbClr val="1F4E79"/>
                </a:solidFill>
                <a:latin typeface="Trebuchet MS"/>
                <a:cs typeface="Trebuchet MS"/>
              </a:rPr>
              <a:t> </a:t>
            </a:r>
            <a:r>
              <a:rPr sz="1600" dirty="0">
                <a:solidFill>
                  <a:srgbClr val="1F4E79"/>
                </a:solidFill>
                <a:latin typeface="Trebuchet MS"/>
                <a:cs typeface="Trebuchet MS"/>
              </a:rPr>
              <a:t>are</a:t>
            </a:r>
            <a:r>
              <a:rPr sz="1600" spc="110" dirty="0">
                <a:solidFill>
                  <a:srgbClr val="1F4E79"/>
                </a:solidFill>
                <a:latin typeface="Trebuchet MS"/>
                <a:cs typeface="Trebuchet MS"/>
              </a:rPr>
              <a:t> </a:t>
            </a:r>
            <a:r>
              <a:rPr sz="1600" dirty="0">
                <a:solidFill>
                  <a:srgbClr val="1F4E79"/>
                </a:solidFill>
                <a:latin typeface="Trebuchet MS"/>
                <a:cs typeface="Trebuchet MS"/>
              </a:rPr>
              <a:t>friendly</a:t>
            </a:r>
            <a:r>
              <a:rPr sz="1600" spc="100" dirty="0">
                <a:solidFill>
                  <a:srgbClr val="1F4E79"/>
                </a:solidFill>
                <a:latin typeface="Trebuchet MS"/>
                <a:cs typeface="Trebuchet MS"/>
              </a:rPr>
              <a:t> </a:t>
            </a:r>
            <a:r>
              <a:rPr sz="1600" dirty="0">
                <a:solidFill>
                  <a:srgbClr val="1F4E79"/>
                </a:solidFill>
                <a:latin typeface="Trebuchet MS"/>
                <a:cs typeface="Trebuchet MS"/>
              </a:rPr>
              <a:t>with</a:t>
            </a:r>
            <a:r>
              <a:rPr sz="1600" spc="114" dirty="0">
                <a:solidFill>
                  <a:srgbClr val="1F4E79"/>
                </a:solidFill>
                <a:latin typeface="Trebuchet MS"/>
                <a:cs typeface="Trebuchet MS"/>
              </a:rPr>
              <a:t> </a:t>
            </a:r>
            <a:r>
              <a:rPr sz="1600" dirty="0">
                <a:solidFill>
                  <a:srgbClr val="1F4E79"/>
                </a:solidFill>
                <a:latin typeface="Trebuchet MS"/>
                <a:cs typeface="Trebuchet MS"/>
              </a:rPr>
              <a:t>the</a:t>
            </a:r>
            <a:r>
              <a:rPr sz="1600" spc="95" dirty="0">
                <a:solidFill>
                  <a:srgbClr val="1F4E79"/>
                </a:solidFill>
                <a:latin typeface="Trebuchet MS"/>
                <a:cs typeface="Trebuchet MS"/>
              </a:rPr>
              <a:t> </a:t>
            </a:r>
            <a:r>
              <a:rPr sz="1600" dirty="0">
                <a:solidFill>
                  <a:srgbClr val="1F4E79"/>
                </a:solidFill>
                <a:latin typeface="Trebuchet MS"/>
                <a:cs typeface="Trebuchet MS"/>
              </a:rPr>
              <a:t>environment</a:t>
            </a:r>
            <a:r>
              <a:rPr sz="1600" spc="110" dirty="0">
                <a:solidFill>
                  <a:srgbClr val="1F4E79"/>
                </a:solidFill>
                <a:latin typeface="Trebuchet MS"/>
                <a:cs typeface="Trebuchet MS"/>
              </a:rPr>
              <a:t> </a:t>
            </a:r>
            <a:r>
              <a:rPr sz="1600" dirty="0">
                <a:solidFill>
                  <a:srgbClr val="1F4E79"/>
                </a:solidFill>
                <a:latin typeface="Trebuchet MS"/>
                <a:cs typeface="Trebuchet MS"/>
              </a:rPr>
              <a:t>and</a:t>
            </a:r>
            <a:r>
              <a:rPr sz="1600" spc="100" dirty="0">
                <a:solidFill>
                  <a:srgbClr val="1F4E79"/>
                </a:solidFill>
                <a:latin typeface="Trebuchet MS"/>
                <a:cs typeface="Trebuchet MS"/>
              </a:rPr>
              <a:t> </a:t>
            </a:r>
            <a:r>
              <a:rPr sz="1600" dirty="0">
                <a:solidFill>
                  <a:srgbClr val="1F4E79"/>
                </a:solidFill>
                <a:latin typeface="Trebuchet MS"/>
                <a:cs typeface="Trebuchet MS"/>
              </a:rPr>
              <a:t>observe</a:t>
            </a:r>
            <a:r>
              <a:rPr sz="1600" spc="100" dirty="0">
                <a:solidFill>
                  <a:srgbClr val="1F4E79"/>
                </a:solidFill>
                <a:latin typeface="Trebuchet MS"/>
                <a:cs typeface="Trebuchet MS"/>
              </a:rPr>
              <a:t> </a:t>
            </a:r>
            <a:r>
              <a:rPr sz="1600" dirty="0">
                <a:solidFill>
                  <a:srgbClr val="1F4E79"/>
                </a:solidFill>
                <a:latin typeface="Trebuchet MS"/>
                <a:cs typeface="Trebuchet MS"/>
              </a:rPr>
              <a:t>the</a:t>
            </a:r>
            <a:r>
              <a:rPr sz="1600" spc="114" dirty="0">
                <a:solidFill>
                  <a:srgbClr val="1F4E79"/>
                </a:solidFill>
                <a:latin typeface="Trebuchet MS"/>
                <a:cs typeface="Trebuchet MS"/>
              </a:rPr>
              <a:t> </a:t>
            </a:r>
            <a:r>
              <a:rPr sz="1600" i="1" dirty="0">
                <a:solidFill>
                  <a:srgbClr val="1F4E79"/>
                </a:solidFill>
                <a:latin typeface="Trebuchet MS"/>
                <a:cs typeface="Trebuchet MS"/>
              </a:rPr>
              <a:t>Do</a:t>
            </a:r>
            <a:r>
              <a:rPr sz="1600" i="1" spc="95" dirty="0">
                <a:solidFill>
                  <a:srgbClr val="1F4E79"/>
                </a:solidFill>
                <a:latin typeface="Trebuchet MS"/>
                <a:cs typeface="Trebuchet MS"/>
              </a:rPr>
              <a:t> </a:t>
            </a:r>
            <a:r>
              <a:rPr sz="1600" i="1" spc="-25" dirty="0">
                <a:solidFill>
                  <a:srgbClr val="1F4E79"/>
                </a:solidFill>
                <a:latin typeface="Trebuchet MS"/>
                <a:cs typeface="Trebuchet MS"/>
              </a:rPr>
              <a:t>no </a:t>
            </a:r>
            <a:r>
              <a:rPr sz="1600" i="1" dirty="0">
                <a:solidFill>
                  <a:srgbClr val="1F4E79"/>
                </a:solidFill>
                <a:latin typeface="Trebuchet MS"/>
                <a:cs typeface="Trebuchet MS"/>
              </a:rPr>
              <a:t>significant</a:t>
            </a:r>
            <a:r>
              <a:rPr sz="1600" i="1" spc="-55" dirty="0">
                <a:solidFill>
                  <a:srgbClr val="1F4E79"/>
                </a:solidFill>
                <a:latin typeface="Trebuchet MS"/>
                <a:cs typeface="Trebuchet MS"/>
              </a:rPr>
              <a:t> </a:t>
            </a:r>
            <a:r>
              <a:rPr sz="1600" i="1" dirty="0">
                <a:solidFill>
                  <a:srgbClr val="1F4E79"/>
                </a:solidFill>
                <a:latin typeface="Trebuchet MS"/>
                <a:cs typeface="Trebuchet MS"/>
              </a:rPr>
              <a:t>Harm</a:t>
            </a:r>
            <a:r>
              <a:rPr sz="1600" i="1" spc="-50" dirty="0">
                <a:solidFill>
                  <a:srgbClr val="1F4E79"/>
                </a:solidFill>
                <a:latin typeface="Trebuchet MS"/>
                <a:cs typeface="Trebuchet MS"/>
              </a:rPr>
              <a:t> </a:t>
            </a:r>
            <a:r>
              <a:rPr sz="1600" spc="-10" dirty="0">
                <a:solidFill>
                  <a:srgbClr val="1F4E79"/>
                </a:solidFill>
                <a:latin typeface="Trebuchet MS"/>
                <a:cs typeface="Trebuchet MS"/>
              </a:rPr>
              <a:t>Principle,</a:t>
            </a:r>
            <a:r>
              <a:rPr sz="1600" spc="-25" dirty="0">
                <a:solidFill>
                  <a:srgbClr val="1F4E79"/>
                </a:solidFill>
                <a:latin typeface="Trebuchet MS"/>
                <a:cs typeface="Trebuchet MS"/>
              </a:rPr>
              <a:t> </a:t>
            </a:r>
            <a:r>
              <a:rPr sz="1600" dirty="0">
                <a:solidFill>
                  <a:srgbClr val="1F4E79"/>
                </a:solidFill>
                <a:latin typeface="Trebuchet MS"/>
                <a:cs typeface="Trebuchet MS"/>
              </a:rPr>
              <a:t>climate</a:t>
            </a:r>
            <a:r>
              <a:rPr sz="1600" spc="-35" dirty="0">
                <a:solidFill>
                  <a:srgbClr val="1F4E79"/>
                </a:solidFill>
                <a:latin typeface="Trebuchet MS"/>
                <a:cs typeface="Trebuchet MS"/>
              </a:rPr>
              <a:t> </a:t>
            </a:r>
            <a:r>
              <a:rPr sz="1600" dirty="0">
                <a:solidFill>
                  <a:srgbClr val="1F4E79"/>
                </a:solidFill>
                <a:latin typeface="Trebuchet MS"/>
                <a:cs typeface="Trebuchet MS"/>
              </a:rPr>
              <a:t>proofing</a:t>
            </a:r>
            <a:r>
              <a:rPr sz="1600" spc="-20" dirty="0">
                <a:solidFill>
                  <a:srgbClr val="1F4E79"/>
                </a:solidFill>
                <a:latin typeface="Trebuchet MS"/>
                <a:cs typeface="Trebuchet MS"/>
              </a:rPr>
              <a:t> </a:t>
            </a:r>
            <a:r>
              <a:rPr sz="1600" dirty="0">
                <a:solidFill>
                  <a:srgbClr val="1F4E79"/>
                </a:solidFill>
                <a:latin typeface="Trebuchet MS"/>
                <a:cs typeface="Trebuchet MS"/>
              </a:rPr>
              <a:t>(if</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40" dirty="0">
                <a:solidFill>
                  <a:srgbClr val="1F4E79"/>
                </a:solidFill>
                <a:latin typeface="Trebuchet MS"/>
                <a:cs typeface="Trebuchet MS"/>
              </a:rPr>
              <a:t> </a:t>
            </a:r>
            <a:r>
              <a:rPr sz="1600" spc="-10" dirty="0">
                <a:solidFill>
                  <a:srgbClr val="1F4E79"/>
                </a:solidFill>
                <a:latin typeface="Trebuchet MS"/>
                <a:cs typeface="Trebuchet MS"/>
              </a:rPr>
              <a:t>case)</a:t>
            </a:r>
            <a:endParaRPr sz="1600" dirty="0">
              <a:latin typeface="Trebuchet MS"/>
              <a:cs typeface="Trebuchet MS"/>
            </a:endParaRPr>
          </a:p>
          <a:p>
            <a:pPr marL="817244">
              <a:lnSpc>
                <a:spcPct val="100000"/>
              </a:lnSpc>
              <a:spcBef>
                <a:spcPts val="385"/>
              </a:spcBef>
            </a:pPr>
            <a:r>
              <a:rPr sz="1600" spc="-10" dirty="0" smtClean="0">
                <a:solidFill>
                  <a:srgbClr val="1F4E79"/>
                </a:solidFill>
                <a:latin typeface="Trebuchet MS"/>
                <a:cs typeface="Trebuchet MS"/>
              </a:rPr>
              <a:t>Promote</a:t>
            </a:r>
            <a:r>
              <a:rPr sz="1600" spc="-20" dirty="0" smtClean="0">
                <a:solidFill>
                  <a:srgbClr val="1F4E79"/>
                </a:solidFill>
                <a:latin typeface="Trebuchet MS"/>
                <a:cs typeface="Trebuchet MS"/>
              </a:rPr>
              <a:t> </a:t>
            </a:r>
            <a:r>
              <a:rPr sz="1600" dirty="0">
                <a:solidFill>
                  <a:srgbClr val="1F4E79"/>
                </a:solidFill>
                <a:latin typeface="Trebuchet MS"/>
                <a:cs typeface="Trebuchet MS"/>
              </a:rPr>
              <a:t>the</a:t>
            </a:r>
            <a:r>
              <a:rPr sz="1600" spc="-55" dirty="0">
                <a:solidFill>
                  <a:srgbClr val="1F4E79"/>
                </a:solidFill>
                <a:latin typeface="Trebuchet MS"/>
                <a:cs typeface="Trebuchet MS"/>
              </a:rPr>
              <a:t> </a:t>
            </a:r>
            <a:r>
              <a:rPr sz="1600" dirty="0">
                <a:solidFill>
                  <a:srgbClr val="1F4E79"/>
                </a:solidFill>
                <a:latin typeface="Trebuchet MS"/>
                <a:cs typeface="Trebuchet MS"/>
              </a:rPr>
              <a:t>equal</a:t>
            </a:r>
            <a:r>
              <a:rPr sz="1600" spc="-45" dirty="0">
                <a:solidFill>
                  <a:srgbClr val="1F4E79"/>
                </a:solidFill>
                <a:latin typeface="Trebuchet MS"/>
                <a:cs typeface="Trebuchet MS"/>
              </a:rPr>
              <a:t> </a:t>
            </a:r>
            <a:r>
              <a:rPr sz="1600" dirty="0">
                <a:solidFill>
                  <a:srgbClr val="1F4E79"/>
                </a:solidFill>
                <a:latin typeface="Trebuchet MS"/>
                <a:cs typeface="Trebuchet MS"/>
              </a:rPr>
              <a:t>opportunities,</a:t>
            </a:r>
            <a:r>
              <a:rPr sz="1600" spc="-10" dirty="0">
                <a:solidFill>
                  <a:srgbClr val="1F4E79"/>
                </a:solidFill>
                <a:latin typeface="Trebuchet MS"/>
                <a:cs typeface="Trebuchet MS"/>
              </a:rPr>
              <a:t> </a:t>
            </a:r>
            <a:r>
              <a:rPr sz="1600" dirty="0">
                <a:solidFill>
                  <a:srgbClr val="1F4E79"/>
                </a:solidFill>
                <a:latin typeface="Trebuchet MS"/>
                <a:cs typeface="Trebuchet MS"/>
              </a:rPr>
              <a:t>transparency</a:t>
            </a:r>
            <a:r>
              <a:rPr sz="1600" spc="-55" dirty="0">
                <a:solidFill>
                  <a:srgbClr val="1F4E79"/>
                </a:solidFill>
                <a:latin typeface="Trebuchet MS"/>
                <a:cs typeface="Trebuchet MS"/>
              </a:rPr>
              <a:t> </a:t>
            </a:r>
            <a:r>
              <a:rPr sz="1600" dirty="0">
                <a:solidFill>
                  <a:srgbClr val="1F4E79"/>
                </a:solidFill>
                <a:latin typeface="Trebuchet MS"/>
                <a:cs typeface="Trebuchet MS"/>
              </a:rPr>
              <a:t>and</a:t>
            </a:r>
            <a:r>
              <a:rPr sz="1600" spc="-45" dirty="0">
                <a:solidFill>
                  <a:srgbClr val="1F4E79"/>
                </a:solidFill>
                <a:latin typeface="Trebuchet MS"/>
                <a:cs typeface="Trebuchet MS"/>
              </a:rPr>
              <a:t> </a:t>
            </a:r>
            <a:r>
              <a:rPr sz="1600" dirty="0">
                <a:solidFill>
                  <a:srgbClr val="1F4E79"/>
                </a:solidFill>
                <a:latin typeface="Trebuchet MS"/>
                <a:cs typeface="Trebuchet MS"/>
              </a:rPr>
              <a:t>green</a:t>
            </a:r>
            <a:r>
              <a:rPr sz="1600" spc="-50" dirty="0">
                <a:solidFill>
                  <a:srgbClr val="1F4E79"/>
                </a:solidFill>
                <a:latin typeface="Trebuchet MS"/>
                <a:cs typeface="Trebuchet MS"/>
              </a:rPr>
              <a:t> </a:t>
            </a:r>
            <a:r>
              <a:rPr sz="1600" spc="-10" dirty="0">
                <a:solidFill>
                  <a:srgbClr val="1F4E79"/>
                </a:solidFill>
                <a:latin typeface="Trebuchet MS"/>
                <a:cs typeface="Trebuchet MS"/>
              </a:rPr>
              <a:t>procurement</a:t>
            </a:r>
            <a:endParaRPr sz="1600" dirty="0">
              <a:latin typeface="Trebuchet MS"/>
              <a:cs typeface="Trebuchet MS"/>
            </a:endParaRPr>
          </a:p>
          <a:p>
            <a:pPr marL="817244" marR="6985">
              <a:lnSpc>
                <a:spcPct val="120000"/>
              </a:lnSpc>
            </a:pPr>
            <a:r>
              <a:rPr sz="1600" dirty="0">
                <a:solidFill>
                  <a:srgbClr val="1F4E79"/>
                </a:solidFill>
                <a:latin typeface="Trebuchet MS"/>
                <a:cs typeface="Trebuchet MS"/>
              </a:rPr>
              <a:t>Partners</a:t>
            </a:r>
            <a:r>
              <a:rPr sz="1600" spc="-5" dirty="0">
                <a:solidFill>
                  <a:srgbClr val="1F4E79"/>
                </a:solidFill>
                <a:latin typeface="Trebuchet MS"/>
                <a:cs typeface="Trebuchet MS"/>
              </a:rPr>
              <a:t> </a:t>
            </a:r>
            <a:r>
              <a:rPr sz="1600" dirty="0">
                <a:solidFill>
                  <a:srgbClr val="1F4E79"/>
                </a:solidFill>
                <a:latin typeface="Trebuchet MS"/>
                <a:cs typeface="Trebuchet MS"/>
              </a:rPr>
              <a:t>must</a:t>
            </a:r>
            <a:r>
              <a:rPr sz="1600" spc="-10" dirty="0">
                <a:solidFill>
                  <a:srgbClr val="1F4E79"/>
                </a:solidFill>
                <a:latin typeface="Trebuchet MS"/>
                <a:cs typeface="Trebuchet MS"/>
              </a:rPr>
              <a:t> </a:t>
            </a:r>
            <a:r>
              <a:rPr sz="1600" dirty="0">
                <a:solidFill>
                  <a:srgbClr val="1F4E79"/>
                </a:solidFill>
                <a:latin typeface="Trebuchet MS"/>
                <a:cs typeface="Trebuchet MS"/>
              </a:rPr>
              <a:t>cooperate in the</a:t>
            </a:r>
            <a:r>
              <a:rPr sz="1600" spc="-5" dirty="0">
                <a:solidFill>
                  <a:srgbClr val="1F4E79"/>
                </a:solidFill>
                <a:latin typeface="Trebuchet MS"/>
                <a:cs typeface="Trebuchet MS"/>
              </a:rPr>
              <a:t> </a:t>
            </a:r>
            <a:r>
              <a:rPr sz="1600" b="1" dirty="0">
                <a:solidFill>
                  <a:srgbClr val="1F4E79"/>
                </a:solidFill>
                <a:latin typeface="Trebuchet MS"/>
                <a:cs typeface="Trebuchet MS"/>
              </a:rPr>
              <a:t>development and</a:t>
            </a:r>
            <a:r>
              <a:rPr sz="1600" b="1" spc="-5" dirty="0">
                <a:solidFill>
                  <a:srgbClr val="1F4E79"/>
                </a:solidFill>
                <a:latin typeface="Trebuchet MS"/>
                <a:cs typeface="Trebuchet MS"/>
              </a:rPr>
              <a:t> </a:t>
            </a:r>
            <a:r>
              <a:rPr sz="1600" b="1" dirty="0">
                <a:solidFill>
                  <a:srgbClr val="1F4E79"/>
                </a:solidFill>
                <a:latin typeface="Trebuchet MS"/>
                <a:cs typeface="Trebuchet MS"/>
              </a:rPr>
              <a:t>implementation</a:t>
            </a:r>
            <a:r>
              <a:rPr sz="1600" b="1" spc="5" dirty="0">
                <a:solidFill>
                  <a:srgbClr val="1F4E79"/>
                </a:solidFill>
                <a:latin typeface="Trebuchet MS"/>
                <a:cs typeface="Trebuchet MS"/>
              </a:rPr>
              <a:t> </a:t>
            </a:r>
            <a:r>
              <a:rPr sz="1600" dirty="0">
                <a:solidFill>
                  <a:srgbClr val="1F4E79"/>
                </a:solidFill>
                <a:latin typeface="Trebuchet MS"/>
                <a:cs typeface="Trebuchet MS"/>
              </a:rPr>
              <a:t>of</a:t>
            </a:r>
            <a:r>
              <a:rPr sz="1600" spc="-15" dirty="0">
                <a:solidFill>
                  <a:srgbClr val="1F4E79"/>
                </a:solidFill>
                <a:latin typeface="Trebuchet MS"/>
                <a:cs typeface="Trebuchet MS"/>
              </a:rPr>
              <a:t> </a:t>
            </a:r>
            <a:r>
              <a:rPr sz="1600" dirty="0">
                <a:solidFill>
                  <a:srgbClr val="1F4E79"/>
                </a:solidFill>
                <a:latin typeface="Trebuchet MS"/>
                <a:cs typeface="Trebuchet MS"/>
              </a:rPr>
              <a:t>projects, </a:t>
            </a:r>
            <a:r>
              <a:rPr sz="1600" spc="-25" dirty="0">
                <a:solidFill>
                  <a:srgbClr val="1F4E79"/>
                </a:solidFill>
                <a:latin typeface="Trebuchet MS"/>
                <a:cs typeface="Trebuchet MS"/>
              </a:rPr>
              <a:t>as </a:t>
            </a:r>
            <a:r>
              <a:rPr sz="1600" dirty="0">
                <a:solidFill>
                  <a:srgbClr val="1F4E79"/>
                </a:solidFill>
                <a:latin typeface="Trebuchet MS"/>
                <a:cs typeface="Trebuchet MS"/>
              </a:rPr>
              <a:t>well</a:t>
            </a:r>
            <a:r>
              <a:rPr sz="1600" spc="-25" dirty="0">
                <a:solidFill>
                  <a:srgbClr val="1F4E79"/>
                </a:solidFill>
                <a:latin typeface="Trebuchet MS"/>
                <a:cs typeface="Trebuchet MS"/>
              </a:rPr>
              <a:t> </a:t>
            </a:r>
            <a:r>
              <a:rPr sz="1600" dirty="0">
                <a:solidFill>
                  <a:srgbClr val="1F4E79"/>
                </a:solidFill>
                <a:latin typeface="Trebuchet MS"/>
                <a:cs typeface="Trebuchet MS"/>
              </a:rPr>
              <a:t>as</a:t>
            </a:r>
            <a:r>
              <a:rPr sz="1600" spc="-40" dirty="0">
                <a:solidFill>
                  <a:srgbClr val="1F4E79"/>
                </a:solidFill>
                <a:latin typeface="Trebuchet MS"/>
                <a:cs typeface="Trebuchet MS"/>
              </a:rPr>
              <a:t> </a:t>
            </a:r>
            <a:r>
              <a:rPr sz="1600" dirty="0">
                <a:solidFill>
                  <a:srgbClr val="1F4E79"/>
                </a:solidFill>
                <a:latin typeface="Trebuchet MS"/>
                <a:cs typeface="Trebuchet MS"/>
              </a:rPr>
              <a:t>in</a:t>
            </a:r>
            <a:r>
              <a:rPr sz="1600" spc="-30" dirty="0">
                <a:solidFill>
                  <a:srgbClr val="1F4E79"/>
                </a:solidFill>
                <a:latin typeface="Trebuchet MS"/>
                <a:cs typeface="Trebuchet MS"/>
              </a:rPr>
              <a:t> </a:t>
            </a:r>
            <a:r>
              <a:rPr sz="1600" dirty="0">
                <a:solidFill>
                  <a:srgbClr val="1F4E79"/>
                </a:solidFill>
                <a:latin typeface="Trebuchet MS"/>
                <a:cs typeface="Trebuchet MS"/>
              </a:rPr>
              <a:t>the</a:t>
            </a:r>
            <a:r>
              <a:rPr sz="1600" spc="-20" dirty="0">
                <a:solidFill>
                  <a:srgbClr val="1F4E79"/>
                </a:solidFill>
                <a:latin typeface="Trebuchet MS"/>
                <a:cs typeface="Trebuchet MS"/>
              </a:rPr>
              <a:t> </a:t>
            </a:r>
            <a:r>
              <a:rPr sz="1600" dirty="0">
                <a:solidFill>
                  <a:srgbClr val="1F4E79"/>
                </a:solidFill>
                <a:latin typeface="Trebuchet MS"/>
                <a:cs typeface="Trebuchet MS"/>
              </a:rPr>
              <a:t>staffing</a:t>
            </a:r>
            <a:r>
              <a:rPr sz="1600" spc="-25" dirty="0">
                <a:solidFill>
                  <a:srgbClr val="1F4E79"/>
                </a:solidFill>
                <a:latin typeface="Trebuchet MS"/>
                <a:cs typeface="Trebuchet MS"/>
              </a:rPr>
              <a:t> </a:t>
            </a:r>
            <a:r>
              <a:rPr sz="1600" dirty="0">
                <a:solidFill>
                  <a:srgbClr val="1F4E79"/>
                </a:solidFill>
                <a:latin typeface="Trebuchet MS"/>
                <a:cs typeface="Trebuchet MS"/>
              </a:rPr>
              <a:t>or</a:t>
            </a:r>
            <a:r>
              <a:rPr sz="1600" spc="-25" dirty="0">
                <a:solidFill>
                  <a:srgbClr val="1F4E79"/>
                </a:solidFill>
                <a:latin typeface="Trebuchet MS"/>
                <a:cs typeface="Trebuchet MS"/>
              </a:rPr>
              <a:t> </a:t>
            </a:r>
            <a:r>
              <a:rPr sz="1600" dirty="0">
                <a:solidFill>
                  <a:srgbClr val="1F4E79"/>
                </a:solidFill>
                <a:latin typeface="Trebuchet MS"/>
                <a:cs typeface="Trebuchet MS"/>
              </a:rPr>
              <a:t>financing,</a:t>
            </a:r>
            <a:r>
              <a:rPr sz="1600" spc="-20" dirty="0">
                <a:solidFill>
                  <a:srgbClr val="1F4E79"/>
                </a:solidFill>
                <a:latin typeface="Trebuchet MS"/>
                <a:cs typeface="Trebuchet MS"/>
              </a:rPr>
              <a:t> </a:t>
            </a:r>
            <a:r>
              <a:rPr sz="1600" dirty="0">
                <a:solidFill>
                  <a:srgbClr val="1F4E79"/>
                </a:solidFill>
                <a:latin typeface="Trebuchet MS"/>
                <a:cs typeface="Trebuchet MS"/>
              </a:rPr>
              <a:t>or</a:t>
            </a:r>
            <a:r>
              <a:rPr sz="1600" spc="-20" dirty="0">
                <a:solidFill>
                  <a:srgbClr val="1F4E79"/>
                </a:solidFill>
                <a:latin typeface="Trebuchet MS"/>
                <a:cs typeface="Trebuchet MS"/>
              </a:rPr>
              <a:t> </a:t>
            </a:r>
            <a:r>
              <a:rPr sz="1600" dirty="0">
                <a:solidFill>
                  <a:srgbClr val="1F4E79"/>
                </a:solidFill>
                <a:latin typeface="Trebuchet MS"/>
                <a:cs typeface="Trebuchet MS"/>
              </a:rPr>
              <a:t>both,</a:t>
            </a:r>
            <a:r>
              <a:rPr sz="1600" spc="-15" dirty="0">
                <a:solidFill>
                  <a:srgbClr val="1F4E79"/>
                </a:solidFill>
                <a:latin typeface="Trebuchet MS"/>
                <a:cs typeface="Trebuchet MS"/>
              </a:rPr>
              <a:t> </a:t>
            </a:r>
            <a:r>
              <a:rPr sz="1600" spc="-10" dirty="0">
                <a:solidFill>
                  <a:srgbClr val="1F4E79"/>
                </a:solidFill>
                <a:latin typeface="Trebuchet MS"/>
                <a:cs typeface="Trebuchet MS"/>
              </a:rPr>
              <a:t>thereof.</a:t>
            </a:r>
            <a:endParaRPr sz="1600" dirty="0">
              <a:latin typeface="Trebuchet MS"/>
              <a:cs typeface="Trebuchet MS"/>
            </a:endParaRPr>
          </a:p>
          <a:p>
            <a:pPr>
              <a:lnSpc>
                <a:spcPct val="100000"/>
              </a:lnSpc>
              <a:spcBef>
                <a:spcPts val="350"/>
              </a:spcBef>
            </a:pPr>
            <a:endParaRPr sz="1600" dirty="0">
              <a:latin typeface="Trebuchet MS"/>
              <a:cs typeface="Trebuchet MS"/>
            </a:endParaRPr>
          </a:p>
          <a:p>
            <a:pPr marL="354965" indent="-342265" algn="just">
              <a:lnSpc>
                <a:spcPct val="100000"/>
              </a:lnSpc>
              <a:buClr>
                <a:srgbClr val="90C225"/>
              </a:buClr>
              <a:buSzPct val="78125"/>
              <a:buFont typeface="Arial MT"/>
              <a:buChar char="•"/>
              <a:tabLst>
                <a:tab pos="354965" algn="l"/>
              </a:tabLst>
            </a:pP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project that</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does</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not</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have</a:t>
            </a:r>
            <a:r>
              <a:rPr sz="1600" b="1" u="sng" spc="-2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a:t>
            </a:r>
            <a:r>
              <a:rPr sz="1600" b="1" u="sng" spc="-30"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cross-</a:t>
            </a:r>
            <a:r>
              <a:rPr sz="1600" b="1" u="sng" dirty="0">
                <a:solidFill>
                  <a:srgbClr val="1F4E79"/>
                </a:solidFill>
                <a:uFill>
                  <a:solidFill>
                    <a:srgbClr val="1F4E79"/>
                  </a:solidFill>
                </a:uFill>
                <a:latin typeface="Trebuchet MS"/>
                <a:cs typeface="Trebuchet MS"/>
              </a:rPr>
              <a:t>border character</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and</a:t>
            </a:r>
            <a:r>
              <a:rPr sz="1600" b="1" u="sng" spc="-4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impact</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and</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does</a:t>
            </a:r>
            <a:r>
              <a:rPr sz="1600" b="1" u="sng" spc="-25" dirty="0">
                <a:solidFill>
                  <a:srgbClr val="1F4E79"/>
                </a:solidFill>
                <a:uFill>
                  <a:solidFill>
                    <a:srgbClr val="1F4E79"/>
                  </a:solidFill>
                </a:uFill>
                <a:latin typeface="Trebuchet MS"/>
                <a:cs typeface="Trebuchet MS"/>
              </a:rPr>
              <a:t> not</a:t>
            </a:r>
            <a:endParaRPr sz="1600" dirty="0">
              <a:latin typeface="Trebuchet MS"/>
              <a:cs typeface="Trebuchet MS"/>
            </a:endParaRPr>
          </a:p>
          <a:p>
            <a:pPr marL="355600" algn="just">
              <a:lnSpc>
                <a:spcPct val="100000"/>
              </a:lnSpc>
            </a:pPr>
            <a:r>
              <a:rPr sz="1600" b="1" u="sng" dirty="0">
                <a:solidFill>
                  <a:srgbClr val="1F4E79"/>
                </a:solidFill>
                <a:uFill>
                  <a:solidFill>
                    <a:srgbClr val="1F4E79"/>
                  </a:solidFill>
                </a:uFill>
                <a:latin typeface="Trebuchet MS"/>
                <a:cs typeface="Trebuchet MS"/>
              </a:rPr>
              <a:t>observe</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0"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cooperation</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criteria</a:t>
            </a:r>
            <a:r>
              <a:rPr sz="1600" b="1" u="sng" spc="-2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will</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be</a:t>
            </a:r>
            <a:r>
              <a:rPr sz="1600" b="1" u="sng" spc="-35"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rejected.</a:t>
            </a:r>
            <a:endParaRPr sz="1600" dirty="0">
              <a:latin typeface="Trebuchet MS"/>
              <a:cs typeface="Trebuchet MS"/>
            </a:endParaRPr>
          </a:p>
          <a:p>
            <a:pPr marL="355600" marR="351155" indent="-342900" algn="just">
              <a:lnSpc>
                <a:spcPct val="100000"/>
              </a:lnSpc>
              <a:spcBef>
                <a:spcPts val="1015"/>
              </a:spcBef>
              <a:buClr>
                <a:srgbClr val="90C225"/>
              </a:buClr>
              <a:buSzPct val="78125"/>
              <a:buFont typeface="Arial MT"/>
              <a:buChar char="•"/>
              <a:tabLst>
                <a:tab pos="355600" algn="l"/>
              </a:tabLst>
            </a:pPr>
            <a:r>
              <a:rPr sz="1600" dirty="0">
                <a:solidFill>
                  <a:srgbClr val="1F4E79"/>
                </a:solidFill>
                <a:latin typeface="Trebuchet MS"/>
                <a:cs typeface="Trebuchet MS"/>
              </a:rPr>
              <a:t>In</a:t>
            </a:r>
            <a:r>
              <a:rPr sz="1600" spc="-40" dirty="0">
                <a:solidFill>
                  <a:srgbClr val="1F4E79"/>
                </a:solidFill>
                <a:latin typeface="Trebuchet MS"/>
                <a:cs typeface="Trebuchet MS"/>
              </a:rPr>
              <a:t> </a:t>
            </a:r>
            <a:r>
              <a:rPr sz="1600" dirty="0">
                <a:solidFill>
                  <a:srgbClr val="1F4E79"/>
                </a:solidFill>
                <a:latin typeface="Trebuchet MS"/>
                <a:cs typeface="Trebuchet MS"/>
              </a:rPr>
              <a:t>case</a:t>
            </a:r>
            <a:r>
              <a:rPr sz="1600" spc="-45" dirty="0">
                <a:solidFill>
                  <a:srgbClr val="1F4E79"/>
                </a:solidFill>
                <a:latin typeface="Trebuchet MS"/>
                <a:cs typeface="Trebuchet MS"/>
              </a:rPr>
              <a:t> </a:t>
            </a:r>
            <a:r>
              <a:rPr sz="1600" dirty="0">
                <a:solidFill>
                  <a:srgbClr val="1F4E79"/>
                </a:solidFill>
                <a:latin typeface="Trebuchet MS"/>
                <a:cs typeface="Trebuchet MS"/>
              </a:rPr>
              <a:t>the</a:t>
            </a:r>
            <a:r>
              <a:rPr sz="1600" spc="-30"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mandatory</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cooperation criteria</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are</a:t>
            </a:r>
            <a:r>
              <a:rPr sz="1600" b="1" u="sng" spc="-3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not</a:t>
            </a:r>
            <a:r>
              <a:rPr sz="1600" b="1" u="sng" spc="-5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met</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by</a:t>
            </a:r>
            <a:r>
              <a:rPr sz="1600" b="1" u="sng" spc="-5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partners,</a:t>
            </a:r>
            <a:r>
              <a:rPr sz="1600" b="1" u="sng" spc="-1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as</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set</a:t>
            </a:r>
            <a:r>
              <a:rPr sz="1600" b="1" u="sng" spc="-30" dirty="0">
                <a:solidFill>
                  <a:srgbClr val="1F4E79"/>
                </a:solidFill>
                <a:uFill>
                  <a:solidFill>
                    <a:srgbClr val="1F4E79"/>
                  </a:solidFill>
                </a:uFill>
                <a:latin typeface="Trebuchet MS"/>
                <a:cs typeface="Trebuchet MS"/>
              </a:rPr>
              <a:t> </a:t>
            </a:r>
            <a:r>
              <a:rPr sz="1600" b="1" u="sng" spc="-25" dirty="0">
                <a:solidFill>
                  <a:srgbClr val="1F4E79"/>
                </a:solidFill>
                <a:uFill>
                  <a:solidFill>
                    <a:srgbClr val="1F4E79"/>
                  </a:solidFill>
                </a:uFill>
                <a:latin typeface="Trebuchet MS"/>
                <a:cs typeface="Trebuchet MS"/>
              </a:rPr>
              <a:t>in</a:t>
            </a:r>
            <a:r>
              <a:rPr sz="1600" b="1" spc="-25"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Guide,</a:t>
            </a:r>
            <a:r>
              <a:rPr sz="1600" b="1" u="sng" spc="-2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project shall</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be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rejected and</a:t>
            </a:r>
            <a:r>
              <a:rPr sz="1600" b="1" u="sng" spc="-40"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the</a:t>
            </a:r>
            <a:r>
              <a:rPr sz="1600" b="1" u="sng" spc="-3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assessment</a:t>
            </a:r>
            <a:r>
              <a:rPr sz="1600" b="1" u="sng" spc="-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process shall</a:t>
            </a:r>
            <a:r>
              <a:rPr sz="1600" b="1" u="sng" spc="-35" dirty="0">
                <a:solidFill>
                  <a:srgbClr val="1F4E79"/>
                </a:solidFill>
                <a:uFill>
                  <a:solidFill>
                    <a:srgbClr val="1F4E79"/>
                  </a:solidFill>
                </a:uFill>
                <a:latin typeface="Trebuchet MS"/>
                <a:cs typeface="Trebuchet MS"/>
              </a:rPr>
              <a:t> </a:t>
            </a:r>
            <a:r>
              <a:rPr sz="1600" b="1" u="sng" spc="-20" dirty="0">
                <a:solidFill>
                  <a:srgbClr val="1F4E79"/>
                </a:solidFill>
                <a:uFill>
                  <a:solidFill>
                    <a:srgbClr val="1F4E79"/>
                  </a:solidFill>
                </a:uFill>
                <a:latin typeface="Trebuchet MS"/>
                <a:cs typeface="Trebuchet MS"/>
              </a:rPr>
              <a:t>stop</a:t>
            </a:r>
            <a:r>
              <a:rPr sz="1600" b="1" spc="-20" dirty="0">
                <a:solidFill>
                  <a:srgbClr val="1F4E79"/>
                </a:solidFill>
                <a:latin typeface="Trebuchet MS"/>
                <a:cs typeface="Trebuchet MS"/>
              </a:rPr>
              <a:t> </a:t>
            </a:r>
            <a:r>
              <a:rPr sz="1600" b="1" u="sng" dirty="0">
                <a:solidFill>
                  <a:srgbClr val="1F4E79"/>
                </a:solidFill>
                <a:uFill>
                  <a:solidFill>
                    <a:srgbClr val="1F4E79"/>
                  </a:solidFill>
                </a:uFill>
                <a:latin typeface="Trebuchet MS"/>
                <a:cs typeface="Trebuchet MS"/>
              </a:rPr>
              <a:t>without</a:t>
            </a:r>
            <a:r>
              <a:rPr sz="1600" b="1" u="sng" spc="-65" dirty="0">
                <a:solidFill>
                  <a:srgbClr val="1F4E79"/>
                </a:solidFill>
                <a:uFill>
                  <a:solidFill>
                    <a:srgbClr val="1F4E79"/>
                  </a:solidFill>
                </a:uFill>
                <a:latin typeface="Trebuchet MS"/>
                <a:cs typeface="Trebuchet MS"/>
              </a:rPr>
              <a:t> </a:t>
            </a:r>
            <a:r>
              <a:rPr sz="1600" b="1" u="sng" dirty="0">
                <a:solidFill>
                  <a:srgbClr val="1F4E79"/>
                </a:solidFill>
                <a:uFill>
                  <a:solidFill>
                    <a:srgbClr val="1F4E79"/>
                  </a:solidFill>
                </a:uFill>
                <a:latin typeface="Trebuchet MS"/>
                <a:cs typeface="Trebuchet MS"/>
              </a:rPr>
              <a:t>further</a:t>
            </a:r>
            <a:r>
              <a:rPr sz="1600" b="1" u="sng" spc="-55" dirty="0">
                <a:solidFill>
                  <a:srgbClr val="1F4E79"/>
                </a:solidFill>
                <a:uFill>
                  <a:solidFill>
                    <a:srgbClr val="1F4E79"/>
                  </a:solidFill>
                </a:uFill>
                <a:latin typeface="Trebuchet MS"/>
                <a:cs typeface="Trebuchet MS"/>
              </a:rPr>
              <a:t> </a:t>
            </a:r>
            <a:r>
              <a:rPr sz="1600" b="1" u="sng" spc="-10" dirty="0">
                <a:solidFill>
                  <a:srgbClr val="1F4E79"/>
                </a:solidFill>
                <a:uFill>
                  <a:solidFill>
                    <a:srgbClr val="1F4E79"/>
                  </a:solidFill>
                </a:uFill>
                <a:latin typeface="Trebuchet MS"/>
                <a:cs typeface="Trebuchet MS"/>
              </a:rPr>
              <a:t>analysis.</a:t>
            </a:r>
            <a:endParaRPr sz="1600" dirty="0">
              <a:latin typeface="Trebuchet MS"/>
              <a:cs typeface="Trebuchet MS"/>
            </a:endParaRPr>
          </a:p>
        </p:txBody>
      </p:sp>
      <p:pic>
        <p:nvPicPr>
          <p:cNvPr id="11" name="object 11"/>
          <p:cNvPicPr/>
          <p:nvPr/>
        </p:nvPicPr>
        <p:blipFill>
          <a:blip r:embed="rId2" cstate="print"/>
          <a:stretch>
            <a:fillRect/>
          </a:stretch>
        </p:blipFill>
        <p:spPr>
          <a:xfrm>
            <a:off x="234695" y="172212"/>
            <a:ext cx="2915412" cy="853440"/>
          </a:xfrm>
          <a:prstGeom prst="rect">
            <a:avLst/>
          </a:prstGeom>
        </p:spPr>
      </p:pic>
      <p:pic>
        <p:nvPicPr>
          <p:cNvPr id="3" name="object 3"/>
          <p:cNvPicPr/>
          <p:nvPr/>
        </p:nvPicPr>
        <p:blipFill>
          <a:blip r:embed="rId3" cstate="print"/>
          <a:stretch>
            <a:fillRect/>
          </a:stretch>
        </p:blipFill>
        <p:spPr>
          <a:xfrm>
            <a:off x="934211" y="2034539"/>
            <a:ext cx="88391" cy="114300"/>
          </a:xfrm>
          <a:prstGeom prst="rect">
            <a:avLst/>
          </a:prstGeom>
        </p:spPr>
      </p:pic>
      <p:pic>
        <p:nvPicPr>
          <p:cNvPr id="4" name="object 4"/>
          <p:cNvPicPr/>
          <p:nvPr/>
        </p:nvPicPr>
        <p:blipFill>
          <a:blip r:embed="rId3" cstate="print"/>
          <a:stretch>
            <a:fillRect/>
          </a:stretch>
        </p:blipFill>
        <p:spPr>
          <a:xfrm>
            <a:off x="934211" y="2327148"/>
            <a:ext cx="88391" cy="114300"/>
          </a:xfrm>
          <a:prstGeom prst="rect">
            <a:avLst/>
          </a:prstGeom>
        </p:spPr>
      </p:pic>
      <p:pic>
        <p:nvPicPr>
          <p:cNvPr id="5" name="object 5"/>
          <p:cNvPicPr/>
          <p:nvPr/>
        </p:nvPicPr>
        <p:blipFill>
          <a:blip r:embed="rId3" cstate="print"/>
          <a:stretch>
            <a:fillRect/>
          </a:stretch>
        </p:blipFill>
        <p:spPr>
          <a:xfrm>
            <a:off x="934211" y="2619755"/>
            <a:ext cx="88391" cy="114300"/>
          </a:xfrm>
          <a:prstGeom prst="rect">
            <a:avLst/>
          </a:prstGeom>
        </p:spPr>
      </p:pic>
      <p:pic>
        <p:nvPicPr>
          <p:cNvPr id="6" name="object 6"/>
          <p:cNvPicPr/>
          <p:nvPr/>
        </p:nvPicPr>
        <p:blipFill>
          <a:blip r:embed="rId3" cstate="print"/>
          <a:stretch>
            <a:fillRect/>
          </a:stretch>
        </p:blipFill>
        <p:spPr>
          <a:xfrm>
            <a:off x="934211" y="3204972"/>
            <a:ext cx="88391" cy="114300"/>
          </a:xfrm>
          <a:prstGeom prst="rect">
            <a:avLst/>
          </a:prstGeom>
        </p:spPr>
      </p:pic>
      <p:pic>
        <p:nvPicPr>
          <p:cNvPr id="7" name="object 7"/>
          <p:cNvPicPr/>
          <p:nvPr/>
        </p:nvPicPr>
        <p:blipFill>
          <a:blip r:embed="rId3" cstate="print"/>
          <a:stretch>
            <a:fillRect/>
          </a:stretch>
        </p:blipFill>
        <p:spPr>
          <a:xfrm>
            <a:off x="934211" y="3790188"/>
            <a:ext cx="88391" cy="114300"/>
          </a:xfrm>
          <a:prstGeom prst="rect">
            <a:avLst/>
          </a:prstGeom>
        </p:spPr>
      </p:pic>
      <p:pic>
        <p:nvPicPr>
          <p:cNvPr id="8" name="object 8"/>
          <p:cNvPicPr/>
          <p:nvPr/>
        </p:nvPicPr>
        <p:blipFill>
          <a:blip r:embed="rId4" cstate="print"/>
          <a:stretch>
            <a:fillRect/>
          </a:stretch>
        </p:blipFill>
        <p:spPr>
          <a:xfrm>
            <a:off x="934211" y="4375403"/>
            <a:ext cx="88391" cy="1143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3272154"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applications</a:t>
            </a:r>
          </a:p>
        </p:txBody>
      </p:sp>
      <p:sp>
        <p:nvSpPr>
          <p:cNvPr id="3" name="object 3"/>
          <p:cNvSpPr txBox="1"/>
          <p:nvPr/>
        </p:nvSpPr>
        <p:spPr>
          <a:xfrm>
            <a:off x="514604" y="1566113"/>
            <a:ext cx="7920990" cy="4446270"/>
          </a:xfrm>
          <a:prstGeom prst="rect">
            <a:avLst/>
          </a:prstGeom>
        </p:spPr>
        <p:txBody>
          <a:bodyPr vert="horz" wrap="square" lIns="0" tIns="12065" rIns="0" bIns="0" rtlCol="0">
            <a:spAutoFit/>
          </a:bodyPr>
          <a:lstStyle/>
          <a:p>
            <a:pPr marL="354965" indent="-342265">
              <a:lnSpc>
                <a:spcPct val="100000"/>
              </a:lnSpc>
              <a:spcBef>
                <a:spcPts val="95"/>
              </a:spcBef>
              <a:buFont typeface="Arial MT"/>
              <a:buChar char="•"/>
              <a:tabLst>
                <a:tab pos="354965" algn="l"/>
              </a:tabLst>
            </a:pPr>
            <a:r>
              <a:rPr sz="1600" dirty="0">
                <a:solidFill>
                  <a:srgbClr val="244060"/>
                </a:solidFill>
                <a:latin typeface="Trebuchet MS"/>
                <a:cs typeface="Trebuchet MS"/>
              </a:rPr>
              <a:t>When</a:t>
            </a:r>
            <a:r>
              <a:rPr sz="1600" spc="-15" dirty="0">
                <a:solidFill>
                  <a:srgbClr val="244060"/>
                </a:solidFill>
                <a:latin typeface="Trebuchet MS"/>
                <a:cs typeface="Trebuchet MS"/>
              </a:rPr>
              <a:t> </a:t>
            </a:r>
            <a:r>
              <a:rPr sz="1600" dirty="0">
                <a:solidFill>
                  <a:srgbClr val="244060"/>
                </a:solidFill>
                <a:latin typeface="Trebuchet MS"/>
                <a:cs typeface="Trebuchet MS"/>
              </a:rPr>
              <a:t>developing</a:t>
            </a:r>
            <a:r>
              <a:rPr sz="1600" spc="-5" dirty="0">
                <a:solidFill>
                  <a:srgbClr val="244060"/>
                </a:solidFill>
                <a:latin typeface="Trebuchet MS"/>
                <a:cs typeface="Trebuchet MS"/>
              </a:rPr>
              <a:t> </a:t>
            </a:r>
            <a:r>
              <a:rPr sz="1600" dirty="0">
                <a:solidFill>
                  <a:srgbClr val="244060"/>
                </a:solidFill>
                <a:latin typeface="Trebuchet MS"/>
                <a:cs typeface="Trebuchet MS"/>
              </a:rPr>
              <a:t>your</a:t>
            </a:r>
            <a:r>
              <a:rPr sz="1600" spc="-15" dirty="0">
                <a:solidFill>
                  <a:srgbClr val="244060"/>
                </a:solidFill>
                <a:latin typeface="Trebuchet MS"/>
                <a:cs typeface="Trebuchet MS"/>
              </a:rPr>
              <a:t> </a:t>
            </a:r>
            <a:r>
              <a:rPr sz="1600" dirty="0">
                <a:solidFill>
                  <a:srgbClr val="244060"/>
                </a:solidFill>
                <a:latin typeface="Trebuchet MS"/>
                <a:cs typeface="Trebuchet MS"/>
              </a:rPr>
              <a:t>application</a:t>
            </a:r>
            <a:r>
              <a:rPr sz="1600" spc="-10" dirty="0">
                <a:solidFill>
                  <a:srgbClr val="244060"/>
                </a:solidFill>
                <a:latin typeface="Trebuchet MS"/>
                <a:cs typeface="Trebuchet MS"/>
              </a:rPr>
              <a:t> </a:t>
            </a:r>
            <a:r>
              <a:rPr sz="1600" dirty="0">
                <a:solidFill>
                  <a:srgbClr val="244060"/>
                </a:solidFill>
                <a:latin typeface="Trebuchet MS"/>
                <a:cs typeface="Trebuchet MS"/>
              </a:rPr>
              <a:t>please observe all</a:t>
            </a:r>
            <a:r>
              <a:rPr sz="1600" spc="-10" dirty="0">
                <a:solidFill>
                  <a:srgbClr val="244060"/>
                </a:solidFill>
                <a:latin typeface="Trebuchet MS"/>
                <a:cs typeface="Trebuchet MS"/>
              </a:rPr>
              <a:t> </a:t>
            </a:r>
            <a:r>
              <a:rPr sz="1600" dirty="0">
                <a:solidFill>
                  <a:srgbClr val="244060"/>
                </a:solidFill>
                <a:latin typeface="Trebuchet MS"/>
                <a:cs typeface="Trebuchet MS"/>
              </a:rPr>
              <a:t>features</a:t>
            </a:r>
            <a:r>
              <a:rPr sz="1600" spc="-15" dirty="0">
                <a:solidFill>
                  <a:srgbClr val="244060"/>
                </a:solidFill>
                <a:latin typeface="Trebuchet MS"/>
                <a:cs typeface="Trebuchet MS"/>
              </a:rPr>
              <a:t> </a:t>
            </a:r>
            <a:r>
              <a:rPr sz="1600" dirty="0">
                <a:solidFill>
                  <a:srgbClr val="244060"/>
                </a:solidFill>
                <a:latin typeface="Trebuchet MS"/>
                <a:cs typeface="Trebuchet MS"/>
              </a:rPr>
              <a:t>described</a:t>
            </a:r>
            <a:r>
              <a:rPr sz="1600" spc="-15" dirty="0">
                <a:solidFill>
                  <a:srgbClr val="244060"/>
                </a:solidFill>
                <a:latin typeface="Trebuchet MS"/>
                <a:cs typeface="Trebuchet MS"/>
              </a:rPr>
              <a:t> </a:t>
            </a:r>
            <a:r>
              <a:rPr sz="1600" dirty="0">
                <a:solidFill>
                  <a:srgbClr val="244060"/>
                </a:solidFill>
                <a:latin typeface="Trebuchet MS"/>
                <a:cs typeface="Trebuchet MS"/>
              </a:rPr>
              <a:t>above</a:t>
            </a:r>
            <a:r>
              <a:rPr sz="1600" spc="-10" dirty="0">
                <a:solidFill>
                  <a:srgbClr val="244060"/>
                </a:solidFill>
                <a:latin typeface="Trebuchet MS"/>
                <a:cs typeface="Trebuchet MS"/>
              </a:rPr>
              <a:t> </a:t>
            </a:r>
            <a:r>
              <a:rPr sz="1600" spc="-25" dirty="0">
                <a:solidFill>
                  <a:srgbClr val="244060"/>
                </a:solidFill>
                <a:latin typeface="Trebuchet MS"/>
                <a:cs typeface="Trebuchet MS"/>
              </a:rPr>
              <a:t>for</a:t>
            </a:r>
            <a:endParaRPr sz="1600" dirty="0">
              <a:latin typeface="Trebuchet MS"/>
              <a:cs typeface="Trebuchet MS"/>
            </a:endParaRPr>
          </a:p>
          <a:p>
            <a:pPr marL="354965">
              <a:lnSpc>
                <a:spcPct val="100000"/>
              </a:lnSpc>
              <a:spcBef>
                <a:spcPts val="5"/>
              </a:spcBef>
            </a:pPr>
            <a:r>
              <a:rPr sz="1600" dirty="0">
                <a:solidFill>
                  <a:srgbClr val="244060"/>
                </a:solidFill>
                <a:latin typeface="Trebuchet MS"/>
                <a:cs typeface="Trebuchet MS"/>
              </a:rPr>
              <a:t>each</a:t>
            </a:r>
            <a:r>
              <a:rPr sz="1600" spc="-20" dirty="0">
                <a:solidFill>
                  <a:srgbClr val="244060"/>
                </a:solidFill>
                <a:latin typeface="Trebuchet MS"/>
                <a:cs typeface="Trebuchet MS"/>
              </a:rPr>
              <a:t> </a:t>
            </a:r>
            <a:r>
              <a:rPr sz="1600" dirty="0">
                <a:solidFill>
                  <a:srgbClr val="244060"/>
                </a:solidFill>
                <a:latin typeface="Trebuchet MS"/>
                <a:cs typeface="Trebuchet MS"/>
              </a:rPr>
              <a:t>type</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10" dirty="0">
                <a:solidFill>
                  <a:srgbClr val="244060"/>
                </a:solidFill>
                <a:latin typeface="Trebuchet MS"/>
                <a:cs typeface="Trebuchet MS"/>
              </a:rPr>
              <a:t> operation.</a:t>
            </a:r>
            <a:endParaRPr sz="1600" dirty="0">
              <a:latin typeface="Trebuchet MS"/>
              <a:cs typeface="Trebuchet MS"/>
            </a:endParaRPr>
          </a:p>
          <a:p>
            <a:pPr marL="354965" marR="8255"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It</a:t>
            </a:r>
            <a:r>
              <a:rPr sz="1600" spc="210" dirty="0">
                <a:solidFill>
                  <a:srgbClr val="244060"/>
                </a:solidFill>
                <a:latin typeface="Trebuchet MS"/>
                <a:cs typeface="Trebuchet MS"/>
              </a:rPr>
              <a:t> </a:t>
            </a:r>
            <a:r>
              <a:rPr sz="1600" dirty="0">
                <a:solidFill>
                  <a:srgbClr val="244060"/>
                </a:solidFill>
                <a:latin typeface="Trebuchet MS"/>
                <a:cs typeface="Trebuchet MS"/>
              </a:rPr>
              <a:t>is</a:t>
            </a:r>
            <a:r>
              <a:rPr sz="1600" spc="225" dirty="0">
                <a:solidFill>
                  <a:srgbClr val="244060"/>
                </a:solidFill>
                <a:latin typeface="Trebuchet MS"/>
                <a:cs typeface="Trebuchet MS"/>
              </a:rPr>
              <a:t> </a:t>
            </a:r>
            <a:r>
              <a:rPr sz="1600" dirty="0">
                <a:solidFill>
                  <a:srgbClr val="244060"/>
                </a:solidFill>
                <a:latin typeface="Trebuchet MS"/>
                <a:cs typeface="Trebuchet MS"/>
              </a:rPr>
              <a:t>very</a:t>
            </a:r>
            <a:r>
              <a:rPr sz="1600" spc="215" dirty="0">
                <a:solidFill>
                  <a:srgbClr val="244060"/>
                </a:solidFill>
                <a:latin typeface="Trebuchet MS"/>
                <a:cs typeface="Trebuchet MS"/>
              </a:rPr>
              <a:t> </a:t>
            </a:r>
            <a:r>
              <a:rPr sz="1600" dirty="0">
                <a:solidFill>
                  <a:srgbClr val="244060"/>
                </a:solidFill>
                <a:latin typeface="Trebuchet MS"/>
                <a:cs typeface="Trebuchet MS"/>
              </a:rPr>
              <a:t>important</a:t>
            </a:r>
            <a:r>
              <a:rPr sz="1600" spc="204" dirty="0">
                <a:solidFill>
                  <a:srgbClr val="244060"/>
                </a:solidFill>
                <a:latin typeface="Trebuchet MS"/>
                <a:cs typeface="Trebuchet MS"/>
              </a:rPr>
              <a:t> </a:t>
            </a:r>
            <a:r>
              <a:rPr sz="1600" dirty="0">
                <a:solidFill>
                  <a:srgbClr val="244060"/>
                </a:solidFill>
                <a:latin typeface="Trebuchet MS"/>
                <a:cs typeface="Trebuchet MS"/>
              </a:rPr>
              <a:t>to</a:t>
            </a:r>
            <a:r>
              <a:rPr sz="1600" spc="204" dirty="0">
                <a:solidFill>
                  <a:srgbClr val="244060"/>
                </a:solidFill>
                <a:latin typeface="Trebuchet MS"/>
                <a:cs typeface="Trebuchet MS"/>
              </a:rPr>
              <a:t> </a:t>
            </a:r>
            <a:r>
              <a:rPr sz="1600" dirty="0">
                <a:solidFill>
                  <a:srgbClr val="244060"/>
                </a:solidFill>
                <a:latin typeface="Trebuchet MS"/>
                <a:cs typeface="Trebuchet MS"/>
              </a:rPr>
              <a:t>identify</a:t>
            </a:r>
            <a:r>
              <a:rPr sz="1600" spc="220" dirty="0">
                <a:solidFill>
                  <a:srgbClr val="244060"/>
                </a:solidFill>
                <a:latin typeface="Trebuchet MS"/>
                <a:cs typeface="Trebuchet MS"/>
              </a:rPr>
              <a:t> </a:t>
            </a:r>
            <a:r>
              <a:rPr sz="1600" dirty="0">
                <a:solidFill>
                  <a:srgbClr val="244060"/>
                </a:solidFill>
                <a:latin typeface="Trebuchet MS"/>
                <a:cs typeface="Trebuchet MS"/>
              </a:rPr>
              <a:t>your</a:t>
            </a:r>
            <a:r>
              <a:rPr sz="1600" spc="220" dirty="0">
                <a:solidFill>
                  <a:srgbClr val="244060"/>
                </a:solidFill>
                <a:latin typeface="Trebuchet MS"/>
                <a:cs typeface="Trebuchet MS"/>
              </a:rPr>
              <a:t> </a:t>
            </a:r>
            <a:r>
              <a:rPr sz="1600" dirty="0">
                <a:solidFill>
                  <a:srgbClr val="244060"/>
                </a:solidFill>
                <a:latin typeface="Trebuchet MS"/>
                <a:cs typeface="Trebuchet MS"/>
              </a:rPr>
              <a:t>type</a:t>
            </a:r>
            <a:r>
              <a:rPr sz="1600" spc="220" dirty="0">
                <a:solidFill>
                  <a:srgbClr val="244060"/>
                </a:solidFill>
                <a:latin typeface="Trebuchet MS"/>
                <a:cs typeface="Trebuchet MS"/>
              </a:rPr>
              <a:t> </a:t>
            </a:r>
            <a:r>
              <a:rPr sz="1600" dirty="0">
                <a:solidFill>
                  <a:srgbClr val="244060"/>
                </a:solidFill>
                <a:latin typeface="Trebuchet MS"/>
                <a:cs typeface="Trebuchet MS"/>
              </a:rPr>
              <a:t>of</a:t>
            </a:r>
            <a:r>
              <a:rPr sz="1600" spc="215" dirty="0">
                <a:solidFill>
                  <a:srgbClr val="244060"/>
                </a:solidFill>
                <a:latin typeface="Trebuchet MS"/>
                <a:cs typeface="Trebuchet MS"/>
              </a:rPr>
              <a:t> </a:t>
            </a:r>
            <a:r>
              <a:rPr sz="1600" dirty="0">
                <a:solidFill>
                  <a:srgbClr val="244060"/>
                </a:solidFill>
                <a:latin typeface="Trebuchet MS"/>
                <a:cs typeface="Trebuchet MS"/>
              </a:rPr>
              <a:t>operation</a:t>
            </a:r>
            <a:r>
              <a:rPr sz="1600" spc="235" dirty="0">
                <a:solidFill>
                  <a:srgbClr val="244060"/>
                </a:solidFill>
                <a:latin typeface="Trebuchet MS"/>
                <a:cs typeface="Trebuchet MS"/>
              </a:rPr>
              <a:t> </a:t>
            </a:r>
            <a:r>
              <a:rPr sz="1600" dirty="0">
                <a:solidFill>
                  <a:srgbClr val="244060"/>
                </a:solidFill>
                <a:latin typeface="Trebuchet MS"/>
                <a:cs typeface="Trebuchet MS"/>
              </a:rPr>
              <a:t>in</a:t>
            </a:r>
            <a:r>
              <a:rPr sz="1600" spc="215" dirty="0">
                <a:solidFill>
                  <a:srgbClr val="244060"/>
                </a:solidFill>
                <a:latin typeface="Trebuchet MS"/>
                <a:cs typeface="Trebuchet MS"/>
              </a:rPr>
              <a:t> </a:t>
            </a:r>
            <a:r>
              <a:rPr sz="1600" dirty="0">
                <a:solidFill>
                  <a:srgbClr val="244060"/>
                </a:solidFill>
                <a:latin typeface="Trebuchet MS"/>
                <a:cs typeface="Trebuchet MS"/>
              </a:rPr>
              <a:t>the</a:t>
            </a:r>
            <a:r>
              <a:rPr sz="1600" spc="215" dirty="0">
                <a:solidFill>
                  <a:srgbClr val="244060"/>
                </a:solidFill>
                <a:latin typeface="Trebuchet MS"/>
                <a:cs typeface="Trebuchet MS"/>
              </a:rPr>
              <a:t> </a:t>
            </a:r>
            <a:r>
              <a:rPr sz="1600" dirty="0">
                <a:solidFill>
                  <a:srgbClr val="244060"/>
                </a:solidFill>
                <a:latin typeface="Trebuchet MS"/>
                <a:cs typeface="Trebuchet MS"/>
              </a:rPr>
              <a:t>application</a:t>
            </a:r>
            <a:r>
              <a:rPr sz="1600" spc="220" dirty="0">
                <a:solidFill>
                  <a:srgbClr val="244060"/>
                </a:solidFill>
                <a:latin typeface="Trebuchet MS"/>
                <a:cs typeface="Trebuchet MS"/>
              </a:rPr>
              <a:t> </a:t>
            </a:r>
            <a:r>
              <a:rPr sz="1600" spc="-10" dirty="0">
                <a:solidFill>
                  <a:srgbClr val="244060"/>
                </a:solidFill>
                <a:latin typeface="Trebuchet MS"/>
                <a:cs typeface="Trebuchet MS"/>
              </a:rPr>
              <a:t>form, </a:t>
            </a:r>
            <a:r>
              <a:rPr sz="1600" dirty="0">
                <a:solidFill>
                  <a:srgbClr val="244060"/>
                </a:solidFill>
                <a:latin typeface="Trebuchet MS"/>
                <a:cs typeface="Trebuchet MS"/>
              </a:rPr>
              <a:t>meaning</a:t>
            </a:r>
            <a:r>
              <a:rPr sz="1600" spc="245" dirty="0">
                <a:solidFill>
                  <a:srgbClr val="244060"/>
                </a:solidFill>
                <a:latin typeface="Trebuchet MS"/>
                <a:cs typeface="Trebuchet MS"/>
              </a:rPr>
              <a:t> </a:t>
            </a:r>
            <a:r>
              <a:rPr sz="1600" dirty="0">
                <a:solidFill>
                  <a:srgbClr val="244060"/>
                </a:solidFill>
                <a:latin typeface="Trebuchet MS"/>
                <a:cs typeface="Trebuchet MS"/>
              </a:rPr>
              <a:t>SOFT</a:t>
            </a:r>
            <a:r>
              <a:rPr sz="1600" spc="225" dirty="0">
                <a:solidFill>
                  <a:srgbClr val="244060"/>
                </a:solidFill>
                <a:latin typeface="Trebuchet MS"/>
                <a:cs typeface="Trebuchet MS"/>
              </a:rPr>
              <a:t> </a:t>
            </a:r>
            <a:r>
              <a:rPr sz="1600" dirty="0">
                <a:solidFill>
                  <a:srgbClr val="244060"/>
                </a:solidFill>
                <a:latin typeface="Trebuchet MS"/>
                <a:cs typeface="Trebuchet MS"/>
              </a:rPr>
              <a:t>or</a:t>
            </a:r>
            <a:r>
              <a:rPr sz="1600" spc="245" dirty="0">
                <a:solidFill>
                  <a:srgbClr val="244060"/>
                </a:solidFill>
                <a:latin typeface="Trebuchet MS"/>
                <a:cs typeface="Trebuchet MS"/>
              </a:rPr>
              <a:t> </a:t>
            </a:r>
            <a:r>
              <a:rPr sz="1600" dirty="0">
                <a:solidFill>
                  <a:srgbClr val="244060"/>
                </a:solidFill>
                <a:latin typeface="Trebuchet MS"/>
                <a:cs typeface="Trebuchet MS"/>
              </a:rPr>
              <a:t>HARD,</a:t>
            </a:r>
            <a:r>
              <a:rPr sz="1600" spc="265" dirty="0">
                <a:solidFill>
                  <a:srgbClr val="244060"/>
                </a:solidFill>
                <a:latin typeface="Trebuchet MS"/>
                <a:cs typeface="Trebuchet MS"/>
              </a:rPr>
              <a:t> </a:t>
            </a:r>
            <a:r>
              <a:rPr sz="1600" dirty="0">
                <a:solidFill>
                  <a:srgbClr val="244060"/>
                </a:solidFill>
                <a:latin typeface="Trebuchet MS"/>
                <a:cs typeface="Trebuchet MS"/>
              </a:rPr>
              <a:t>under</a:t>
            </a:r>
            <a:r>
              <a:rPr sz="1600" spc="260" dirty="0">
                <a:solidFill>
                  <a:srgbClr val="244060"/>
                </a:solidFill>
                <a:latin typeface="Trebuchet MS"/>
                <a:cs typeface="Trebuchet MS"/>
              </a:rPr>
              <a:t> </a:t>
            </a:r>
            <a:r>
              <a:rPr sz="1600" dirty="0">
                <a:solidFill>
                  <a:srgbClr val="244060"/>
                </a:solidFill>
                <a:latin typeface="Trebuchet MS"/>
                <a:cs typeface="Trebuchet MS"/>
              </a:rPr>
              <a:t>Application</a:t>
            </a:r>
            <a:r>
              <a:rPr sz="1600" spc="260" dirty="0">
                <a:solidFill>
                  <a:srgbClr val="244060"/>
                </a:solidFill>
                <a:latin typeface="Trebuchet MS"/>
                <a:cs typeface="Trebuchet MS"/>
              </a:rPr>
              <a:t> </a:t>
            </a:r>
            <a:r>
              <a:rPr sz="1600" dirty="0">
                <a:solidFill>
                  <a:srgbClr val="244060"/>
                </a:solidFill>
                <a:latin typeface="Trebuchet MS"/>
                <a:cs typeface="Trebuchet MS"/>
              </a:rPr>
              <a:t>Form</a:t>
            </a:r>
            <a:r>
              <a:rPr sz="1600" spc="240" dirty="0">
                <a:solidFill>
                  <a:srgbClr val="244060"/>
                </a:solidFill>
                <a:latin typeface="Trebuchet MS"/>
                <a:cs typeface="Trebuchet MS"/>
              </a:rPr>
              <a:t> </a:t>
            </a:r>
            <a:r>
              <a:rPr sz="1600" dirty="0">
                <a:solidFill>
                  <a:srgbClr val="244060"/>
                </a:solidFill>
                <a:latin typeface="Trebuchet MS"/>
                <a:cs typeface="Trebuchet MS"/>
              </a:rPr>
              <a:t>Section</a:t>
            </a:r>
            <a:r>
              <a:rPr sz="1600" spc="260" dirty="0">
                <a:solidFill>
                  <a:srgbClr val="244060"/>
                </a:solidFill>
                <a:latin typeface="Trebuchet MS"/>
                <a:cs typeface="Trebuchet MS"/>
              </a:rPr>
              <a:t> </a:t>
            </a:r>
            <a:r>
              <a:rPr sz="1600" dirty="0">
                <a:solidFill>
                  <a:srgbClr val="244060"/>
                </a:solidFill>
                <a:latin typeface="Trebuchet MS"/>
                <a:cs typeface="Trebuchet MS"/>
              </a:rPr>
              <a:t>Project</a:t>
            </a:r>
            <a:r>
              <a:rPr sz="1600" spc="254" dirty="0">
                <a:solidFill>
                  <a:srgbClr val="244060"/>
                </a:solidFill>
                <a:latin typeface="Trebuchet MS"/>
                <a:cs typeface="Trebuchet MS"/>
              </a:rPr>
              <a:t> </a:t>
            </a:r>
            <a:r>
              <a:rPr sz="1600" dirty="0">
                <a:solidFill>
                  <a:srgbClr val="244060"/>
                </a:solidFill>
                <a:latin typeface="Trebuchet MS"/>
                <a:cs typeface="Trebuchet MS"/>
              </a:rPr>
              <a:t>acronym.</a:t>
            </a:r>
            <a:r>
              <a:rPr sz="1600" spc="245" dirty="0">
                <a:solidFill>
                  <a:srgbClr val="244060"/>
                </a:solidFill>
                <a:latin typeface="Trebuchet MS"/>
                <a:cs typeface="Trebuchet MS"/>
              </a:rPr>
              <a:t> </a:t>
            </a:r>
            <a:r>
              <a:rPr sz="1600" spc="-20" dirty="0">
                <a:solidFill>
                  <a:srgbClr val="244060"/>
                </a:solidFill>
                <a:latin typeface="Trebuchet MS"/>
                <a:cs typeface="Trebuchet MS"/>
              </a:rPr>
              <a:t>This </a:t>
            </a:r>
            <a:r>
              <a:rPr sz="1600" dirty="0">
                <a:solidFill>
                  <a:srgbClr val="244060"/>
                </a:solidFill>
                <a:latin typeface="Trebuchet MS"/>
                <a:cs typeface="Trebuchet MS"/>
              </a:rPr>
              <a:t>means</a:t>
            </a:r>
            <a:r>
              <a:rPr sz="1600" spc="-30" dirty="0">
                <a:solidFill>
                  <a:srgbClr val="244060"/>
                </a:solidFill>
                <a:latin typeface="Trebuchet MS"/>
                <a:cs typeface="Trebuchet MS"/>
              </a:rPr>
              <a:t> </a:t>
            </a:r>
            <a:r>
              <a:rPr sz="1600" dirty="0">
                <a:solidFill>
                  <a:srgbClr val="244060"/>
                </a:solidFill>
                <a:latin typeface="Trebuchet MS"/>
                <a:cs typeface="Trebuchet MS"/>
              </a:rPr>
              <a:t>that</a:t>
            </a:r>
            <a:r>
              <a:rPr sz="1600" spc="-35" dirty="0">
                <a:solidFill>
                  <a:srgbClr val="244060"/>
                </a:solidFill>
                <a:latin typeface="Trebuchet MS"/>
                <a:cs typeface="Trebuchet MS"/>
              </a:rPr>
              <a:t> </a:t>
            </a:r>
            <a:r>
              <a:rPr sz="1600" dirty="0">
                <a:solidFill>
                  <a:srgbClr val="244060"/>
                </a:solidFill>
                <a:latin typeface="Trebuchet MS"/>
                <a:cs typeface="Trebuchet MS"/>
              </a:rPr>
              <a:t>your</a:t>
            </a:r>
            <a:r>
              <a:rPr sz="1600" spc="-15" dirty="0">
                <a:solidFill>
                  <a:srgbClr val="244060"/>
                </a:solidFill>
                <a:latin typeface="Trebuchet MS"/>
                <a:cs typeface="Trebuchet MS"/>
              </a:rPr>
              <a:t> </a:t>
            </a:r>
            <a:r>
              <a:rPr sz="1600" dirty="0">
                <a:solidFill>
                  <a:srgbClr val="244060"/>
                </a:solidFill>
                <a:latin typeface="Trebuchet MS"/>
                <a:cs typeface="Trebuchet MS"/>
              </a:rPr>
              <a:t>project</a:t>
            </a:r>
            <a:r>
              <a:rPr sz="1600" spc="-15" dirty="0">
                <a:solidFill>
                  <a:srgbClr val="244060"/>
                </a:solidFill>
                <a:latin typeface="Trebuchet MS"/>
                <a:cs typeface="Trebuchet MS"/>
              </a:rPr>
              <a:t> </a:t>
            </a:r>
            <a:r>
              <a:rPr sz="1600" dirty="0">
                <a:solidFill>
                  <a:srgbClr val="244060"/>
                </a:solidFill>
                <a:latin typeface="Trebuchet MS"/>
                <a:cs typeface="Trebuchet MS"/>
              </a:rPr>
              <a:t>acronym</a:t>
            </a:r>
            <a:r>
              <a:rPr sz="1600" spc="-35" dirty="0">
                <a:solidFill>
                  <a:srgbClr val="244060"/>
                </a:solidFill>
                <a:latin typeface="Trebuchet MS"/>
                <a:cs typeface="Trebuchet MS"/>
              </a:rPr>
              <a:t> </a:t>
            </a:r>
            <a:r>
              <a:rPr sz="1600" dirty="0">
                <a:solidFill>
                  <a:srgbClr val="244060"/>
                </a:solidFill>
                <a:latin typeface="Trebuchet MS"/>
                <a:cs typeface="Trebuchet MS"/>
              </a:rPr>
              <a:t>will</a:t>
            </a:r>
            <a:r>
              <a:rPr sz="1600" spc="-30" dirty="0">
                <a:solidFill>
                  <a:srgbClr val="244060"/>
                </a:solidFill>
                <a:latin typeface="Trebuchet MS"/>
                <a:cs typeface="Trebuchet MS"/>
              </a:rPr>
              <a:t> </a:t>
            </a:r>
            <a:r>
              <a:rPr sz="1600" dirty="0">
                <a:solidFill>
                  <a:srgbClr val="244060"/>
                </a:solidFill>
                <a:latin typeface="Trebuchet MS"/>
                <a:cs typeface="Trebuchet MS"/>
              </a:rPr>
              <a:t>be</a:t>
            </a:r>
            <a:r>
              <a:rPr sz="1600" spc="-40" dirty="0">
                <a:solidFill>
                  <a:srgbClr val="244060"/>
                </a:solidFill>
                <a:latin typeface="Trebuchet MS"/>
                <a:cs typeface="Trebuchet MS"/>
              </a:rPr>
              <a:t> </a:t>
            </a:r>
            <a:r>
              <a:rPr sz="1600" dirty="0">
                <a:solidFill>
                  <a:srgbClr val="244060"/>
                </a:solidFill>
                <a:latin typeface="Trebuchet MS"/>
                <a:cs typeface="Trebuchet MS"/>
              </a:rPr>
              <a:t>accompanied</a:t>
            </a:r>
            <a:r>
              <a:rPr sz="1600" spc="-20" dirty="0">
                <a:solidFill>
                  <a:srgbClr val="244060"/>
                </a:solidFill>
                <a:latin typeface="Trebuchet MS"/>
                <a:cs typeface="Trebuchet MS"/>
              </a:rPr>
              <a:t> </a:t>
            </a:r>
            <a:r>
              <a:rPr sz="1600" dirty="0">
                <a:solidFill>
                  <a:srgbClr val="244060"/>
                </a:solidFill>
                <a:latin typeface="Trebuchet MS"/>
                <a:cs typeface="Trebuchet MS"/>
              </a:rPr>
              <a:t>by</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40" dirty="0">
                <a:solidFill>
                  <a:srgbClr val="244060"/>
                </a:solidFill>
                <a:latin typeface="Trebuchet MS"/>
                <a:cs typeface="Trebuchet MS"/>
              </a:rPr>
              <a:t> </a:t>
            </a:r>
            <a:r>
              <a:rPr sz="1600" dirty="0">
                <a:solidFill>
                  <a:srgbClr val="244060"/>
                </a:solidFill>
                <a:latin typeface="Trebuchet MS"/>
                <a:cs typeface="Trebuchet MS"/>
              </a:rPr>
              <a:t>type</a:t>
            </a:r>
            <a:r>
              <a:rPr sz="1600" spc="-25" dirty="0">
                <a:solidFill>
                  <a:srgbClr val="244060"/>
                </a:solidFill>
                <a:latin typeface="Trebuchet MS"/>
                <a:cs typeface="Trebuchet MS"/>
              </a:rPr>
              <a:t> </a:t>
            </a:r>
            <a:r>
              <a:rPr sz="1600" dirty="0">
                <a:solidFill>
                  <a:srgbClr val="244060"/>
                </a:solidFill>
                <a:latin typeface="Trebuchet MS"/>
                <a:cs typeface="Trebuchet MS"/>
              </a:rPr>
              <a:t>of</a:t>
            </a:r>
            <a:r>
              <a:rPr sz="1600" spc="-40" dirty="0">
                <a:solidFill>
                  <a:srgbClr val="244060"/>
                </a:solidFill>
                <a:latin typeface="Trebuchet MS"/>
                <a:cs typeface="Trebuchet MS"/>
              </a:rPr>
              <a:t> </a:t>
            </a:r>
            <a:r>
              <a:rPr sz="1600" spc="-10" dirty="0">
                <a:solidFill>
                  <a:srgbClr val="244060"/>
                </a:solidFill>
                <a:latin typeface="Trebuchet MS"/>
                <a:cs typeface="Trebuchet MS"/>
              </a:rPr>
              <a:t>operation.</a:t>
            </a:r>
            <a:endParaRPr sz="1600" dirty="0">
              <a:latin typeface="Trebuchet MS"/>
              <a:cs typeface="Trebuchet MS"/>
            </a:endParaRPr>
          </a:p>
          <a:p>
            <a:pPr marL="12700" marR="6985">
              <a:lnSpc>
                <a:spcPct val="100000"/>
              </a:lnSpc>
              <a:spcBef>
                <a:spcPts val="1200"/>
              </a:spcBef>
            </a:pPr>
            <a:r>
              <a:rPr sz="1600" b="1" dirty="0">
                <a:solidFill>
                  <a:srgbClr val="77923B"/>
                </a:solidFill>
                <a:latin typeface="Trebuchet MS"/>
                <a:cs typeface="Trebuchet MS"/>
              </a:rPr>
              <a:t>Eg:</a:t>
            </a:r>
            <a:r>
              <a:rPr sz="1600" b="1" spc="335" dirty="0">
                <a:solidFill>
                  <a:srgbClr val="77923B"/>
                </a:solidFill>
                <a:latin typeface="Trebuchet MS"/>
                <a:cs typeface="Trebuchet MS"/>
              </a:rPr>
              <a:t> </a:t>
            </a:r>
            <a:r>
              <a:rPr sz="1600" b="1" dirty="0">
                <a:solidFill>
                  <a:srgbClr val="77923B"/>
                </a:solidFill>
                <a:latin typeface="Trebuchet MS"/>
                <a:cs typeface="Trebuchet MS"/>
              </a:rPr>
              <a:t>if</a:t>
            </a:r>
            <a:r>
              <a:rPr sz="1600" b="1" spc="330" dirty="0">
                <a:solidFill>
                  <a:srgbClr val="77923B"/>
                </a:solidFill>
                <a:latin typeface="Trebuchet MS"/>
                <a:cs typeface="Trebuchet MS"/>
              </a:rPr>
              <a:t> </a:t>
            </a:r>
            <a:r>
              <a:rPr sz="1600" b="1" dirty="0">
                <a:solidFill>
                  <a:srgbClr val="77923B"/>
                </a:solidFill>
                <a:latin typeface="Trebuchet MS"/>
                <a:cs typeface="Trebuchet MS"/>
              </a:rPr>
              <a:t>your</a:t>
            </a:r>
            <a:r>
              <a:rPr sz="1600" b="1" spc="345" dirty="0">
                <a:solidFill>
                  <a:srgbClr val="77923B"/>
                </a:solidFill>
                <a:latin typeface="Trebuchet MS"/>
                <a:cs typeface="Trebuchet MS"/>
              </a:rPr>
              <a:t> </a:t>
            </a:r>
            <a:r>
              <a:rPr sz="1600" b="1" dirty="0">
                <a:solidFill>
                  <a:srgbClr val="77923B"/>
                </a:solidFill>
                <a:latin typeface="Trebuchet MS"/>
                <a:cs typeface="Trebuchet MS"/>
              </a:rPr>
              <a:t>hard</a:t>
            </a:r>
            <a:r>
              <a:rPr sz="1600" b="1" spc="345" dirty="0">
                <a:solidFill>
                  <a:srgbClr val="77923B"/>
                </a:solidFill>
                <a:latin typeface="Trebuchet MS"/>
                <a:cs typeface="Trebuchet MS"/>
              </a:rPr>
              <a:t> </a:t>
            </a:r>
            <a:r>
              <a:rPr sz="1600" b="1" dirty="0">
                <a:solidFill>
                  <a:srgbClr val="77923B"/>
                </a:solidFill>
                <a:latin typeface="Trebuchet MS"/>
                <a:cs typeface="Trebuchet MS"/>
              </a:rPr>
              <a:t>project</a:t>
            </a:r>
            <a:r>
              <a:rPr sz="1600" b="1" spc="355" dirty="0">
                <a:solidFill>
                  <a:srgbClr val="77923B"/>
                </a:solidFill>
                <a:latin typeface="Trebuchet MS"/>
                <a:cs typeface="Trebuchet MS"/>
              </a:rPr>
              <a:t> </a:t>
            </a:r>
            <a:r>
              <a:rPr sz="1600" b="1" dirty="0">
                <a:solidFill>
                  <a:srgbClr val="77923B"/>
                </a:solidFill>
                <a:latin typeface="Trebuchet MS"/>
                <a:cs typeface="Trebuchet MS"/>
              </a:rPr>
              <a:t>acronym</a:t>
            </a:r>
            <a:r>
              <a:rPr sz="1600" b="1" spc="330" dirty="0">
                <a:solidFill>
                  <a:srgbClr val="77923B"/>
                </a:solidFill>
                <a:latin typeface="Trebuchet MS"/>
                <a:cs typeface="Trebuchet MS"/>
              </a:rPr>
              <a:t> </a:t>
            </a:r>
            <a:r>
              <a:rPr sz="1600" b="1" dirty="0">
                <a:solidFill>
                  <a:srgbClr val="77923B"/>
                </a:solidFill>
                <a:latin typeface="Trebuchet MS"/>
                <a:cs typeface="Trebuchet MS"/>
              </a:rPr>
              <a:t>is</a:t>
            </a:r>
            <a:r>
              <a:rPr sz="1600" b="1" spc="340" dirty="0">
                <a:solidFill>
                  <a:srgbClr val="77923B"/>
                </a:solidFill>
                <a:latin typeface="Trebuchet MS"/>
                <a:cs typeface="Trebuchet MS"/>
              </a:rPr>
              <a:t> </a:t>
            </a:r>
            <a:r>
              <a:rPr sz="1600" b="1" dirty="0">
                <a:solidFill>
                  <a:srgbClr val="77923B"/>
                </a:solidFill>
                <a:latin typeface="Trebuchet MS"/>
                <a:cs typeface="Trebuchet MS"/>
              </a:rPr>
              <a:t>XYZ,</a:t>
            </a:r>
            <a:r>
              <a:rPr sz="1600" b="1" spc="350" dirty="0">
                <a:solidFill>
                  <a:srgbClr val="77923B"/>
                </a:solidFill>
                <a:latin typeface="Trebuchet MS"/>
                <a:cs typeface="Trebuchet MS"/>
              </a:rPr>
              <a:t> </a:t>
            </a:r>
            <a:r>
              <a:rPr sz="1600" b="1" dirty="0">
                <a:solidFill>
                  <a:srgbClr val="77923B"/>
                </a:solidFill>
                <a:latin typeface="Trebuchet MS"/>
                <a:cs typeface="Trebuchet MS"/>
              </a:rPr>
              <a:t>then</a:t>
            </a:r>
            <a:r>
              <a:rPr sz="1600" b="1" spc="345" dirty="0">
                <a:solidFill>
                  <a:srgbClr val="77923B"/>
                </a:solidFill>
                <a:latin typeface="Trebuchet MS"/>
                <a:cs typeface="Trebuchet MS"/>
              </a:rPr>
              <a:t> </a:t>
            </a:r>
            <a:r>
              <a:rPr sz="1600" b="1" dirty="0">
                <a:solidFill>
                  <a:srgbClr val="77923B"/>
                </a:solidFill>
                <a:latin typeface="Trebuchet MS"/>
                <a:cs typeface="Trebuchet MS"/>
              </a:rPr>
              <a:t>the</a:t>
            </a:r>
            <a:r>
              <a:rPr sz="1600" b="1" spc="340" dirty="0">
                <a:solidFill>
                  <a:srgbClr val="77923B"/>
                </a:solidFill>
                <a:latin typeface="Trebuchet MS"/>
                <a:cs typeface="Trebuchet MS"/>
              </a:rPr>
              <a:t> </a:t>
            </a:r>
            <a:r>
              <a:rPr sz="1600" b="1" dirty="0">
                <a:solidFill>
                  <a:srgbClr val="77923B"/>
                </a:solidFill>
                <a:latin typeface="Trebuchet MS"/>
                <a:cs typeface="Trebuchet MS"/>
              </a:rPr>
              <a:t>section</a:t>
            </a:r>
            <a:r>
              <a:rPr sz="1600" b="1" spc="350" dirty="0">
                <a:solidFill>
                  <a:srgbClr val="77923B"/>
                </a:solidFill>
                <a:latin typeface="Trebuchet MS"/>
                <a:cs typeface="Trebuchet MS"/>
              </a:rPr>
              <a:t> </a:t>
            </a:r>
            <a:r>
              <a:rPr sz="1600" b="1" dirty="0">
                <a:solidFill>
                  <a:srgbClr val="77923B"/>
                </a:solidFill>
                <a:latin typeface="Trebuchet MS"/>
                <a:cs typeface="Trebuchet MS"/>
              </a:rPr>
              <a:t>will</a:t>
            </a:r>
            <a:r>
              <a:rPr sz="1600" b="1" spc="335" dirty="0">
                <a:solidFill>
                  <a:srgbClr val="77923B"/>
                </a:solidFill>
                <a:latin typeface="Trebuchet MS"/>
                <a:cs typeface="Trebuchet MS"/>
              </a:rPr>
              <a:t> </a:t>
            </a:r>
            <a:r>
              <a:rPr sz="1600" b="1" dirty="0">
                <a:solidFill>
                  <a:srgbClr val="77923B"/>
                </a:solidFill>
                <a:latin typeface="Trebuchet MS"/>
                <a:cs typeface="Trebuchet MS"/>
              </a:rPr>
              <a:t>be</a:t>
            </a:r>
            <a:r>
              <a:rPr sz="1600" b="1" spc="340" dirty="0">
                <a:solidFill>
                  <a:srgbClr val="77923B"/>
                </a:solidFill>
                <a:latin typeface="Trebuchet MS"/>
                <a:cs typeface="Trebuchet MS"/>
              </a:rPr>
              <a:t> </a:t>
            </a:r>
            <a:r>
              <a:rPr sz="1600" b="1" dirty="0">
                <a:solidFill>
                  <a:srgbClr val="77923B"/>
                </a:solidFill>
                <a:latin typeface="Trebuchet MS"/>
                <a:cs typeface="Trebuchet MS"/>
              </a:rPr>
              <a:t>filled</a:t>
            </a:r>
            <a:r>
              <a:rPr sz="1600" b="1" spc="340" dirty="0">
                <a:solidFill>
                  <a:srgbClr val="77923B"/>
                </a:solidFill>
                <a:latin typeface="Trebuchet MS"/>
                <a:cs typeface="Trebuchet MS"/>
              </a:rPr>
              <a:t> </a:t>
            </a:r>
            <a:r>
              <a:rPr sz="1600" b="1" dirty="0">
                <a:solidFill>
                  <a:srgbClr val="77923B"/>
                </a:solidFill>
                <a:latin typeface="Trebuchet MS"/>
                <a:cs typeface="Trebuchet MS"/>
              </a:rPr>
              <a:t>in</a:t>
            </a:r>
            <a:r>
              <a:rPr sz="1600" b="1" spc="340" dirty="0">
                <a:solidFill>
                  <a:srgbClr val="77923B"/>
                </a:solidFill>
                <a:latin typeface="Trebuchet MS"/>
                <a:cs typeface="Trebuchet MS"/>
              </a:rPr>
              <a:t> </a:t>
            </a:r>
            <a:r>
              <a:rPr sz="1600" b="1" spc="-25" dirty="0">
                <a:solidFill>
                  <a:srgbClr val="77923B"/>
                </a:solidFill>
                <a:latin typeface="Trebuchet MS"/>
                <a:cs typeface="Trebuchet MS"/>
              </a:rPr>
              <a:t>as </a:t>
            </a:r>
            <a:r>
              <a:rPr sz="1600" b="1" dirty="0">
                <a:solidFill>
                  <a:srgbClr val="77923B"/>
                </a:solidFill>
                <a:latin typeface="Trebuchet MS"/>
                <a:cs typeface="Trebuchet MS"/>
              </a:rPr>
              <a:t>follow:</a:t>
            </a:r>
            <a:r>
              <a:rPr sz="1600" b="1" spc="-10" dirty="0">
                <a:solidFill>
                  <a:srgbClr val="77923B"/>
                </a:solidFill>
                <a:latin typeface="Trebuchet MS"/>
                <a:cs typeface="Trebuchet MS"/>
              </a:rPr>
              <a:t> </a:t>
            </a:r>
            <a:r>
              <a:rPr sz="1600" b="1" dirty="0">
                <a:solidFill>
                  <a:srgbClr val="77923B"/>
                </a:solidFill>
                <a:latin typeface="Trebuchet MS"/>
                <a:cs typeface="Trebuchet MS"/>
              </a:rPr>
              <a:t>XYZ</a:t>
            </a:r>
            <a:r>
              <a:rPr sz="1600" b="1" spc="-10" dirty="0">
                <a:solidFill>
                  <a:srgbClr val="77923B"/>
                </a:solidFill>
                <a:latin typeface="Trebuchet MS"/>
                <a:cs typeface="Trebuchet MS"/>
              </a:rPr>
              <a:t> </a:t>
            </a:r>
            <a:r>
              <a:rPr sz="1600" b="1" dirty="0">
                <a:solidFill>
                  <a:srgbClr val="77923B"/>
                </a:solidFill>
                <a:latin typeface="Trebuchet MS"/>
                <a:cs typeface="Trebuchet MS"/>
              </a:rPr>
              <a:t>–</a:t>
            </a:r>
            <a:r>
              <a:rPr sz="1600" b="1" spc="-15" dirty="0">
                <a:solidFill>
                  <a:srgbClr val="77923B"/>
                </a:solidFill>
                <a:latin typeface="Trebuchet MS"/>
                <a:cs typeface="Trebuchet MS"/>
              </a:rPr>
              <a:t> </a:t>
            </a:r>
            <a:r>
              <a:rPr sz="1600" b="1" spc="-20" dirty="0">
                <a:solidFill>
                  <a:srgbClr val="77923B"/>
                </a:solidFill>
                <a:latin typeface="Trebuchet MS"/>
                <a:cs typeface="Trebuchet MS"/>
              </a:rPr>
              <a:t>Hard.</a:t>
            </a:r>
            <a:endParaRPr sz="1600" dirty="0">
              <a:latin typeface="Trebuchet MS"/>
              <a:cs typeface="Trebuchet MS"/>
            </a:endParaRPr>
          </a:p>
          <a:p>
            <a:pPr marL="354965" marR="5080"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The</a:t>
            </a:r>
            <a:r>
              <a:rPr sz="1600" spc="80" dirty="0">
                <a:solidFill>
                  <a:srgbClr val="244060"/>
                </a:solidFill>
                <a:latin typeface="Trebuchet MS"/>
                <a:cs typeface="Trebuchet MS"/>
              </a:rPr>
              <a:t> </a:t>
            </a:r>
            <a:r>
              <a:rPr sz="1600" dirty="0">
                <a:solidFill>
                  <a:srgbClr val="244060"/>
                </a:solidFill>
                <a:latin typeface="Trebuchet MS"/>
                <a:cs typeface="Trebuchet MS"/>
              </a:rPr>
              <a:t>evaluators</a:t>
            </a:r>
            <a:r>
              <a:rPr sz="1600" spc="95" dirty="0">
                <a:solidFill>
                  <a:srgbClr val="244060"/>
                </a:solidFill>
                <a:latin typeface="Trebuchet MS"/>
                <a:cs typeface="Trebuchet MS"/>
              </a:rPr>
              <a:t> </a:t>
            </a:r>
            <a:r>
              <a:rPr sz="1600" dirty="0">
                <a:solidFill>
                  <a:srgbClr val="244060"/>
                </a:solidFill>
                <a:latin typeface="Trebuchet MS"/>
                <a:cs typeface="Trebuchet MS"/>
              </a:rPr>
              <a:t>will</a:t>
            </a:r>
            <a:r>
              <a:rPr sz="1600" spc="75" dirty="0">
                <a:solidFill>
                  <a:srgbClr val="244060"/>
                </a:solidFill>
                <a:latin typeface="Trebuchet MS"/>
                <a:cs typeface="Trebuchet MS"/>
              </a:rPr>
              <a:t> </a:t>
            </a:r>
            <a:r>
              <a:rPr sz="1600" dirty="0">
                <a:solidFill>
                  <a:srgbClr val="244060"/>
                </a:solidFill>
                <a:latin typeface="Trebuchet MS"/>
                <a:cs typeface="Trebuchet MS"/>
              </a:rPr>
              <a:t>check</a:t>
            </a:r>
            <a:r>
              <a:rPr sz="1600" spc="85" dirty="0">
                <a:solidFill>
                  <a:srgbClr val="244060"/>
                </a:solidFill>
                <a:latin typeface="Trebuchet MS"/>
                <a:cs typeface="Trebuchet MS"/>
              </a:rPr>
              <a:t> </a:t>
            </a:r>
            <a:r>
              <a:rPr sz="1600" dirty="0">
                <a:solidFill>
                  <a:srgbClr val="244060"/>
                </a:solidFill>
                <a:latin typeface="Trebuchet MS"/>
                <a:cs typeface="Trebuchet MS"/>
              </a:rPr>
              <a:t>during</a:t>
            </a:r>
            <a:r>
              <a:rPr sz="1600" spc="75" dirty="0">
                <a:solidFill>
                  <a:srgbClr val="244060"/>
                </a:solidFill>
                <a:latin typeface="Trebuchet MS"/>
                <a:cs typeface="Trebuchet MS"/>
              </a:rPr>
              <a:t> </a:t>
            </a:r>
            <a:r>
              <a:rPr sz="1600" dirty="0">
                <a:solidFill>
                  <a:srgbClr val="244060"/>
                </a:solidFill>
                <a:latin typeface="Trebuchet MS"/>
                <a:cs typeface="Trebuchet MS"/>
              </a:rPr>
              <a:t>the</a:t>
            </a:r>
            <a:r>
              <a:rPr sz="1600" spc="80" dirty="0">
                <a:solidFill>
                  <a:srgbClr val="244060"/>
                </a:solidFill>
                <a:latin typeface="Trebuchet MS"/>
                <a:cs typeface="Trebuchet MS"/>
              </a:rPr>
              <a:t> </a:t>
            </a:r>
            <a:r>
              <a:rPr sz="1600" dirty="0">
                <a:solidFill>
                  <a:srgbClr val="244060"/>
                </a:solidFill>
                <a:latin typeface="Trebuchet MS"/>
                <a:cs typeface="Trebuchet MS"/>
              </a:rPr>
              <a:t>assessment</a:t>
            </a:r>
            <a:r>
              <a:rPr sz="1600" spc="85" dirty="0">
                <a:solidFill>
                  <a:srgbClr val="244060"/>
                </a:solidFill>
                <a:latin typeface="Trebuchet MS"/>
                <a:cs typeface="Trebuchet MS"/>
              </a:rPr>
              <a:t> </a:t>
            </a:r>
            <a:r>
              <a:rPr sz="1600" dirty="0">
                <a:solidFill>
                  <a:srgbClr val="244060"/>
                </a:solidFill>
                <a:latin typeface="Trebuchet MS"/>
                <a:cs typeface="Trebuchet MS"/>
              </a:rPr>
              <a:t>process</a:t>
            </a:r>
            <a:r>
              <a:rPr sz="1600" spc="95" dirty="0">
                <a:solidFill>
                  <a:srgbClr val="244060"/>
                </a:solidFill>
                <a:latin typeface="Trebuchet MS"/>
                <a:cs typeface="Trebuchet MS"/>
              </a:rPr>
              <a:t> </a:t>
            </a:r>
            <a:r>
              <a:rPr sz="1600" dirty="0">
                <a:solidFill>
                  <a:srgbClr val="244060"/>
                </a:solidFill>
                <a:latin typeface="Trebuchet MS"/>
                <a:cs typeface="Trebuchet MS"/>
              </a:rPr>
              <a:t>if</a:t>
            </a:r>
            <a:r>
              <a:rPr sz="1600" spc="80" dirty="0">
                <a:solidFill>
                  <a:srgbClr val="244060"/>
                </a:solidFill>
                <a:latin typeface="Trebuchet MS"/>
                <a:cs typeface="Trebuchet MS"/>
              </a:rPr>
              <a:t> </a:t>
            </a:r>
            <a:r>
              <a:rPr sz="1600" dirty="0">
                <a:solidFill>
                  <a:srgbClr val="244060"/>
                </a:solidFill>
                <a:latin typeface="Trebuchet MS"/>
                <a:cs typeface="Trebuchet MS"/>
              </a:rPr>
              <a:t>the</a:t>
            </a:r>
            <a:r>
              <a:rPr sz="1600" spc="90" dirty="0">
                <a:solidFill>
                  <a:srgbClr val="244060"/>
                </a:solidFill>
                <a:latin typeface="Trebuchet MS"/>
                <a:cs typeface="Trebuchet MS"/>
              </a:rPr>
              <a:t> </a:t>
            </a:r>
            <a:r>
              <a:rPr sz="1600" dirty="0">
                <a:solidFill>
                  <a:srgbClr val="244060"/>
                </a:solidFill>
                <a:latin typeface="Trebuchet MS"/>
                <a:cs typeface="Trebuchet MS"/>
              </a:rPr>
              <a:t>type</a:t>
            </a:r>
            <a:r>
              <a:rPr sz="1600" spc="80" dirty="0">
                <a:solidFill>
                  <a:srgbClr val="244060"/>
                </a:solidFill>
                <a:latin typeface="Trebuchet MS"/>
                <a:cs typeface="Trebuchet MS"/>
              </a:rPr>
              <a:t> </a:t>
            </a:r>
            <a:r>
              <a:rPr sz="1600" dirty="0">
                <a:solidFill>
                  <a:srgbClr val="244060"/>
                </a:solidFill>
                <a:latin typeface="Trebuchet MS"/>
                <a:cs typeface="Trebuchet MS"/>
              </a:rPr>
              <a:t>of</a:t>
            </a:r>
            <a:r>
              <a:rPr sz="1600" spc="75" dirty="0">
                <a:solidFill>
                  <a:srgbClr val="244060"/>
                </a:solidFill>
                <a:latin typeface="Trebuchet MS"/>
                <a:cs typeface="Trebuchet MS"/>
              </a:rPr>
              <a:t> </a:t>
            </a:r>
            <a:r>
              <a:rPr sz="1600" dirty="0">
                <a:solidFill>
                  <a:srgbClr val="244060"/>
                </a:solidFill>
                <a:latin typeface="Trebuchet MS"/>
                <a:cs typeface="Trebuchet MS"/>
              </a:rPr>
              <a:t>project</a:t>
            </a:r>
            <a:r>
              <a:rPr sz="1600" spc="90" dirty="0">
                <a:solidFill>
                  <a:srgbClr val="244060"/>
                </a:solidFill>
                <a:latin typeface="Trebuchet MS"/>
                <a:cs typeface="Trebuchet MS"/>
              </a:rPr>
              <a:t> </a:t>
            </a:r>
            <a:r>
              <a:rPr sz="1600" spc="-25" dirty="0">
                <a:solidFill>
                  <a:srgbClr val="244060"/>
                </a:solidFill>
                <a:latin typeface="Trebuchet MS"/>
                <a:cs typeface="Trebuchet MS"/>
              </a:rPr>
              <a:t>is </a:t>
            </a:r>
            <a:r>
              <a:rPr sz="1600" dirty="0">
                <a:solidFill>
                  <a:srgbClr val="244060"/>
                </a:solidFill>
                <a:latin typeface="Trebuchet MS"/>
                <a:cs typeface="Trebuchet MS"/>
              </a:rPr>
              <a:t>clearly</a:t>
            </a:r>
            <a:r>
              <a:rPr sz="1600" spc="120" dirty="0">
                <a:solidFill>
                  <a:srgbClr val="244060"/>
                </a:solidFill>
                <a:latin typeface="Trebuchet MS"/>
                <a:cs typeface="Trebuchet MS"/>
              </a:rPr>
              <a:t> </a:t>
            </a:r>
            <a:r>
              <a:rPr sz="1600" dirty="0">
                <a:solidFill>
                  <a:srgbClr val="244060"/>
                </a:solidFill>
                <a:latin typeface="Trebuchet MS"/>
                <a:cs typeface="Trebuchet MS"/>
              </a:rPr>
              <a:t>identified</a:t>
            </a:r>
            <a:r>
              <a:rPr sz="1600" spc="125" dirty="0">
                <a:solidFill>
                  <a:srgbClr val="244060"/>
                </a:solidFill>
                <a:latin typeface="Trebuchet MS"/>
                <a:cs typeface="Trebuchet MS"/>
              </a:rPr>
              <a:t> </a:t>
            </a:r>
            <a:r>
              <a:rPr sz="1600" dirty="0">
                <a:solidFill>
                  <a:srgbClr val="244060"/>
                </a:solidFill>
                <a:latin typeface="Trebuchet MS"/>
                <a:cs typeface="Trebuchet MS"/>
              </a:rPr>
              <a:t>under</a:t>
            </a:r>
            <a:r>
              <a:rPr sz="1600" spc="130" dirty="0">
                <a:solidFill>
                  <a:srgbClr val="244060"/>
                </a:solidFill>
                <a:latin typeface="Trebuchet MS"/>
                <a:cs typeface="Trebuchet MS"/>
              </a:rPr>
              <a:t> </a:t>
            </a:r>
            <a:r>
              <a:rPr sz="1600" dirty="0">
                <a:solidFill>
                  <a:srgbClr val="244060"/>
                </a:solidFill>
                <a:latin typeface="Trebuchet MS"/>
                <a:cs typeface="Trebuchet MS"/>
              </a:rPr>
              <a:t>the</a:t>
            </a:r>
            <a:r>
              <a:rPr sz="1600" spc="120" dirty="0">
                <a:solidFill>
                  <a:srgbClr val="244060"/>
                </a:solidFill>
                <a:latin typeface="Trebuchet MS"/>
                <a:cs typeface="Trebuchet MS"/>
              </a:rPr>
              <a:t> </a:t>
            </a:r>
            <a:r>
              <a:rPr sz="1600" dirty="0">
                <a:solidFill>
                  <a:srgbClr val="244060"/>
                </a:solidFill>
                <a:latin typeface="Trebuchet MS"/>
                <a:cs typeface="Trebuchet MS"/>
              </a:rPr>
              <a:t>Project</a:t>
            </a:r>
            <a:r>
              <a:rPr sz="1600" spc="130" dirty="0">
                <a:solidFill>
                  <a:srgbClr val="244060"/>
                </a:solidFill>
                <a:latin typeface="Trebuchet MS"/>
                <a:cs typeface="Trebuchet MS"/>
              </a:rPr>
              <a:t> </a:t>
            </a:r>
            <a:r>
              <a:rPr sz="1600" dirty="0">
                <a:solidFill>
                  <a:srgbClr val="244060"/>
                </a:solidFill>
                <a:latin typeface="Trebuchet MS"/>
                <a:cs typeface="Trebuchet MS"/>
              </a:rPr>
              <a:t>acronym</a:t>
            </a:r>
            <a:r>
              <a:rPr sz="1600" spc="130" dirty="0">
                <a:solidFill>
                  <a:srgbClr val="244060"/>
                </a:solidFill>
                <a:latin typeface="Trebuchet MS"/>
                <a:cs typeface="Trebuchet MS"/>
              </a:rPr>
              <a:t> </a:t>
            </a:r>
            <a:r>
              <a:rPr sz="1600" dirty="0">
                <a:solidFill>
                  <a:srgbClr val="244060"/>
                </a:solidFill>
                <a:latin typeface="Trebuchet MS"/>
                <a:cs typeface="Trebuchet MS"/>
              </a:rPr>
              <a:t>Section</a:t>
            </a:r>
            <a:r>
              <a:rPr sz="1600" spc="125" dirty="0">
                <a:solidFill>
                  <a:srgbClr val="244060"/>
                </a:solidFill>
                <a:latin typeface="Trebuchet MS"/>
                <a:cs typeface="Trebuchet MS"/>
              </a:rPr>
              <a:t> </a:t>
            </a:r>
            <a:r>
              <a:rPr sz="1600" dirty="0">
                <a:solidFill>
                  <a:srgbClr val="244060"/>
                </a:solidFill>
                <a:latin typeface="Trebuchet MS"/>
                <a:cs typeface="Trebuchet MS"/>
              </a:rPr>
              <a:t>and</a:t>
            </a:r>
            <a:r>
              <a:rPr sz="1600" spc="130" dirty="0">
                <a:solidFill>
                  <a:srgbClr val="244060"/>
                </a:solidFill>
                <a:latin typeface="Trebuchet MS"/>
                <a:cs typeface="Trebuchet MS"/>
              </a:rPr>
              <a:t> </a:t>
            </a:r>
            <a:r>
              <a:rPr sz="1600" dirty="0">
                <a:solidFill>
                  <a:srgbClr val="244060"/>
                </a:solidFill>
                <a:latin typeface="Trebuchet MS"/>
                <a:cs typeface="Trebuchet MS"/>
              </a:rPr>
              <a:t>if</a:t>
            </a:r>
            <a:r>
              <a:rPr sz="1600" spc="130" dirty="0">
                <a:solidFill>
                  <a:srgbClr val="244060"/>
                </a:solidFill>
                <a:latin typeface="Trebuchet MS"/>
                <a:cs typeface="Trebuchet MS"/>
              </a:rPr>
              <a:t> </a:t>
            </a:r>
            <a:r>
              <a:rPr sz="1600" dirty="0">
                <a:solidFill>
                  <a:srgbClr val="244060"/>
                </a:solidFill>
                <a:latin typeface="Trebuchet MS"/>
                <a:cs typeface="Trebuchet MS"/>
              </a:rPr>
              <a:t>it</a:t>
            </a:r>
            <a:r>
              <a:rPr sz="1600" spc="130" dirty="0">
                <a:solidFill>
                  <a:srgbClr val="244060"/>
                </a:solidFill>
                <a:latin typeface="Trebuchet MS"/>
                <a:cs typeface="Trebuchet MS"/>
              </a:rPr>
              <a:t> </a:t>
            </a:r>
            <a:r>
              <a:rPr sz="1600" dirty="0">
                <a:solidFill>
                  <a:srgbClr val="244060"/>
                </a:solidFill>
                <a:latin typeface="Trebuchet MS"/>
                <a:cs typeface="Trebuchet MS"/>
              </a:rPr>
              <a:t>complies</a:t>
            </a:r>
            <a:r>
              <a:rPr sz="1600" spc="125" dirty="0">
                <a:solidFill>
                  <a:srgbClr val="244060"/>
                </a:solidFill>
                <a:latin typeface="Trebuchet MS"/>
                <a:cs typeface="Trebuchet MS"/>
              </a:rPr>
              <a:t> </a:t>
            </a:r>
            <a:r>
              <a:rPr sz="1600" dirty="0">
                <a:solidFill>
                  <a:srgbClr val="244060"/>
                </a:solidFill>
                <a:latin typeface="Trebuchet MS"/>
                <a:cs typeface="Trebuchet MS"/>
              </a:rPr>
              <a:t>with</a:t>
            </a:r>
            <a:r>
              <a:rPr sz="1600" spc="12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specific</a:t>
            </a:r>
            <a:r>
              <a:rPr sz="1600" spc="-80" dirty="0">
                <a:solidFill>
                  <a:srgbClr val="244060"/>
                </a:solidFill>
                <a:latin typeface="Trebuchet MS"/>
                <a:cs typeface="Trebuchet MS"/>
              </a:rPr>
              <a:t> </a:t>
            </a:r>
            <a:r>
              <a:rPr sz="1600" spc="-10" dirty="0">
                <a:solidFill>
                  <a:srgbClr val="244060"/>
                </a:solidFill>
                <a:latin typeface="Trebuchet MS"/>
                <a:cs typeface="Trebuchet MS"/>
              </a:rPr>
              <a:t>features.</a:t>
            </a:r>
            <a:endParaRPr sz="1600" dirty="0">
              <a:latin typeface="Trebuchet MS"/>
              <a:cs typeface="Trebuchet MS"/>
            </a:endParaRPr>
          </a:p>
          <a:p>
            <a:pPr marL="354965" marR="6985" indent="-342900" algn="just">
              <a:lnSpc>
                <a:spcPct val="100000"/>
              </a:lnSpc>
              <a:spcBef>
                <a:spcPts val="1205"/>
              </a:spcBef>
              <a:buFont typeface="Arial MT"/>
              <a:buChar char="•"/>
              <a:tabLst>
                <a:tab pos="354965" algn="l"/>
                <a:tab pos="357505" algn="l"/>
              </a:tabLst>
            </a:pPr>
            <a:r>
              <a:rPr sz="1600" dirty="0">
                <a:solidFill>
                  <a:srgbClr val="244060"/>
                </a:solidFill>
                <a:latin typeface="Trebuchet MS"/>
                <a:cs typeface="Trebuchet MS"/>
              </a:rPr>
              <a:t>	The</a:t>
            </a:r>
            <a:r>
              <a:rPr sz="1600" spc="65" dirty="0">
                <a:solidFill>
                  <a:srgbClr val="244060"/>
                </a:solidFill>
                <a:latin typeface="Trebuchet MS"/>
                <a:cs typeface="Trebuchet MS"/>
              </a:rPr>
              <a:t> </a:t>
            </a:r>
            <a:r>
              <a:rPr sz="1600" dirty="0">
                <a:solidFill>
                  <a:srgbClr val="244060"/>
                </a:solidFill>
                <a:latin typeface="Trebuchet MS"/>
                <a:cs typeface="Trebuchet MS"/>
              </a:rPr>
              <a:t>projects</a:t>
            </a:r>
            <a:r>
              <a:rPr sz="1600" spc="70" dirty="0">
                <a:solidFill>
                  <a:srgbClr val="244060"/>
                </a:solidFill>
                <a:latin typeface="Trebuchet MS"/>
                <a:cs typeface="Trebuchet MS"/>
              </a:rPr>
              <a:t> </a:t>
            </a:r>
            <a:r>
              <a:rPr sz="1600" dirty="0">
                <a:solidFill>
                  <a:srgbClr val="244060"/>
                </a:solidFill>
                <a:latin typeface="Trebuchet MS"/>
                <a:cs typeface="Trebuchet MS"/>
              </a:rPr>
              <a:t>budget</a:t>
            </a:r>
            <a:r>
              <a:rPr sz="1600" spc="65" dirty="0">
                <a:solidFill>
                  <a:srgbClr val="244060"/>
                </a:solidFill>
                <a:latin typeface="Trebuchet MS"/>
                <a:cs typeface="Trebuchet MS"/>
              </a:rPr>
              <a:t> </a:t>
            </a:r>
            <a:r>
              <a:rPr sz="1600" dirty="0">
                <a:solidFill>
                  <a:srgbClr val="244060"/>
                </a:solidFill>
                <a:latin typeface="Trebuchet MS"/>
                <a:cs typeface="Trebuchet MS"/>
              </a:rPr>
              <a:t>must</a:t>
            </a:r>
            <a:r>
              <a:rPr sz="1600" spc="70" dirty="0">
                <a:solidFill>
                  <a:srgbClr val="244060"/>
                </a:solidFill>
                <a:latin typeface="Trebuchet MS"/>
                <a:cs typeface="Trebuchet MS"/>
              </a:rPr>
              <a:t> </a:t>
            </a:r>
            <a:r>
              <a:rPr sz="1600" dirty="0">
                <a:solidFill>
                  <a:srgbClr val="244060"/>
                </a:solidFill>
                <a:latin typeface="Trebuchet MS"/>
                <a:cs typeface="Trebuchet MS"/>
              </a:rPr>
              <a:t>be</a:t>
            </a:r>
            <a:r>
              <a:rPr sz="1600" spc="65" dirty="0">
                <a:solidFill>
                  <a:srgbClr val="244060"/>
                </a:solidFill>
                <a:latin typeface="Trebuchet MS"/>
                <a:cs typeface="Trebuchet MS"/>
              </a:rPr>
              <a:t> </a:t>
            </a:r>
            <a:r>
              <a:rPr sz="1600" dirty="0">
                <a:solidFill>
                  <a:srgbClr val="244060"/>
                </a:solidFill>
                <a:latin typeface="Trebuchet MS"/>
                <a:cs typeface="Trebuchet MS"/>
              </a:rPr>
              <a:t>within</a:t>
            </a:r>
            <a:r>
              <a:rPr sz="1600" spc="70" dirty="0">
                <a:solidFill>
                  <a:srgbClr val="244060"/>
                </a:solidFill>
                <a:latin typeface="Trebuchet MS"/>
                <a:cs typeface="Trebuchet MS"/>
              </a:rPr>
              <a:t> </a:t>
            </a:r>
            <a:r>
              <a:rPr sz="1600" dirty="0">
                <a:solidFill>
                  <a:srgbClr val="244060"/>
                </a:solidFill>
                <a:latin typeface="Trebuchet MS"/>
                <a:cs typeface="Trebuchet MS"/>
              </a:rPr>
              <a:t>the</a:t>
            </a:r>
            <a:r>
              <a:rPr sz="1600" spc="65" dirty="0">
                <a:solidFill>
                  <a:srgbClr val="244060"/>
                </a:solidFill>
                <a:latin typeface="Trebuchet MS"/>
                <a:cs typeface="Trebuchet MS"/>
              </a:rPr>
              <a:t> </a:t>
            </a:r>
            <a:r>
              <a:rPr sz="1600" dirty="0">
                <a:solidFill>
                  <a:srgbClr val="244060"/>
                </a:solidFill>
                <a:latin typeface="Trebuchet MS"/>
                <a:cs typeface="Trebuchet MS"/>
              </a:rPr>
              <a:t>set</a:t>
            </a:r>
            <a:r>
              <a:rPr sz="1600" spc="80" dirty="0">
                <a:solidFill>
                  <a:srgbClr val="244060"/>
                </a:solidFill>
                <a:latin typeface="Trebuchet MS"/>
                <a:cs typeface="Trebuchet MS"/>
              </a:rPr>
              <a:t> </a:t>
            </a:r>
            <a:r>
              <a:rPr sz="1600" dirty="0">
                <a:solidFill>
                  <a:srgbClr val="244060"/>
                </a:solidFill>
                <a:latin typeface="Trebuchet MS"/>
                <a:cs typeface="Trebuchet MS"/>
              </a:rPr>
              <a:t>threshold.</a:t>
            </a:r>
            <a:r>
              <a:rPr sz="1600" spc="60" dirty="0">
                <a:solidFill>
                  <a:srgbClr val="244060"/>
                </a:solidFill>
                <a:latin typeface="Trebuchet MS"/>
                <a:cs typeface="Trebuchet MS"/>
              </a:rPr>
              <a:t> </a:t>
            </a:r>
            <a:r>
              <a:rPr sz="1600" dirty="0">
                <a:solidFill>
                  <a:srgbClr val="244060"/>
                </a:solidFill>
                <a:latin typeface="Trebuchet MS"/>
                <a:cs typeface="Trebuchet MS"/>
              </a:rPr>
              <a:t>The</a:t>
            </a:r>
            <a:r>
              <a:rPr sz="1600" spc="65" dirty="0">
                <a:solidFill>
                  <a:srgbClr val="244060"/>
                </a:solidFill>
                <a:latin typeface="Trebuchet MS"/>
                <a:cs typeface="Trebuchet MS"/>
              </a:rPr>
              <a:t> </a:t>
            </a:r>
            <a:r>
              <a:rPr sz="1600" dirty="0">
                <a:solidFill>
                  <a:srgbClr val="244060"/>
                </a:solidFill>
                <a:latin typeface="Trebuchet MS"/>
                <a:cs typeface="Trebuchet MS"/>
              </a:rPr>
              <a:t>Programme</a:t>
            </a:r>
            <a:r>
              <a:rPr sz="1600" spc="70" dirty="0">
                <a:solidFill>
                  <a:srgbClr val="244060"/>
                </a:solidFill>
                <a:latin typeface="Trebuchet MS"/>
                <a:cs typeface="Trebuchet MS"/>
              </a:rPr>
              <a:t> </a:t>
            </a:r>
            <a:r>
              <a:rPr sz="1600" dirty="0">
                <a:solidFill>
                  <a:srgbClr val="244060"/>
                </a:solidFill>
                <a:latin typeface="Trebuchet MS"/>
                <a:cs typeface="Trebuchet MS"/>
              </a:rPr>
              <a:t>will</a:t>
            </a:r>
            <a:r>
              <a:rPr sz="1600" spc="60" dirty="0">
                <a:solidFill>
                  <a:srgbClr val="244060"/>
                </a:solidFill>
                <a:latin typeface="Trebuchet MS"/>
                <a:cs typeface="Trebuchet MS"/>
              </a:rPr>
              <a:t> </a:t>
            </a:r>
            <a:r>
              <a:rPr sz="1600" spc="-10" dirty="0">
                <a:solidFill>
                  <a:srgbClr val="244060"/>
                </a:solidFill>
                <a:latin typeface="Trebuchet MS"/>
                <a:cs typeface="Trebuchet MS"/>
              </a:rPr>
              <a:t>grant </a:t>
            </a:r>
            <a:r>
              <a:rPr sz="1600" dirty="0">
                <a:solidFill>
                  <a:srgbClr val="244060"/>
                </a:solidFill>
                <a:latin typeface="Trebuchet MS"/>
                <a:cs typeface="Trebuchet MS"/>
              </a:rPr>
              <a:t>maximum</a:t>
            </a:r>
            <a:r>
              <a:rPr sz="1600" spc="-35" dirty="0">
                <a:solidFill>
                  <a:srgbClr val="244060"/>
                </a:solidFill>
                <a:latin typeface="Trebuchet MS"/>
                <a:cs typeface="Trebuchet MS"/>
              </a:rPr>
              <a:t> </a:t>
            </a:r>
            <a:r>
              <a:rPr sz="1600" dirty="0">
                <a:solidFill>
                  <a:srgbClr val="244060"/>
                </a:solidFill>
                <a:latin typeface="Trebuchet MS"/>
                <a:cs typeface="Trebuchet MS"/>
              </a:rPr>
              <a:t>the</a:t>
            </a:r>
            <a:r>
              <a:rPr sz="1600" spc="-50" dirty="0">
                <a:solidFill>
                  <a:srgbClr val="244060"/>
                </a:solidFill>
                <a:latin typeface="Trebuchet MS"/>
                <a:cs typeface="Trebuchet MS"/>
              </a:rPr>
              <a:t> </a:t>
            </a:r>
            <a:r>
              <a:rPr sz="1600" dirty="0">
                <a:solidFill>
                  <a:srgbClr val="244060"/>
                </a:solidFill>
                <a:latin typeface="Trebuchet MS"/>
                <a:cs typeface="Trebuchet MS"/>
              </a:rPr>
              <a:t>amount</a:t>
            </a:r>
            <a:r>
              <a:rPr sz="1600" spc="-25" dirty="0">
                <a:solidFill>
                  <a:srgbClr val="244060"/>
                </a:solidFill>
                <a:latin typeface="Trebuchet MS"/>
                <a:cs typeface="Trebuchet MS"/>
              </a:rPr>
              <a:t> </a:t>
            </a:r>
            <a:r>
              <a:rPr sz="1600" dirty="0">
                <a:solidFill>
                  <a:srgbClr val="244060"/>
                </a:solidFill>
                <a:latin typeface="Trebuchet MS"/>
                <a:cs typeface="Trebuchet MS"/>
              </a:rPr>
              <a:t>included</a:t>
            </a:r>
            <a:r>
              <a:rPr sz="1600" spc="-40" dirty="0">
                <a:solidFill>
                  <a:srgbClr val="244060"/>
                </a:solidFill>
                <a:latin typeface="Trebuchet MS"/>
                <a:cs typeface="Trebuchet MS"/>
              </a:rPr>
              <a:t> </a:t>
            </a:r>
            <a:r>
              <a:rPr sz="1600" dirty="0">
                <a:solidFill>
                  <a:srgbClr val="244060"/>
                </a:solidFill>
                <a:latin typeface="Trebuchet MS"/>
                <a:cs typeface="Trebuchet MS"/>
              </a:rPr>
              <a:t>in</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dirty="0">
                <a:solidFill>
                  <a:srgbClr val="244060"/>
                </a:solidFill>
                <a:latin typeface="Trebuchet MS"/>
                <a:cs typeface="Trebuchet MS"/>
              </a:rPr>
              <a:t>table</a:t>
            </a:r>
            <a:r>
              <a:rPr sz="1600" spc="-35" dirty="0">
                <a:solidFill>
                  <a:srgbClr val="244060"/>
                </a:solidFill>
                <a:latin typeface="Trebuchet MS"/>
                <a:cs typeface="Trebuchet MS"/>
              </a:rPr>
              <a:t> </a:t>
            </a:r>
            <a:r>
              <a:rPr lang="en-US" sz="1600" spc="-10" dirty="0" smtClean="0">
                <a:solidFill>
                  <a:srgbClr val="244060"/>
                </a:solidFill>
                <a:latin typeface="Trebuchet MS"/>
                <a:cs typeface="Trebuchet MS"/>
              </a:rPr>
              <a:t>displayed earlier</a:t>
            </a:r>
            <a:r>
              <a:rPr sz="1600" spc="-10" dirty="0" smtClean="0">
                <a:solidFill>
                  <a:srgbClr val="244060"/>
                </a:solidFill>
                <a:latin typeface="Trebuchet MS"/>
                <a:cs typeface="Trebuchet MS"/>
              </a:rPr>
              <a:t>.</a:t>
            </a:r>
            <a:endParaRPr sz="1600" dirty="0">
              <a:latin typeface="Trebuchet MS"/>
              <a:cs typeface="Trebuchet MS"/>
            </a:endParaRPr>
          </a:p>
          <a:p>
            <a:pPr marL="354965" marR="5715"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If</a:t>
            </a:r>
            <a:r>
              <a:rPr sz="1600" spc="140"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dirty="0">
                <a:solidFill>
                  <a:srgbClr val="244060"/>
                </a:solidFill>
                <a:latin typeface="Trebuchet MS"/>
                <a:cs typeface="Trebuchet MS"/>
              </a:rPr>
              <a:t>final</a:t>
            </a:r>
            <a:r>
              <a:rPr sz="1600" spc="145" dirty="0">
                <a:solidFill>
                  <a:srgbClr val="244060"/>
                </a:solidFill>
                <a:latin typeface="Trebuchet MS"/>
                <a:cs typeface="Trebuchet MS"/>
              </a:rPr>
              <a:t> </a:t>
            </a:r>
            <a:r>
              <a:rPr sz="1600" dirty="0">
                <a:solidFill>
                  <a:srgbClr val="244060"/>
                </a:solidFill>
                <a:latin typeface="Trebuchet MS"/>
                <a:cs typeface="Trebuchet MS"/>
              </a:rPr>
              <a:t>proposed</a:t>
            </a:r>
            <a:r>
              <a:rPr sz="1600" spc="160" dirty="0">
                <a:solidFill>
                  <a:srgbClr val="244060"/>
                </a:solidFill>
                <a:latin typeface="Trebuchet MS"/>
                <a:cs typeface="Trebuchet MS"/>
              </a:rPr>
              <a:t> </a:t>
            </a:r>
            <a:r>
              <a:rPr sz="1600" dirty="0">
                <a:solidFill>
                  <a:srgbClr val="244060"/>
                </a:solidFill>
                <a:latin typeface="Trebuchet MS"/>
                <a:cs typeface="Trebuchet MS"/>
              </a:rPr>
              <a:t>value</a:t>
            </a:r>
            <a:r>
              <a:rPr sz="1600" spc="165" dirty="0">
                <a:solidFill>
                  <a:srgbClr val="244060"/>
                </a:solidFill>
                <a:latin typeface="Trebuchet MS"/>
                <a:cs typeface="Trebuchet MS"/>
              </a:rPr>
              <a:t> </a:t>
            </a:r>
            <a:r>
              <a:rPr sz="1600" dirty="0">
                <a:solidFill>
                  <a:srgbClr val="244060"/>
                </a:solidFill>
                <a:latin typeface="Trebuchet MS"/>
                <a:cs typeface="Trebuchet MS"/>
              </a:rPr>
              <a:t>is</a:t>
            </a:r>
            <a:r>
              <a:rPr sz="1600" spc="145" dirty="0">
                <a:solidFill>
                  <a:srgbClr val="244060"/>
                </a:solidFill>
                <a:latin typeface="Trebuchet MS"/>
                <a:cs typeface="Trebuchet MS"/>
              </a:rPr>
              <a:t> </a:t>
            </a:r>
            <a:r>
              <a:rPr sz="1600" dirty="0">
                <a:solidFill>
                  <a:srgbClr val="244060"/>
                </a:solidFill>
                <a:latin typeface="Trebuchet MS"/>
                <a:cs typeface="Trebuchet MS"/>
              </a:rPr>
              <a:t>exceeding</a:t>
            </a:r>
            <a:r>
              <a:rPr sz="1600" spc="155"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dirty="0">
                <a:solidFill>
                  <a:srgbClr val="244060"/>
                </a:solidFill>
                <a:latin typeface="Trebuchet MS"/>
                <a:cs typeface="Trebuchet MS"/>
              </a:rPr>
              <a:t>threshold,</a:t>
            </a:r>
            <a:r>
              <a:rPr sz="1600" spc="160" dirty="0">
                <a:solidFill>
                  <a:srgbClr val="244060"/>
                </a:solidFill>
                <a:latin typeface="Trebuchet MS"/>
                <a:cs typeface="Trebuchet MS"/>
              </a:rPr>
              <a:t> </a:t>
            </a:r>
            <a:r>
              <a:rPr sz="1600" dirty="0">
                <a:solidFill>
                  <a:srgbClr val="244060"/>
                </a:solidFill>
                <a:latin typeface="Trebuchet MS"/>
                <a:cs typeface="Trebuchet MS"/>
              </a:rPr>
              <a:t>the</a:t>
            </a:r>
            <a:r>
              <a:rPr sz="1600" spc="150" dirty="0">
                <a:solidFill>
                  <a:srgbClr val="244060"/>
                </a:solidFill>
                <a:latin typeface="Trebuchet MS"/>
                <a:cs typeface="Trebuchet MS"/>
              </a:rPr>
              <a:t> </a:t>
            </a:r>
            <a:r>
              <a:rPr sz="1600" dirty="0">
                <a:solidFill>
                  <a:srgbClr val="244060"/>
                </a:solidFill>
                <a:latin typeface="Trebuchet MS"/>
                <a:cs typeface="Trebuchet MS"/>
              </a:rPr>
              <a:t>difference</a:t>
            </a:r>
            <a:r>
              <a:rPr sz="1600" spc="155" dirty="0">
                <a:solidFill>
                  <a:srgbClr val="244060"/>
                </a:solidFill>
                <a:latin typeface="Trebuchet MS"/>
                <a:cs typeface="Trebuchet MS"/>
              </a:rPr>
              <a:t> </a:t>
            </a:r>
            <a:r>
              <a:rPr sz="1600" dirty="0">
                <a:solidFill>
                  <a:srgbClr val="244060"/>
                </a:solidFill>
                <a:latin typeface="Trebuchet MS"/>
                <a:cs typeface="Trebuchet MS"/>
              </a:rPr>
              <a:t>should</a:t>
            </a:r>
            <a:r>
              <a:rPr sz="1600" spc="150" dirty="0">
                <a:solidFill>
                  <a:srgbClr val="244060"/>
                </a:solidFill>
                <a:latin typeface="Trebuchet MS"/>
                <a:cs typeface="Trebuchet MS"/>
              </a:rPr>
              <a:t> </a:t>
            </a:r>
            <a:r>
              <a:rPr sz="1600" spc="-25" dirty="0">
                <a:solidFill>
                  <a:srgbClr val="244060"/>
                </a:solidFill>
                <a:latin typeface="Trebuchet MS"/>
                <a:cs typeface="Trebuchet MS"/>
              </a:rPr>
              <a:t>be </a:t>
            </a:r>
            <a:r>
              <a:rPr sz="1600" dirty="0">
                <a:solidFill>
                  <a:srgbClr val="244060"/>
                </a:solidFill>
                <a:latin typeface="Trebuchet MS"/>
                <a:cs typeface="Trebuchet MS"/>
              </a:rPr>
              <a:t>included</a:t>
            </a:r>
            <a:r>
              <a:rPr sz="1600" spc="50" dirty="0">
                <a:solidFill>
                  <a:srgbClr val="244060"/>
                </a:solidFill>
                <a:latin typeface="Trebuchet MS"/>
                <a:cs typeface="Trebuchet MS"/>
              </a:rPr>
              <a:t>  </a:t>
            </a:r>
            <a:r>
              <a:rPr sz="1600" dirty="0">
                <a:solidFill>
                  <a:srgbClr val="244060"/>
                </a:solidFill>
                <a:latin typeface="Trebuchet MS"/>
                <a:cs typeface="Trebuchet MS"/>
              </a:rPr>
              <a:t>in</a:t>
            </a:r>
            <a:r>
              <a:rPr sz="1600" spc="55"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dirty="0">
                <a:solidFill>
                  <a:srgbClr val="244060"/>
                </a:solidFill>
                <a:latin typeface="Trebuchet MS"/>
                <a:cs typeface="Trebuchet MS"/>
              </a:rPr>
              <a:t>budget</a:t>
            </a:r>
            <a:r>
              <a:rPr sz="1600" spc="50" dirty="0">
                <a:solidFill>
                  <a:srgbClr val="244060"/>
                </a:solidFill>
                <a:latin typeface="Trebuchet MS"/>
                <a:cs typeface="Trebuchet MS"/>
              </a:rPr>
              <a:t>  </a:t>
            </a:r>
            <a:r>
              <a:rPr sz="1600" dirty="0">
                <a:solidFill>
                  <a:srgbClr val="244060"/>
                </a:solidFill>
                <a:latin typeface="Trebuchet MS"/>
                <a:cs typeface="Trebuchet MS"/>
              </a:rPr>
              <a:t>as</a:t>
            </a:r>
            <a:r>
              <a:rPr sz="1600" spc="50" dirty="0">
                <a:solidFill>
                  <a:srgbClr val="244060"/>
                </a:solidFill>
                <a:latin typeface="Trebuchet MS"/>
                <a:cs typeface="Trebuchet MS"/>
              </a:rPr>
              <a:t>  </a:t>
            </a:r>
            <a:r>
              <a:rPr sz="1600" spc="-10" dirty="0">
                <a:solidFill>
                  <a:srgbClr val="244060"/>
                </a:solidFill>
                <a:latin typeface="Trebuchet MS"/>
                <a:cs typeface="Trebuchet MS"/>
              </a:rPr>
              <a:t>non-</a:t>
            </a:r>
            <a:r>
              <a:rPr sz="1600" dirty="0">
                <a:solidFill>
                  <a:srgbClr val="244060"/>
                </a:solidFill>
                <a:latin typeface="Trebuchet MS"/>
                <a:cs typeface="Trebuchet MS"/>
              </a:rPr>
              <a:t>eligible</a:t>
            </a:r>
            <a:r>
              <a:rPr sz="1600" spc="55" dirty="0">
                <a:solidFill>
                  <a:srgbClr val="244060"/>
                </a:solidFill>
                <a:latin typeface="Trebuchet MS"/>
                <a:cs typeface="Trebuchet MS"/>
              </a:rPr>
              <a:t>  </a:t>
            </a:r>
            <a:r>
              <a:rPr sz="1600" dirty="0" smtClean="0">
                <a:solidFill>
                  <a:srgbClr val="244060"/>
                </a:solidFill>
                <a:latin typeface="Trebuchet MS"/>
                <a:cs typeface="Trebuchet MS"/>
              </a:rPr>
              <a:t>costs</a:t>
            </a:r>
            <a:r>
              <a:rPr lang="en-US" sz="1600" dirty="0" smtClean="0">
                <a:solidFill>
                  <a:srgbClr val="244060"/>
                </a:solidFill>
                <a:latin typeface="Trebuchet MS"/>
                <a:cs typeface="Trebuchet MS"/>
              </a:rPr>
              <a:t> </a:t>
            </a:r>
            <a:r>
              <a:rPr lang="en-US" sz="1600" spc="-20" dirty="0">
                <a:solidFill>
                  <a:srgbClr val="244060"/>
                </a:solidFill>
                <a:latin typeface="Trebuchet MS"/>
                <a:cs typeface="Trebuchet MS"/>
              </a:rPr>
              <a:t>and</a:t>
            </a:r>
            <a:r>
              <a:rPr sz="1600" spc="-20" dirty="0">
                <a:solidFill>
                  <a:srgbClr val="244060"/>
                </a:solidFill>
                <a:latin typeface="Trebuchet MS"/>
                <a:cs typeface="Trebuchet MS"/>
              </a:rPr>
              <a:t>/</a:t>
            </a:r>
            <a:r>
              <a:rPr lang="en-US" sz="1600" spc="-20" dirty="0">
                <a:solidFill>
                  <a:srgbClr val="244060"/>
                </a:solidFill>
                <a:latin typeface="Trebuchet MS"/>
                <a:cs typeface="Trebuchet MS"/>
              </a:rPr>
              <a:t>or</a:t>
            </a:r>
            <a:r>
              <a:rPr sz="1600" spc="-20" dirty="0">
                <a:solidFill>
                  <a:srgbClr val="244060"/>
                </a:solidFill>
                <a:latin typeface="Trebuchet MS"/>
                <a:cs typeface="Trebuchet MS"/>
              </a:rPr>
              <a:t>  non-</a:t>
            </a:r>
            <a:r>
              <a:rPr sz="1600" dirty="0">
                <a:solidFill>
                  <a:srgbClr val="244060"/>
                </a:solidFill>
                <a:latin typeface="Trebuchet MS"/>
                <a:cs typeface="Trebuchet MS"/>
              </a:rPr>
              <a:t>refundable</a:t>
            </a:r>
            <a:r>
              <a:rPr sz="1600" spc="50" dirty="0">
                <a:solidFill>
                  <a:srgbClr val="244060"/>
                </a:solidFill>
                <a:latin typeface="Trebuchet MS"/>
                <a:cs typeface="Trebuchet MS"/>
              </a:rPr>
              <a:t>  </a:t>
            </a:r>
            <a:r>
              <a:rPr sz="1600" dirty="0">
                <a:solidFill>
                  <a:srgbClr val="244060"/>
                </a:solidFill>
                <a:latin typeface="Trebuchet MS"/>
                <a:cs typeface="Trebuchet MS"/>
              </a:rPr>
              <a:t>funds,</a:t>
            </a:r>
            <a:r>
              <a:rPr sz="1600" spc="55" dirty="0">
                <a:solidFill>
                  <a:srgbClr val="244060"/>
                </a:solidFill>
                <a:latin typeface="Trebuchet MS"/>
                <a:cs typeface="Trebuchet MS"/>
              </a:rPr>
              <a:t>  </a:t>
            </a:r>
            <a:r>
              <a:rPr sz="1600" dirty="0">
                <a:solidFill>
                  <a:srgbClr val="244060"/>
                </a:solidFill>
                <a:latin typeface="Trebuchet MS"/>
                <a:cs typeface="Trebuchet MS"/>
              </a:rPr>
              <a:t>in</a:t>
            </a:r>
            <a:r>
              <a:rPr sz="1600" spc="55"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narrative</a:t>
            </a:r>
            <a:r>
              <a:rPr sz="1600" spc="-45" dirty="0">
                <a:solidFill>
                  <a:srgbClr val="244060"/>
                </a:solidFill>
                <a:latin typeface="Trebuchet MS"/>
                <a:cs typeface="Trebuchet MS"/>
              </a:rPr>
              <a:t> </a:t>
            </a:r>
            <a:r>
              <a:rPr sz="1600" dirty="0">
                <a:solidFill>
                  <a:srgbClr val="244060"/>
                </a:solidFill>
                <a:latin typeface="Trebuchet MS"/>
                <a:cs typeface="Trebuchet MS"/>
              </a:rPr>
              <a:t>section</a:t>
            </a:r>
            <a:r>
              <a:rPr sz="1600" spc="-35" dirty="0">
                <a:solidFill>
                  <a:srgbClr val="244060"/>
                </a:solidFill>
                <a:latin typeface="Trebuchet MS"/>
                <a:cs typeface="Trebuchet MS"/>
              </a:rPr>
              <a:t> </a:t>
            </a:r>
            <a:r>
              <a:rPr sz="1600" i="1" dirty="0">
                <a:solidFill>
                  <a:srgbClr val="244060"/>
                </a:solidFill>
                <a:latin typeface="Trebuchet MS"/>
                <a:cs typeface="Trebuchet MS"/>
              </a:rPr>
              <a:t>A.2</a:t>
            </a:r>
            <a:r>
              <a:rPr sz="1600" i="1" spc="-45" dirty="0">
                <a:solidFill>
                  <a:srgbClr val="244060"/>
                </a:solidFill>
                <a:latin typeface="Trebuchet MS"/>
                <a:cs typeface="Trebuchet MS"/>
              </a:rPr>
              <a:t> </a:t>
            </a:r>
            <a:r>
              <a:rPr sz="1600" i="1" dirty="0">
                <a:solidFill>
                  <a:srgbClr val="244060"/>
                </a:solidFill>
                <a:latin typeface="Trebuchet MS"/>
                <a:cs typeface="Trebuchet MS"/>
              </a:rPr>
              <a:t>Project</a:t>
            </a:r>
            <a:r>
              <a:rPr sz="1600" i="1" spc="-20" dirty="0">
                <a:solidFill>
                  <a:srgbClr val="244060"/>
                </a:solidFill>
                <a:latin typeface="Trebuchet MS"/>
                <a:cs typeface="Trebuchet MS"/>
              </a:rPr>
              <a:t> </a:t>
            </a:r>
            <a:r>
              <a:rPr sz="1600" i="1" spc="-10" dirty="0">
                <a:solidFill>
                  <a:srgbClr val="244060"/>
                </a:solidFill>
                <a:latin typeface="Trebuchet MS"/>
                <a:cs typeface="Trebuchet MS"/>
              </a:rPr>
              <a:t>Summary.</a:t>
            </a:r>
            <a:endParaRPr sz="16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2986405"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applicants</a:t>
            </a:r>
          </a:p>
        </p:txBody>
      </p:sp>
      <p:sp>
        <p:nvSpPr>
          <p:cNvPr id="3" name="object 3"/>
          <p:cNvSpPr txBox="1"/>
          <p:nvPr/>
        </p:nvSpPr>
        <p:spPr>
          <a:xfrm>
            <a:off x="514604" y="1642313"/>
            <a:ext cx="7920355" cy="4390304"/>
          </a:xfrm>
          <a:prstGeom prst="rect">
            <a:avLst/>
          </a:prstGeom>
        </p:spPr>
        <p:txBody>
          <a:bodyPr vert="horz" wrap="square" lIns="0" tIns="12065" rIns="0" bIns="0" rtlCol="0">
            <a:spAutoFit/>
          </a:bodyPr>
          <a:lstStyle/>
          <a:p>
            <a:pPr marL="354965" marR="5080" indent="-342900" algn="just">
              <a:lnSpc>
                <a:spcPct val="100000"/>
              </a:lnSpc>
              <a:spcBef>
                <a:spcPts val="95"/>
              </a:spcBef>
              <a:buFont typeface="Arial MT"/>
              <a:buChar char="•"/>
              <a:tabLst>
                <a:tab pos="354965" algn="l"/>
                <a:tab pos="357505" algn="l"/>
              </a:tabLst>
            </a:pPr>
            <a:r>
              <a:rPr sz="1600" dirty="0">
                <a:solidFill>
                  <a:srgbClr val="244060"/>
                </a:solidFill>
                <a:latin typeface="Trebuchet MS"/>
                <a:cs typeface="Trebuchet MS"/>
              </a:rPr>
              <a:t>	</a:t>
            </a:r>
            <a:r>
              <a:rPr lang="en-US" sz="1600" dirty="0" smtClean="0">
                <a:solidFill>
                  <a:srgbClr val="244060"/>
                </a:solidFill>
                <a:latin typeface="Trebuchet MS"/>
                <a:cs typeface="Trebuchet MS"/>
              </a:rPr>
              <a:t>National, regional and local public bodies, institutions, administrations, agencies, including the bodies governed by public law (which fall under the definition of Article 2(1) of Directive 2014/24/EU on public procurement), county/district councils, local councils/ municipalities, educational and research institutions etc</a:t>
            </a:r>
            <a:r>
              <a:rPr sz="1600" spc="-20" dirty="0" smtClean="0">
                <a:solidFill>
                  <a:srgbClr val="244060"/>
                </a:solidFill>
                <a:latin typeface="Trebuchet MS"/>
                <a:cs typeface="Trebuchet MS"/>
              </a:rPr>
              <a:t>.</a:t>
            </a:r>
            <a:endParaRPr sz="1600" dirty="0">
              <a:latin typeface="Trebuchet MS"/>
              <a:cs typeface="Trebuchet MS"/>
            </a:endParaRPr>
          </a:p>
          <a:p>
            <a:pPr>
              <a:lnSpc>
                <a:spcPct val="100000"/>
              </a:lnSpc>
              <a:spcBef>
                <a:spcPts val="545"/>
              </a:spcBef>
              <a:buClr>
                <a:srgbClr val="244060"/>
              </a:buClr>
              <a:buFont typeface="Arial MT"/>
              <a:buChar char="•"/>
            </a:pPr>
            <a:endParaRPr sz="1600" dirty="0">
              <a:latin typeface="Trebuchet MS"/>
              <a:cs typeface="Trebuchet MS"/>
            </a:endParaRPr>
          </a:p>
          <a:p>
            <a:pPr marL="354965" indent="-342265">
              <a:lnSpc>
                <a:spcPct val="100000"/>
              </a:lnSpc>
              <a:buFont typeface="Arial MT"/>
              <a:buChar char="•"/>
              <a:tabLst>
                <a:tab pos="354965" algn="l"/>
              </a:tabLst>
            </a:pPr>
            <a:r>
              <a:rPr sz="1600" dirty="0">
                <a:solidFill>
                  <a:srgbClr val="244060"/>
                </a:solidFill>
                <a:latin typeface="Trebuchet MS"/>
                <a:cs typeface="Trebuchet MS"/>
              </a:rPr>
              <a:t>Chambers</a:t>
            </a:r>
            <a:r>
              <a:rPr sz="1600" spc="245" dirty="0">
                <a:solidFill>
                  <a:srgbClr val="244060"/>
                </a:solidFill>
                <a:latin typeface="Trebuchet MS"/>
                <a:cs typeface="Trebuchet MS"/>
              </a:rPr>
              <a:t> </a:t>
            </a:r>
            <a:r>
              <a:rPr sz="1600" dirty="0">
                <a:solidFill>
                  <a:srgbClr val="244060"/>
                </a:solidFill>
                <a:latin typeface="Trebuchet MS"/>
                <a:cs typeface="Trebuchet MS"/>
              </a:rPr>
              <a:t>of</a:t>
            </a:r>
            <a:r>
              <a:rPr sz="1600" spc="250" dirty="0">
                <a:solidFill>
                  <a:srgbClr val="244060"/>
                </a:solidFill>
                <a:latin typeface="Trebuchet MS"/>
                <a:cs typeface="Trebuchet MS"/>
              </a:rPr>
              <a:t> </a:t>
            </a:r>
            <a:r>
              <a:rPr sz="1600" dirty="0">
                <a:solidFill>
                  <a:srgbClr val="244060"/>
                </a:solidFill>
                <a:latin typeface="Trebuchet MS"/>
                <a:cs typeface="Trebuchet MS"/>
              </a:rPr>
              <a:t>Commerce</a:t>
            </a:r>
            <a:r>
              <a:rPr sz="1600" spc="250" dirty="0">
                <a:solidFill>
                  <a:srgbClr val="244060"/>
                </a:solidFill>
                <a:latin typeface="Trebuchet MS"/>
                <a:cs typeface="Trebuchet MS"/>
              </a:rPr>
              <a:t> </a:t>
            </a:r>
            <a:r>
              <a:rPr sz="1600" dirty="0">
                <a:solidFill>
                  <a:srgbClr val="244060"/>
                </a:solidFill>
                <a:latin typeface="Trebuchet MS"/>
                <a:cs typeface="Trebuchet MS"/>
              </a:rPr>
              <a:t>and</a:t>
            </a:r>
            <a:r>
              <a:rPr sz="1600" spc="250" dirty="0">
                <a:solidFill>
                  <a:srgbClr val="244060"/>
                </a:solidFill>
                <a:latin typeface="Trebuchet MS"/>
                <a:cs typeface="Trebuchet MS"/>
              </a:rPr>
              <a:t> </a:t>
            </a:r>
            <a:r>
              <a:rPr sz="1600" dirty="0">
                <a:solidFill>
                  <a:srgbClr val="244060"/>
                </a:solidFill>
                <a:latin typeface="Trebuchet MS"/>
                <a:cs typeface="Trebuchet MS"/>
              </a:rPr>
              <a:t>Regional</a:t>
            </a:r>
            <a:r>
              <a:rPr sz="1600" spc="250" dirty="0">
                <a:solidFill>
                  <a:srgbClr val="244060"/>
                </a:solidFill>
                <a:latin typeface="Trebuchet MS"/>
                <a:cs typeface="Trebuchet MS"/>
              </a:rPr>
              <a:t> </a:t>
            </a:r>
            <a:r>
              <a:rPr sz="1600" dirty="0">
                <a:solidFill>
                  <a:srgbClr val="244060"/>
                </a:solidFill>
                <a:latin typeface="Trebuchet MS"/>
                <a:cs typeface="Trebuchet MS"/>
              </a:rPr>
              <a:t>Development</a:t>
            </a:r>
            <a:r>
              <a:rPr sz="1600" spc="270" dirty="0">
                <a:solidFill>
                  <a:srgbClr val="244060"/>
                </a:solidFill>
                <a:latin typeface="Trebuchet MS"/>
                <a:cs typeface="Trebuchet MS"/>
              </a:rPr>
              <a:t> </a:t>
            </a:r>
            <a:r>
              <a:rPr sz="1600" dirty="0">
                <a:solidFill>
                  <a:srgbClr val="244060"/>
                </a:solidFill>
                <a:latin typeface="Trebuchet MS"/>
                <a:cs typeface="Trebuchet MS"/>
              </a:rPr>
              <a:t>Agencies</a:t>
            </a:r>
            <a:r>
              <a:rPr sz="1600" spc="245" dirty="0">
                <a:solidFill>
                  <a:srgbClr val="244060"/>
                </a:solidFill>
                <a:latin typeface="Trebuchet MS"/>
                <a:cs typeface="Trebuchet MS"/>
              </a:rPr>
              <a:t> </a:t>
            </a:r>
            <a:r>
              <a:rPr sz="1600" dirty="0">
                <a:solidFill>
                  <a:srgbClr val="244060"/>
                </a:solidFill>
                <a:latin typeface="Trebuchet MS"/>
                <a:cs typeface="Trebuchet MS"/>
              </a:rPr>
              <a:t>functioning</a:t>
            </a:r>
            <a:r>
              <a:rPr sz="1600" spc="250" dirty="0">
                <a:solidFill>
                  <a:srgbClr val="244060"/>
                </a:solidFill>
                <a:latin typeface="Trebuchet MS"/>
                <a:cs typeface="Trebuchet MS"/>
              </a:rPr>
              <a:t> </a:t>
            </a:r>
            <a:r>
              <a:rPr sz="1600" dirty="0">
                <a:solidFill>
                  <a:srgbClr val="244060"/>
                </a:solidFill>
                <a:latin typeface="Trebuchet MS"/>
                <a:cs typeface="Trebuchet MS"/>
              </a:rPr>
              <a:t>in</a:t>
            </a:r>
            <a:r>
              <a:rPr sz="1600" spc="250" dirty="0">
                <a:solidFill>
                  <a:srgbClr val="244060"/>
                </a:solidFill>
                <a:latin typeface="Trebuchet MS"/>
                <a:cs typeface="Trebuchet MS"/>
              </a:rPr>
              <a:t> </a:t>
            </a:r>
            <a:r>
              <a:rPr sz="1600" spc="-25" dirty="0">
                <a:solidFill>
                  <a:srgbClr val="244060"/>
                </a:solidFill>
                <a:latin typeface="Trebuchet MS"/>
                <a:cs typeface="Trebuchet MS"/>
              </a:rPr>
              <a:t>the</a:t>
            </a:r>
            <a:endParaRPr sz="1600" dirty="0">
              <a:latin typeface="Trebuchet MS"/>
              <a:cs typeface="Trebuchet MS"/>
            </a:endParaRPr>
          </a:p>
          <a:p>
            <a:pPr marL="354965">
              <a:lnSpc>
                <a:spcPct val="100000"/>
              </a:lnSpc>
            </a:pPr>
            <a:r>
              <a:rPr sz="1600" dirty="0">
                <a:solidFill>
                  <a:srgbClr val="244060"/>
                </a:solidFill>
                <a:latin typeface="Trebuchet MS"/>
                <a:cs typeface="Trebuchet MS"/>
              </a:rPr>
              <a:t>eligible</a:t>
            </a:r>
            <a:r>
              <a:rPr sz="1600" spc="-20" dirty="0">
                <a:solidFill>
                  <a:srgbClr val="244060"/>
                </a:solidFill>
                <a:latin typeface="Trebuchet MS"/>
                <a:cs typeface="Trebuchet MS"/>
              </a:rPr>
              <a:t> </a:t>
            </a:r>
            <a:r>
              <a:rPr sz="1600" dirty="0">
                <a:solidFill>
                  <a:srgbClr val="244060"/>
                </a:solidFill>
                <a:latin typeface="Trebuchet MS"/>
                <a:cs typeface="Trebuchet MS"/>
              </a:rPr>
              <a:t>area</a:t>
            </a:r>
            <a:r>
              <a:rPr sz="1600" spc="-35" dirty="0">
                <a:solidFill>
                  <a:srgbClr val="244060"/>
                </a:solidFill>
                <a:latin typeface="Trebuchet MS"/>
                <a:cs typeface="Trebuchet MS"/>
              </a:rPr>
              <a:t> </a:t>
            </a:r>
            <a:r>
              <a:rPr sz="1600" dirty="0">
                <a:solidFill>
                  <a:srgbClr val="244060"/>
                </a:solidFill>
                <a:latin typeface="Trebuchet MS"/>
                <a:cs typeface="Trebuchet MS"/>
              </a:rPr>
              <a:t>and</a:t>
            </a:r>
            <a:r>
              <a:rPr sz="1600" spc="-45" dirty="0">
                <a:solidFill>
                  <a:srgbClr val="244060"/>
                </a:solidFill>
                <a:latin typeface="Trebuchet MS"/>
                <a:cs typeface="Trebuchet MS"/>
              </a:rPr>
              <a:t> </a:t>
            </a:r>
            <a:r>
              <a:rPr sz="1600" dirty="0">
                <a:solidFill>
                  <a:srgbClr val="244060"/>
                </a:solidFill>
                <a:latin typeface="Trebuchet MS"/>
                <a:cs typeface="Trebuchet MS"/>
              </a:rPr>
              <a:t>registered</a:t>
            </a:r>
            <a:r>
              <a:rPr sz="1600" spc="-25" dirty="0">
                <a:solidFill>
                  <a:srgbClr val="244060"/>
                </a:solidFill>
                <a:latin typeface="Trebuchet MS"/>
                <a:cs typeface="Trebuchet MS"/>
              </a:rPr>
              <a:t> </a:t>
            </a:r>
            <a:r>
              <a:rPr sz="1600" dirty="0">
                <a:solidFill>
                  <a:srgbClr val="244060"/>
                </a:solidFill>
                <a:latin typeface="Trebuchet MS"/>
                <a:cs typeface="Trebuchet MS"/>
              </a:rPr>
              <a:t>in</a:t>
            </a:r>
            <a:r>
              <a:rPr sz="1600" spc="-35" dirty="0">
                <a:solidFill>
                  <a:srgbClr val="244060"/>
                </a:solidFill>
                <a:latin typeface="Trebuchet MS"/>
                <a:cs typeface="Trebuchet MS"/>
              </a:rPr>
              <a:t> </a:t>
            </a:r>
            <a:r>
              <a:rPr sz="1600" dirty="0">
                <a:solidFill>
                  <a:srgbClr val="244060"/>
                </a:solidFill>
                <a:latin typeface="Trebuchet MS"/>
                <a:cs typeface="Trebuchet MS"/>
              </a:rPr>
              <a:t>accordance</a:t>
            </a:r>
            <a:r>
              <a:rPr sz="1600" spc="-35" dirty="0">
                <a:solidFill>
                  <a:srgbClr val="244060"/>
                </a:solidFill>
                <a:latin typeface="Trebuchet MS"/>
                <a:cs typeface="Trebuchet MS"/>
              </a:rPr>
              <a:t> </a:t>
            </a:r>
            <a:r>
              <a:rPr sz="1600" dirty="0">
                <a:solidFill>
                  <a:srgbClr val="244060"/>
                </a:solidFill>
                <a:latin typeface="Trebuchet MS"/>
                <a:cs typeface="Trebuchet MS"/>
              </a:rPr>
              <a:t>to</a:t>
            </a:r>
            <a:r>
              <a:rPr sz="1600" spc="-45" dirty="0">
                <a:solidFill>
                  <a:srgbClr val="244060"/>
                </a:solidFill>
                <a:latin typeface="Trebuchet MS"/>
                <a:cs typeface="Trebuchet MS"/>
              </a:rPr>
              <a:t> </a:t>
            </a:r>
            <a:r>
              <a:rPr sz="1600" dirty="0">
                <a:solidFill>
                  <a:srgbClr val="244060"/>
                </a:solidFill>
                <a:latin typeface="Trebuchet MS"/>
                <a:cs typeface="Trebuchet MS"/>
              </a:rPr>
              <a:t>national</a:t>
            </a:r>
            <a:r>
              <a:rPr sz="1600" spc="-10" dirty="0">
                <a:solidFill>
                  <a:srgbClr val="244060"/>
                </a:solidFill>
                <a:latin typeface="Trebuchet MS"/>
                <a:cs typeface="Trebuchet MS"/>
              </a:rPr>
              <a:t> </a:t>
            </a:r>
            <a:r>
              <a:rPr sz="1600" spc="-25" dirty="0">
                <a:solidFill>
                  <a:srgbClr val="244060"/>
                </a:solidFill>
                <a:latin typeface="Trebuchet MS"/>
                <a:cs typeface="Trebuchet MS"/>
              </a:rPr>
              <a:t>law</a:t>
            </a:r>
            <a:endParaRPr sz="1600" dirty="0">
              <a:latin typeface="Trebuchet MS"/>
              <a:cs typeface="Trebuchet MS"/>
            </a:endParaRPr>
          </a:p>
          <a:p>
            <a:pPr>
              <a:lnSpc>
                <a:spcPct val="100000"/>
              </a:lnSpc>
              <a:spcBef>
                <a:spcPts val="545"/>
              </a:spcBef>
            </a:pPr>
            <a:endParaRPr sz="1600" dirty="0">
              <a:latin typeface="Trebuchet MS"/>
              <a:cs typeface="Trebuchet MS"/>
            </a:endParaRPr>
          </a:p>
          <a:p>
            <a:pPr marL="354965" marR="5715" indent="-342900" algn="just">
              <a:lnSpc>
                <a:spcPct val="100000"/>
              </a:lnSpc>
              <a:buFont typeface="Arial MT"/>
              <a:buChar char="•"/>
              <a:tabLst>
                <a:tab pos="354965" algn="l"/>
                <a:tab pos="357505" algn="l"/>
              </a:tabLst>
            </a:pPr>
            <a:r>
              <a:rPr sz="1600" dirty="0">
                <a:solidFill>
                  <a:srgbClr val="244060"/>
                </a:solidFill>
                <a:latin typeface="Trebuchet MS"/>
                <a:cs typeface="Trebuchet MS"/>
              </a:rPr>
              <a:t>	</a:t>
            </a:r>
            <a:r>
              <a:rPr sz="1600" spc="-20" dirty="0">
                <a:solidFill>
                  <a:srgbClr val="244060"/>
                </a:solidFill>
                <a:latin typeface="Trebuchet MS"/>
                <a:cs typeface="Trebuchet MS"/>
              </a:rPr>
              <a:t>Non-</a:t>
            </a:r>
            <a:r>
              <a:rPr sz="1600" dirty="0">
                <a:solidFill>
                  <a:srgbClr val="244060"/>
                </a:solidFill>
                <a:latin typeface="Trebuchet MS"/>
                <a:cs typeface="Trebuchet MS"/>
              </a:rPr>
              <a:t>governmental</a:t>
            </a:r>
            <a:r>
              <a:rPr sz="1600" spc="60" dirty="0">
                <a:solidFill>
                  <a:srgbClr val="244060"/>
                </a:solidFill>
                <a:latin typeface="Trebuchet MS"/>
                <a:cs typeface="Trebuchet MS"/>
              </a:rPr>
              <a:t> </a:t>
            </a:r>
            <a:r>
              <a:rPr sz="1600" dirty="0">
                <a:solidFill>
                  <a:srgbClr val="244060"/>
                </a:solidFill>
                <a:latin typeface="Trebuchet MS"/>
                <a:cs typeface="Trebuchet MS"/>
              </a:rPr>
              <a:t>organizations</a:t>
            </a:r>
            <a:r>
              <a:rPr sz="1600" spc="75" dirty="0">
                <a:solidFill>
                  <a:srgbClr val="244060"/>
                </a:solidFill>
                <a:latin typeface="Trebuchet MS"/>
                <a:cs typeface="Trebuchet MS"/>
              </a:rPr>
              <a:t> </a:t>
            </a:r>
            <a:r>
              <a:rPr sz="1600" dirty="0">
                <a:solidFill>
                  <a:srgbClr val="244060"/>
                </a:solidFill>
                <a:latin typeface="Trebuchet MS"/>
                <a:cs typeface="Trebuchet MS"/>
              </a:rPr>
              <a:t>(associations</a:t>
            </a:r>
            <a:r>
              <a:rPr sz="1600" spc="65" dirty="0">
                <a:solidFill>
                  <a:srgbClr val="244060"/>
                </a:solidFill>
                <a:latin typeface="Trebuchet MS"/>
                <a:cs typeface="Trebuchet MS"/>
              </a:rPr>
              <a:t> </a:t>
            </a:r>
            <a:r>
              <a:rPr sz="1600" dirty="0">
                <a:solidFill>
                  <a:srgbClr val="244060"/>
                </a:solidFill>
                <a:latin typeface="Trebuchet MS"/>
                <a:cs typeface="Trebuchet MS"/>
              </a:rPr>
              <a:t>or</a:t>
            </a:r>
            <a:r>
              <a:rPr sz="1600" spc="70" dirty="0">
                <a:solidFill>
                  <a:srgbClr val="244060"/>
                </a:solidFill>
                <a:latin typeface="Trebuchet MS"/>
                <a:cs typeface="Trebuchet MS"/>
              </a:rPr>
              <a:t> </a:t>
            </a:r>
            <a:r>
              <a:rPr sz="1600" dirty="0">
                <a:solidFill>
                  <a:srgbClr val="244060"/>
                </a:solidFill>
                <a:latin typeface="Trebuchet MS"/>
                <a:cs typeface="Trebuchet MS"/>
              </a:rPr>
              <a:t>foundations)</a:t>
            </a:r>
            <a:r>
              <a:rPr sz="1600" spc="65" dirty="0">
                <a:solidFill>
                  <a:srgbClr val="244060"/>
                </a:solidFill>
                <a:latin typeface="Trebuchet MS"/>
                <a:cs typeface="Trebuchet MS"/>
              </a:rPr>
              <a:t> </a:t>
            </a:r>
            <a:r>
              <a:rPr sz="1600" dirty="0">
                <a:solidFill>
                  <a:srgbClr val="244060"/>
                </a:solidFill>
                <a:latin typeface="Trebuchet MS"/>
                <a:cs typeface="Trebuchet MS"/>
              </a:rPr>
              <a:t>in</a:t>
            </a:r>
            <a:r>
              <a:rPr sz="1600" spc="60" dirty="0">
                <a:solidFill>
                  <a:srgbClr val="244060"/>
                </a:solidFill>
                <a:latin typeface="Trebuchet MS"/>
                <a:cs typeface="Trebuchet MS"/>
              </a:rPr>
              <a:t> </a:t>
            </a:r>
            <a:r>
              <a:rPr sz="1600" dirty="0">
                <a:solidFill>
                  <a:srgbClr val="244060"/>
                </a:solidFill>
                <a:latin typeface="Trebuchet MS"/>
                <a:cs typeface="Trebuchet MS"/>
              </a:rPr>
              <a:t>the</a:t>
            </a:r>
            <a:r>
              <a:rPr sz="1600" spc="55" dirty="0">
                <a:solidFill>
                  <a:srgbClr val="244060"/>
                </a:solidFill>
                <a:latin typeface="Trebuchet MS"/>
                <a:cs typeface="Trebuchet MS"/>
              </a:rPr>
              <a:t> </a:t>
            </a:r>
            <a:r>
              <a:rPr sz="1600" dirty="0">
                <a:solidFill>
                  <a:srgbClr val="244060"/>
                </a:solidFill>
                <a:latin typeface="Trebuchet MS"/>
                <a:cs typeface="Trebuchet MS"/>
              </a:rPr>
              <a:t>sense</a:t>
            </a:r>
            <a:r>
              <a:rPr sz="1600" spc="60" dirty="0">
                <a:solidFill>
                  <a:srgbClr val="244060"/>
                </a:solidFill>
                <a:latin typeface="Trebuchet MS"/>
                <a:cs typeface="Trebuchet MS"/>
              </a:rPr>
              <a:t> </a:t>
            </a:r>
            <a:r>
              <a:rPr sz="1600" dirty="0">
                <a:solidFill>
                  <a:srgbClr val="244060"/>
                </a:solidFill>
                <a:latin typeface="Trebuchet MS"/>
                <a:cs typeface="Trebuchet MS"/>
              </a:rPr>
              <a:t>of</a:t>
            </a:r>
            <a:r>
              <a:rPr sz="1600" spc="50" dirty="0">
                <a:solidFill>
                  <a:srgbClr val="244060"/>
                </a:solidFill>
                <a:latin typeface="Trebuchet MS"/>
                <a:cs typeface="Trebuchet MS"/>
              </a:rPr>
              <a:t> </a:t>
            </a:r>
            <a:r>
              <a:rPr sz="1600" spc="-20" dirty="0">
                <a:solidFill>
                  <a:srgbClr val="244060"/>
                </a:solidFill>
                <a:latin typeface="Trebuchet MS"/>
                <a:cs typeface="Trebuchet MS"/>
              </a:rPr>
              <a:t>art. </a:t>
            </a:r>
            <a:r>
              <a:rPr lang="en-US" sz="1600" dirty="0">
                <a:solidFill>
                  <a:srgbClr val="244060"/>
                </a:solidFill>
                <a:latin typeface="Trebuchet MS"/>
                <a:cs typeface="Trebuchet MS"/>
              </a:rPr>
              <a:t>191</a:t>
            </a:r>
            <a:r>
              <a:rPr sz="1600" dirty="0">
                <a:solidFill>
                  <a:srgbClr val="244060"/>
                </a:solidFill>
                <a:latin typeface="Trebuchet MS"/>
                <a:cs typeface="Trebuchet MS"/>
              </a:rPr>
              <a:t>, of Regulation (EU, Euratom) </a:t>
            </a:r>
            <a:r>
              <a:rPr lang="en-US" sz="1600" dirty="0">
                <a:solidFill>
                  <a:srgbClr val="244060"/>
                </a:solidFill>
                <a:latin typeface="Trebuchet MS"/>
                <a:cs typeface="Trebuchet MS"/>
              </a:rPr>
              <a:t>2024/2509</a:t>
            </a:r>
            <a:r>
              <a:rPr sz="1600" dirty="0">
                <a:solidFill>
                  <a:srgbClr val="244060"/>
                </a:solidFill>
                <a:latin typeface="Trebuchet MS"/>
                <a:cs typeface="Trebuchet MS"/>
              </a:rPr>
              <a:t>)</a:t>
            </a:r>
          </a:p>
          <a:p>
            <a:pPr>
              <a:lnSpc>
                <a:spcPct val="100000"/>
              </a:lnSpc>
              <a:spcBef>
                <a:spcPts val="545"/>
              </a:spcBef>
              <a:buClr>
                <a:srgbClr val="244060"/>
              </a:buClr>
              <a:buFont typeface="Arial MT"/>
              <a:buChar char="•"/>
            </a:pPr>
            <a:endParaRPr sz="1600" dirty="0">
              <a:latin typeface="Trebuchet MS"/>
              <a:cs typeface="Trebuchet MS"/>
            </a:endParaRPr>
          </a:p>
          <a:p>
            <a:pPr marL="354965" marR="5080" indent="-342900" algn="just">
              <a:lnSpc>
                <a:spcPct val="100000"/>
              </a:lnSpc>
              <a:buFont typeface="Arial MT"/>
              <a:buChar char="•"/>
              <a:tabLst>
                <a:tab pos="354965" algn="l"/>
                <a:tab pos="357505" algn="l"/>
              </a:tabLst>
            </a:pPr>
            <a:r>
              <a:rPr sz="1600" dirty="0">
                <a:solidFill>
                  <a:srgbClr val="244060"/>
                </a:solidFill>
                <a:latin typeface="Trebuchet MS"/>
                <a:cs typeface="Trebuchet MS"/>
              </a:rPr>
              <a:t>	Offices/</a:t>
            </a:r>
            <a:r>
              <a:rPr sz="1600" spc="80" dirty="0">
                <a:solidFill>
                  <a:srgbClr val="244060"/>
                </a:solidFill>
                <a:latin typeface="Trebuchet MS"/>
                <a:cs typeface="Trebuchet MS"/>
              </a:rPr>
              <a:t> </a:t>
            </a:r>
            <a:r>
              <a:rPr sz="1600" dirty="0">
                <a:solidFill>
                  <a:srgbClr val="244060"/>
                </a:solidFill>
                <a:latin typeface="Trebuchet MS"/>
                <a:cs typeface="Trebuchet MS"/>
              </a:rPr>
              <a:t>branches</a:t>
            </a:r>
            <a:r>
              <a:rPr sz="1600" spc="90" dirty="0">
                <a:solidFill>
                  <a:srgbClr val="244060"/>
                </a:solidFill>
                <a:latin typeface="Trebuchet MS"/>
                <a:cs typeface="Trebuchet MS"/>
              </a:rPr>
              <a:t> </a:t>
            </a:r>
            <a:r>
              <a:rPr sz="1600" dirty="0">
                <a:solidFill>
                  <a:srgbClr val="244060"/>
                </a:solidFill>
                <a:latin typeface="Trebuchet MS"/>
                <a:cs typeface="Trebuchet MS"/>
              </a:rPr>
              <a:t>of</a:t>
            </a:r>
            <a:r>
              <a:rPr sz="1600" spc="85" dirty="0">
                <a:solidFill>
                  <a:srgbClr val="244060"/>
                </a:solidFill>
                <a:latin typeface="Trebuchet MS"/>
                <a:cs typeface="Trebuchet MS"/>
              </a:rPr>
              <a:t> </a:t>
            </a:r>
            <a:r>
              <a:rPr sz="1600" dirty="0">
                <a:solidFill>
                  <a:srgbClr val="244060"/>
                </a:solidFill>
                <a:latin typeface="Trebuchet MS"/>
                <a:cs typeface="Trebuchet MS"/>
              </a:rPr>
              <a:t>public</a:t>
            </a:r>
            <a:r>
              <a:rPr sz="1600" spc="85" dirty="0">
                <a:solidFill>
                  <a:srgbClr val="244060"/>
                </a:solidFill>
                <a:latin typeface="Trebuchet MS"/>
                <a:cs typeface="Trebuchet MS"/>
              </a:rPr>
              <a:t> </a:t>
            </a:r>
            <a:r>
              <a:rPr sz="1600" dirty="0">
                <a:solidFill>
                  <a:srgbClr val="244060"/>
                </a:solidFill>
                <a:latin typeface="Trebuchet MS"/>
                <a:cs typeface="Trebuchet MS"/>
              </a:rPr>
              <a:t>national/regional</a:t>
            </a:r>
            <a:r>
              <a:rPr sz="1600" spc="90" dirty="0">
                <a:solidFill>
                  <a:srgbClr val="244060"/>
                </a:solidFill>
                <a:latin typeface="Trebuchet MS"/>
                <a:cs typeface="Trebuchet MS"/>
              </a:rPr>
              <a:t> </a:t>
            </a:r>
            <a:r>
              <a:rPr sz="1600" dirty="0">
                <a:solidFill>
                  <a:srgbClr val="244060"/>
                </a:solidFill>
                <a:latin typeface="Trebuchet MS"/>
                <a:cs typeface="Trebuchet MS"/>
              </a:rPr>
              <a:t>authorities</a:t>
            </a:r>
            <a:r>
              <a:rPr sz="1600" spc="105" dirty="0">
                <a:solidFill>
                  <a:srgbClr val="244060"/>
                </a:solidFill>
                <a:latin typeface="Trebuchet MS"/>
                <a:cs typeface="Trebuchet MS"/>
              </a:rPr>
              <a:t> </a:t>
            </a:r>
            <a:r>
              <a:rPr sz="1600" dirty="0">
                <a:solidFill>
                  <a:srgbClr val="244060"/>
                </a:solidFill>
                <a:latin typeface="Trebuchet MS"/>
                <a:cs typeface="Trebuchet MS"/>
              </a:rPr>
              <a:t>and</a:t>
            </a:r>
            <a:r>
              <a:rPr sz="1600" spc="95" dirty="0">
                <a:solidFill>
                  <a:srgbClr val="244060"/>
                </a:solidFill>
                <a:latin typeface="Trebuchet MS"/>
                <a:cs typeface="Trebuchet MS"/>
              </a:rPr>
              <a:t> </a:t>
            </a:r>
            <a:r>
              <a:rPr sz="1600" dirty="0">
                <a:solidFill>
                  <a:srgbClr val="244060"/>
                </a:solidFill>
                <a:latin typeface="Trebuchet MS"/>
                <a:cs typeface="Trebuchet MS"/>
              </a:rPr>
              <a:t>other</a:t>
            </a:r>
            <a:r>
              <a:rPr sz="1600" spc="85" dirty="0">
                <a:solidFill>
                  <a:srgbClr val="244060"/>
                </a:solidFill>
                <a:latin typeface="Trebuchet MS"/>
                <a:cs typeface="Trebuchet MS"/>
              </a:rPr>
              <a:t> </a:t>
            </a:r>
            <a:r>
              <a:rPr sz="1600" dirty="0">
                <a:solidFill>
                  <a:srgbClr val="244060"/>
                </a:solidFill>
                <a:latin typeface="Trebuchet MS"/>
                <a:cs typeface="Trebuchet MS"/>
              </a:rPr>
              <a:t>public</a:t>
            </a:r>
            <a:r>
              <a:rPr sz="1600" spc="95" dirty="0">
                <a:solidFill>
                  <a:srgbClr val="244060"/>
                </a:solidFill>
                <a:latin typeface="Trebuchet MS"/>
                <a:cs typeface="Trebuchet MS"/>
              </a:rPr>
              <a:t> </a:t>
            </a:r>
            <a:r>
              <a:rPr sz="1600" spc="-10" dirty="0">
                <a:solidFill>
                  <a:srgbClr val="244060"/>
                </a:solidFill>
                <a:latin typeface="Trebuchet MS"/>
                <a:cs typeface="Trebuchet MS"/>
              </a:rPr>
              <a:t>bodies </a:t>
            </a:r>
            <a:r>
              <a:rPr sz="1600" dirty="0">
                <a:solidFill>
                  <a:srgbClr val="244060"/>
                </a:solidFill>
                <a:latin typeface="Trebuchet MS"/>
                <a:cs typeface="Trebuchet MS"/>
              </a:rPr>
              <a:t>active</a:t>
            </a:r>
            <a:r>
              <a:rPr sz="1600" spc="415" dirty="0">
                <a:solidFill>
                  <a:srgbClr val="244060"/>
                </a:solidFill>
                <a:latin typeface="Trebuchet MS"/>
                <a:cs typeface="Trebuchet MS"/>
              </a:rPr>
              <a:t> </a:t>
            </a:r>
            <a:r>
              <a:rPr sz="1600" dirty="0">
                <a:solidFill>
                  <a:srgbClr val="244060"/>
                </a:solidFill>
                <a:latin typeface="Trebuchet MS"/>
                <a:cs typeface="Trebuchet MS"/>
              </a:rPr>
              <a:t>on</a:t>
            </a:r>
            <a:r>
              <a:rPr sz="1600" spc="395" dirty="0">
                <a:solidFill>
                  <a:srgbClr val="244060"/>
                </a:solidFill>
                <a:latin typeface="Trebuchet MS"/>
                <a:cs typeface="Trebuchet MS"/>
              </a:rPr>
              <a:t> </a:t>
            </a:r>
            <a:r>
              <a:rPr sz="1600" dirty="0">
                <a:solidFill>
                  <a:srgbClr val="244060"/>
                </a:solidFill>
                <a:latin typeface="Trebuchet MS"/>
                <a:cs typeface="Trebuchet MS"/>
              </a:rPr>
              <a:t>the</a:t>
            </a:r>
            <a:r>
              <a:rPr sz="1600" spc="395" dirty="0">
                <a:solidFill>
                  <a:srgbClr val="244060"/>
                </a:solidFill>
                <a:latin typeface="Trebuchet MS"/>
                <a:cs typeface="Trebuchet MS"/>
              </a:rPr>
              <a:t> </a:t>
            </a:r>
            <a:r>
              <a:rPr sz="1600" dirty="0">
                <a:solidFill>
                  <a:srgbClr val="244060"/>
                </a:solidFill>
                <a:latin typeface="Trebuchet MS"/>
                <a:cs typeface="Trebuchet MS"/>
              </a:rPr>
              <a:t>themes</a:t>
            </a:r>
            <a:r>
              <a:rPr sz="1600" spc="400" dirty="0">
                <a:solidFill>
                  <a:srgbClr val="244060"/>
                </a:solidFill>
                <a:latin typeface="Trebuchet MS"/>
                <a:cs typeface="Trebuchet MS"/>
              </a:rPr>
              <a:t> </a:t>
            </a:r>
            <a:r>
              <a:rPr sz="1600" dirty="0">
                <a:solidFill>
                  <a:srgbClr val="244060"/>
                </a:solidFill>
                <a:latin typeface="Trebuchet MS"/>
                <a:cs typeface="Trebuchet MS"/>
              </a:rPr>
              <a:t>of</a:t>
            </a:r>
            <a:r>
              <a:rPr sz="1600" spc="395" dirty="0">
                <a:solidFill>
                  <a:srgbClr val="244060"/>
                </a:solidFill>
                <a:latin typeface="Trebuchet MS"/>
                <a:cs typeface="Trebuchet MS"/>
              </a:rPr>
              <a:t> </a:t>
            </a:r>
            <a:r>
              <a:rPr sz="1600" dirty="0">
                <a:solidFill>
                  <a:srgbClr val="244060"/>
                </a:solidFill>
                <a:latin typeface="Trebuchet MS"/>
                <a:cs typeface="Trebuchet MS"/>
              </a:rPr>
              <a:t>the</a:t>
            </a:r>
            <a:r>
              <a:rPr sz="1600" spc="395" dirty="0">
                <a:solidFill>
                  <a:srgbClr val="244060"/>
                </a:solidFill>
                <a:latin typeface="Trebuchet MS"/>
                <a:cs typeface="Trebuchet MS"/>
              </a:rPr>
              <a:t> </a:t>
            </a:r>
            <a:r>
              <a:rPr sz="1600" dirty="0">
                <a:solidFill>
                  <a:srgbClr val="244060"/>
                </a:solidFill>
                <a:latin typeface="Trebuchet MS"/>
                <a:cs typeface="Trebuchet MS"/>
              </a:rPr>
              <a:t>priority</a:t>
            </a:r>
            <a:r>
              <a:rPr sz="1600" spc="400" dirty="0">
                <a:solidFill>
                  <a:srgbClr val="244060"/>
                </a:solidFill>
                <a:latin typeface="Trebuchet MS"/>
                <a:cs typeface="Trebuchet MS"/>
              </a:rPr>
              <a:t> </a:t>
            </a:r>
            <a:r>
              <a:rPr sz="1600" dirty="0">
                <a:solidFill>
                  <a:srgbClr val="244060"/>
                </a:solidFill>
                <a:latin typeface="Trebuchet MS"/>
                <a:cs typeface="Trebuchet MS"/>
              </a:rPr>
              <a:t>in</a:t>
            </a:r>
            <a:r>
              <a:rPr sz="1600" spc="415" dirty="0">
                <a:solidFill>
                  <a:srgbClr val="244060"/>
                </a:solidFill>
                <a:latin typeface="Trebuchet MS"/>
                <a:cs typeface="Trebuchet MS"/>
              </a:rPr>
              <a:t> </a:t>
            </a:r>
            <a:r>
              <a:rPr sz="1600" dirty="0">
                <a:solidFill>
                  <a:srgbClr val="244060"/>
                </a:solidFill>
                <a:latin typeface="Trebuchet MS"/>
                <a:cs typeface="Trebuchet MS"/>
              </a:rPr>
              <a:t>the</a:t>
            </a:r>
            <a:r>
              <a:rPr sz="1600" spc="385" dirty="0">
                <a:solidFill>
                  <a:srgbClr val="244060"/>
                </a:solidFill>
                <a:latin typeface="Trebuchet MS"/>
                <a:cs typeface="Trebuchet MS"/>
              </a:rPr>
              <a:t> </a:t>
            </a:r>
            <a:r>
              <a:rPr sz="1600" dirty="0">
                <a:solidFill>
                  <a:srgbClr val="244060"/>
                </a:solidFill>
                <a:latin typeface="Trebuchet MS"/>
                <a:cs typeface="Trebuchet MS"/>
              </a:rPr>
              <a:t>programme</a:t>
            </a:r>
            <a:r>
              <a:rPr sz="1600" spc="405" dirty="0">
                <a:solidFill>
                  <a:srgbClr val="244060"/>
                </a:solidFill>
                <a:latin typeface="Trebuchet MS"/>
                <a:cs typeface="Trebuchet MS"/>
              </a:rPr>
              <a:t> </a:t>
            </a:r>
            <a:r>
              <a:rPr sz="1600" dirty="0">
                <a:solidFill>
                  <a:srgbClr val="244060"/>
                </a:solidFill>
                <a:latin typeface="Trebuchet MS"/>
                <a:cs typeface="Trebuchet MS"/>
              </a:rPr>
              <a:t>area</a:t>
            </a:r>
            <a:r>
              <a:rPr sz="1600" spc="409" dirty="0">
                <a:solidFill>
                  <a:srgbClr val="244060"/>
                </a:solidFill>
                <a:latin typeface="Trebuchet MS"/>
                <a:cs typeface="Trebuchet MS"/>
              </a:rPr>
              <a:t> </a:t>
            </a:r>
            <a:r>
              <a:rPr sz="1600" dirty="0">
                <a:solidFill>
                  <a:srgbClr val="244060"/>
                </a:solidFill>
                <a:latin typeface="Trebuchet MS"/>
                <a:cs typeface="Trebuchet MS"/>
              </a:rPr>
              <a:t>(registered</a:t>
            </a:r>
            <a:r>
              <a:rPr sz="1600" spc="390" dirty="0">
                <a:solidFill>
                  <a:srgbClr val="244060"/>
                </a:solidFill>
                <a:latin typeface="Trebuchet MS"/>
                <a:cs typeface="Trebuchet MS"/>
              </a:rPr>
              <a:t> </a:t>
            </a:r>
            <a:r>
              <a:rPr sz="1600" spc="-25" dirty="0">
                <a:solidFill>
                  <a:srgbClr val="244060"/>
                </a:solidFill>
                <a:latin typeface="Trebuchet MS"/>
                <a:cs typeface="Trebuchet MS"/>
              </a:rPr>
              <a:t>and </a:t>
            </a:r>
            <a:r>
              <a:rPr sz="1600" dirty="0">
                <a:solidFill>
                  <a:srgbClr val="244060"/>
                </a:solidFill>
                <a:latin typeface="Trebuchet MS"/>
                <a:cs typeface="Trebuchet MS"/>
              </a:rPr>
              <a:t>functioning</a:t>
            </a:r>
            <a:r>
              <a:rPr sz="1600" spc="75" dirty="0">
                <a:solidFill>
                  <a:srgbClr val="244060"/>
                </a:solidFill>
                <a:latin typeface="Trebuchet MS"/>
                <a:cs typeface="Trebuchet MS"/>
              </a:rPr>
              <a:t>  </a:t>
            </a:r>
            <a:r>
              <a:rPr sz="1600" dirty="0">
                <a:solidFill>
                  <a:srgbClr val="244060"/>
                </a:solidFill>
                <a:latin typeface="Trebuchet MS"/>
                <a:cs typeface="Trebuchet MS"/>
              </a:rPr>
              <a:t>in</a:t>
            </a:r>
            <a:r>
              <a:rPr sz="1600" spc="80" dirty="0">
                <a:solidFill>
                  <a:srgbClr val="244060"/>
                </a:solidFill>
                <a:latin typeface="Trebuchet MS"/>
                <a:cs typeface="Trebuchet MS"/>
              </a:rPr>
              <a:t>  </a:t>
            </a:r>
            <a:r>
              <a:rPr sz="1600" dirty="0">
                <a:solidFill>
                  <a:srgbClr val="244060"/>
                </a:solidFill>
                <a:latin typeface="Trebuchet MS"/>
                <a:cs typeface="Trebuchet MS"/>
              </a:rPr>
              <a:t>the</a:t>
            </a:r>
            <a:r>
              <a:rPr sz="1600" spc="70" dirty="0">
                <a:solidFill>
                  <a:srgbClr val="244060"/>
                </a:solidFill>
                <a:latin typeface="Trebuchet MS"/>
                <a:cs typeface="Trebuchet MS"/>
              </a:rPr>
              <a:t>  </a:t>
            </a:r>
            <a:r>
              <a:rPr sz="1600" dirty="0">
                <a:solidFill>
                  <a:srgbClr val="244060"/>
                </a:solidFill>
                <a:latin typeface="Trebuchet MS"/>
                <a:cs typeface="Trebuchet MS"/>
              </a:rPr>
              <a:t>programme</a:t>
            </a:r>
            <a:r>
              <a:rPr sz="1600" spc="75" dirty="0">
                <a:solidFill>
                  <a:srgbClr val="244060"/>
                </a:solidFill>
                <a:latin typeface="Trebuchet MS"/>
                <a:cs typeface="Trebuchet MS"/>
              </a:rPr>
              <a:t>  </a:t>
            </a:r>
            <a:r>
              <a:rPr sz="1600" dirty="0">
                <a:solidFill>
                  <a:srgbClr val="244060"/>
                </a:solidFill>
                <a:latin typeface="Trebuchet MS"/>
                <a:cs typeface="Trebuchet MS"/>
              </a:rPr>
              <a:t>area).</a:t>
            </a:r>
            <a:r>
              <a:rPr sz="1600" spc="70" dirty="0">
                <a:solidFill>
                  <a:srgbClr val="244060"/>
                </a:solidFill>
                <a:latin typeface="Trebuchet MS"/>
                <a:cs typeface="Trebuchet MS"/>
              </a:rPr>
              <a:t>  </a:t>
            </a:r>
            <a:r>
              <a:rPr sz="1600" dirty="0">
                <a:solidFill>
                  <a:srgbClr val="244060"/>
                </a:solidFill>
                <a:latin typeface="Trebuchet MS"/>
                <a:cs typeface="Trebuchet MS"/>
              </a:rPr>
              <a:t>If</a:t>
            </a:r>
            <a:r>
              <a:rPr sz="1600" spc="70" dirty="0">
                <a:solidFill>
                  <a:srgbClr val="244060"/>
                </a:solidFill>
                <a:latin typeface="Trebuchet MS"/>
                <a:cs typeface="Trebuchet MS"/>
              </a:rPr>
              <a:t>  </a:t>
            </a:r>
            <a:r>
              <a:rPr sz="1600" dirty="0">
                <a:solidFill>
                  <a:srgbClr val="244060"/>
                </a:solidFill>
                <a:latin typeface="Trebuchet MS"/>
                <a:cs typeface="Trebuchet MS"/>
              </a:rPr>
              <a:t>those</a:t>
            </a:r>
            <a:r>
              <a:rPr sz="1600" spc="70" dirty="0">
                <a:solidFill>
                  <a:srgbClr val="244060"/>
                </a:solidFill>
                <a:latin typeface="Trebuchet MS"/>
                <a:cs typeface="Trebuchet MS"/>
              </a:rPr>
              <a:t>  </a:t>
            </a:r>
            <a:r>
              <a:rPr sz="1600" dirty="0">
                <a:solidFill>
                  <a:srgbClr val="244060"/>
                </a:solidFill>
                <a:latin typeface="Trebuchet MS"/>
                <a:cs typeface="Trebuchet MS"/>
              </a:rPr>
              <a:t>offices/</a:t>
            </a:r>
            <a:r>
              <a:rPr sz="1600" spc="70" dirty="0">
                <a:solidFill>
                  <a:srgbClr val="244060"/>
                </a:solidFill>
                <a:latin typeface="Trebuchet MS"/>
                <a:cs typeface="Trebuchet MS"/>
              </a:rPr>
              <a:t>  </a:t>
            </a:r>
            <a:r>
              <a:rPr sz="1600" dirty="0">
                <a:solidFill>
                  <a:srgbClr val="244060"/>
                </a:solidFill>
                <a:latin typeface="Trebuchet MS"/>
                <a:cs typeface="Trebuchet MS"/>
              </a:rPr>
              <a:t>branches</a:t>
            </a:r>
            <a:r>
              <a:rPr sz="1600" spc="70" dirty="0">
                <a:solidFill>
                  <a:srgbClr val="244060"/>
                </a:solidFill>
                <a:latin typeface="Trebuchet MS"/>
                <a:cs typeface="Trebuchet MS"/>
              </a:rPr>
              <a:t>  </a:t>
            </a:r>
            <a:r>
              <a:rPr sz="1600" dirty="0">
                <a:solidFill>
                  <a:srgbClr val="244060"/>
                </a:solidFill>
                <a:latin typeface="Trebuchet MS"/>
                <a:cs typeface="Trebuchet MS"/>
              </a:rPr>
              <a:t>which</a:t>
            </a:r>
            <a:r>
              <a:rPr sz="1600" spc="70" dirty="0">
                <a:solidFill>
                  <a:srgbClr val="244060"/>
                </a:solidFill>
                <a:latin typeface="Trebuchet MS"/>
                <a:cs typeface="Trebuchet MS"/>
              </a:rPr>
              <a:t>  </a:t>
            </a:r>
            <a:r>
              <a:rPr sz="1600" spc="-25" dirty="0">
                <a:solidFill>
                  <a:srgbClr val="244060"/>
                </a:solidFill>
                <a:latin typeface="Trebuchet MS"/>
                <a:cs typeface="Trebuchet MS"/>
              </a:rPr>
              <a:t>are </a:t>
            </a:r>
            <a:r>
              <a:rPr sz="1600" dirty="0">
                <a:solidFill>
                  <a:srgbClr val="244060"/>
                </a:solidFill>
                <a:latin typeface="Trebuchet MS"/>
                <a:cs typeface="Trebuchet MS"/>
              </a:rPr>
              <a:t>functioning</a:t>
            </a:r>
            <a:r>
              <a:rPr sz="1600" spc="-15" dirty="0">
                <a:solidFill>
                  <a:srgbClr val="244060"/>
                </a:solidFill>
                <a:latin typeface="Trebuchet MS"/>
                <a:cs typeface="Trebuchet MS"/>
              </a:rPr>
              <a:t> </a:t>
            </a:r>
            <a:r>
              <a:rPr sz="1600" dirty="0">
                <a:solidFill>
                  <a:srgbClr val="244060"/>
                </a:solidFill>
                <a:latin typeface="Trebuchet MS"/>
                <a:cs typeface="Trebuchet MS"/>
              </a:rPr>
              <a:t>in</a:t>
            </a:r>
            <a:r>
              <a:rPr sz="1600" spc="-25" dirty="0">
                <a:solidFill>
                  <a:srgbClr val="244060"/>
                </a:solidFill>
                <a:latin typeface="Trebuchet MS"/>
                <a:cs typeface="Trebuchet MS"/>
              </a:rPr>
              <a:t> </a:t>
            </a:r>
            <a:r>
              <a:rPr sz="1600" dirty="0">
                <a:solidFill>
                  <a:srgbClr val="244060"/>
                </a:solidFill>
                <a:latin typeface="Trebuchet MS"/>
                <a:cs typeface="Trebuchet MS"/>
              </a:rPr>
              <a:t>the</a:t>
            </a:r>
            <a:r>
              <a:rPr sz="1600" spc="-30" dirty="0">
                <a:solidFill>
                  <a:srgbClr val="244060"/>
                </a:solidFill>
                <a:latin typeface="Trebuchet MS"/>
                <a:cs typeface="Trebuchet MS"/>
              </a:rPr>
              <a:t> </a:t>
            </a:r>
            <a:r>
              <a:rPr sz="1600" dirty="0">
                <a:solidFill>
                  <a:srgbClr val="244060"/>
                </a:solidFill>
                <a:latin typeface="Trebuchet MS"/>
                <a:cs typeface="Trebuchet MS"/>
              </a:rPr>
              <a:t>programme</a:t>
            </a:r>
            <a:r>
              <a:rPr sz="1600" spc="-30" dirty="0">
                <a:solidFill>
                  <a:srgbClr val="244060"/>
                </a:solidFill>
                <a:latin typeface="Trebuchet MS"/>
                <a:cs typeface="Trebuchet MS"/>
              </a:rPr>
              <a:t> </a:t>
            </a:r>
            <a:r>
              <a:rPr sz="1600" dirty="0">
                <a:solidFill>
                  <a:srgbClr val="244060"/>
                </a:solidFill>
                <a:latin typeface="Trebuchet MS"/>
                <a:cs typeface="Trebuchet MS"/>
              </a:rPr>
              <a:t>area</a:t>
            </a:r>
            <a:r>
              <a:rPr sz="1600" spc="-35" dirty="0">
                <a:solidFill>
                  <a:srgbClr val="244060"/>
                </a:solidFill>
                <a:latin typeface="Trebuchet MS"/>
                <a:cs typeface="Trebuchet MS"/>
              </a:rPr>
              <a:t> </a:t>
            </a:r>
            <a:r>
              <a:rPr sz="1600" dirty="0">
                <a:solidFill>
                  <a:srgbClr val="244060"/>
                </a:solidFill>
                <a:latin typeface="Trebuchet MS"/>
                <a:cs typeface="Trebuchet MS"/>
              </a:rPr>
              <a:t>are</a:t>
            </a:r>
            <a:r>
              <a:rPr sz="1600" spc="-35" dirty="0">
                <a:solidFill>
                  <a:srgbClr val="244060"/>
                </a:solidFill>
                <a:latin typeface="Trebuchet MS"/>
                <a:cs typeface="Trebuchet MS"/>
              </a:rPr>
              <a:t> </a:t>
            </a:r>
            <a:r>
              <a:rPr sz="1600" dirty="0">
                <a:solidFill>
                  <a:srgbClr val="244060"/>
                </a:solidFill>
                <a:latin typeface="Trebuchet MS"/>
                <a:cs typeface="Trebuchet MS"/>
              </a:rPr>
              <a:t>not</a:t>
            </a:r>
            <a:r>
              <a:rPr sz="1600" spc="-20" dirty="0">
                <a:solidFill>
                  <a:srgbClr val="244060"/>
                </a:solidFill>
                <a:latin typeface="Trebuchet MS"/>
                <a:cs typeface="Trebuchet MS"/>
              </a:rPr>
              <a:t> </a:t>
            </a:r>
            <a:r>
              <a:rPr sz="1600" dirty="0">
                <a:solidFill>
                  <a:srgbClr val="244060"/>
                </a:solidFill>
                <a:latin typeface="Trebuchet MS"/>
                <a:cs typeface="Trebuchet MS"/>
              </a:rPr>
              <a:t>legal</a:t>
            </a:r>
            <a:r>
              <a:rPr sz="1600" spc="-20" dirty="0">
                <a:solidFill>
                  <a:srgbClr val="244060"/>
                </a:solidFill>
                <a:latin typeface="Trebuchet MS"/>
                <a:cs typeface="Trebuchet MS"/>
              </a:rPr>
              <a:t> </a:t>
            </a:r>
            <a:r>
              <a:rPr sz="1600" dirty="0">
                <a:solidFill>
                  <a:srgbClr val="244060"/>
                </a:solidFill>
                <a:latin typeface="Trebuchet MS"/>
                <a:cs typeface="Trebuchet MS"/>
              </a:rPr>
              <a:t>bodies,</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10" dirty="0">
                <a:solidFill>
                  <a:srgbClr val="244060"/>
                </a:solidFill>
                <a:latin typeface="Trebuchet MS"/>
                <a:cs typeface="Trebuchet MS"/>
              </a:rPr>
              <a:t> </a:t>
            </a:r>
            <a:r>
              <a:rPr sz="1600" dirty="0">
                <a:solidFill>
                  <a:srgbClr val="244060"/>
                </a:solidFill>
                <a:latin typeface="Trebuchet MS"/>
                <a:cs typeface="Trebuchet MS"/>
              </a:rPr>
              <a:t>Application</a:t>
            </a:r>
            <a:r>
              <a:rPr sz="1600" spc="-20" dirty="0">
                <a:solidFill>
                  <a:srgbClr val="244060"/>
                </a:solidFill>
                <a:latin typeface="Trebuchet MS"/>
                <a:cs typeface="Trebuchet MS"/>
              </a:rPr>
              <a:t> </a:t>
            </a:r>
            <a:r>
              <a:rPr sz="1600" dirty="0">
                <a:solidFill>
                  <a:srgbClr val="244060"/>
                </a:solidFill>
                <a:latin typeface="Trebuchet MS"/>
                <a:cs typeface="Trebuchet MS"/>
              </a:rPr>
              <a:t>should</a:t>
            </a:r>
            <a:r>
              <a:rPr sz="1600" spc="-30" dirty="0">
                <a:solidFill>
                  <a:srgbClr val="244060"/>
                </a:solidFill>
                <a:latin typeface="Trebuchet MS"/>
                <a:cs typeface="Trebuchet MS"/>
              </a:rPr>
              <a:t> </a:t>
            </a:r>
            <a:r>
              <a:rPr sz="1600" spc="-25" dirty="0">
                <a:solidFill>
                  <a:srgbClr val="244060"/>
                </a:solidFill>
                <a:latin typeface="Trebuchet MS"/>
                <a:cs typeface="Trebuchet MS"/>
              </a:rPr>
              <a:t>be </a:t>
            </a:r>
            <a:r>
              <a:rPr sz="1600" dirty="0">
                <a:solidFill>
                  <a:srgbClr val="244060"/>
                </a:solidFill>
                <a:latin typeface="Trebuchet MS"/>
                <a:cs typeface="Trebuchet MS"/>
              </a:rPr>
              <a:t>submitted</a:t>
            </a:r>
            <a:r>
              <a:rPr sz="1600" spc="340" dirty="0">
                <a:solidFill>
                  <a:srgbClr val="244060"/>
                </a:solidFill>
                <a:latin typeface="Trebuchet MS"/>
                <a:cs typeface="Trebuchet MS"/>
              </a:rPr>
              <a:t> </a:t>
            </a:r>
            <a:r>
              <a:rPr sz="1600" dirty="0">
                <a:solidFill>
                  <a:srgbClr val="244060"/>
                </a:solidFill>
                <a:latin typeface="Trebuchet MS"/>
                <a:cs typeface="Trebuchet MS"/>
              </a:rPr>
              <a:t>by</a:t>
            </a:r>
            <a:r>
              <a:rPr sz="1600" spc="330" dirty="0">
                <a:solidFill>
                  <a:srgbClr val="244060"/>
                </a:solidFill>
                <a:latin typeface="Trebuchet MS"/>
                <a:cs typeface="Trebuchet MS"/>
              </a:rPr>
              <a:t> </a:t>
            </a:r>
            <a:r>
              <a:rPr sz="1600" dirty="0">
                <a:solidFill>
                  <a:srgbClr val="244060"/>
                </a:solidFill>
                <a:latin typeface="Trebuchet MS"/>
                <a:cs typeface="Trebuchet MS"/>
              </a:rPr>
              <a:t>their</a:t>
            </a:r>
            <a:r>
              <a:rPr sz="1600" spc="345" dirty="0">
                <a:solidFill>
                  <a:srgbClr val="244060"/>
                </a:solidFill>
                <a:latin typeface="Trebuchet MS"/>
                <a:cs typeface="Trebuchet MS"/>
              </a:rPr>
              <a:t> </a:t>
            </a:r>
            <a:r>
              <a:rPr sz="1600" dirty="0">
                <a:solidFill>
                  <a:srgbClr val="244060"/>
                </a:solidFill>
                <a:latin typeface="Trebuchet MS"/>
                <a:cs typeface="Trebuchet MS"/>
              </a:rPr>
              <a:t>Headquarters</a:t>
            </a:r>
            <a:r>
              <a:rPr sz="1600" spc="340" dirty="0">
                <a:solidFill>
                  <a:srgbClr val="244060"/>
                </a:solidFill>
                <a:latin typeface="Trebuchet MS"/>
                <a:cs typeface="Trebuchet MS"/>
              </a:rPr>
              <a:t> </a:t>
            </a:r>
            <a:r>
              <a:rPr sz="1600" dirty="0">
                <a:solidFill>
                  <a:srgbClr val="244060"/>
                </a:solidFill>
                <a:latin typeface="Trebuchet MS"/>
                <a:cs typeface="Trebuchet MS"/>
              </a:rPr>
              <a:t>indicating</a:t>
            </a:r>
            <a:r>
              <a:rPr sz="1600" spc="345" dirty="0">
                <a:solidFill>
                  <a:srgbClr val="244060"/>
                </a:solidFill>
                <a:latin typeface="Trebuchet MS"/>
                <a:cs typeface="Trebuchet MS"/>
              </a:rPr>
              <a:t> </a:t>
            </a:r>
            <a:r>
              <a:rPr sz="1600" dirty="0">
                <a:solidFill>
                  <a:srgbClr val="244060"/>
                </a:solidFill>
                <a:latin typeface="Trebuchet MS"/>
                <a:cs typeface="Trebuchet MS"/>
              </a:rPr>
              <a:t>the</a:t>
            </a:r>
            <a:r>
              <a:rPr sz="1600" spc="340" dirty="0">
                <a:solidFill>
                  <a:srgbClr val="244060"/>
                </a:solidFill>
                <a:latin typeface="Trebuchet MS"/>
                <a:cs typeface="Trebuchet MS"/>
              </a:rPr>
              <a:t> </a:t>
            </a:r>
            <a:r>
              <a:rPr sz="1600" dirty="0">
                <a:solidFill>
                  <a:srgbClr val="244060"/>
                </a:solidFill>
                <a:latin typeface="Trebuchet MS"/>
                <a:cs typeface="Trebuchet MS"/>
              </a:rPr>
              <a:t>office/</a:t>
            </a:r>
            <a:r>
              <a:rPr sz="1600" spc="335" dirty="0">
                <a:solidFill>
                  <a:srgbClr val="244060"/>
                </a:solidFill>
                <a:latin typeface="Trebuchet MS"/>
                <a:cs typeface="Trebuchet MS"/>
              </a:rPr>
              <a:t> </a:t>
            </a:r>
            <a:r>
              <a:rPr sz="1600" dirty="0">
                <a:solidFill>
                  <a:srgbClr val="244060"/>
                </a:solidFill>
                <a:latin typeface="Trebuchet MS"/>
                <a:cs typeface="Trebuchet MS"/>
              </a:rPr>
              <a:t>branch</a:t>
            </a:r>
            <a:r>
              <a:rPr sz="1600" spc="340" dirty="0">
                <a:solidFill>
                  <a:srgbClr val="244060"/>
                </a:solidFill>
                <a:latin typeface="Trebuchet MS"/>
                <a:cs typeface="Trebuchet MS"/>
              </a:rPr>
              <a:t> </a:t>
            </a:r>
            <a:r>
              <a:rPr sz="1600" dirty="0">
                <a:solidFill>
                  <a:srgbClr val="244060"/>
                </a:solidFill>
                <a:latin typeface="Trebuchet MS"/>
                <a:cs typeface="Trebuchet MS"/>
              </a:rPr>
              <a:t>responsible</a:t>
            </a:r>
            <a:r>
              <a:rPr sz="1600" spc="335" dirty="0">
                <a:solidFill>
                  <a:srgbClr val="244060"/>
                </a:solidFill>
                <a:latin typeface="Trebuchet MS"/>
                <a:cs typeface="Trebuchet MS"/>
              </a:rPr>
              <a:t> </a:t>
            </a:r>
            <a:r>
              <a:rPr sz="1600" spc="-25" dirty="0">
                <a:solidFill>
                  <a:srgbClr val="244060"/>
                </a:solidFill>
                <a:latin typeface="Trebuchet MS"/>
                <a:cs typeface="Trebuchet MS"/>
              </a:rPr>
              <a:t>for </a:t>
            </a:r>
            <a:r>
              <a:rPr sz="1600" dirty="0">
                <a:solidFill>
                  <a:srgbClr val="244060"/>
                </a:solidFill>
                <a:latin typeface="Trebuchet MS"/>
                <a:cs typeface="Trebuchet MS"/>
              </a:rPr>
              <a:t>implementing</a:t>
            </a:r>
            <a:r>
              <a:rPr sz="1600" spc="-40" dirty="0">
                <a:solidFill>
                  <a:srgbClr val="244060"/>
                </a:solidFill>
                <a:latin typeface="Trebuchet MS"/>
                <a:cs typeface="Trebuchet MS"/>
              </a:rPr>
              <a:t> </a:t>
            </a:r>
            <a:r>
              <a:rPr sz="1600" dirty="0">
                <a:solidFill>
                  <a:srgbClr val="244060"/>
                </a:solidFill>
                <a:latin typeface="Trebuchet MS"/>
                <a:cs typeface="Trebuchet MS"/>
              </a:rPr>
              <a:t>the</a:t>
            </a:r>
            <a:r>
              <a:rPr sz="1600" spc="-70" dirty="0">
                <a:solidFill>
                  <a:srgbClr val="244060"/>
                </a:solidFill>
                <a:latin typeface="Trebuchet MS"/>
                <a:cs typeface="Trebuchet MS"/>
              </a:rPr>
              <a:t> </a:t>
            </a:r>
            <a:r>
              <a:rPr sz="1600" spc="-10" dirty="0">
                <a:solidFill>
                  <a:srgbClr val="244060"/>
                </a:solidFill>
                <a:latin typeface="Trebuchet MS"/>
                <a:cs typeface="Trebuchet MS"/>
              </a:rPr>
              <a:t>activities.</a:t>
            </a:r>
            <a:endParaRPr sz="1600" dirty="0">
              <a:latin typeface="Trebuchet MS"/>
              <a:cs typeface="Trebuchet MS"/>
            </a:endParaRPr>
          </a:p>
        </p:txBody>
      </p:sp>
      <p:pic>
        <p:nvPicPr>
          <p:cNvPr id="4" name="object 4"/>
          <p:cNvPicPr/>
          <p:nvPr/>
        </p:nvPicPr>
        <p:blipFill>
          <a:blip r:embed="rId2" cstate="print"/>
          <a:stretch>
            <a:fillRect/>
          </a:stretch>
        </p:blipFill>
        <p:spPr>
          <a:xfrm>
            <a:off x="234695" y="172212"/>
            <a:ext cx="2915412" cy="85344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4604" y="937006"/>
            <a:ext cx="2986405" cy="422275"/>
          </a:xfrm>
          <a:prstGeom prst="rect">
            <a:avLst/>
          </a:prstGeom>
        </p:spPr>
        <p:txBody>
          <a:bodyPr vert="horz" wrap="square" lIns="0" tIns="13335" rIns="0" bIns="0" rtlCol="0">
            <a:spAutoFit/>
          </a:bodyPr>
          <a:lstStyle/>
          <a:p>
            <a:pPr marL="12700">
              <a:lnSpc>
                <a:spcPct val="100000"/>
              </a:lnSpc>
              <a:spcBef>
                <a:spcPts val="105"/>
              </a:spcBef>
            </a:pPr>
            <a:r>
              <a:rPr spc="-20" dirty="0"/>
              <a:t>Types</a:t>
            </a:r>
            <a:r>
              <a:rPr spc="-105" dirty="0"/>
              <a:t> </a:t>
            </a:r>
            <a:r>
              <a:rPr dirty="0"/>
              <a:t>of</a:t>
            </a:r>
            <a:r>
              <a:rPr spc="-80" dirty="0"/>
              <a:t> </a:t>
            </a:r>
            <a:r>
              <a:rPr spc="-10" dirty="0"/>
              <a:t>applicants</a:t>
            </a:r>
          </a:p>
        </p:txBody>
      </p:sp>
      <p:sp>
        <p:nvSpPr>
          <p:cNvPr id="3" name="object 3"/>
          <p:cNvSpPr txBox="1"/>
          <p:nvPr/>
        </p:nvSpPr>
        <p:spPr>
          <a:xfrm>
            <a:off x="304800" y="1368073"/>
            <a:ext cx="8686800" cy="4782720"/>
          </a:xfrm>
          <a:prstGeom prst="rect">
            <a:avLst/>
          </a:prstGeom>
        </p:spPr>
        <p:txBody>
          <a:bodyPr vert="horz" wrap="square" lIns="0" tIns="12065" rIns="0" bIns="0" rtlCol="0">
            <a:spAutoFit/>
          </a:bodyPr>
          <a:lstStyle/>
          <a:p>
            <a:pPr marL="354965" indent="-342265" algn="just">
              <a:lnSpc>
                <a:spcPct val="100000"/>
              </a:lnSpc>
              <a:spcBef>
                <a:spcPts val="95"/>
              </a:spcBef>
              <a:buFont typeface="Arial MT"/>
              <a:buChar char="•"/>
              <a:tabLst>
                <a:tab pos="354965" algn="l"/>
              </a:tabLst>
            </a:pPr>
            <a:r>
              <a:rPr lang="en-US" sz="1600" dirty="0" smtClean="0">
                <a:solidFill>
                  <a:srgbClr val="244060"/>
                </a:solidFill>
                <a:latin typeface="Trebuchet MS"/>
                <a:cs typeface="Trebuchet MS"/>
              </a:rPr>
              <a:t>Be a Romanian or Bulgarian non-profit making entity*, legally established according to the national legislation of the state on whose territory they are located</a:t>
            </a:r>
            <a:r>
              <a:rPr lang="en-US" sz="1600" spc="-10" dirty="0" smtClean="0">
                <a:solidFill>
                  <a:srgbClr val="244060"/>
                </a:solidFill>
                <a:latin typeface="Trebuchet MS"/>
                <a:cs typeface="Trebuchet MS"/>
              </a:rPr>
              <a:t>.</a:t>
            </a:r>
            <a:endParaRPr sz="1600" dirty="0" smtClean="0">
              <a:latin typeface="Trebuchet MS"/>
              <a:cs typeface="Trebuchet MS"/>
            </a:endParaRPr>
          </a:p>
          <a:p>
            <a:pPr marL="354965" marR="5080" indent="-342900" algn="just">
              <a:lnSpc>
                <a:spcPct val="100000"/>
              </a:lnSpc>
              <a:spcBef>
                <a:spcPts val="1200"/>
              </a:spcBef>
              <a:buFont typeface="Arial MT"/>
              <a:buChar char="•"/>
              <a:tabLst>
                <a:tab pos="354965" algn="l"/>
                <a:tab pos="357505" algn="l"/>
              </a:tabLst>
            </a:pPr>
            <a:r>
              <a:rPr sz="1600" dirty="0">
                <a:solidFill>
                  <a:srgbClr val="244060"/>
                </a:solidFill>
                <a:latin typeface="Trebuchet MS"/>
                <a:cs typeface="Trebuchet MS"/>
              </a:rPr>
              <a:t>	Prove</a:t>
            </a:r>
            <a:r>
              <a:rPr sz="1600" spc="490" dirty="0">
                <a:solidFill>
                  <a:srgbClr val="244060"/>
                </a:solidFill>
                <a:latin typeface="Trebuchet MS"/>
                <a:cs typeface="Trebuchet MS"/>
              </a:rPr>
              <a:t> </a:t>
            </a:r>
            <a:r>
              <a:rPr sz="1600" dirty="0">
                <a:solidFill>
                  <a:srgbClr val="244060"/>
                </a:solidFill>
                <a:latin typeface="Trebuchet MS"/>
                <a:cs typeface="Trebuchet MS"/>
              </a:rPr>
              <a:t>their</a:t>
            </a:r>
            <a:r>
              <a:rPr sz="1600" spc="480" dirty="0">
                <a:solidFill>
                  <a:srgbClr val="244060"/>
                </a:solidFill>
                <a:latin typeface="Trebuchet MS"/>
                <a:cs typeface="Trebuchet MS"/>
              </a:rPr>
              <a:t> </a:t>
            </a:r>
            <a:r>
              <a:rPr sz="1600" dirty="0">
                <a:solidFill>
                  <a:srgbClr val="244060"/>
                </a:solidFill>
                <a:latin typeface="Trebuchet MS"/>
                <a:cs typeface="Trebuchet MS"/>
              </a:rPr>
              <a:t>competence</a:t>
            </a:r>
            <a:r>
              <a:rPr sz="1600" spc="484" dirty="0">
                <a:solidFill>
                  <a:srgbClr val="244060"/>
                </a:solidFill>
                <a:latin typeface="Trebuchet MS"/>
                <a:cs typeface="Trebuchet MS"/>
              </a:rPr>
              <a:t> </a:t>
            </a:r>
            <a:r>
              <a:rPr sz="1600" dirty="0">
                <a:solidFill>
                  <a:srgbClr val="244060"/>
                </a:solidFill>
                <a:latin typeface="Trebuchet MS"/>
                <a:cs typeface="Trebuchet MS"/>
              </a:rPr>
              <a:t>in</a:t>
            </a:r>
            <a:r>
              <a:rPr sz="1600" spc="490" dirty="0">
                <a:solidFill>
                  <a:srgbClr val="244060"/>
                </a:solidFill>
                <a:latin typeface="Trebuchet MS"/>
                <a:cs typeface="Trebuchet MS"/>
              </a:rPr>
              <a:t> </a:t>
            </a:r>
            <a:r>
              <a:rPr sz="1600" dirty="0">
                <a:solidFill>
                  <a:srgbClr val="244060"/>
                </a:solidFill>
                <a:latin typeface="Trebuchet MS"/>
                <a:cs typeface="Trebuchet MS"/>
              </a:rPr>
              <a:t>the</a:t>
            </a:r>
            <a:r>
              <a:rPr sz="1600" spc="475" dirty="0">
                <a:solidFill>
                  <a:srgbClr val="244060"/>
                </a:solidFill>
                <a:latin typeface="Trebuchet MS"/>
                <a:cs typeface="Trebuchet MS"/>
              </a:rPr>
              <a:t> </a:t>
            </a:r>
            <a:r>
              <a:rPr sz="1600" dirty="0">
                <a:solidFill>
                  <a:srgbClr val="244060"/>
                </a:solidFill>
                <a:latin typeface="Trebuchet MS"/>
                <a:cs typeface="Trebuchet MS"/>
              </a:rPr>
              <a:t>field</a:t>
            </a:r>
            <a:r>
              <a:rPr sz="1600" spc="470" dirty="0">
                <a:solidFill>
                  <a:srgbClr val="244060"/>
                </a:solidFill>
                <a:latin typeface="Trebuchet MS"/>
                <a:cs typeface="Trebuchet MS"/>
              </a:rPr>
              <a:t> </a:t>
            </a:r>
            <a:r>
              <a:rPr sz="1600" dirty="0">
                <a:solidFill>
                  <a:srgbClr val="244060"/>
                </a:solidFill>
                <a:latin typeface="Trebuchet MS"/>
                <a:cs typeface="Trebuchet MS"/>
              </a:rPr>
              <a:t>and</a:t>
            </a:r>
            <a:r>
              <a:rPr sz="1600" spc="490" dirty="0">
                <a:solidFill>
                  <a:srgbClr val="244060"/>
                </a:solidFill>
                <a:latin typeface="Trebuchet MS"/>
                <a:cs typeface="Trebuchet MS"/>
              </a:rPr>
              <a:t> </a:t>
            </a:r>
            <a:r>
              <a:rPr sz="1600" dirty="0">
                <a:solidFill>
                  <a:srgbClr val="244060"/>
                </a:solidFill>
                <a:latin typeface="Trebuchet MS"/>
                <a:cs typeface="Trebuchet MS"/>
              </a:rPr>
              <a:t>the</a:t>
            </a:r>
            <a:r>
              <a:rPr sz="1600" spc="490" dirty="0">
                <a:solidFill>
                  <a:srgbClr val="244060"/>
                </a:solidFill>
                <a:latin typeface="Trebuchet MS"/>
                <a:cs typeface="Trebuchet MS"/>
              </a:rPr>
              <a:t> </a:t>
            </a:r>
            <a:r>
              <a:rPr sz="1600" dirty="0">
                <a:solidFill>
                  <a:srgbClr val="244060"/>
                </a:solidFill>
                <a:latin typeface="Trebuchet MS"/>
                <a:cs typeface="Trebuchet MS"/>
              </a:rPr>
              <a:t>activities</a:t>
            </a:r>
            <a:r>
              <a:rPr sz="1600" spc="480" dirty="0">
                <a:solidFill>
                  <a:srgbClr val="244060"/>
                </a:solidFill>
                <a:latin typeface="Trebuchet MS"/>
                <a:cs typeface="Trebuchet MS"/>
              </a:rPr>
              <a:t> </a:t>
            </a:r>
            <a:r>
              <a:rPr sz="1600" dirty="0">
                <a:solidFill>
                  <a:srgbClr val="244060"/>
                </a:solidFill>
                <a:latin typeface="Trebuchet MS"/>
                <a:cs typeface="Trebuchet MS"/>
              </a:rPr>
              <a:t>envisaged</a:t>
            </a:r>
            <a:r>
              <a:rPr sz="1600" spc="480" dirty="0">
                <a:solidFill>
                  <a:srgbClr val="244060"/>
                </a:solidFill>
                <a:latin typeface="Trebuchet MS"/>
                <a:cs typeface="Trebuchet MS"/>
              </a:rPr>
              <a:t> </a:t>
            </a:r>
            <a:r>
              <a:rPr sz="1600" dirty="0">
                <a:solidFill>
                  <a:srgbClr val="244060"/>
                </a:solidFill>
                <a:latin typeface="Trebuchet MS"/>
                <a:cs typeface="Trebuchet MS"/>
              </a:rPr>
              <a:t>under</a:t>
            </a:r>
            <a:r>
              <a:rPr sz="1600" spc="480" dirty="0">
                <a:solidFill>
                  <a:srgbClr val="244060"/>
                </a:solidFill>
                <a:latin typeface="Trebuchet MS"/>
                <a:cs typeface="Trebuchet MS"/>
              </a:rPr>
              <a:t> </a:t>
            </a:r>
            <a:r>
              <a:rPr sz="1600" spc="-25" dirty="0">
                <a:solidFill>
                  <a:srgbClr val="244060"/>
                </a:solidFill>
                <a:latin typeface="Trebuchet MS"/>
                <a:cs typeface="Trebuchet MS"/>
              </a:rPr>
              <a:t>the </a:t>
            </a:r>
            <a:r>
              <a:rPr sz="1600" dirty="0">
                <a:solidFill>
                  <a:srgbClr val="244060"/>
                </a:solidFill>
                <a:latin typeface="Trebuchet MS"/>
                <a:cs typeface="Trebuchet MS"/>
              </a:rPr>
              <a:t>project</a:t>
            </a:r>
            <a:r>
              <a:rPr sz="1600" spc="360" dirty="0">
                <a:solidFill>
                  <a:srgbClr val="244060"/>
                </a:solidFill>
                <a:latin typeface="Trebuchet MS"/>
                <a:cs typeface="Trebuchet MS"/>
              </a:rPr>
              <a:t> </a:t>
            </a:r>
            <a:r>
              <a:rPr sz="1600" dirty="0">
                <a:solidFill>
                  <a:srgbClr val="244060"/>
                </a:solidFill>
                <a:latin typeface="Trebuchet MS"/>
                <a:cs typeface="Trebuchet MS"/>
              </a:rPr>
              <a:t>through</a:t>
            </a:r>
            <a:r>
              <a:rPr sz="1600" spc="355" dirty="0">
                <a:solidFill>
                  <a:srgbClr val="244060"/>
                </a:solidFill>
                <a:latin typeface="Trebuchet MS"/>
                <a:cs typeface="Trebuchet MS"/>
              </a:rPr>
              <a:t> </a:t>
            </a:r>
            <a:r>
              <a:rPr sz="1600" dirty="0">
                <a:solidFill>
                  <a:srgbClr val="244060"/>
                </a:solidFill>
                <a:latin typeface="Trebuchet MS"/>
                <a:cs typeface="Trebuchet MS"/>
              </a:rPr>
              <a:t>ownership</a:t>
            </a:r>
            <a:r>
              <a:rPr sz="1600" spc="355" dirty="0">
                <a:solidFill>
                  <a:srgbClr val="244060"/>
                </a:solidFill>
                <a:latin typeface="Trebuchet MS"/>
                <a:cs typeface="Trebuchet MS"/>
              </a:rPr>
              <a:t> </a:t>
            </a:r>
            <a:r>
              <a:rPr sz="1600" dirty="0">
                <a:solidFill>
                  <a:srgbClr val="244060"/>
                </a:solidFill>
                <a:latin typeface="Trebuchet MS"/>
                <a:cs typeface="Trebuchet MS"/>
              </a:rPr>
              <a:t>acts,</a:t>
            </a:r>
            <a:r>
              <a:rPr sz="1600" spc="355" dirty="0">
                <a:solidFill>
                  <a:srgbClr val="244060"/>
                </a:solidFill>
                <a:latin typeface="Trebuchet MS"/>
                <a:cs typeface="Trebuchet MS"/>
              </a:rPr>
              <a:t> </a:t>
            </a:r>
            <a:r>
              <a:rPr sz="1600" dirty="0">
                <a:solidFill>
                  <a:srgbClr val="244060"/>
                </a:solidFill>
                <a:latin typeface="Trebuchet MS"/>
                <a:cs typeface="Trebuchet MS"/>
              </a:rPr>
              <a:t>legal</a:t>
            </a:r>
            <a:r>
              <a:rPr sz="1600" spc="350" dirty="0">
                <a:solidFill>
                  <a:srgbClr val="244060"/>
                </a:solidFill>
                <a:latin typeface="Trebuchet MS"/>
                <a:cs typeface="Trebuchet MS"/>
              </a:rPr>
              <a:t> </a:t>
            </a:r>
            <a:r>
              <a:rPr sz="1600" dirty="0">
                <a:solidFill>
                  <a:srgbClr val="244060"/>
                </a:solidFill>
                <a:latin typeface="Trebuchet MS"/>
                <a:cs typeface="Trebuchet MS"/>
              </a:rPr>
              <a:t>acts/strategies/action</a:t>
            </a:r>
            <a:r>
              <a:rPr sz="1600" spc="370" dirty="0">
                <a:solidFill>
                  <a:srgbClr val="244060"/>
                </a:solidFill>
                <a:latin typeface="Trebuchet MS"/>
                <a:cs typeface="Trebuchet MS"/>
              </a:rPr>
              <a:t> </a:t>
            </a:r>
            <a:r>
              <a:rPr sz="1600" dirty="0">
                <a:solidFill>
                  <a:srgbClr val="244060"/>
                </a:solidFill>
                <a:latin typeface="Trebuchet MS"/>
                <a:cs typeface="Trebuchet MS"/>
              </a:rPr>
              <a:t>plans</a:t>
            </a:r>
            <a:r>
              <a:rPr sz="1600" spc="350" dirty="0">
                <a:solidFill>
                  <a:srgbClr val="244060"/>
                </a:solidFill>
                <a:latin typeface="Trebuchet MS"/>
                <a:cs typeface="Trebuchet MS"/>
              </a:rPr>
              <a:t> </a:t>
            </a:r>
            <a:r>
              <a:rPr sz="1600" spc="-10" dirty="0">
                <a:solidFill>
                  <a:srgbClr val="244060"/>
                </a:solidFill>
                <a:latin typeface="Trebuchet MS"/>
                <a:cs typeface="Trebuchet MS"/>
              </a:rPr>
              <a:t>references, </a:t>
            </a:r>
            <a:r>
              <a:rPr sz="1600" spc="-20" dirty="0">
                <a:solidFill>
                  <a:srgbClr val="244060"/>
                </a:solidFill>
                <a:latin typeface="Trebuchet MS"/>
                <a:cs typeface="Trebuchet MS"/>
              </a:rPr>
              <a:t>etc</a:t>
            </a:r>
            <a:r>
              <a:rPr sz="1600" spc="-20" dirty="0" smtClean="0">
                <a:solidFill>
                  <a:srgbClr val="244060"/>
                </a:solidFill>
                <a:latin typeface="Trebuchet MS"/>
                <a:cs typeface="Trebuchet MS"/>
              </a:rPr>
              <a:t>.</a:t>
            </a:r>
            <a:endParaRPr lang="en-US" sz="1600" spc="-20" dirty="0" smtClean="0">
              <a:solidFill>
                <a:srgbClr val="244060"/>
              </a:solidFill>
              <a:latin typeface="Trebuchet MS"/>
              <a:cs typeface="Trebuchet MS"/>
            </a:endParaRPr>
          </a:p>
          <a:p>
            <a:pPr marL="354965" marR="5080" indent="-342900" algn="just">
              <a:lnSpc>
                <a:spcPct val="100000"/>
              </a:lnSpc>
              <a:spcBef>
                <a:spcPts val="1200"/>
              </a:spcBef>
              <a:buFont typeface="Arial MT"/>
              <a:buChar char="•"/>
              <a:tabLst>
                <a:tab pos="354965" algn="l"/>
                <a:tab pos="357505" algn="l"/>
              </a:tabLst>
            </a:pPr>
            <a:r>
              <a:rPr lang="en-US" sz="1600" dirty="0">
                <a:solidFill>
                  <a:srgbClr val="244060"/>
                </a:solidFill>
                <a:latin typeface="Trebuchet MS"/>
                <a:cs typeface="Trebuchet MS"/>
              </a:rPr>
              <a:t>Not be in any of the situations mentioned under Art. 138 of REGULATION (EU, </a:t>
            </a:r>
            <a:r>
              <a:rPr lang="en-US" sz="1600" dirty="0" err="1">
                <a:solidFill>
                  <a:srgbClr val="244060"/>
                </a:solidFill>
                <a:latin typeface="Trebuchet MS"/>
                <a:cs typeface="Trebuchet MS"/>
              </a:rPr>
              <a:t>Euratom</a:t>
            </a:r>
            <a:r>
              <a:rPr lang="en-US" sz="1600" dirty="0">
                <a:solidFill>
                  <a:srgbClr val="244060"/>
                </a:solidFill>
                <a:latin typeface="Trebuchet MS"/>
                <a:cs typeface="Trebuchet MS"/>
              </a:rPr>
              <a:t>) 2024/2509.</a:t>
            </a:r>
            <a:endParaRPr sz="1600" dirty="0">
              <a:solidFill>
                <a:srgbClr val="244060"/>
              </a:solidFill>
              <a:latin typeface="Trebuchet MS"/>
              <a:cs typeface="Trebuchet MS"/>
            </a:endParaRPr>
          </a:p>
          <a:p>
            <a:pPr marL="354965" indent="-342265" algn="just">
              <a:lnSpc>
                <a:spcPct val="100000"/>
              </a:lnSpc>
              <a:spcBef>
                <a:spcPts val="1200"/>
              </a:spcBef>
              <a:buFont typeface="Arial MT"/>
              <a:buChar char="•"/>
              <a:tabLst>
                <a:tab pos="354965" algn="l"/>
              </a:tabLst>
            </a:pPr>
            <a:r>
              <a:rPr lang="en-US" sz="1600" dirty="0" smtClean="0">
                <a:solidFill>
                  <a:srgbClr val="244060"/>
                </a:solidFill>
                <a:latin typeface="Trebuchet MS"/>
                <a:cs typeface="Trebuchet MS"/>
              </a:rPr>
              <a:t>Have their headquarters in the </a:t>
            </a:r>
            <a:r>
              <a:rPr lang="en-US" sz="1600" dirty="0" err="1" smtClean="0">
                <a:solidFill>
                  <a:srgbClr val="244060"/>
                </a:solidFill>
                <a:latin typeface="Trebuchet MS"/>
                <a:cs typeface="Trebuchet MS"/>
              </a:rPr>
              <a:t>Programme</a:t>
            </a:r>
            <a:r>
              <a:rPr lang="en-US" sz="1600" dirty="0" smtClean="0">
                <a:solidFill>
                  <a:srgbClr val="244060"/>
                </a:solidFill>
                <a:latin typeface="Trebuchet MS"/>
                <a:cs typeface="Trebuchet MS"/>
              </a:rPr>
              <a:t> area.</a:t>
            </a:r>
            <a:endParaRPr sz="1600" dirty="0">
              <a:latin typeface="Trebuchet MS"/>
              <a:cs typeface="Trebuchet MS"/>
            </a:endParaRPr>
          </a:p>
          <a:p>
            <a:pPr marL="354965" marR="5080" indent="-342900" algn="just">
              <a:lnSpc>
                <a:spcPct val="100000"/>
              </a:lnSpc>
              <a:spcBef>
                <a:spcPts val="1200"/>
              </a:spcBef>
              <a:buFont typeface="Arial MT"/>
              <a:buChar char="•"/>
              <a:tabLst>
                <a:tab pos="354965" algn="l"/>
                <a:tab pos="408940" algn="l"/>
              </a:tabLst>
            </a:pPr>
            <a:r>
              <a:rPr sz="1600" dirty="0" smtClean="0">
                <a:solidFill>
                  <a:srgbClr val="244060"/>
                </a:solidFill>
                <a:latin typeface="Trebuchet MS"/>
                <a:cs typeface="Trebuchet MS"/>
              </a:rPr>
              <a:t>Are</a:t>
            </a:r>
            <a:r>
              <a:rPr sz="1600" spc="245" dirty="0" smtClean="0">
                <a:solidFill>
                  <a:srgbClr val="244060"/>
                </a:solidFill>
                <a:latin typeface="Trebuchet MS"/>
                <a:cs typeface="Trebuchet MS"/>
              </a:rPr>
              <a:t> </a:t>
            </a:r>
            <a:r>
              <a:rPr sz="1600" dirty="0">
                <a:solidFill>
                  <a:srgbClr val="244060"/>
                </a:solidFill>
                <a:latin typeface="Trebuchet MS"/>
                <a:cs typeface="Trebuchet MS"/>
              </a:rPr>
              <a:t>Romanian</a:t>
            </a:r>
            <a:r>
              <a:rPr sz="1600" spc="229" dirty="0">
                <a:solidFill>
                  <a:srgbClr val="244060"/>
                </a:solidFill>
                <a:latin typeface="Trebuchet MS"/>
                <a:cs typeface="Trebuchet MS"/>
              </a:rPr>
              <a:t> </a:t>
            </a:r>
            <a:r>
              <a:rPr sz="1600" dirty="0">
                <a:solidFill>
                  <a:srgbClr val="244060"/>
                </a:solidFill>
                <a:latin typeface="Trebuchet MS"/>
                <a:cs typeface="Trebuchet MS"/>
              </a:rPr>
              <a:t>or</a:t>
            </a:r>
            <a:r>
              <a:rPr sz="1600" spc="215" dirty="0">
                <a:solidFill>
                  <a:srgbClr val="244060"/>
                </a:solidFill>
                <a:latin typeface="Trebuchet MS"/>
                <a:cs typeface="Trebuchet MS"/>
              </a:rPr>
              <a:t> </a:t>
            </a:r>
            <a:r>
              <a:rPr sz="1600" dirty="0">
                <a:solidFill>
                  <a:srgbClr val="244060"/>
                </a:solidFill>
                <a:latin typeface="Trebuchet MS"/>
                <a:cs typeface="Trebuchet MS"/>
              </a:rPr>
              <a:t>Bulgarian</a:t>
            </a:r>
            <a:r>
              <a:rPr sz="1600" spc="225" dirty="0">
                <a:solidFill>
                  <a:srgbClr val="244060"/>
                </a:solidFill>
                <a:latin typeface="Trebuchet MS"/>
                <a:cs typeface="Trebuchet MS"/>
              </a:rPr>
              <a:t> </a:t>
            </a:r>
            <a:r>
              <a:rPr sz="1600" dirty="0">
                <a:solidFill>
                  <a:srgbClr val="244060"/>
                </a:solidFill>
                <a:latin typeface="Trebuchet MS"/>
                <a:cs typeface="Trebuchet MS"/>
              </a:rPr>
              <a:t>national</a:t>
            </a:r>
            <a:r>
              <a:rPr sz="1600" spc="225" dirty="0">
                <a:solidFill>
                  <a:srgbClr val="244060"/>
                </a:solidFill>
                <a:latin typeface="Trebuchet MS"/>
                <a:cs typeface="Trebuchet MS"/>
              </a:rPr>
              <a:t> </a:t>
            </a:r>
            <a:r>
              <a:rPr sz="1600" dirty="0">
                <a:solidFill>
                  <a:srgbClr val="244060"/>
                </a:solidFill>
                <a:latin typeface="Trebuchet MS"/>
                <a:cs typeface="Trebuchet MS"/>
              </a:rPr>
              <a:t>public</a:t>
            </a:r>
            <a:r>
              <a:rPr sz="1600" spc="220" dirty="0">
                <a:solidFill>
                  <a:srgbClr val="244060"/>
                </a:solidFill>
                <a:latin typeface="Trebuchet MS"/>
                <a:cs typeface="Trebuchet MS"/>
              </a:rPr>
              <a:t> </a:t>
            </a:r>
            <a:r>
              <a:rPr sz="1600" dirty="0">
                <a:solidFill>
                  <a:srgbClr val="244060"/>
                </a:solidFill>
                <a:latin typeface="Trebuchet MS"/>
                <a:cs typeface="Trebuchet MS"/>
              </a:rPr>
              <a:t>authorities,</a:t>
            </a:r>
            <a:r>
              <a:rPr sz="1600" spc="235" dirty="0">
                <a:solidFill>
                  <a:srgbClr val="244060"/>
                </a:solidFill>
                <a:latin typeface="Trebuchet MS"/>
                <a:cs typeface="Trebuchet MS"/>
              </a:rPr>
              <a:t> </a:t>
            </a:r>
            <a:r>
              <a:rPr sz="1600" dirty="0">
                <a:solidFill>
                  <a:srgbClr val="244060"/>
                </a:solidFill>
                <a:latin typeface="Trebuchet MS"/>
                <a:cs typeface="Trebuchet MS"/>
              </a:rPr>
              <a:t>agencies</a:t>
            </a:r>
            <a:r>
              <a:rPr sz="1600" spc="220" dirty="0">
                <a:solidFill>
                  <a:srgbClr val="244060"/>
                </a:solidFill>
                <a:latin typeface="Trebuchet MS"/>
                <a:cs typeface="Trebuchet MS"/>
              </a:rPr>
              <a:t> </a:t>
            </a:r>
            <a:r>
              <a:rPr sz="1600" dirty="0">
                <a:solidFill>
                  <a:srgbClr val="244060"/>
                </a:solidFill>
                <a:latin typeface="Trebuchet MS"/>
                <a:cs typeface="Trebuchet MS"/>
              </a:rPr>
              <a:t>whose</a:t>
            </a:r>
            <a:r>
              <a:rPr sz="1600" spc="235" dirty="0">
                <a:solidFill>
                  <a:srgbClr val="244060"/>
                </a:solidFill>
                <a:latin typeface="Trebuchet MS"/>
                <a:cs typeface="Trebuchet MS"/>
              </a:rPr>
              <a:t> </a:t>
            </a:r>
            <a:r>
              <a:rPr sz="1600" dirty="0">
                <a:solidFill>
                  <a:srgbClr val="244060"/>
                </a:solidFill>
                <a:latin typeface="Trebuchet MS"/>
                <a:cs typeface="Trebuchet MS"/>
              </a:rPr>
              <a:t>area</a:t>
            </a:r>
            <a:r>
              <a:rPr sz="1600" spc="225" dirty="0">
                <a:solidFill>
                  <a:srgbClr val="244060"/>
                </a:solidFill>
                <a:latin typeface="Trebuchet MS"/>
                <a:cs typeface="Trebuchet MS"/>
              </a:rPr>
              <a:t> </a:t>
            </a:r>
            <a:r>
              <a:rPr sz="1600" spc="-25" dirty="0">
                <a:solidFill>
                  <a:srgbClr val="244060"/>
                </a:solidFill>
                <a:latin typeface="Trebuchet MS"/>
                <a:cs typeface="Trebuchet MS"/>
              </a:rPr>
              <a:t>of </a:t>
            </a:r>
            <a:r>
              <a:rPr sz="1600" dirty="0">
                <a:solidFill>
                  <a:srgbClr val="244060"/>
                </a:solidFill>
                <a:latin typeface="Trebuchet MS"/>
                <a:cs typeface="Trebuchet MS"/>
              </a:rPr>
              <a:t>competence,</a:t>
            </a:r>
            <a:r>
              <a:rPr sz="1600" spc="15" dirty="0">
                <a:solidFill>
                  <a:srgbClr val="244060"/>
                </a:solidFill>
                <a:latin typeface="Trebuchet MS"/>
                <a:cs typeface="Trebuchet MS"/>
              </a:rPr>
              <a:t>  </a:t>
            </a:r>
            <a:r>
              <a:rPr sz="1600" dirty="0">
                <a:solidFill>
                  <a:srgbClr val="244060"/>
                </a:solidFill>
                <a:latin typeface="Trebuchet MS"/>
                <a:cs typeface="Trebuchet MS"/>
              </a:rPr>
              <a:t>established</a:t>
            </a:r>
            <a:r>
              <a:rPr sz="1600" spc="20" dirty="0">
                <a:solidFill>
                  <a:srgbClr val="244060"/>
                </a:solidFill>
                <a:latin typeface="Trebuchet MS"/>
                <a:cs typeface="Trebuchet MS"/>
              </a:rPr>
              <a:t>  </a:t>
            </a:r>
            <a:r>
              <a:rPr sz="1600" dirty="0">
                <a:solidFill>
                  <a:srgbClr val="244060"/>
                </a:solidFill>
                <a:latin typeface="Trebuchet MS"/>
                <a:cs typeface="Trebuchet MS"/>
              </a:rPr>
              <a:t>by</a:t>
            </a:r>
            <a:r>
              <a:rPr sz="1600" spc="25" dirty="0">
                <a:solidFill>
                  <a:srgbClr val="244060"/>
                </a:solidFill>
                <a:latin typeface="Trebuchet MS"/>
                <a:cs typeface="Trebuchet MS"/>
              </a:rPr>
              <a:t>  </a:t>
            </a:r>
            <a:r>
              <a:rPr sz="1600" dirty="0">
                <a:solidFill>
                  <a:srgbClr val="244060"/>
                </a:solidFill>
                <a:latin typeface="Trebuchet MS"/>
                <a:cs typeface="Trebuchet MS"/>
              </a:rPr>
              <a:t>legal</a:t>
            </a:r>
            <a:r>
              <a:rPr sz="1600" spc="15" dirty="0">
                <a:solidFill>
                  <a:srgbClr val="244060"/>
                </a:solidFill>
                <a:latin typeface="Trebuchet MS"/>
                <a:cs typeface="Trebuchet MS"/>
              </a:rPr>
              <a:t>  </a:t>
            </a:r>
            <a:r>
              <a:rPr sz="1600" dirty="0">
                <a:solidFill>
                  <a:srgbClr val="244060"/>
                </a:solidFill>
                <a:latin typeface="Trebuchet MS"/>
                <a:cs typeface="Trebuchet MS"/>
              </a:rPr>
              <a:t>acts,</a:t>
            </a:r>
            <a:r>
              <a:rPr sz="1600" spc="20" dirty="0">
                <a:solidFill>
                  <a:srgbClr val="244060"/>
                </a:solidFill>
                <a:latin typeface="Trebuchet MS"/>
                <a:cs typeface="Trebuchet MS"/>
              </a:rPr>
              <a:t>  </a:t>
            </a:r>
            <a:r>
              <a:rPr sz="1600" dirty="0">
                <a:solidFill>
                  <a:srgbClr val="244060"/>
                </a:solidFill>
                <a:latin typeface="Trebuchet MS"/>
                <a:cs typeface="Trebuchet MS"/>
              </a:rPr>
              <a:t>extends</a:t>
            </a:r>
            <a:r>
              <a:rPr sz="1600" spc="20" dirty="0">
                <a:solidFill>
                  <a:srgbClr val="244060"/>
                </a:solidFill>
                <a:latin typeface="Trebuchet MS"/>
                <a:cs typeface="Trebuchet MS"/>
              </a:rPr>
              <a:t>  </a:t>
            </a:r>
            <a:r>
              <a:rPr sz="1600" dirty="0">
                <a:solidFill>
                  <a:srgbClr val="244060"/>
                </a:solidFill>
                <a:latin typeface="Trebuchet MS"/>
                <a:cs typeface="Trebuchet MS"/>
              </a:rPr>
              <a:t>to</a:t>
            </a:r>
            <a:r>
              <a:rPr sz="1600" spc="20" dirty="0">
                <a:solidFill>
                  <a:srgbClr val="244060"/>
                </a:solidFill>
                <a:latin typeface="Trebuchet MS"/>
                <a:cs typeface="Trebuchet MS"/>
              </a:rPr>
              <a:t>  </a:t>
            </a:r>
            <a:r>
              <a:rPr sz="1600" dirty="0">
                <a:solidFill>
                  <a:srgbClr val="244060"/>
                </a:solidFill>
                <a:latin typeface="Trebuchet MS"/>
                <a:cs typeface="Trebuchet MS"/>
              </a:rPr>
              <a:t>the</a:t>
            </a:r>
            <a:r>
              <a:rPr sz="1600" spc="15" dirty="0">
                <a:solidFill>
                  <a:srgbClr val="244060"/>
                </a:solidFill>
                <a:latin typeface="Trebuchet MS"/>
                <a:cs typeface="Trebuchet MS"/>
              </a:rPr>
              <a:t>  </a:t>
            </a:r>
            <a:r>
              <a:rPr sz="1600" dirty="0">
                <a:solidFill>
                  <a:srgbClr val="244060"/>
                </a:solidFill>
                <a:latin typeface="Trebuchet MS"/>
                <a:cs typeface="Trebuchet MS"/>
              </a:rPr>
              <a:t>eligible</a:t>
            </a:r>
            <a:r>
              <a:rPr sz="1600" spc="20" dirty="0">
                <a:solidFill>
                  <a:srgbClr val="244060"/>
                </a:solidFill>
                <a:latin typeface="Trebuchet MS"/>
                <a:cs typeface="Trebuchet MS"/>
              </a:rPr>
              <a:t>  </a:t>
            </a:r>
            <a:r>
              <a:rPr sz="1600" dirty="0">
                <a:solidFill>
                  <a:srgbClr val="244060"/>
                </a:solidFill>
                <a:latin typeface="Trebuchet MS"/>
                <a:cs typeface="Trebuchet MS"/>
              </a:rPr>
              <a:t>area</a:t>
            </a:r>
            <a:r>
              <a:rPr sz="1600" spc="20" dirty="0">
                <a:solidFill>
                  <a:srgbClr val="244060"/>
                </a:solidFill>
                <a:latin typeface="Trebuchet MS"/>
                <a:cs typeface="Trebuchet MS"/>
              </a:rPr>
              <a:t>  </a:t>
            </a:r>
            <a:r>
              <a:rPr sz="1600" dirty="0">
                <a:solidFill>
                  <a:srgbClr val="244060"/>
                </a:solidFill>
                <a:latin typeface="Trebuchet MS"/>
                <a:cs typeface="Trebuchet MS"/>
              </a:rPr>
              <a:t>of</a:t>
            </a:r>
            <a:r>
              <a:rPr sz="1600" spc="20" dirty="0">
                <a:solidFill>
                  <a:srgbClr val="244060"/>
                </a:solidFill>
                <a:latin typeface="Trebuchet MS"/>
                <a:cs typeface="Trebuchet MS"/>
              </a:rPr>
              <a:t>  </a:t>
            </a:r>
            <a:r>
              <a:rPr sz="1600" spc="-25" dirty="0">
                <a:solidFill>
                  <a:srgbClr val="244060"/>
                </a:solidFill>
                <a:latin typeface="Trebuchet MS"/>
                <a:cs typeface="Trebuchet MS"/>
              </a:rPr>
              <a:t>the </a:t>
            </a:r>
            <a:r>
              <a:rPr sz="1600" spc="-10" dirty="0" err="1" smtClean="0">
                <a:solidFill>
                  <a:srgbClr val="244060"/>
                </a:solidFill>
                <a:latin typeface="Trebuchet MS"/>
                <a:cs typeface="Trebuchet MS"/>
              </a:rPr>
              <a:t>Programme</a:t>
            </a:r>
            <a:r>
              <a:rPr lang="en-US" sz="1600" spc="-10" dirty="0" smtClean="0">
                <a:solidFill>
                  <a:srgbClr val="244060"/>
                </a:solidFill>
                <a:latin typeface="Trebuchet MS"/>
                <a:cs typeface="Trebuchet MS"/>
              </a:rPr>
              <a:t>.</a:t>
            </a:r>
            <a:endParaRPr sz="1600" dirty="0">
              <a:latin typeface="Trebuchet MS"/>
              <a:cs typeface="Trebuchet MS"/>
            </a:endParaRPr>
          </a:p>
          <a:p>
            <a:pPr marL="354965" marR="6350" indent="-342900" algn="just">
              <a:lnSpc>
                <a:spcPct val="100000"/>
              </a:lnSpc>
              <a:spcBef>
                <a:spcPts val="1205"/>
              </a:spcBef>
              <a:buFont typeface="Arial MT"/>
              <a:buChar char="•"/>
              <a:tabLst>
                <a:tab pos="354965" algn="l"/>
                <a:tab pos="419734" algn="l"/>
              </a:tabLst>
            </a:pPr>
            <a:r>
              <a:rPr lang="en-US" sz="1600" dirty="0" smtClean="0">
                <a:solidFill>
                  <a:srgbClr val="244060"/>
                </a:solidFill>
                <a:latin typeface="Trebuchet MS"/>
                <a:cs typeface="Trebuchet MS"/>
              </a:rPr>
              <a:t>For both soft and hard type of operations, the partnership should include project partners or associated project partners legally responsible for the field of interventions/policy domain addressed by the project and who will be the user of the project outputs.</a:t>
            </a:r>
          </a:p>
          <a:p>
            <a:pPr marL="12065" marR="6350" algn="just">
              <a:lnSpc>
                <a:spcPct val="100000"/>
              </a:lnSpc>
              <a:spcBef>
                <a:spcPts val="1205"/>
              </a:spcBef>
              <a:tabLst>
                <a:tab pos="354965" algn="l"/>
                <a:tab pos="419734" algn="l"/>
              </a:tabLst>
            </a:pPr>
            <a:r>
              <a:rPr lang="en-US" sz="1400" dirty="0" smtClean="0">
                <a:latin typeface="Trebuchet MS"/>
                <a:cs typeface="Trebuchet MS"/>
              </a:rPr>
              <a:t>*Grants shall not have the purpose or effect of producing a profit within the framework of the action or the work programme of the beneficiary (‘no-profit principle’) </a:t>
            </a:r>
            <a:r>
              <a:rPr lang="en-US" sz="1400" dirty="0" smtClean="0">
                <a:latin typeface="Trebuchet MS"/>
                <a:cs typeface="Trebuchet MS"/>
                <a:hlinkClick r:id="rId2"/>
              </a:rPr>
              <a:t>https://eur-lex.europa.eu/legal-content/EN/TXT/PDF/?uri=OJ:L_202402509</a:t>
            </a:r>
            <a:r>
              <a:rPr lang="en-US" sz="1400" dirty="0" smtClean="0">
                <a:latin typeface="Trebuchet MS"/>
                <a:cs typeface="Trebuchet MS"/>
              </a:rPr>
              <a:t>  </a:t>
            </a:r>
            <a:endParaRPr sz="1400" dirty="0">
              <a:latin typeface="Trebuchet MS"/>
              <a:cs typeface="Trebuchet MS"/>
            </a:endParaRPr>
          </a:p>
        </p:txBody>
      </p:sp>
      <p:pic>
        <p:nvPicPr>
          <p:cNvPr id="4" name="object 4"/>
          <p:cNvPicPr/>
          <p:nvPr/>
        </p:nvPicPr>
        <p:blipFill>
          <a:blip r:embed="rId3" cstate="print"/>
          <a:stretch>
            <a:fillRect/>
          </a:stretch>
        </p:blipFill>
        <p:spPr>
          <a:xfrm>
            <a:off x="234695" y="172212"/>
            <a:ext cx="2915412" cy="85344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2423</TotalTime>
  <Words>5118</Words>
  <Application>Microsoft Office PowerPoint</Application>
  <PresentationFormat>On-screen Show (4:3)</PresentationFormat>
  <Paragraphs>428</Paragraphs>
  <Slides>45</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Arial MT</vt:lpstr>
      <vt:lpstr>Calibri</vt:lpstr>
      <vt:lpstr>Times New Roman</vt:lpstr>
      <vt:lpstr>Trebuchet MS</vt:lpstr>
      <vt:lpstr>Wingdings</vt:lpstr>
      <vt:lpstr>Office Theme</vt:lpstr>
      <vt:lpstr>PowerPoint Presentation</vt:lpstr>
      <vt:lpstr>Programme picture</vt:lpstr>
      <vt:lpstr>Programme picture</vt:lpstr>
      <vt:lpstr>General information</vt:lpstr>
      <vt:lpstr>Types of applications</vt:lpstr>
      <vt:lpstr>Features of Interreg projects</vt:lpstr>
      <vt:lpstr>Types of applications</vt:lpstr>
      <vt:lpstr>Types of applicants</vt:lpstr>
      <vt:lpstr>Types of applicants</vt:lpstr>
      <vt:lpstr>Types of applicants</vt:lpstr>
      <vt:lpstr>Types of applicants</vt:lpstr>
      <vt:lpstr>Types of actions</vt:lpstr>
      <vt:lpstr>Types of actions</vt:lpstr>
      <vt:lpstr>Types of actions</vt:lpstr>
      <vt:lpstr>Types of actions</vt:lpstr>
      <vt:lpstr>Types of actions</vt:lpstr>
      <vt:lpstr>Types of actions</vt:lpstr>
      <vt:lpstr>Types of actions</vt:lpstr>
      <vt:lpstr>Inspirational examples Investments in building greens: green balconies, ground based green walls, façade-bound green walls, extensive green roofs, intensive green roofs, atrium spaces, green pavements and green parking pavements, green fences, noise barriers, gardening, etc. </vt:lpstr>
      <vt:lpstr>Inspirational examples  Investments in developing urban and peri-urban green areas, including improving connections between green spaces: tree alleys and tree-lined streets and hedges, street green and green verge, urban gardens, railroad banks,  green and coloured squares, urban meadows, green playgrounds/ school grounds , riverbank greens etc.);  </vt:lpstr>
      <vt:lpstr>Inspirational examples  Investments in developing parks and (semi) natural green areas, including urban forests: urban parks, historical parks/gardens, pocket parks/parklets, neighborhood green spaces, institutional green spaces, green sport facilities , urban and peri-urban forests, scrublands, abandoned and derelict area with patches of wilderness;   </vt:lpstr>
      <vt:lpstr>Inspirational examples  Investments in developing allotments and community gardens;   </vt:lpstr>
      <vt:lpstr>Inspirational examples  Investments in developing natural systems to manage rainfall runoff and effective natural solutions to handle flooding and storm-water pollution of urban and peri-urban green areas: green roofs, permeable surfaces/paving, infiltration trenches/basins, stormwater green streets/rain gardens, bioswales, detention basins naturalized storm water ponds, bio-retention measures, etc.   </vt:lpstr>
      <vt:lpstr>Location of actions</vt:lpstr>
      <vt:lpstr>Location of actions</vt:lpstr>
      <vt:lpstr>Let`s start</vt:lpstr>
      <vt:lpstr>Let`s start</vt:lpstr>
      <vt:lpstr>Let`s start</vt:lpstr>
      <vt:lpstr>Let`s start</vt:lpstr>
      <vt:lpstr>PowerPoint Presentation</vt:lpstr>
      <vt:lpstr>PowerPoint Presentation</vt:lpstr>
      <vt:lpstr>PowerPoint Presentation</vt:lpstr>
      <vt:lpstr>Project outputs/results and Programme indicators</vt:lpstr>
      <vt:lpstr>Programme indicators - SO 2.7</vt:lpstr>
      <vt:lpstr>Project outputs/results and Programme indicators</vt:lpstr>
      <vt:lpstr>Project outputs/results and Programme indicators</vt:lpstr>
      <vt:lpstr>Project outputs/results and Programme indicators</vt:lpstr>
      <vt:lpstr>Annexes</vt:lpstr>
      <vt:lpstr>Annexes</vt:lpstr>
      <vt:lpstr>Annexes</vt:lpstr>
      <vt:lpstr>Conclusions from Call 2  (1) - Projects’ relevance</vt:lpstr>
      <vt:lpstr>Conclusions from Call 2  (2a) – Focus on grey infrastructure and procurement of equipment</vt:lpstr>
      <vt:lpstr>Conclusions from Call 2  (2b) – Green vs. Grey</vt:lpstr>
      <vt:lpstr>Conclusions from Call 2  (3a) – Horizontal issues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Roberta TRIFAN</cp:lastModifiedBy>
  <cp:revision>100</cp:revision>
  <dcterms:created xsi:type="dcterms:W3CDTF">2024-10-25T08:00:13Z</dcterms:created>
  <dcterms:modified xsi:type="dcterms:W3CDTF">2025-08-22T05:57:15Z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2023-05-22T00:00:00Z</vt:filetime>
  </property>
  <property fmtid="{D5CDD505-2E9C-101B-9397-08002B2CF9AE}" pid="3" name="Creator">
    <vt:lpwstr>Microsoft® PowerPoint® 2013</vt:lpwstr>
  </property>
  <property fmtid="{D5CDD505-2E9C-101B-9397-08002B2CF9AE}" pid="4" name="LastSaved">
    <vt:filetime>2024-10-25T00:00:00Z</vt:filetime>
  </property>
  <property fmtid="{D5CDD505-2E9C-101B-9397-08002B2CF9AE}" pid="5" name="Producer">
    <vt:lpwstr>Microsoft® PowerPoint® 2013</vt:lpwstr>
  </property>
</Properties>
</file>